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sldIdLst>
    <p:sldId id="256" r:id="rId5"/>
    <p:sldId id="259" r:id="rId6"/>
    <p:sldId id="261" r:id="rId7"/>
    <p:sldId id="260" r:id="rId8"/>
    <p:sldId id="263" r:id="rId9"/>
    <p:sldId id="262" r:id="rId10"/>
    <p:sldId id="264" r:id="rId11"/>
    <p:sldId id="265" r:id="rId12"/>
    <p:sldId id="266" r:id="rId13"/>
    <p:sldId id="267" r:id="rId14"/>
    <p:sldId id="268" r:id="rId15"/>
    <p:sldId id="269" r:id="rId16"/>
    <p:sldId id="270" r:id="rId17"/>
    <p:sldId id="271" r:id="rId18"/>
    <p:sldId id="272" r:id="rId19"/>
    <p:sldId id="273" r:id="rId20"/>
    <p:sldId id="274" r:id="rId21"/>
    <p:sldId id="277" r:id="rId22"/>
    <p:sldId id="276" r:id="rId23"/>
    <p:sldId id="278" r:id="rId24"/>
    <p:sldId id="279" r:id="rId25"/>
    <p:sldId id="280" r:id="rId26"/>
    <p:sldId id="281" r:id="rId27"/>
    <p:sldId id="282" r:id="rId28"/>
    <p:sldId id="283" r:id="rId29"/>
    <p:sldId id="284" r:id="rId30"/>
    <p:sldId id="286" r:id="rId31"/>
    <p:sldId id="287" r:id="rId32"/>
    <p:sldId id="288" r:id="rId33"/>
    <p:sldId id="257" r:id="rId34"/>
    <p:sldId id="289" r:id="rId35"/>
    <p:sldId id="258" r:id="rId36"/>
    <p:sldId id="290" r:id="rId37"/>
    <p:sldId id="291" r:id="rId38"/>
    <p:sldId id="292" r:id="rId39"/>
    <p:sldId id="293" r:id="rId40"/>
    <p:sldId id="294" r:id="rId41"/>
    <p:sldId id="295" r:id="rId42"/>
    <p:sldId id="296" r:id="rId43"/>
    <p:sldId id="297" r:id="rId44"/>
    <p:sldId id="298" r:id="rId45"/>
    <p:sldId id="299" r:id="rId46"/>
    <p:sldId id="302" r:id="rId47"/>
    <p:sldId id="377" r:id="rId48"/>
    <p:sldId id="301"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6" userDrawn="1">
          <p15:clr>
            <a:srgbClr val="A4A3A4"/>
          </p15:clr>
        </p15:guide>
        <p15:guide id="2" pos="7248" userDrawn="1">
          <p15:clr>
            <a:srgbClr val="A4A3A4"/>
          </p15:clr>
        </p15:guide>
        <p15:guide id="3" orient="horz" pos="648" userDrawn="1">
          <p15:clr>
            <a:srgbClr val="A4A3A4"/>
          </p15:clr>
        </p15:guide>
        <p15:guide id="4" orient="horz" pos="696" userDrawn="1">
          <p15:clr>
            <a:srgbClr val="A4A3A4"/>
          </p15:clr>
        </p15:guide>
        <p15:guide id="5" orient="horz" pos="3936" userDrawn="1">
          <p15:clr>
            <a:srgbClr val="A4A3A4"/>
          </p15:clr>
        </p15:guide>
        <p15:guide id="6" orient="horz"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showGuides="1">
      <p:cViewPr varScale="1">
        <p:scale>
          <a:sx n="73" d="100"/>
          <a:sy n="73" d="100"/>
        </p:scale>
        <p:origin x="618" y="78"/>
      </p:cViewPr>
      <p:guideLst>
        <p:guide pos="416"/>
        <p:guide pos="7248"/>
        <p:guide orient="horz" pos="648"/>
        <p:guide orient="horz" pos="696"/>
        <p:guide orient="horz" pos="3936"/>
        <p:guide orient="horz"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3B780-D07C-42BE-9080-52278A970E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72B5901-C625-EFC5-5D9D-9AEBF8F102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B65187-3440-D685-76E2-37B827588333}"/>
              </a:ext>
            </a:extLst>
          </p:cNvPr>
          <p:cNvSpPr>
            <a:spLocks noGrp="1"/>
          </p:cNvSpPr>
          <p:nvPr>
            <p:ph type="dt" sz="half" idx="10"/>
          </p:nvPr>
        </p:nvSpPr>
        <p:spPr/>
        <p:txBody>
          <a:bodyPr/>
          <a:lstStyle/>
          <a:p>
            <a:fld id="{913D333A-8014-4A9D-9E8B-CFE951F33F16}" type="datetimeFigureOut">
              <a:rPr lang="en-US" smtClean="0"/>
              <a:t>10/10/2024</a:t>
            </a:fld>
            <a:endParaRPr lang="en-US"/>
          </a:p>
        </p:txBody>
      </p:sp>
      <p:sp>
        <p:nvSpPr>
          <p:cNvPr id="5" name="Footer Placeholder 4">
            <a:extLst>
              <a:ext uri="{FF2B5EF4-FFF2-40B4-BE49-F238E27FC236}">
                <a16:creationId xmlns:a16="http://schemas.microsoft.com/office/drawing/2014/main" id="{9BAD4353-7395-5AD5-397B-4111FA1BDC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010F5A-240F-EBEB-ABBB-D202517D6B7F}"/>
              </a:ext>
            </a:extLst>
          </p:cNvPr>
          <p:cNvSpPr>
            <a:spLocks noGrp="1"/>
          </p:cNvSpPr>
          <p:nvPr>
            <p:ph type="sldNum" sz="quarter" idx="12"/>
          </p:nvPr>
        </p:nvSpPr>
        <p:spPr/>
        <p:txBody>
          <a:bodyPr/>
          <a:lstStyle/>
          <a:p>
            <a:fld id="{DA9DFFBB-E9F3-45D5-B661-A5B1134ABAA4}" type="slidenum">
              <a:rPr lang="en-US" smtClean="0"/>
              <a:t>‹#›</a:t>
            </a:fld>
            <a:endParaRPr lang="en-US"/>
          </a:p>
        </p:txBody>
      </p:sp>
    </p:spTree>
    <p:extLst>
      <p:ext uri="{BB962C8B-B14F-4D97-AF65-F5344CB8AC3E}">
        <p14:creationId xmlns:p14="http://schemas.microsoft.com/office/powerpoint/2010/main" val="3601487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ED387-240C-4299-0CC0-AA024ACD47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0CEA58-ACF0-9B4F-084D-1640D2AB68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B6FAB-6D49-2504-6302-F187E3501891}"/>
              </a:ext>
            </a:extLst>
          </p:cNvPr>
          <p:cNvSpPr>
            <a:spLocks noGrp="1"/>
          </p:cNvSpPr>
          <p:nvPr>
            <p:ph type="dt" sz="half" idx="10"/>
          </p:nvPr>
        </p:nvSpPr>
        <p:spPr/>
        <p:txBody>
          <a:bodyPr/>
          <a:lstStyle/>
          <a:p>
            <a:fld id="{913D333A-8014-4A9D-9E8B-CFE951F33F16}" type="datetimeFigureOut">
              <a:rPr lang="en-US" smtClean="0"/>
              <a:t>10/10/2024</a:t>
            </a:fld>
            <a:endParaRPr lang="en-US"/>
          </a:p>
        </p:txBody>
      </p:sp>
      <p:sp>
        <p:nvSpPr>
          <p:cNvPr id="5" name="Footer Placeholder 4">
            <a:extLst>
              <a:ext uri="{FF2B5EF4-FFF2-40B4-BE49-F238E27FC236}">
                <a16:creationId xmlns:a16="http://schemas.microsoft.com/office/drawing/2014/main" id="{A92D1B1E-10D4-6E37-BAE2-F5653A2037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B5F23A-8035-CF45-608A-87CF1022D6E4}"/>
              </a:ext>
            </a:extLst>
          </p:cNvPr>
          <p:cNvSpPr>
            <a:spLocks noGrp="1"/>
          </p:cNvSpPr>
          <p:nvPr>
            <p:ph type="sldNum" sz="quarter" idx="12"/>
          </p:nvPr>
        </p:nvSpPr>
        <p:spPr/>
        <p:txBody>
          <a:bodyPr/>
          <a:lstStyle/>
          <a:p>
            <a:fld id="{DA9DFFBB-E9F3-45D5-B661-A5B1134ABAA4}" type="slidenum">
              <a:rPr lang="en-US" smtClean="0"/>
              <a:t>‹#›</a:t>
            </a:fld>
            <a:endParaRPr lang="en-US"/>
          </a:p>
        </p:txBody>
      </p:sp>
    </p:spTree>
    <p:extLst>
      <p:ext uri="{BB962C8B-B14F-4D97-AF65-F5344CB8AC3E}">
        <p14:creationId xmlns:p14="http://schemas.microsoft.com/office/powerpoint/2010/main" val="851715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5DC125-E221-A8BC-005C-71F8E9C762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29E493-0279-86F8-4087-9095397EDA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60D302-83A7-C2BF-9899-21B30545B4F8}"/>
              </a:ext>
            </a:extLst>
          </p:cNvPr>
          <p:cNvSpPr>
            <a:spLocks noGrp="1"/>
          </p:cNvSpPr>
          <p:nvPr>
            <p:ph type="dt" sz="half" idx="10"/>
          </p:nvPr>
        </p:nvSpPr>
        <p:spPr/>
        <p:txBody>
          <a:bodyPr/>
          <a:lstStyle/>
          <a:p>
            <a:fld id="{913D333A-8014-4A9D-9E8B-CFE951F33F16}" type="datetimeFigureOut">
              <a:rPr lang="en-US" smtClean="0"/>
              <a:t>10/10/2024</a:t>
            </a:fld>
            <a:endParaRPr lang="en-US"/>
          </a:p>
        </p:txBody>
      </p:sp>
      <p:sp>
        <p:nvSpPr>
          <p:cNvPr id="5" name="Footer Placeholder 4">
            <a:extLst>
              <a:ext uri="{FF2B5EF4-FFF2-40B4-BE49-F238E27FC236}">
                <a16:creationId xmlns:a16="http://schemas.microsoft.com/office/drawing/2014/main" id="{38C98D47-95AE-39E8-20A6-6C44805BC8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1945FD-E98C-0AE8-2031-EAA3FBB69F9E}"/>
              </a:ext>
            </a:extLst>
          </p:cNvPr>
          <p:cNvSpPr>
            <a:spLocks noGrp="1"/>
          </p:cNvSpPr>
          <p:nvPr>
            <p:ph type="sldNum" sz="quarter" idx="12"/>
          </p:nvPr>
        </p:nvSpPr>
        <p:spPr/>
        <p:txBody>
          <a:bodyPr/>
          <a:lstStyle/>
          <a:p>
            <a:fld id="{DA9DFFBB-E9F3-45D5-B661-A5B1134ABAA4}" type="slidenum">
              <a:rPr lang="en-US" smtClean="0"/>
              <a:t>‹#›</a:t>
            </a:fld>
            <a:endParaRPr lang="en-US"/>
          </a:p>
        </p:txBody>
      </p:sp>
    </p:spTree>
    <p:extLst>
      <p:ext uri="{BB962C8B-B14F-4D97-AF65-F5344CB8AC3E}">
        <p14:creationId xmlns:p14="http://schemas.microsoft.com/office/powerpoint/2010/main" val="4528913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16843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182366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880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51166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54688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807728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46627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831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17557-4AF6-809C-7EC3-DE6A2C53FF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36A612-3251-769F-8416-9099F14C18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A9FE68-BFE7-7867-2AD2-4DE1B1CB1062}"/>
              </a:ext>
            </a:extLst>
          </p:cNvPr>
          <p:cNvSpPr>
            <a:spLocks noGrp="1"/>
          </p:cNvSpPr>
          <p:nvPr>
            <p:ph type="dt" sz="half" idx="10"/>
          </p:nvPr>
        </p:nvSpPr>
        <p:spPr/>
        <p:txBody>
          <a:bodyPr/>
          <a:lstStyle/>
          <a:p>
            <a:fld id="{913D333A-8014-4A9D-9E8B-CFE951F33F16}" type="datetimeFigureOut">
              <a:rPr lang="en-US" smtClean="0"/>
              <a:t>10/10/2024</a:t>
            </a:fld>
            <a:endParaRPr lang="en-US"/>
          </a:p>
        </p:txBody>
      </p:sp>
      <p:sp>
        <p:nvSpPr>
          <p:cNvPr id="5" name="Footer Placeholder 4">
            <a:extLst>
              <a:ext uri="{FF2B5EF4-FFF2-40B4-BE49-F238E27FC236}">
                <a16:creationId xmlns:a16="http://schemas.microsoft.com/office/drawing/2014/main" id="{C31205FC-3948-02A2-B41C-B29F7B9FBC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10969F-EA2B-1054-3EDC-F0E7DC6E3434}"/>
              </a:ext>
            </a:extLst>
          </p:cNvPr>
          <p:cNvSpPr>
            <a:spLocks noGrp="1"/>
          </p:cNvSpPr>
          <p:nvPr>
            <p:ph type="sldNum" sz="quarter" idx="12"/>
          </p:nvPr>
        </p:nvSpPr>
        <p:spPr/>
        <p:txBody>
          <a:bodyPr/>
          <a:lstStyle/>
          <a:p>
            <a:fld id="{DA9DFFBB-E9F3-45D5-B661-A5B1134ABAA4}" type="slidenum">
              <a:rPr lang="en-US" smtClean="0"/>
              <a:t>‹#›</a:t>
            </a:fld>
            <a:endParaRPr lang="en-US"/>
          </a:p>
        </p:txBody>
      </p:sp>
    </p:spTree>
    <p:extLst>
      <p:ext uri="{BB962C8B-B14F-4D97-AF65-F5344CB8AC3E}">
        <p14:creationId xmlns:p14="http://schemas.microsoft.com/office/powerpoint/2010/main" val="9309740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7033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182528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73661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t>10/10/2024</a:t>
            </a:fld>
            <a:endParaRPr lang="en-US"/>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6319279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7D520-3BDB-4985-8A7E-F62B683DE0D4}"/>
              </a:ext>
            </a:extLst>
          </p:cNvPr>
          <p:cNvSpPr>
            <a:spLocks noGrp="1"/>
          </p:cNvSpPr>
          <p:nvPr>
            <p:ph type="dt" sz="half" idx="10"/>
          </p:nvPr>
        </p:nvSpPr>
        <p:spPr/>
        <p:txBody>
          <a:bodyPr/>
          <a:lstStyle/>
          <a:p>
            <a:fld id="{570635D2-1FD4-42FB-A3A0-B9DFEF7C7F90}" type="datetimeFigureOut">
              <a:rPr lang="en-US" smtClean="0"/>
              <a:t>10/10/2024</a:t>
            </a:fld>
            <a:endParaRPr lang="en-US"/>
          </a:p>
        </p:txBody>
      </p:sp>
      <p:sp>
        <p:nvSpPr>
          <p:cNvPr id="5" name="Footer Placeholder 4">
            <a:extLst>
              <a:ext uri="{FF2B5EF4-FFF2-40B4-BE49-F238E27FC236}">
                <a16:creationId xmlns:a16="http://schemas.microsoft.com/office/drawing/2014/main" id="{67CD17E4-2AD3-4063-A782-2D1CDBE5B6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FAA97F-3BD0-4BF7-BA52-88C12A6A387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1696981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BE58-6367-480F-B114-9D9453EB5FFA}"/>
              </a:ext>
            </a:extLst>
          </p:cNvPr>
          <p:cNvSpPr>
            <a:spLocks noGrp="1"/>
          </p:cNvSpPr>
          <p:nvPr>
            <p:ph type="title"/>
          </p:nvPr>
        </p:nvSpPr>
        <p:spPr>
          <a:xfrm>
            <a:off x="831851" y="170985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2341E4-13FD-4E4D-BCDC-172FF360732F}"/>
              </a:ext>
            </a:extLst>
          </p:cNvPr>
          <p:cNvSpPr>
            <a:spLocks noGrp="1"/>
          </p:cNvSpPr>
          <p:nvPr>
            <p:ph type="body" idx="1"/>
          </p:nvPr>
        </p:nvSpPr>
        <p:spPr>
          <a:xfrm>
            <a:off x="831851" y="458957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AAA12C-0861-47A8-9D17-937BBE3383B7}"/>
              </a:ext>
            </a:extLst>
          </p:cNvPr>
          <p:cNvSpPr>
            <a:spLocks noGrp="1"/>
          </p:cNvSpPr>
          <p:nvPr>
            <p:ph type="dt" sz="half" idx="10"/>
          </p:nvPr>
        </p:nvSpPr>
        <p:spPr/>
        <p:txBody>
          <a:bodyPr/>
          <a:lstStyle/>
          <a:p>
            <a:fld id="{570635D2-1FD4-42FB-A3A0-B9DFEF7C7F90}" type="datetimeFigureOut">
              <a:rPr lang="en-US" smtClean="0"/>
              <a:t>10/10/2024</a:t>
            </a:fld>
            <a:endParaRPr lang="en-US"/>
          </a:p>
        </p:txBody>
      </p:sp>
      <p:sp>
        <p:nvSpPr>
          <p:cNvPr id="5" name="Footer Placeholder 4">
            <a:extLst>
              <a:ext uri="{FF2B5EF4-FFF2-40B4-BE49-F238E27FC236}">
                <a16:creationId xmlns:a16="http://schemas.microsoft.com/office/drawing/2014/main" id="{C289F8EC-A0B2-4839-A69F-66DFA17C9F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BAD9D-D699-40B7-8265-B46F1B5E9B9F}"/>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9385953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F6F49C-58BF-4D7B-9C84-63D06B7772E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B23686-2A0F-4EDE-AEDB-C7BE06523A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8B2AD0-8538-41CF-8CC8-1B5916571A90}"/>
              </a:ext>
            </a:extLst>
          </p:cNvPr>
          <p:cNvSpPr>
            <a:spLocks noGrp="1"/>
          </p:cNvSpPr>
          <p:nvPr>
            <p:ph type="dt" sz="half" idx="10"/>
          </p:nvPr>
        </p:nvSpPr>
        <p:spPr/>
        <p:txBody>
          <a:bodyPr/>
          <a:lstStyle/>
          <a:p>
            <a:fld id="{570635D2-1FD4-42FB-A3A0-B9DFEF7C7F90}" type="datetimeFigureOut">
              <a:rPr lang="en-US" smtClean="0"/>
              <a:t>10/10/2024</a:t>
            </a:fld>
            <a:endParaRPr lang="en-US"/>
          </a:p>
        </p:txBody>
      </p:sp>
      <p:sp>
        <p:nvSpPr>
          <p:cNvPr id="6" name="Footer Placeholder 5">
            <a:extLst>
              <a:ext uri="{FF2B5EF4-FFF2-40B4-BE49-F238E27FC236}">
                <a16:creationId xmlns:a16="http://schemas.microsoft.com/office/drawing/2014/main" id="{6FFF27B5-43C1-444C-A6AA-55120A32DD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D84087-4038-4C19-B666-E249CDABB34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7854363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4570-5D27-4466-8233-DD4F39B10FD0}"/>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CAEE3B-7890-46AE-910E-F9D5459440B4}"/>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2917E56-156D-4906-84E0-EF0495AB222E}"/>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E54CDD-4E06-4DEB-A124-E88442860A5F}"/>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D9B8601-3331-43DF-8132-C71CA580995C}"/>
              </a:ext>
            </a:extLst>
          </p:cNvPr>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A6251-AA48-4CDB-AAA5-3DED7C65751B}"/>
              </a:ext>
            </a:extLst>
          </p:cNvPr>
          <p:cNvSpPr>
            <a:spLocks noGrp="1"/>
          </p:cNvSpPr>
          <p:nvPr>
            <p:ph type="dt" sz="half" idx="10"/>
          </p:nvPr>
        </p:nvSpPr>
        <p:spPr/>
        <p:txBody>
          <a:bodyPr/>
          <a:lstStyle/>
          <a:p>
            <a:fld id="{570635D2-1FD4-42FB-A3A0-B9DFEF7C7F90}" type="datetimeFigureOut">
              <a:rPr lang="en-US" smtClean="0"/>
              <a:t>10/10/2024</a:t>
            </a:fld>
            <a:endParaRPr lang="en-US"/>
          </a:p>
        </p:txBody>
      </p:sp>
      <p:sp>
        <p:nvSpPr>
          <p:cNvPr id="8" name="Footer Placeholder 7">
            <a:extLst>
              <a:ext uri="{FF2B5EF4-FFF2-40B4-BE49-F238E27FC236}">
                <a16:creationId xmlns:a16="http://schemas.microsoft.com/office/drawing/2014/main" id="{B1CAA3FA-8C90-41E1-AC36-9C0A670C63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3059BD-871B-47CA-ABAB-70DB073D824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1732040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F366B1-C31D-4A6A-9510-253737AA01B1}"/>
              </a:ext>
            </a:extLst>
          </p:cNvPr>
          <p:cNvSpPr>
            <a:spLocks noGrp="1"/>
          </p:cNvSpPr>
          <p:nvPr>
            <p:ph type="dt" sz="half" idx="10"/>
          </p:nvPr>
        </p:nvSpPr>
        <p:spPr/>
        <p:txBody>
          <a:bodyPr/>
          <a:lstStyle/>
          <a:p>
            <a:fld id="{570635D2-1FD4-42FB-A3A0-B9DFEF7C7F90}" type="datetimeFigureOut">
              <a:rPr lang="en-US" smtClean="0"/>
              <a:t>10/10/2024</a:t>
            </a:fld>
            <a:endParaRPr lang="en-US"/>
          </a:p>
        </p:txBody>
      </p:sp>
      <p:sp>
        <p:nvSpPr>
          <p:cNvPr id="4" name="Footer Placeholder 3">
            <a:extLst>
              <a:ext uri="{FF2B5EF4-FFF2-40B4-BE49-F238E27FC236}">
                <a16:creationId xmlns:a16="http://schemas.microsoft.com/office/drawing/2014/main" id="{A8900E57-D687-422D-ACA8-81B6506B32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24B204-01EE-4512-A2BC-0CC1DF799923}"/>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5780473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D54D5F-5D58-4673-A9CA-88693466F8B1}"/>
              </a:ext>
            </a:extLst>
          </p:cNvPr>
          <p:cNvSpPr>
            <a:spLocks noGrp="1"/>
          </p:cNvSpPr>
          <p:nvPr>
            <p:ph type="dt" sz="half" idx="10"/>
          </p:nvPr>
        </p:nvSpPr>
        <p:spPr/>
        <p:txBody>
          <a:bodyPr/>
          <a:lstStyle/>
          <a:p>
            <a:fld id="{570635D2-1FD4-42FB-A3A0-B9DFEF7C7F90}" type="datetimeFigureOut">
              <a:rPr lang="en-US" smtClean="0"/>
              <a:t>10/10/2024</a:t>
            </a:fld>
            <a:endParaRPr lang="en-US"/>
          </a:p>
        </p:txBody>
      </p:sp>
      <p:sp>
        <p:nvSpPr>
          <p:cNvPr id="3" name="Footer Placeholder 2">
            <a:extLst>
              <a:ext uri="{FF2B5EF4-FFF2-40B4-BE49-F238E27FC236}">
                <a16:creationId xmlns:a16="http://schemas.microsoft.com/office/drawing/2014/main" id="{623043EF-4A15-42AF-BAF6-7AB80E4989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2D0172-28B8-4776-A0D4-225DE6C89EC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771468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C872D-2DA8-BB16-478F-69B1E20C5D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7FC579-88FE-57FD-9998-B05C6AB50D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A88A4B-C70C-FB8C-4CCF-9DB655C1B36D}"/>
              </a:ext>
            </a:extLst>
          </p:cNvPr>
          <p:cNvSpPr>
            <a:spLocks noGrp="1"/>
          </p:cNvSpPr>
          <p:nvPr>
            <p:ph type="dt" sz="half" idx="10"/>
          </p:nvPr>
        </p:nvSpPr>
        <p:spPr/>
        <p:txBody>
          <a:bodyPr/>
          <a:lstStyle/>
          <a:p>
            <a:fld id="{913D333A-8014-4A9D-9E8B-CFE951F33F16}" type="datetimeFigureOut">
              <a:rPr lang="en-US" smtClean="0"/>
              <a:t>10/10/2024</a:t>
            </a:fld>
            <a:endParaRPr lang="en-US"/>
          </a:p>
        </p:txBody>
      </p:sp>
      <p:sp>
        <p:nvSpPr>
          <p:cNvPr id="5" name="Footer Placeholder 4">
            <a:extLst>
              <a:ext uri="{FF2B5EF4-FFF2-40B4-BE49-F238E27FC236}">
                <a16:creationId xmlns:a16="http://schemas.microsoft.com/office/drawing/2014/main" id="{E9A83858-B4D8-802C-52FD-11317D69BA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C719AB-E5B1-A946-FE61-36FBEDC4C48C}"/>
              </a:ext>
            </a:extLst>
          </p:cNvPr>
          <p:cNvSpPr>
            <a:spLocks noGrp="1"/>
          </p:cNvSpPr>
          <p:nvPr>
            <p:ph type="sldNum" sz="quarter" idx="12"/>
          </p:nvPr>
        </p:nvSpPr>
        <p:spPr/>
        <p:txBody>
          <a:bodyPr/>
          <a:lstStyle/>
          <a:p>
            <a:fld id="{DA9DFFBB-E9F3-45D5-B661-A5B1134ABAA4}" type="slidenum">
              <a:rPr lang="en-US" smtClean="0"/>
              <a:t>‹#›</a:t>
            </a:fld>
            <a:endParaRPr lang="en-US"/>
          </a:p>
        </p:txBody>
      </p:sp>
    </p:spTree>
    <p:extLst>
      <p:ext uri="{BB962C8B-B14F-4D97-AF65-F5344CB8AC3E}">
        <p14:creationId xmlns:p14="http://schemas.microsoft.com/office/powerpoint/2010/main" val="29832929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23F20-7D14-454E-B82B-20FBFD0058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EDB786-11E5-40B4-BF3A-0A5A1E6EF18E}"/>
              </a:ext>
            </a:extLst>
          </p:cNvPr>
          <p:cNvSpPr>
            <a:spLocks noGrp="1"/>
          </p:cNvSpPr>
          <p:nvPr>
            <p:ph idx="1"/>
          </p:nvPr>
        </p:nvSpPr>
        <p:spPr>
          <a:xfrm>
            <a:off x="5183188" y="98753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E334AB-D125-4FDC-A811-BF96C4CF95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6A80024-9F5C-4D08-B84F-8A9F76BE20FC}"/>
              </a:ext>
            </a:extLst>
          </p:cNvPr>
          <p:cNvSpPr>
            <a:spLocks noGrp="1"/>
          </p:cNvSpPr>
          <p:nvPr>
            <p:ph type="dt" sz="half" idx="10"/>
          </p:nvPr>
        </p:nvSpPr>
        <p:spPr/>
        <p:txBody>
          <a:bodyPr/>
          <a:lstStyle/>
          <a:p>
            <a:fld id="{570635D2-1FD4-42FB-A3A0-B9DFEF7C7F90}" type="datetimeFigureOut">
              <a:rPr lang="en-US" smtClean="0"/>
              <a:t>10/10/2024</a:t>
            </a:fld>
            <a:endParaRPr lang="en-US"/>
          </a:p>
        </p:txBody>
      </p:sp>
      <p:sp>
        <p:nvSpPr>
          <p:cNvPr id="6" name="Footer Placeholder 5">
            <a:extLst>
              <a:ext uri="{FF2B5EF4-FFF2-40B4-BE49-F238E27FC236}">
                <a16:creationId xmlns:a16="http://schemas.microsoft.com/office/drawing/2014/main" id="{27A32996-E7F3-4A93-98A8-831606F84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000E66-5073-421D-AD6E-A3C6BF9D2B99}"/>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1028548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13C9-F342-4F39-99B8-1B90FC59DA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A99DF1-5BF9-4A5C-8BF6-C3B2057813E8}"/>
              </a:ext>
            </a:extLst>
          </p:cNvPr>
          <p:cNvSpPr>
            <a:spLocks noGrp="1"/>
          </p:cNvSpPr>
          <p:nvPr>
            <p:ph type="pic" idx="1"/>
          </p:nvPr>
        </p:nvSpPr>
        <p:spPr>
          <a:xfrm>
            <a:off x="5183188" y="98753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025FA8-0526-4346-BFC7-65403D5BDB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3DE936-98AE-4081-B8E7-202DF494A013}"/>
              </a:ext>
            </a:extLst>
          </p:cNvPr>
          <p:cNvSpPr>
            <a:spLocks noGrp="1"/>
          </p:cNvSpPr>
          <p:nvPr>
            <p:ph type="dt" sz="half" idx="10"/>
          </p:nvPr>
        </p:nvSpPr>
        <p:spPr/>
        <p:txBody>
          <a:bodyPr/>
          <a:lstStyle/>
          <a:p>
            <a:fld id="{570635D2-1FD4-42FB-A3A0-B9DFEF7C7F90}" type="datetimeFigureOut">
              <a:rPr lang="en-US" smtClean="0"/>
              <a:t>10/10/2024</a:t>
            </a:fld>
            <a:endParaRPr lang="en-US"/>
          </a:p>
        </p:txBody>
      </p:sp>
      <p:sp>
        <p:nvSpPr>
          <p:cNvPr id="6" name="Footer Placeholder 5">
            <a:extLst>
              <a:ext uri="{FF2B5EF4-FFF2-40B4-BE49-F238E27FC236}">
                <a16:creationId xmlns:a16="http://schemas.microsoft.com/office/drawing/2014/main" id="{278F3DD2-7DE9-4489-910C-59CE692CD9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E0DFFA-175F-4C77-91A4-DB8C204636EE}"/>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5310148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352F8-7752-4F82-A9E7-CFD79C283902}"/>
              </a:ext>
            </a:extLst>
          </p:cNvPr>
          <p:cNvSpPr>
            <a:spLocks noGrp="1"/>
          </p:cNvSpPr>
          <p:nvPr>
            <p:ph type="dt" sz="half" idx="10"/>
          </p:nvPr>
        </p:nvSpPr>
        <p:spPr/>
        <p:txBody>
          <a:bodyPr/>
          <a:lstStyle/>
          <a:p>
            <a:fld id="{570635D2-1FD4-42FB-A3A0-B9DFEF7C7F90}" type="datetimeFigureOut">
              <a:rPr lang="en-US" smtClean="0"/>
              <a:t>10/10/2024</a:t>
            </a:fld>
            <a:endParaRPr lang="en-US"/>
          </a:p>
        </p:txBody>
      </p:sp>
      <p:sp>
        <p:nvSpPr>
          <p:cNvPr id="5" name="Footer Placeholder 4">
            <a:extLst>
              <a:ext uri="{FF2B5EF4-FFF2-40B4-BE49-F238E27FC236}">
                <a16:creationId xmlns:a16="http://schemas.microsoft.com/office/drawing/2014/main" id="{2B11693F-8013-4256-B576-FF801C5978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2C84EE-0EA7-4D2E-B302-D8D5CF767CA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888806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D7811F-727A-422A-856F-45B85A048CD4}"/>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01C796-B81D-43EE-896E-3EB59839F3DB}"/>
              </a:ext>
            </a:extLst>
          </p:cNvPr>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C6540-BD2C-4455-B4D8-7063E6928B92}"/>
              </a:ext>
            </a:extLst>
          </p:cNvPr>
          <p:cNvSpPr>
            <a:spLocks noGrp="1"/>
          </p:cNvSpPr>
          <p:nvPr>
            <p:ph type="dt" sz="half" idx="10"/>
          </p:nvPr>
        </p:nvSpPr>
        <p:spPr/>
        <p:txBody>
          <a:bodyPr/>
          <a:lstStyle/>
          <a:p>
            <a:fld id="{570635D2-1FD4-42FB-A3A0-B9DFEF7C7F90}" type="datetimeFigureOut">
              <a:rPr lang="en-US" smtClean="0"/>
              <a:t>10/10/2024</a:t>
            </a:fld>
            <a:endParaRPr lang="en-US"/>
          </a:p>
        </p:txBody>
      </p:sp>
      <p:sp>
        <p:nvSpPr>
          <p:cNvPr id="5" name="Footer Placeholder 4">
            <a:extLst>
              <a:ext uri="{FF2B5EF4-FFF2-40B4-BE49-F238E27FC236}">
                <a16:creationId xmlns:a16="http://schemas.microsoft.com/office/drawing/2014/main" id="{1E695E79-46B2-48B8-AE93-859E6A9BD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13243C-CD0F-4CBD-92CF-AF92620E4EA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9435305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r="500"/>
          <a:stretch/>
        </p:blipFill>
        <p:spPr>
          <a:xfrm>
            <a:off x="0" y="0"/>
            <a:ext cx="12192000" cy="6858000"/>
          </a:xfrm>
          <a:prstGeom prst="rect">
            <a:avLst/>
          </a:prstGeom>
        </p:spPr>
      </p:pic>
      <p:sp>
        <p:nvSpPr>
          <p:cNvPr id="3" name="矩形 2"/>
          <p:cNvSpPr/>
          <p:nvPr userDrawn="1"/>
        </p:nvSpPr>
        <p:spPr>
          <a:xfrm>
            <a:off x="0" y="0"/>
            <a:ext cx="12191999" cy="6858000"/>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68563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eelOff"/>
      </p:transition>
    </mc:Choice>
    <mc:Fallback xmlns="">
      <p:transition spd="slow" advTm="1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BEBA8EAE-BF5A-486C-A8C5-ECC9F3942E4B}">
                <a14:imgProps xmlns:a14="http://schemas.microsoft.com/office/drawing/2010/main">
                  <a14:imgLayer r:embed="rId3">
                    <a14:imgEffect>
                      <a14:artisticBlur radius="0"/>
                    </a14:imgEffect>
                  </a14:imgLayer>
                </a14:imgProps>
              </a:ext>
              <a:ext uri="{28A0092B-C50C-407E-A947-70E740481C1C}">
                <a14:useLocalDpi xmlns:a14="http://schemas.microsoft.com/office/drawing/2010/main" val="0"/>
              </a:ext>
            </a:extLst>
          </a:blip>
          <a:srcRect r="500"/>
          <a:stretch/>
        </p:blipFill>
        <p:spPr>
          <a:xfrm>
            <a:off x="0" y="0"/>
            <a:ext cx="12192000" cy="6858000"/>
          </a:xfrm>
          <a:prstGeom prst="rect">
            <a:avLst/>
          </a:prstGeom>
        </p:spPr>
      </p:pic>
      <p:sp>
        <p:nvSpPr>
          <p:cNvPr id="10" name="矩形 9"/>
          <p:cNvSpPr/>
          <p:nvPr userDrawn="1"/>
        </p:nvSpPr>
        <p:spPr>
          <a:xfrm>
            <a:off x="0" y="0"/>
            <a:ext cx="12191999" cy="6858000"/>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0" y="6583680"/>
            <a:ext cx="12192000" cy="274320"/>
            <a:chOff x="49212" y="6583680"/>
            <a:chExt cx="12142788" cy="274320"/>
          </a:xfrm>
        </p:grpSpPr>
        <p:sp>
          <p:nvSpPr>
            <p:cNvPr id="4" name="Rectangle 6"/>
            <p:cNvSpPr>
              <a:spLocks noChangeArrowheads="1"/>
            </p:cNvSpPr>
            <p:nvPr/>
          </p:nvSpPr>
          <p:spPr bwMode="auto">
            <a:xfrm>
              <a:off x="49212" y="6653349"/>
              <a:ext cx="12142788" cy="204651"/>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 name="Freeform 8"/>
            <p:cNvSpPr>
              <a:spLocks/>
            </p:cNvSpPr>
            <p:nvPr/>
          </p:nvSpPr>
          <p:spPr bwMode="auto">
            <a:xfrm>
              <a:off x="49212" y="6583680"/>
              <a:ext cx="12142788" cy="70077"/>
            </a:xfrm>
            <a:custGeom>
              <a:avLst/>
              <a:gdLst>
                <a:gd name="T0" fmla="*/ 0 w 39688"/>
                <a:gd name="T1" fmla="*/ 361 h 361"/>
                <a:gd name="T2" fmla="*/ 39688 w 39688"/>
                <a:gd name="T3" fmla="*/ 361 h 361"/>
                <a:gd name="T4" fmla="*/ 39688 w 39688"/>
                <a:gd name="T5" fmla="*/ 4 h 361"/>
                <a:gd name="T6" fmla="*/ 32844 w 39688"/>
                <a:gd name="T7" fmla="*/ 4 h 361"/>
                <a:gd name="T8" fmla="*/ 32586 w 39688"/>
                <a:gd name="T9" fmla="*/ 0 h 361"/>
                <a:gd name="T10" fmla="*/ 25658 w 39688"/>
                <a:gd name="T11" fmla="*/ 0 h 361"/>
                <a:gd name="T12" fmla="*/ 25601 w 39688"/>
                <a:gd name="T13" fmla="*/ 0 h 361"/>
                <a:gd name="T14" fmla="*/ 0 w 39688"/>
                <a:gd name="T15" fmla="*/ 4 h 361"/>
                <a:gd name="T16" fmla="*/ 0 w 39688"/>
                <a:gd name="T17"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688" h="361">
                  <a:moveTo>
                    <a:pt x="0" y="361"/>
                  </a:moveTo>
                  <a:lnTo>
                    <a:pt x="39688" y="361"/>
                  </a:lnTo>
                  <a:lnTo>
                    <a:pt x="39688" y="4"/>
                  </a:lnTo>
                  <a:lnTo>
                    <a:pt x="32844" y="4"/>
                  </a:lnTo>
                  <a:lnTo>
                    <a:pt x="32586" y="0"/>
                  </a:lnTo>
                  <a:lnTo>
                    <a:pt x="25658" y="0"/>
                  </a:lnTo>
                  <a:lnTo>
                    <a:pt x="25601" y="0"/>
                  </a:lnTo>
                  <a:lnTo>
                    <a:pt x="0" y="4"/>
                  </a:lnTo>
                  <a:lnTo>
                    <a:pt x="0" y="361"/>
                  </a:lnTo>
                  <a:close/>
                </a:path>
              </a:pathLst>
            </a:custGeom>
            <a:solidFill>
              <a:schemeClr val="accent2"/>
            </a:solidFill>
            <a:ln>
              <a:noFill/>
            </a:ln>
            <a:effectLst>
              <a:outerShdw blurRad="50800" dist="38100" dir="16200000"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6" name="组合 5"/>
          <p:cNvGrpSpPr/>
          <p:nvPr userDrawn="1"/>
        </p:nvGrpSpPr>
        <p:grpSpPr>
          <a:xfrm>
            <a:off x="11112" y="12699"/>
            <a:ext cx="12180888" cy="788410"/>
            <a:chOff x="11112" y="12698"/>
            <a:chExt cx="12180888" cy="1499398"/>
          </a:xfrm>
        </p:grpSpPr>
        <p:sp>
          <p:nvSpPr>
            <p:cNvPr id="7" name="Freeform 5"/>
            <p:cNvSpPr>
              <a:spLocks/>
            </p:cNvSpPr>
            <p:nvPr/>
          </p:nvSpPr>
          <p:spPr bwMode="auto">
            <a:xfrm>
              <a:off x="11112" y="12698"/>
              <a:ext cx="12180887" cy="1449863"/>
            </a:xfrm>
            <a:custGeom>
              <a:avLst/>
              <a:gdLst>
                <a:gd name="T0" fmla="*/ 0 w 39688"/>
                <a:gd name="T1" fmla="*/ 2557 h 3877"/>
                <a:gd name="T2" fmla="*/ 1868 w 39688"/>
                <a:gd name="T3" fmla="*/ 3316 h 3877"/>
                <a:gd name="T4" fmla="*/ 4304 w 39688"/>
                <a:gd name="T5" fmla="*/ 3574 h 3877"/>
                <a:gd name="T6" fmla="*/ 30939 w 39688"/>
                <a:gd name="T7" fmla="*/ 3574 h 3877"/>
                <a:gd name="T8" fmla="*/ 38001 w 39688"/>
                <a:gd name="T9" fmla="*/ 2616 h 3877"/>
                <a:gd name="T10" fmla="*/ 39688 w 39688"/>
                <a:gd name="T11" fmla="*/ 1611 h 3877"/>
                <a:gd name="T12" fmla="*/ 39688 w 39688"/>
                <a:gd name="T13" fmla="*/ 0 h 3877"/>
                <a:gd name="T14" fmla="*/ 0 w 39688"/>
                <a:gd name="T15" fmla="*/ 0 h 3877"/>
                <a:gd name="T16" fmla="*/ 0 w 39688"/>
                <a:gd name="T17" fmla="*/ 255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688" h="3877">
                  <a:moveTo>
                    <a:pt x="0" y="2557"/>
                  </a:moveTo>
                  <a:cubicBezTo>
                    <a:pt x="711" y="2842"/>
                    <a:pt x="767" y="3027"/>
                    <a:pt x="1868" y="3316"/>
                  </a:cubicBezTo>
                  <a:cubicBezTo>
                    <a:pt x="2678" y="3528"/>
                    <a:pt x="3430" y="3574"/>
                    <a:pt x="4304" y="3574"/>
                  </a:cubicBezTo>
                  <a:lnTo>
                    <a:pt x="30939" y="3574"/>
                  </a:lnTo>
                  <a:cubicBezTo>
                    <a:pt x="33799" y="3574"/>
                    <a:pt x="35580" y="3877"/>
                    <a:pt x="38001" y="2616"/>
                  </a:cubicBezTo>
                  <a:cubicBezTo>
                    <a:pt x="38551" y="2330"/>
                    <a:pt x="39322" y="1783"/>
                    <a:pt x="39688" y="1611"/>
                  </a:cubicBezTo>
                  <a:lnTo>
                    <a:pt x="39688" y="0"/>
                  </a:lnTo>
                  <a:lnTo>
                    <a:pt x="0" y="0"/>
                  </a:lnTo>
                  <a:lnTo>
                    <a:pt x="0" y="2557"/>
                  </a:lnTo>
                  <a:close/>
                </a:path>
              </a:pathLst>
            </a:custGeom>
            <a:solidFill>
              <a:schemeClr val="accent3"/>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 name="Freeform 9"/>
            <p:cNvSpPr>
              <a:spLocks/>
            </p:cNvSpPr>
            <p:nvPr/>
          </p:nvSpPr>
          <p:spPr bwMode="auto">
            <a:xfrm>
              <a:off x="11112" y="617748"/>
              <a:ext cx="12180888" cy="894348"/>
            </a:xfrm>
            <a:custGeom>
              <a:avLst/>
              <a:gdLst>
                <a:gd name="T0" fmla="*/ 0 w 39688"/>
                <a:gd name="T1" fmla="*/ 946 h 2444"/>
                <a:gd name="T2" fmla="*/ 0 w 39688"/>
                <a:gd name="T3" fmla="*/ 1122 h 2444"/>
                <a:gd name="T4" fmla="*/ 1869 w 39688"/>
                <a:gd name="T5" fmla="*/ 1882 h 2444"/>
                <a:gd name="T6" fmla="*/ 4304 w 39688"/>
                <a:gd name="T7" fmla="*/ 2138 h 2444"/>
                <a:gd name="T8" fmla="*/ 30939 w 39688"/>
                <a:gd name="T9" fmla="*/ 2138 h 2444"/>
                <a:gd name="T10" fmla="*/ 38000 w 39688"/>
                <a:gd name="T11" fmla="*/ 1181 h 2444"/>
                <a:gd name="T12" fmla="*/ 38844 w 39688"/>
                <a:gd name="T13" fmla="*/ 685 h 2444"/>
                <a:gd name="T14" fmla="*/ 39688 w 39688"/>
                <a:gd name="T15" fmla="*/ 176 h 2444"/>
                <a:gd name="T16" fmla="*/ 39688 w 39688"/>
                <a:gd name="T17" fmla="*/ 0 h 2444"/>
                <a:gd name="T18" fmla="*/ 38001 w 39688"/>
                <a:gd name="T19" fmla="*/ 1005 h 2444"/>
                <a:gd name="T20" fmla="*/ 30939 w 39688"/>
                <a:gd name="T21" fmla="*/ 1963 h 2444"/>
                <a:gd name="T22" fmla="*/ 4304 w 39688"/>
                <a:gd name="T23" fmla="*/ 1963 h 2444"/>
                <a:gd name="T24" fmla="*/ 1868 w 39688"/>
                <a:gd name="T25" fmla="*/ 1705 h 2444"/>
                <a:gd name="T26" fmla="*/ 0 w 39688"/>
                <a:gd name="T27" fmla="*/ 946 h 2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688" h="2444">
                  <a:moveTo>
                    <a:pt x="0" y="946"/>
                  </a:moveTo>
                  <a:lnTo>
                    <a:pt x="0" y="1122"/>
                  </a:lnTo>
                  <a:cubicBezTo>
                    <a:pt x="640" y="1373"/>
                    <a:pt x="845" y="1626"/>
                    <a:pt x="1869" y="1882"/>
                  </a:cubicBezTo>
                  <a:cubicBezTo>
                    <a:pt x="2673" y="2084"/>
                    <a:pt x="3434" y="2138"/>
                    <a:pt x="4304" y="2138"/>
                  </a:cubicBezTo>
                  <a:lnTo>
                    <a:pt x="30939" y="2138"/>
                  </a:lnTo>
                  <a:cubicBezTo>
                    <a:pt x="33844" y="2138"/>
                    <a:pt x="35560" y="2444"/>
                    <a:pt x="38000" y="1181"/>
                  </a:cubicBezTo>
                  <a:cubicBezTo>
                    <a:pt x="38288" y="1032"/>
                    <a:pt x="38582" y="850"/>
                    <a:pt x="38844" y="685"/>
                  </a:cubicBezTo>
                  <a:cubicBezTo>
                    <a:pt x="39090" y="529"/>
                    <a:pt x="39424" y="296"/>
                    <a:pt x="39688" y="176"/>
                  </a:cubicBezTo>
                  <a:lnTo>
                    <a:pt x="39688" y="0"/>
                  </a:lnTo>
                  <a:cubicBezTo>
                    <a:pt x="39322" y="172"/>
                    <a:pt x="38551" y="719"/>
                    <a:pt x="38001" y="1005"/>
                  </a:cubicBezTo>
                  <a:cubicBezTo>
                    <a:pt x="35580" y="2266"/>
                    <a:pt x="33799" y="1963"/>
                    <a:pt x="30939" y="1963"/>
                  </a:cubicBezTo>
                  <a:lnTo>
                    <a:pt x="4304" y="1963"/>
                  </a:lnTo>
                  <a:cubicBezTo>
                    <a:pt x="3430" y="1963"/>
                    <a:pt x="2678" y="1917"/>
                    <a:pt x="1868" y="1705"/>
                  </a:cubicBezTo>
                  <a:cubicBezTo>
                    <a:pt x="767" y="1416"/>
                    <a:pt x="711" y="1231"/>
                    <a:pt x="0" y="94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5" name="组合 14"/>
          <p:cNvGrpSpPr/>
          <p:nvPr userDrawn="1"/>
        </p:nvGrpSpPr>
        <p:grpSpPr>
          <a:xfrm>
            <a:off x="4896207" y="83472"/>
            <a:ext cx="2399586" cy="551868"/>
            <a:chOff x="3442893" y="126602"/>
            <a:chExt cx="2399586" cy="551868"/>
          </a:xfrm>
        </p:grpSpPr>
        <p:sp>
          <p:nvSpPr>
            <p:cNvPr id="11" name="open-book_338382"/>
            <p:cNvSpPr>
              <a:spLocks noChangeAspect="1"/>
            </p:cNvSpPr>
            <p:nvPr userDrawn="1"/>
          </p:nvSpPr>
          <p:spPr bwMode="auto">
            <a:xfrm>
              <a:off x="3442893" y="160155"/>
              <a:ext cx="499346" cy="467452"/>
            </a:xfrm>
            <a:custGeom>
              <a:avLst/>
              <a:gdLst>
                <a:gd name="T0" fmla="*/ 5973 w 6827"/>
                <a:gd name="T1" fmla="*/ 711 h 6400"/>
                <a:gd name="T2" fmla="*/ 5851 w 6827"/>
                <a:gd name="T3" fmla="*/ 65 h 6400"/>
                <a:gd name="T4" fmla="*/ 3413 w 6827"/>
                <a:gd name="T5" fmla="*/ 849 h 6400"/>
                <a:gd name="T6" fmla="*/ 976 w 6827"/>
                <a:gd name="T7" fmla="*/ 65 h 6400"/>
                <a:gd name="T8" fmla="*/ 853 w 6827"/>
                <a:gd name="T9" fmla="*/ 718 h 6400"/>
                <a:gd name="T10" fmla="*/ 84 w 6827"/>
                <a:gd name="T11" fmla="*/ 793 h 6400"/>
                <a:gd name="T12" fmla="*/ 0 w 6827"/>
                <a:gd name="T13" fmla="*/ 6116 h 6400"/>
                <a:gd name="T14" fmla="*/ 6542 w 6827"/>
                <a:gd name="T15" fmla="*/ 6400 h 6400"/>
                <a:gd name="T16" fmla="*/ 6827 w 6827"/>
                <a:gd name="T17" fmla="*/ 996 h 6400"/>
                <a:gd name="T18" fmla="*/ 569 w 6827"/>
                <a:gd name="T19" fmla="*/ 5831 h 6400"/>
                <a:gd name="T20" fmla="*/ 853 w 6827"/>
                <a:gd name="T21" fmla="*/ 1287 h 6400"/>
                <a:gd name="T22" fmla="*/ 867 w 6827"/>
                <a:gd name="T23" fmla="*/ 5348 h 6400"/>
                <a:gd name="T24" fmla="*/ 904 w 6827"/>
                <a:gd name="T25" fmla="*/ 5424 h 6400"/>
                <a:gd name="T26" fmla="*/ 1275 w 6827"/>
                <a:gd name="T27" fmla="*/ 5618 h 6400"/>
                <a:gd name="T28" fmla="*/ 569 w 6827"/>
                <a:gd name="T29" fmla="*/ 5831 h 6400"/>
                <a:gd name="T30" fmla="*/ 2560 w 6827"/>
                <a:gd name="T31" fmla="*/ 4693 h 6400"/>
                <a:gd name="T32" fmla="*/ 1864 w 6827"/>
                <a:gd name="T33" fmla="*/ 4379 h 6400"/>
                <a:gd name="T34" fmla="*/ 2118 w 6827"/>
                <a:gd name="T35" fmla="*/ 3870 h 6400"/>
                <a:gd name="T36" fmla="*/ 2815 w 6827"/>
                <a:gd name="T37" fmla="*/ 4536 h 6400"/>
                <a:gd name="T38" fmla="*/ 2560 w 6827"/>
                <a:gd name="T39" fmla="*/ 3556 h 6400"/>
                <a:gd name="T40" fmla="*/ 1864 w 6827"/>
                <a:gd name="T41" fmla="*/ 3241 h 6400"/>
                <a:gd name="T42" fmla="*/ 2118 w 6827"/>
                <a:gd name="T43" fmla="*/ 2732 h 6400"/>
                <a:gd name="T44" fmla="*/ 2815 w 6827"/>
                <a:gd name="T45" fmla="*/ 3398 h 6400"/>
                <a:gd name="T46" fmla="*/ 2560 w 6827"/>
                <a:gd name="T47" fmla="*/ 2418 h 6400"/>
                <a:gd name="T48" fmla="*/ 1864 w 6827"/>
                <a:gd name="T49" fmla="*/ 2103 h 6400"/>
                <a:gd name="T50" fmla="*/ 2118 w 6827"/>
                <a:gd name="T51" fmla="*/ 1594 h 6400"/>
                <a:gd name="T52" fmla="*/ 2815 w 6827"/>
                <a:gd name="T53" fmla="*/ 2260 h 6400"/>
                <a:gd name="T54" fmla="*/ 4708 w 6827"/>
                <a:gd name="T55" fmla="*/ 1594 h 6400"/>
                <a:gd name="T56" fmla="*/ 4963 w 6827"/>
                <a:gd name="T57" fmla="*/ 2103 h 6400"/>
                <a:gd name="T58" fmla="*/ 4267 w 6827"/>
                <a:gd name="T59" fmla="*/ 2418 h 6400"/>
                <a:gd name="T60" fmla="*/ 4140 w 6827"/>
                <a:gd name="T61" fmla="*/ 1879 h 6400"/>
                <a:gd name="T62" fmla="*/ 4708 w 6827"/>
                <a:gd name="T63" fmla="*/ 2732 h 6400"/>
                <a:gd name="T64" fmla="*/ 4963 w 6827"/>
                <a:gd name="T65" fmla="*/ 3241 h 6400"/>
                <a:gd name="T66" fmla="*/ 4267 w 6827"/>
                <a:gd name="T67" fmla="*/ 3556 h 6400"/>
                <a:gd name="T68" fmla="*/ 4140 w 6827"/>
                <a:gd name="T69" fmla="*/ 3017 h 6400"/>
                <a:gd name="T70" fmla="*/ 4267 w 6827"/>
                <a:gd name="T71" fmla="*/ 4693 h 6400"/>
                <a:gd name="T72" fmla="*/ 4140 w 6827"/>
                <a:gd name="T73" fmla="*/ 4154 h 6400"/>
                <a:gd name="T74" fmla="*/ 5090 w 6827"/>
                <a:gd name="T75" fmla="*/ 3997 h 6400"/>
                <a:gd name="T76" fmla="*/ 4394 w 6827"/>
                <a:gd name="T77" fmla="*/ 4663 h 6400"/>
                <a:gd name="T78" fmla="*/ 4983 w 6827"/>
                <a:gd name="T79" fmla="*/ 5831 h 6400"/>
                <a:gd name="T80" fmla="*/ 5789 w 6827"/>
                <a:gd name="T81" fmla="*/ 5529 h 6400"/>
                <a:gd name="T82" fmla="*/ 5936 w 6827"/>
                <a:gd name="T83" fmla="*/ 5396 h 6400"/>
                <a:gd name="T84" fmla="*/ 5973 w 6827"/>
                <a:gd name="T85" fmla="*/ 5262 h 6400"/>
                <a:gd name="T86" fmla="*/ 6258 w 6827"/>
                <a:gd name="T87" fmla="*/ 1280 h 6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827" h="6400">
                  <a:moveTo>
                    <a:pt x="6542" y="711"/>
                  </a:moveTo>
                  <a:lnTo>
                    <a:pt x="5973" y="711"/>
                  </a:lnTo>
                  <a:lnTo>
                    <a:pt x="5973" y="299"/>
                  </a:lnTo>
                  <a:cubicBezTo>
                    <a:pt x="5973" y="206"/>
                    <a:pt x="5928" y="119"/>
                    <a:pt x="5851" y="65"/>
                  </a:cubicBezTo>
                  <a:cubicBezTo>
                    <a:pt x="5774" y="12"/>
                    <a:pt x="5676" y="0"/>
                    <a:pt x="5589" y="33"/>
                  </a:cubicBezTo>
                  <a:lnTo>
                    <a:pt x="3413" y="849"/>
                  </a:lnTo>
                  <a:lnTo>
                    <a:pt x="1238" y="33"/>
                  </a:lnTo>
                  <a:cubicBezTo>
                    <a:pt x="1150" y="0"/>
                    <a:pt x="1053" y="12"/>
                    <a:pt x="976" y="65"/>
                  </a:cubicBezTo>
                  <a:cubicBezTo>
                    <a:pt x="899" y="119"/>
                    <a:pt x="853" y="206"/>
                    <a:pt x="853" y="299"/>
                  </a:cubicBezTo>
                  <a:lnTo>
                    <a:pt x="853" y="718"/>
                  </a:lnTo>
                  <a:lnTo>
                    <a:pt x="288" y="711"/>
                  </a:lnTo>
                  <a:cubicBezTo>
                    <a:pt x="217" y="710"/>
                    <a:pt x="139" y="740"/>
                    <a:pt x="84" y="793"/>
                  </a:cubicBezTo>
                  <a:cubicBezTo>
                    <a:pt x="30" y="847"/>
                    <a:pt x="0" y="920"/>
                    <a:pt x="0" y="996"/>
                  </a:cubicBezTo>
                  <a:lnTo>
                    <a:pt x="0" y="6116"/>
                  </a:lnTo>
                  <a:cubicBezTo>
                    <a:pt x="0" y="6273"/>
                    <a:pt x="127" y="6400"/>
                    <a:pt x="284" y="6400"/>
                  </a:cubicBezTo>
                  <a:lnTo>
                    <a:pt x="6542" y="6400"/>
                  </a:lnTo>
                  <a:cubicBezTo>
                    <a:pt x="6699" y="6400"/>
                    <a:pt x="6827" y="6273"/>
                    <a:pt x="6827" y="6116"/>
                  </a:cubicBezTo>
                  <a:lnTo>
                    <a:pt x="6827" y="996"/>
                  </a:lnTo>
                  <a:cubicBezTo>
                    <a:pt x="6827" y="839"/>
                    <a:pt x="6699" y="711"/>
                    <a:pt x="6542" y="711"/>
                  </a:cubicBezTo>
                  <a:close/>
                  <a:moveTo>
                    <a:pt x="569" y="5831"/>
                  </a:moveTo>
                  <a:lnTo>
                    <a:pt x="569" y="1283"/>
                  </a:lnTo>
                  <a:lnTo>
                    <a:pt x="853" y="1287"/>
                  </a:lnTo>
                  <a:lnTo>
                    <a:pt x="853" y="5262"/>
                  </a:lnTo>
                  <a:cubicBezTo>
                    <a:pt x="853" y="5292"/>
                    <a:pt x="858" y="5321"/>
                    <a:pt x="867" y="5348"/>
                  </a:cubicBezTo>
                  <a:cubicBezTo>
                    <a:pt x="872" y="5365"/>
                    <a:pt x="882" y="5380"/>
                    <a:pt x="890" y="5396"/>
                  </a:cubicBezTo>
                  <a:cubicBezTo>
                    <a:pt x="895" y="5405"/>
                    <a:pt x="898" y="5416"/>
                    <a:pt x="904" y="5424"/>
                  </a:cubicBezTo>
                  <a:cubicBezTo>
                    <a:pt x="936" y="5471"/>
                    <a:pt x="982" y="5508"/>
                    <a:pt x="1038" y="5529"/>
                  </a:cubicBezTo>
                  <a:lnTo>
                    <a:pt x="1275" y="5618"/>
                  </a:lnTo>
                  <a:lnTo>
                    <a:pt x="1844" y="5831"/>
                  </a:lnTo>
                  <a:lnTo>
                    <a:pt x="569" y="5831"/>
                  </a:lnTo>
                  <a:close/>
                  <a:moveTo>
                    <a:pt x="2815" y="4536"/>
                  </a:moveTo>
                  <a:cubicBezTo>
                    <a:pt x="2765" y="4636"/>
                    <a:pt x="2664" y="4693"/>
                    <a:pt x="2560" y="4693"/>
                  </a:cubicBezTo>
                  <a:cubicBezTo>
                    <a:pt x="2517" y="4693"/>
                    <a:pt x="2474" y="4684"/>
                    <a:pt x="2433" y="4663"/>
                  </a:cubicBezTo>
                  <a:lnTo>
                    <a:pt x="1864" y="4379"/>
                  </a:lnTo>
                  <a:cubicBezTo>
                    <a:pt x="1723" y="4308"/>
                    <a:pt x="1666" y="4138"/>
                    <a:pt x="1737" y="3997"/>
                  </a:cubicBezTo>
                  <a:cubicBezTo>
                    <a:pt x="1807" y="3857"/>
                    <a:pt x="1977" y="3800"/>
                    <a:pt x="2118" y="3870"/>
                  </a:cubicBezTo>
                  <a:lnTo>
                    <a:pt x="2687" y="4154"/>
                  </a:lnTo>
                  <a:cubicBezTo>
                    <a:pt x="2828" y="4225"/>
                    <a:pt x="2885" y="4396"/>
                    <a:pt x="2815" y="4536"/>
                  </a:cubicBezTo>
                  <a:close/>
                  <a:moveTo>
                    <a:pt x="2815" y="3398"/>
                  </a:moveTo>
                  <a:cubicBezTo>
                    <a:pt x="2765" y="3498"/>
                    <a:pt x="2664" y="3556"/>
                    <a:pt x="2560" y="3556"/>
                  </a:cubicBezTo>
                  <a:cubicBezTo>
                    <a:pt x="2517" y="3556"/>
                    <a:pt x="2474" y="3546"/>
                    <a:pt x="2433" y="3526"/>
                  </a:cubicBezTo>
                  <a:lnTo>
                    <a:pt x="1864" y="3241"/>
                  </a:lnTo>
                  <a:cubicBezTo>
                    <a:pt x="1723" y="3171"/>
                    <a:pt x="1666" y="3000"/>
                    <a:pt x="1737" y="2860"/>
                  </a:cubicBezTo>
                  <a:cubicBezTo>
                    <a:pt x="1807" y="2719"/>
                    <a:pt x="1977" y="2662"/>
                    <a:pt x="2118" y="2732"/>
                  </a:cubicBezTo>
                  <a:lnTo>
                    <a:pt x="2687" y="3017"/>
                  </a:lnTo>
                  <a:cubicBezTo>
                    <a:pt x="2828" y="3087"/>
                    <a:pt x="2885" y="3258"/>
                    <a:pt x="2815" y="3398"/>
                  </a:cubicBezTo>
                  <a:close/>
                  <a:moveTo>
                    <a:pt x="2815" y="2260"/>
                  </a:moveTo>
                  <a:cubicBezTo>
                    <a:pt x="2765" y="2360"/>
                    <a:pt x="2664" y="2418"/>
                    <a:pt x="2560" y="2418"/>
                  </a:cubicBezTo>
                  <a:cubicBezTo>
                    <a:pt x="2517" y="2418"/>
                    <a:pt x="2474" y="2408"/>
                    <a:pt x="2433" y="2388"/>
                  </a:cubicBezTo>
                  <a:lnTo>
                    <a:pt x="1864" y="2103"/>
                  </a:lnTo>
                  <a:cubicBezTo>
                    <a:pt x="1723" y="2033"/>
                    <a:pt x="1666" y="1862"/>
                    <a:pt x="1737" y="1722"/>
                  </a:cubicBezTo>
                  <a:cubicBezTo>
                    <a:pt x="1807" y="1582"/>
                    <a:pt x="1977" y="1524"/>
                    <a:pt x="2118" y="1594"/>
                  </a:cubicBezTo>
                  <a:lnTo>
                    <a:pt x="2687" y="1879"/>
                  </a:lnTo>
                  <a:cubicBezTo>
                    <a:pt x="2828" y="1949"/>
                    <a:pt x="2885" y="2120"/>
                    <a:pt x="2815" y="2260"/>
                  </a:cubicBezTo>
                  <a:close/>
                  <a:moveTo>
                    <a:pt x="4140" y="1879"/>
                  </a:moveTo>
                  <a:lnTo>
                    <a:pt x="4708" y="1594"/>
                  </a:lnTo>
                  <a:cubicBezTo>
                    <a:pt x="4849" y="1524"/>
                    <a:pt x="5020" y="1582"/>
                    <a:pt x="5090" y="1722"/>
                  </a:cubicBezTo>
                  <a:cubicBezTo>
                    <a:pt x="5160" y="1862"/>
                    <a:pt x="5103" y="2033"/>
                    <a:pt x="4963" y="2103"/>
                  </a:cubicBezTo>
                  <a:lnTo>
                    <a:pt x="4394" y="2388"/>
                  </a:lnTo>
                  <a:cubicBezTo>
                    <a:pt x="4353" y="2408"/>
                    <a:pt x="4310" y="2418"/>
                    <a:pt x="4267" y="2418"/>
                  </a:cubicBezTo>
                  <a:cubicBezTo>
                    <a:pt x="4163" y="2418"/>
                    <a:pt x="4062" y="2360"/>
                    <a:pt x="4012" y="2260"/>
                  </a:cubicBezTo>
                  <a:cubicBezTo>
                    <a:pt x="3942" y="2120"/>
                    <a:pt x="3999" y="1949"/>
                    <a:pt x="4140" y="1879"/>
                  </a:cubicBezTo>
                  <a:close/>
                  <a:moveTo>
                    <a:pt x="4140" y="3017"/>
                  </a:moveTo>
                  <a:lnTo>
                    <a:pt x="4708" y="2732"/>
                  </a:lnTo>
                  <a:cubicBezTo>
                    <a:pt x="4849" y="2662"/>
                    <a:pt x="5020" y="2719"/>
                    <a:pt x="5090" y="2860"/>
                  </a:cubicBezTo>
                  <a:cubicBezTo>
                    <a:pt x="5160" y="3000"/>
                    <a:pt x="5103" y="3171"/>
                    <a:pt x="4963" y="3241"/>
                  </a:cubicBezTo>
                  <a:lnTo>
                    <a:pt x="4394" y="3526"/>
                  </a:lnTo>
                  <a:cubicBezTo>
                    <a:pt x="4353" y="3546"/>
                    <a:pt x="4310" y="3556"/>
                    <a:pt x="4267" y="3556"/>
                  </a:cubicBezTo>
                  <a:cubicBezTo>
                    <a:pt x="4163" y="3556"/>
                    <a:pt x="4062" y="3498"/>
                    <a:pt x="4012" y="3398"/>
                  </a:cubicBezTo>
                  <a:cubicBezTo>
                    <a:pt x="3942" y="3258"/>
                    <a:pt x="3999" y="3087"/>
                    <a:pt x="4140" y="3017"/>
                  </a:cubicBezTo>
                  <a:close/>
                  <a:moveTo>
                    <a:pt x="4394" y="4663"/>
                  </a:moveTo>
                  <a:cubicBezTo>
                    <a:pt x="4353" y="4684"/>
                    <a:pt x="4310" y="4693"/>
                    <a:pt x="4267" y="4693"/>
                  </a:cubicBezTo>
                  <a:cubicBezTo>
                    <a:pt x="4163" y="4693"/>
                    <a:pt x="4062" y="4636"/>
                    <a:pt x="4012" y="4536"/>
                  </a:cubicBezTo>
                  <a:cubicBezTo>
                    <a:pt x="3942" y="4396"/>
                    <a:pt x="3999" y="4225"/>
                    <a:pt x="4140" y="4154"/>
                  </a:cubicBezTo>
                  <a:lnTo>
                    <a:pt x="4708" y="3870"/>
                  </a:lnTo>
                  <a:cubicBezTo>
                    <a:pt x="4849" y="3800"/>
                    <a:pt x="5020" y="3857"/>
                    <a:pt x="5090" y="3997"/>
                  </a:cubicBezTo>
                  <a:cubicBezTo>
                    <a:pt x="5160" y="4138"/>
                    <a:pt x="5103" y="4308"/>
                    <a:pt x="4963" y="4379"/>
                  </a:cubicBezTo>
                  <a:lnTo>
                    <a:pt x="4394" y="4663"/>
                  </a:lnTo>
                  <a:close/>
                  <a:moveTo>
                    <a:pt x="6258" y="5831"/>
                  </a:moveTo>
                  <a:lnTo>
                    <a:pt x="4983" y="5831"/>
                  </a:lnTo>
                  <a:lnTo>
                    <a:pt x="5634" y="5587"/>
                  </a:lnTo>
                  <a:lnTo>
                    <a:pt x="5789" y="5529"/>
                  </a:lnTo>
                  <a:cubicBezTo>
                    <a:pt x="5844" y="5508"/>
                    <a:pt x="5891" y="5471"/>
                    <a:pt x="5923" y="5424"/>
                  </a:cubicBezTo>
                  <a:cubicBezTo>
                    <a:pt x="5929" y="5416"/>
                    <a:pt x="5932" y="5405"/>
                    <a:pt x="5936" y="5396"/>
                  </a:cubicBezTo>
                  <a:cubicBezTo>
                    <a:pt x="5945" y="5380"/>
                    <a:pt x="5955" y="5365"/>
                    <a:pt x="5960" y="5348"/>
                  </a:cubicBezTo>
                  <a:cubicBezTo>
                    <a:pt x="5969" y="5321"/>
                    <a:pt x="5973" y="5292"/>
                    <a:pt x="5973" y="5262"/>
                  </a:cubicBezTo>
                  <a:lnTo>
                    <a:pt x="5973" y="1280"/>
                  </a:lnTo>
                  <a:lnTo>
                    <a:pt x="6258" y="1280"/>
                  </a:lnTo>
                  <a:lnTo>
                    <a:pt x="6258" y="5831"/>
                  </a:lnTo>
                  <a:close/>
                </a:path>
              </a:pathLst>
            </a:custGeom>
            <a:solidFill>
              <a:schemeClr val="bg1">
                <a:alpha val="80000"/>
              </a:schemeClr>
            </a:solidFill>
            <a:ln>
              <a:noFill/>
            </a:ln>
          </p:spPr>
        </p:sp>
        <p:grpSp>
          <p:nvGrpSpPr>
            <p:cNvPr id="12" name="组合 11"/>
            <p:cNvGrpSpPr/>
            <p:nvPr userDrawn="1"/>
          </p:nvGrpSpPr>
          <p:grpSpPr>
            <a:xfrm>
              <a:off x="3949460" y="126602"/>
              <a:ext cx="1893019" cy="551868"/>
              <a:chOff x="990451" y="87348"/>
              <a:chExt cx="1893019" cy="551868"/>
            </a:xfrm>
          </p:grpSpPr>
          <p:sp>
            <p:nvSpPr>
              <p:cNvPr id="13" name="TextBox 19"/>
              <p:cNvSpPr txBox="1"/>
              <p:nvPr/>
            </p:nvSpPr>
            <p:spPr>
              <a:xfrm>
                <a:off x="1004894" y="87348"/>
                <a:ext cx="1646605" cy="338554"/>
              </a:xfrm>
              <a:prstGeom prst="rect">
                <a:avLst/>
              </a:prstGeom>
              <a:noFill/>
            </p:spPr>
            <p:txBody>
              <a:bodyPr wrap="none" rtlCol="0">
                <a:spAutoFit/>
              </a:bodyPr>
              <a:lstStyle/>
              <a:p>
                <a:pPr defTabSz="914355"/>
                <a:r>
                  <a:rPr lang="zh-CN" altLang="en-US" sz="1600" b="1" spc="300">
                    <a:solidFill>
                      <a:schemeClr val="bg1"/>
                    </a:solidFill>
                    <a:latin typeface="微软雅黑"/>
                    <a:ea typeface="微软雅黑"/>
                  </a:rPr>
                  <a:t>点击添加标题</a:t>
                </a:r>
              </a:p>
            </p:txBody>
          </p:sp>
          <p:sp>
            <p:nvSpPr>
              <p:cNvPr id="14" name="矩形 13"/>
              <p:cNvSpPr/>
              <p:nvPr/>
            </p:nvSpPr>
            <p:spPr>
              <a:xfrm>
                <a:off x="990451" y="346828"/>
                <a:ext cx="1893019" cy="292388"/>
              </a:xfrm>
              <a:prstGeom prst="rect">
                <a:avLst/>
              </a:prstGeom>
            </p:spPr>
            <p:txBody>
              <a:bodyPr wrap="none">
                <a:spAutoFit/>
              </a:bodyPr>
              <a:lstStyle/>
              <a:p>
                <a:r>
                  <a:rPr lang="en-US" altLang="zh-CN" sz="1300" b="1">
                    <a:solidFill>
                      <a:schemeClr val="bg1"/>
                    </a:solidFill>
                  </a:rPr>
                  <a:t>CLICK TO ADD TITLE</a:t>
                </a:r>
                <a:endParaRPr lang="zh-CN" altLang="en-US" sz="1300" b="1">
                  <a:solidFill>
                    <a:schemeClr val="bg1"/>
                  </a:solidFill>
                </a:endParaRPr>
              </a:p>
            </p:txBody>
          </p:sp>
        </p:grpSp>
      </p:grpSp>
    </p:spTree>
    <p:extLst>
      <p:ext uri="{BB962C8B-B14F-4D97-AF65-F5344CB8AC3E}">
        <p14:creationId xmlns:p14="http://schemas.microsoft.com/office/powerpoint/2010/main" val="759100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eelOff"/>
      </p:transition>
    </mc:Choice>
    <mc:Fallback xmlns="">
      <p:transition spd="slow" advTm="1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3F934A8-1867-4FD5-98F1-41BBA534F94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08F07DB-1BCB-4788-8B96-CA7A00304B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F3183C1-ABC9-4BCD-BE5C-92622458FD7D}"/>
              </a:ext>
            </a:extLst>
          </p:cNvPr>
          <p:cNvSpPr>
            <a:spLocks noGrp="1" noChangeArrowheads="1"/>
          </p:cNvSpPr>
          <p:nvPr>
            <p:ph type="sldNum" sz="quarter" idx="12"/>
          </p:nvPr>
        </p:nvSpPr>
        <p:spPr>
          <a:ln/>
        </p:spPr>
        <p:txBody>
          <a:bodyPr/>
          <a:lstStyle>
            <a:lvl1pPr>
              <a:defRPr/>
            </a:lvl1pPr>
          </a:lstStyle>
          <a:p>
            <a:pPr>
              <a:defRPr/>
            </a:pPr>
            <a:fld id="{EF38B91A-1C83-4DBB-BB8E-3E1A01563B2C}" type="slidenum">
              <a:rPr lang="en-US" altLang="en-US"/>
              <a:pPr>
                <a:defRPr/>
              </a:pPr>
              <a:t>‹#›</a:t>
            </a:fld>
            <a:endParaRPr lang="en-US" altLang="en-US"/>
          </a:p>
        </p:txBody>
      </p:sp>
    </p:spTree>
    <p:extLst>
      <p:ext uri="{BB962C8B-B14F-4D97-AF65-F5344CB8AC3E}">
        <p14:creationId xmlns:p14="http://schemas.microsoft.com/office/powerpoint/2010/main" val="10233575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emplateswise.com Curved Arrows">
    <p:spTree>
      <p:nvGrpSpPr>
        <p:cNvPr id="1" name=""/>
        <p:cNvGrpSpPr/>
        <p:nvPr/>
      </p:nvGrpSpPr>
      <p:grpSpPr>
        <a:xfrm>
          <a:off x="0" y="0"/>
          <a:ext cx="0" cy="0"/>
          <a:chOff x="0" y="0"/>
          <a:chExt cx="0" cy="0"/>
        </a:xfrm>
      </p:grpSpPr>
      <p:sp>
        <p:nvSpPr>
          <p:cNvPr id="110" name="Freeform 6"/>
          <p:cNvSpPr>
            <a:spLocks/>
          </p:cNvSpPr>
          <p:nvPr userDrawn="1"/>
        </p:nvSpPr>
        <p:spPr bwMode="auto">
          <a:xfrm>
            <a:off x="0" y="5869518"/>
            <a:ext cx="12192000" cy="988484"/>
          </a:xfrm>
          <a:custGeom>
            <a:avLst/>
            <a:gdLst>
              <a:gd name="T0" fmla="*/ 11520 w 11520"/>
              <a:gd name="T1" fmla="*/ 0 h 933"/>
              <a:gd name="T2" fmla="*/ 0 w 11520"/>
              <a:gd name="T3" fmla="*/ 507 h 933"/>
              <a:gd name="T4" fmla="*/ 0 w 11520"/>
              <a:gd name="T5" fmla="*/ 933 h 933"/>
              <a:gd name="T6" fmla="*/ 11520 w 11520"/>
              <a:gd name="T7" fmla="*/ 933 h 933"/>
              <a:gd name="T8" fmla="*/ 11520 w 11520"/>
              <a:gd name="T9" fmla="*/ 0 h 933"/>
            </a:gdLst>
            <a:ahLst/>
            <a:cxnLst>
              <a:cxn ang="0">
                <a:pos x="T0" y="T1"/>
              </a:cxn>
              <a:cxn ang="0">
                <a:pos x="T2" y="T3"/>
              </a:cxn>
              <a:cxn ang="0">
                <a:pos x="T4" y="T5"/>
              </a:cxn>
              <a:cxn ang="0">
                <a:pos x="T6" y="T7"/>
              </a:cxn>
              <a:cxn ang="0">
                <a:pos x="T8" y="T9"/>
              </a:cxn>
            </a:cxnLst>
            <a:rect l="0" t="0" r="r" b="b"/>
            <a:pathLst>
              <a:path w="11520" h="933">
                <a:moveTo>
                  <a:pt x="11520" y="0"/>
                </a:moveTo>
                <a:lnTo>
                  <a:pt x="0" y="507"/>
                </a:lnTo>
                <a:lnTo>
                  <a:pt x="0" y="933"/>
                </a:lnTo>
                <a:lnTo>
                  <a:pt x="11520" y="933"/>
                </a:lnTo>
                <a:lnTo>
                  <a:pt x="11520" y="0"/>
                </a:lnTo>
                <a:close/>
              </a:path>
            </a:pathLst>
          </a:custGeom>
          <a:solidFill>
            <a:srgbClr val="FB6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noProof="0" dirty="0"/>
          </a:p>
        </p:txBody>
      </p:sp>
      <p:sp>
        <p:nvSpPr>
          <p:cNvPr id="2" name="Title 1"/>
          <p:cNvSpPr>
            <a:spLocks noGrp="1"/>
          </p:cNvSpPr>
          <p:nvPr>
            <p:ph type="title" hasCustomPrompt="1"/>
          </p:nvPr>
        </p:nvSpPr>
        <p:spPr/>
        <p:txBody>
          <a:bodyPr/>
          <a:lstStyle>
            <a:lvl1pPr>
              <a:defRPr baseline="0">
                <a:solidFill>
                  <a:schemeClr val="tx2"/>
                </a:solidFill>
              </a:defRPr>
            </a:lvl1pPr>
          </a:lstStyle>
          <a:p>
            <a:r>
              <a:rPr lang="en-US" dirty="0"/>
              <a:t>Curved Arrows</a:t>
            </a:r>
            <a:endParaRPr lang="en-US" noProof="0" dirty="0"/>
          </a:p>
        </p:txBody>
      </p:sp>
      <p:sp>
        <p:nvSpPr>
          <p:cNvPr id="45" name="Date Placeholder 2"/>
          <p:cNvSpPr>
            <a:spLocks noGrp="1"/>
          </p:cNvSpPr>
          <p:nvPr>
            <p:ph type="dt" sz="half" idx="10"/>
          </p:nvPr>
        </p:nvSpPr>
        <p:spPr>
          <a:xfrm>
            <a:off x="609600" y="6356351"/>
            <a:ext cx="2844800" cy="365125"/>
          </a:xfrm>
        </p:spPr>
        <p:txBody>
          <a:bodyPr/>
          <a:lstStyle>
            <a:lvl1pPr>
              <a:defRPr>
                <a:solidFill>
                  <a:schemeClr val="bg1"/>
                </a:solidFill>
              </a:defRPr>
            </a:lvl1pPr>
          </a:lstStyle>
          <a:p>
            <a:fld id="{FFF30096-E2FA-4C53-8FFA-C198FACBBC31}" type="datetimeFigureOut">
              <a:rPr lang="en-US" smtClean="0"/>
              <a:pPr/>
              <a:t>10/10/2024</a:t>
            </a:fld>
            <a:endParaRPr lang="en-US" dirty="0"/>
          </a:p>
        </p:txBody>
      </p:sp>
      <p:sp>
        <p:nvSpPr>
          <p:cNvPr id="46" name="Footer Placeholder 3"/>
          <p:cNvSpPr>
            <a:spLocks noGrp="1"/>
          </p:cNvSpPr>
          <p:nvPr>
            <p:ph type="ftr" sz="quarter" idx="11"/>
          </p:nvPr>
        </p:nvSpPr>
        <p:spPr>
          <a:xfrm>
            <a:off x="4165600" y="6356351"/>
            <a:ext cx="3860800" cy="365125"/>
          </a:xfrm>
        </p:spPr>
        <p:txBody>
          <a:bodyPr/>
          <a:lstStyle>
            <a:lvl1pPr>
              <a:defRPr>
                <a:solidFill>
                  <a:schemeClr val="bg1"/>
                </a:solidFill>
              </a:defRPr>
            </a:lvl1pPr>
          </a:lstStyle>
          <a:p>
            <a:endParaRPr lang="en-US" dirty="0"/>
          </a:p>
        </p:txBody>
      </p:sp>
      <p:sp>
        <p:nvSpPr>
          <p:cNvPr id="47" name="Slide Number Placeholder 4"/>
          <p:cNvSpPr>
            <a:spLocks noGrp="1"/>
          </p:cNvSpPr>
          <p:nvPr>
            <p:ph type="sldNum" sz="quarter" idx="12"/>
          </p:nvPr>
        </p:nvSpPr>
        <p:spPr>
          <a:xfrm>
            <a:off x="8737600" y="6356351"/>
            <a:ext cx="2844800" cy="365125"/>
          </a:xfrm>
        </p:spPr>
        <p:txBody>
          <a:bodyPr/>
          <a:lstStyle>
            <a:lvl1pPr>
              <a:defRPr>
                <a:solidFill>
                  <a:schemeClr val="bg1"/>
                </a:solidFill>
              </a:defRPr>
            </a:lvl1pPr>
          </a:lstStyle>
          <a:p>
            <a:fld id="{BE6EB2CE-F8EE-47A0-A8D1-750600A29654}" type="slidenum">
              <a:rPr lang="en-US" smtClean="0"/>
              <a:pPr/>
              <a:t>‹#›</a:t>
            </a:fld>
            <a:endParaRPr lang="en-US" dirty="0"/>
          </a:p>
        </p:txBody>
      </p:sp>
      <p:sp>
        <p:nvSpPr>
          <p:cNvPr id="10" name="Freeform 6"/>
          <p:cNvSpPr>
            <a:spLocks/>
          </p:cNvSpPr>
          <p:nvPr userDrawn="1"/>
        </p:nvSpPr>
        <p:spPr bwMode="auto">
          <a:xfrm>
            <a:off x="603252" y="548680"/>
            <a:ext cx="3926417" cy="2762251"/>
          </a:xfrm>
          <a:custGeom>
            <a:avLst/>
            <a:gdLst>
              <a:gd name="T0" fmla="*/ 3150 w 3711"/>
              <a:gd name="T1" fmla="*/ 2479 h 2610"/>
              <a:gd name="T2" fmla="*/ 2901 w 3711"/>
              <a:gd name="T3" fmla="*/ 2464 h 2610"/>
              <a:gd name="T4" fmla="*/ 2714 w 3711"/>
              <a:gd name="T5" fmla="*/ 2445 h 2610"/>
              <a:gd name="T6" fmla="*/ 2589 w 3711"/>
              <a:gd name="T7" fmla="*/ 2426 h 2610"/>
              <a:gd name="T8" fmla="*/ 2400 w 3711"/>
              <a:gd name="T9" fmla="*/ 2389 h 2610"/>
              <a:gd name="T10" fmla="*/ 2212 w 3711"/>
              <a:gd name="T11" fmla="*/ 2344 h 2610"/>
              <a:gd name="T12" fmla="*/ 2088 w 3711"/>
              <a:gd name="T13" fmla="*/ 2308 h 2610"/>
              <a:gd name="T14" fmla="*/ 1902 w 3711"/>
              <a:gd name="T15" fmla="*/ 2248 h 2610"/>
              <a:gd name="T16" fmla="*/ 1718 w 3711"/>
              <a:gd name="T17" fmla="*/ 2179 h 2610"/>
              <a:gd name="T18" fmla="*/ 1597 w 3711"/>
              <a:gd name="T19" fmla="*/ 2126 h 2610"/>
              <a:gd name="T20" fmla="*/ 1420 w 3711"/>
              <a:gd name="T21" fmla="*/ 2039 h 2610"/>
              <a:gd name="T22" fmla="*/ 1244 w 3711"/>
              <a:gd name="T23" fmla="*/ 1938 h 2610"/>
              <a:gd name="T24" fmla="*/ 1132 w 3711"/>
              <a:gd name="T25" fmla="*/ 1865 h 2610"/>
              <a:gd name="T26" fmla="*/ 967 w 3711"/>
              <a:gd name="T27" fmla="*/ 1743 h 2610"/>
              <a:gd name="T28" fmla="*/ 809 w 3711"/>
              <a:gd name="T29" fmla="*/ 1608 h 2610"/>
              <a:gd name="T30" fmla="*/ 709 w 3711"/>
              <a:gd name="T31" fmla="*/ 1510 h 2610"/>
              <a:gd name="T32" fmla="*/ 567 w 3711"/>
              <a:gd name="T33" fmla="*/ 1351 h 2610"/>
              <a:gd name="T34" fmla="*/ 437 w 3711"/>
              <a:gd name="T35" fmla="*/ 1179 h 2610"/>
              <a:gd name="T36" fmla="*/ 357 w 3711"/>
              <a:gd name="T37" fmla="*/ 1057 h 2610"/>
              <a:gd name="T38" fmla="*/ 250 w 3711"/>
              <a:gd name="T39" fmla="*/ 863 h 2610"/>
              <a:gd name="T40" fmla="*/ 159 w 3711"/>
              <a:gd name="T41" fmla="*/ 660 h 2610"/>
              <a:gd name="T42" fmla="*/ 107 w 3711"/>
              <a:gd name="T43" fmla="*/ 519 h 2610"/>
              <a:gd name="T44" fmla="*/ 46 w 3711"/>
              <a:gd name="T45" fmla="*/ 300 h 2610"/>
              <a:gd name="T46" fmla="*/ 18 w 3711"/>
              <a:gd name="T47" fmla="*/ 151 h 2610"/>
              <a:gd name="T48" fmla="*/ 6 w 3711"/>
              <a:gd name="T49" fmla="*/ 76 h 2610"/>
              <a:gd name="T50" fmla="*/ 0 w 3711"/>
              <a:gd name="T51" fmla="*/ 0 h 2610"/>
              <a:gd name="T52" fmla="*/ 14 w 3711"/>
              <a:gd name="T53" fmla="*/ 74 h 2610"/>
              <a:gd name="T54" fmla="*/ 31 w 3711"/>
              <a:gd name="T55" fmla="*/ 147 h 2610"/>
              <a:gd name="T56" fmla="*/ 74 w 3711"/>
              <a:gd name="T57" fmla="*/ 289 h 2610"/>
              <a:gd name="T58" fmla="*/ 126 w 3711"/>
              <a:gd name="T59" fmla="*/ 424 h 2610"/>
              <a:gd name="T60" fmla="*/ 185 w 3711"/>
              <a:gd name="T61" fmla="*/ 556 h 2610"/>
              <a:gd name="T62" fmla="*/ 286 w 3711"/>
              <a:gd name="T63" fmla="*/ 741 h 2610"/>
              <a:gd name="T64" fmla="*/ 401 w 3711"/>
              <a:gd name="T65" fmla="*/ 914 h 2610"/>
              <a:gd name="T66" fmla="*/ 484 w 3711"/>
              <a:gd name="T67" fmla="*/ 1020 h 2610"/>
              <a:gd name="T68" fmla="*/ 618 w 3711"/>
              <a:gd name="T69" fmla="*/ 1168 h 2610"/>
              <a:gd name="T70" fmla="*/ 761 w 3711"/>
              <a:gd name="T71" fmla="*/ 1300 h 2610"/>
              <a:gd name="T72" fmla="*/ 861 w 3711"/>
              <a:gd name="T73" fmla="*/ 1380 h 2610"/>
              <a:gd name="T74" fmla="*/ 1015 w 3711"/>
              <a:gd name="T75" fmla="*/ 1487 h 2610"/>
              <a:gd name="T76" fmla="*/ 1176 w 3711"/>
              <a:gd name="T77" fmla="*/ 1580 h 2610"/>
              <a:gd name="T78" fmla="*/ 1286 w 3711"/>
              <a:gd name="T79" fmla="*/ 1635 h 2610"/>
              <a:gd name="T80" fmla="*/ 1454 w 3711"/>
              <a:gd name="T81" fmla="*/ 1707 h 2610"/>
              <a:gd name="T82" fmla="*/ 1625 w 3711"/>
              <a:gd name="T83" fmla="*/ 1768 h 2610"/>
              <a:gd name="T84" fmla="*/ 1740 w 3711"/>
              <a:gd name="T85" fmla="*/ 1801 h 2610"/>
              <a:gd name="T86" fmla="*/ 1914 w 3711"/>
              <a:gd name="T87" fmla="*/ 1844 h 2610"/>
              <a:gd name="T88" fmla="*/ 2090 w 3711"/>
              <a:gd name="T89" fmla="*/ 1876 h 2610"/>
              <a:gd name="T90" fmla="*/ 2207 w 3711"/>
              <a:gd name="T91" fmla="*/ 1894 h 2610"/>
              <a:gd name="T92" fmla="*/ 2385 w 3711"/>
              <a:gd name="T93" fmla="*/ 1912 h 2610"/>
              <a:gd name="T94" fmla="*/ 2563 w 3711"/>
              <a:gd name="T95" fmla="*/ 1922 h 2610"/>
              <a:gd name="T96" fmla="*/ 2682 w 3711"/>
              <a:gd name="T97" fmla="*/ 1926 h 2610"/>
              <a:gd name="T98" fmla="*/ 2975 w 3711"/>
              <a:gd name="T99" fmla="*/ 1923 h 2610"/>
              <a:gd name="T100" fmla="*/ 3150 w 3711"/>
              <a:gd name="T101" fmla="*/ 1914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11" h="2610">
                <a:moveTo>
                  <a:pt x="3711" y="2197"/>
                </a:moveTo>
                <a:lnTo>
                  <a:pt x="3150" y="2610"/>
                </a:lnTo>
                <a:lnTo>
                  <a:pt x="3150" y="2479"/>
                </a:lnTo>
                <a:lnTo>
                  <a:pt x="3150" y="2479"/>
                </a:lnTo>
                <a:lnTo>
                  <a:pt x="3025" y="2471"/>
                </a:lnTo>
                <a:lnTo>
                  <a:pt x="2901" y="2464"/>
                </a:lnTo>
                <a:lnTo>
                  <a:pt x="2839" y="2459"/>
                </a:lnTo>
                <a:lnTo>
                  <a:pt x="2777" y="2453"/>
                </a:lnTo>
                <a:lnTo>
                  <a:pt x="2714" y="2445"/>
                </a:lnTo>
                <a:lnTo>
                  <a:pt x="2652" y="2436"/>
                </a:lnTo>
                <a:lnTo>
                  <a:pt x="2652" y="2436"/>
                </a:lnTo>
                <a:lnTo>
                  <a:pt x="2589" y="2426"/>
                </a:lnTo>
                <a:lnTo>
                  <a:pt x="2525" y="2414"/>
                </a:lnTo>
                <a:lnTo>
                  <a:pt x="2463" y="2402"/>
                </a:lnTo>
                <a:lnTo>
                  <a:pt x="2400" y="2389"/>
                </a:lnTo>
                <a:lnTo>
                  <a:pt x="2336" y="2375"/>
                </a:lnTo>
                <a:lnTo>
                  <a:pt x="2274" y="2360"/>
                </a:lnTo>
                <a:lnTo>
                  <a:pt x="2212" y="2344"/>
                </a:lnTo>
                <a:lnTo>
                  <a:pt x="2150" y="2327"/>
                </a:lnTo>
                <a:lnTo>
                  <a:pt x="2150" y="2327"/>
                </a:lnTo>
                <a:lnTo>
                  <a:pt x="2088" y="2308"/>
                </a:lnTo>
                <a:lnTo>
                  <a:pt x="2025" y="2290"/>
                </a:lnTo>
                <a:lnTo>
                  <a:pt x="1963" y="2270"/>
                </a:lnTo>
                <a:lnTo>
                  <a:pt x="1902" y="2248"/>
                </a:lnTo>
                <a:lnTo>
                  <a:pt x="1840" y="2227"/>
                </a:lnTo>
                <a:lnTo>
                  <a:pt x="1779" y="2203"/>
                </a:lnTo>
                <a:lnTo>
                  <a:pt x="1718" y="2179"/>
                </a:lnTo>
                <a:lnTo>
                  <a:pt x="1658" y="2153"/>
                </a:lnTo>
                <a:lnTo>
                  <a:pt x="1658" y="2153"/>
                </a:lnTo>
                <a:lnTo>
                  <a:pt x="1597" y="2126"/>
                </a:lnTo>
                <a:lnTo>
                  <a:pt x="1537" y="2099"/>
                </a:lnTo>
                <a:lnTo>
                  <a:pt x="1478" y="2069"/>
                </a:lnTo>
                <a:lnTo>
                  <a:pt x="1420" y="2039"/>
                </a:lnTo>
                <a:lnTo>
                  <a:pt x="1361" y="2006"/>
                </a:lnTo>
                <a:lnTo>
                  <a:pt x="1302" y="1973"/>
                </a:lnTo>
                <a:lnTo>
                  <a:pt x="1244" y="1938"/>
                </a:lnTo>
                <a:lnTo>
                  <a:pt x="1188" y="1902"/>
                </a:lnTo>
                <a:lnTo>
                  <a:pt x="1188" y="1902"/>
                </a:lnTo>
                <a:lnTo>
                  <a:pt x="1132" y="1865"/>
                </a:lnTo>
                <a:lnTo>
                  <a:pt x="1076" y="1826"/>
                </a:lnTo>
                <a:lnTo>
                  <a:pt x="1021" y="1785"/>
                </a:lnTo>
                <a:lnTo>
                  <a:pt x="967" y="1743"/>
                </a:lnTo>
                <a:lnTo>
                  <a:pt x="913" y="1699"/>
                </a:lnTo>
                <a:lnTo>
                  <a:pt x="861" y="1654"/>
                </a:lnTo>
                <a:lnTo>
                  <a:pt x="809" y="1608"/>
                </a:lnTo>
                <a:lnTo>
                  <a:pt x="758" y="1559"/>
                </a:lnTo>
                <a:lnTo>
                  <a:pt x="758" y="1559"/>
                </a:lnTo>
                <a:lnTo>
                  <a:pt x="709" y="1510"/>
                </a:lnTo>
                <a:lnTo>
                  <a:pt x="660" y="1458"/>
                </a:lnTo>
                <a:lnTo>
                  <a:pt x="613" y="1405"/>
                </a:lnTo>
                <a:lnTo>
                  <a:pt x="567" y="1351"/>
                </a:lnTo>
                <a:lnTo>
                  <a:pt x="522" y="1296"/>
                </a:lnTo>
                <a:lnTo>
                  <a:pt x="478" y="1238"/>
                </a:lnTo>
                <a:lnTo>
                  <a:pt x="437" y="1179"/>
                </a:lnTo>
                <a:lnTo>
                  <a:pt x="397" y="1118"/>
                </a:lnTo>
                <a:lnTo>
                  <a:pt x="397" y="1118"/>
                </a:lnTo>
                <a:lnTo>
                  <a:pt x="357" y="1057"/>
                </a:lnTo>
                <a:lnTo>
                  <a:pt x="320" y="994"/>
                </a:lnTo>
                <a:lnTo>
                  <a:pt x="285" y="929"/>
                </a:lnTo>
                <a:lnTo>
                  <a:pt x="250" y="863"/>
                </a:lnTo>
                <a:lnTo>
                  <a:pt x="218" y="797"/>
                </a:lnTo>
                <a:lnTo>
                  <a:pt x="188" y="729"/>
                </a:lnTo>
                <a:lnTo>
                  <a:pt x="159" y="660"/>
                </a:lnTo>
                <a:lnTo>
                  <a:pt x="133" y="589"/>
                </a:lnTo>
                <a:lnTo>
                  <a:pt x="133" y="589"/>
                </a:lnTo>
                <a:lnTo>
                  <a:pt x="107" y="519"/>
                </a:lnTo>
                <a:lnTo>
                  <a:pt x="85" y="446"/>
                </a:lnTo>
                <a:lnTo>
                  <a:pt x="65" y="374"/>
                </a:lnTo>
                <a:lnTo>
                  <a:pt x="46" y="300"/>
                </a:lnTo>
                <a:lnTo>
                  <a:pt x="46" y="300"/>
                </a:lnTo>
                <a:lnTo>
                  <a:pt x="30" y="226"/>
                </a:lnTo>
                <a:lnTo>
                  <a:pt x="18" y="151"/>
                </a:lnTo>
                <a:lnTo>
                  <a:pt x="18" y="151"/>
                </a:lnTo>
                <a:lnTo>
                  <a:pt x="12" y="113"/>
                </a:lnTo>
                <a:lnTo>
                  <a:pt x="6" y="76"/>
                </a:lnTo>
                <a:lnTo>
                  <a:pt x="6" y="76"/>
                </a:lnTo>
                <a:lnTo>
                  <a:pt x="3" y="38"/>
                </a:lnTo>
                <a:lnTo>
                  <a:pt x="0" y="0"/>
                </a:lnTo>
                <a:lnTo>
                  <a:pt x="0" y="0"/>
                </a:lnTo>
                <a:lnTo>
                  <a:pt x="6" y="37"/>
                </a:lnTo>
                <a:lnTo>
                  <a:pt x="14" y="74"/>
                </a:lnTo>
                <a:lnTo>
                  <a:pt x="14" y="74"/>
                </a:lnTo>
                <a:lnTo>
                  <a:pt x="22" y="111"/>
                </a:lnTo>
                <a:lnTo>
                  <a:pt x="31" y="147"/>
                </a:lnTo>
                <a:lnTo>
                  <a:pt x="31" y="147"/>
                </a:lnTo>
                <a:lnTo>
                  <a:pt x="52" y="218"/>
                </a:lnTo>
                <a:lnTo>
                  <a:pt x="74" y="289"/>
                </a:lnTo>
                <a:lnTo>
                  <a:pt x="74" y="289"/>
                </a:lnTo>
                <a:lnTo>
                  <a:pt x="99" y="358"/>
                </a:lnTo>
                <a:lnTo>
                  <a:pt x="126" y="424"/>
                </a:lnTo>
                <a:lnTo>
                  <a:pt x="155" y="491"/>
                </a:lnTo>
                <a:lnTo>
                  <a:pt x="185" y="556"/>
                </a:lnTo>
                <a:lnTo>
                  <a:pt x="185" y="556"/>
                </a:lnTo>
                <a:lnTo>
                  <a:pt x="217" y="619"/>
                </a:lnTo>
                <a:lnTo>
                  <a:pt x="251" y="681"/>
                </a:lnTo>
                <a:lnTo>
                  <a:pt x="286" y="741"/>
                </a:lnTo>
                <a:lnTo>
                  <a:pt x="323" y="800"/>
                </a:lnTo>
                <a:lnTo>
                  <a:pt x="361" y="858"/>
                </a:lnTo>
                <a:lnTo>
                  <a:pt x="401" y="914"/>
                </a:lnTo>
                <a:lnTo>
                  <a:pt x="441" y="968"/>
                </a:lnTo>
                <a:lnTo>
                  <a:pt x="484" y="1020"/>
                </a:lnTo>
                <a:lnTo>
                  <a:pt x="484" y="1020"/>
                </a:lnTo>
                <a:lnTo>
                  <a:pt x="528" y="1071"/>
                </a:lnTo>
                <a:lnTo>
                  <a:pt x="572" y="1120"/>
                </a:lnTo>
                <a:lnTo>
                  <a:pt x="618" y="1168"/>
                </a:lnTo>
                <a:lnTo>
                  <a:pt x="665" y="1214"/>
                </a:lnTo>
                <a:lnTo>
                  <a:pt x="712" y="1258"/>
                </a:lnTo>
                <a:lnTo>
                  <a:pt x="761" y="1300"/>
                </a:lnTo>
                <a:lnTo>
                  <a:pt x="810" y="1340"/>
                </a:lnTo>
                <a:lnTo>
                  <a:pt x="861" y="1380"/>
                </a:lnTo>
                <a:lnTo>
                  <a:pt x="861" y="1380"/>
                </a:lnTo>
                <a:lnTo>
                  <a:pt x="911" y="1417"/>
                </a:lnTo>
                <a:lnTo>
                  <a:pt x="963" y="1452"/>
                </a:lnTo>
                <a:lnTo>
                  <a:pt x="1015" y="1487"/>
                </a:lnTo>
                <a:lnTo>
                  <a:pt x="1068" y="1520"/>
                </a:lnTo>
                <a:lnTo>
                  <a:pt x="1122" y="1551"/>
                </a:lnTo>
                <a:lnTo>
                  <a:pt x="1176" y="1580"/>
                </a:lnTo>
                <a:lnTo>
                  <a:pt x="1231" y="1609"/>
                </a:lnTo>
                <a:lnTo>
                  <a:pt x="1286" y="1635"/>
                </a:lnTo>
                <a:lnTo>
                  <a:pt x="1286" y="1635"/>
                </a:lnTo>
                <a:lnTo>
                  <a:pt x="1341" y="1661"/>
                </a:lnTo>
                <a:lnTo>
                  <a:pt x="1398" y="1685"/>
                </a:lnTo>
                <a:lnTo>
                  <a:pt x="1454" y="1707"/>
                </a:lnTo>
                <a:lnTo>
                  <a:pt x="1511" y="1729"/>
                </a:lnTo>
                <a:lnTo>
                  <a:pt x="1567" y="1748"/>
                </a:lnTo>
                <a:lnTo>
                  <a:pt x="1625" y="1768"/>
                </a:lnTo>
                <a:lnTo>
                  <a:pt x="1682" y="1785"/>
                </a:lnTo>
                <a:lnTo>
                  <a:pt x="1740" y="1801"/>
                </a:lnTo>
                <a:lnTo>
                  <a:pt x="1740" y="1801"/>
                </a:lnTo>
                <a:lnTo>
                  <a:pt x="1797" y="1816"/>
                </a:lnTo>
                <a:lnTo>
                  <a:pt x="1856" y="1831"/>
                </a:lnTo>
                <a:lnTo>
                  <a:pt x="1914" y="1844"/>
                </a:lnTo>
                <a:lnTo>
                  <a:pt x="1972" y="1856"/>
                </a:lnTo>
                <a:lnTo>
                  <a:pt x="2031" y="1867"/>
                </a:lnTo>
                <a:lnTo>
                  <a:pt x="2090" y="1876"/>
                </a:lnTo>
                <a:lnTo>
                  <a:pt x="2149" y="1885"/>
                </a:lnTo>
                <a:lnTo>
                  <a:pt x="2207" y="1894"/>
                </a:lnTo>
                <a:lnTo>
                  <a:pt x="2207" y="1894"/>
                </a:lnTo>
                <a:lnTo>
                  <a:pt x="2267" y="1900"/>
                </a:lnTo>
                <a:lnTo>
                  <a:pt x="2326" y="1906"/>
                </a:lnTo>
                <a:lnTo>
                  <a:pt x="2385" y="1912"/>
                </a:lnTo>
                <a:lnTo>
                  <a:pt x="2445" y="1917"/>
                </a:lnTo>
                <a:lnTo>
                  <a:pt x="2504" y="1920"/>
                </a:lnTo>
                <a:lnTo>
                  <a:pt x="2563" y="1922"/>
                </a:lnTo>
                <a:lnTo>
                  <a:pt x="2623" y="1925"/>
                </a:lnTo>
                <a:lnTo>
                  <a:pt x="2682" y="1926"/>
                </a:lnTo>
                <a:lnTo>
                  <a:pt x="2682" y="1926"/>
                </a:lnTo>
                <a:lnTo>
                  <a:pt x="2800" y="1927"/>
                </a:lnTo>
                <a:lnTo>
                  <a:pt x="2916" y="1925"/>
                </a:lnTo>
                <a:lnTo>
                  <a:pt x="2975" y="1923"/>
                </a:lnTo>
                <a:lnTo>
                  <a:pt x="3032" y="1921"/>
                </a:lnTo>
                <a:lnTo>
                  <a:pt x="3091" y="1918"/>
                </a:lnTo>
                <a:lnTo>
                  <a:pt x="3150" y="1914"/>
                </a:lnTo>
                <a:lnTo>
                  <a:pt x="3150" y="1783"/>
                </a:lnTo>
                <a:lnTo>
                  <a:pt x="3711" y="2197"/>
                </a:lnTo>
                <a:close/>
              </a:path>
            </a:pathLst>
          </a:custGeom>
          <a:solidFill>
            <a:srgbClr val="FFCE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6" name="Freeform 7"/>
          <p:cNvSpPr>
            <a:spLocks/>
          </p:cNvSpPr>
          <p:nvPr userDrawn="1"/>
        </p:nvSpPr>
        <p:spPr bwMode="auto">
          <a:xfrm>
            <a:off x="603252" y="1293747"/>
            <a:ext cx="4550833" cy="3198284"/>
          </a:xfrm>
          <a:custGeom>
            <a:avLst/>
            <a:gdLst>
              <a:gd name="T0" fmla="*/ 3649 w 4300"/>
              <a:gd name="T1" fmla="*/ 2873 h 3024"/>
              <a:gd name="T2" fmla="*/ 3361 w 4300"/>
              <a:gd name="T3" fmla="*/ 2854 h 3024"/>
              <a:gd name="T4" fmla="*/ 3144 w 4300"/>
              <a:gd name="T5" fmla="*/ 2834 h 3024"/>
              <a:gd name="T6" fmla="*/ 2999 w 4300"/>
              <a:gd name="T7" fmla="*/ 2811 h 3024"/>
              <a:gd name="T8" fmla="*/ 2780 w 4300"/>
              <a:gd name="T9" fmla="*/ 2768 h 3024"/>
              <a:gd name="T10" fmla="*/ 2562 w 4300"/>
              <a:gd name="T11" fmla="*/ 2715 h 3024"/>
              <a:gd name="T12" fmla="*/ 2418 w 4300"/>
              <a:gd name="T13" fmla="*/ 2675 h 3024"/>
              <a:gd name="T14" fmla="*/ 2203 w 4300"/>
              <a:gd name="T15" fmla="*/ 2606 h 3024"/>
              <a:gd name="T16" fmla="*/ 1991 w 4300"/>
              <a:gd name="T17" fmla="*/ 2525 h 3024"/>
              <a:gd name="T18" fmla="*/ 1850 w 4300"/>
              <a:gd name="T19" fmla="*/ 2464 h 3024"/>
              <a:gd name="T20" fmla="*/ 1644 w 4300"/>
              <a:gd name="T21" fmla="*/ 2361 h 3024"/>
              <a:gd name="T22" fmla="*/ 1443 w 4300"/>
              <a:gd name="T23" fmla="*/ 2246 h 3024"/>
              <a:gd name="T24" fmla="*/ 1311 w 4300"/>
              <a:gd name="T25" fmla="*/ 2161 h 3024"/>
              <a:gd name="T26" fmla="*/ 1120 w 4300"/>
              <a:gd name="T27" fmla="*/ 2019 h 3024"/>
              <a:gd name="T28" fmla="*/ 937 w 4300"/>
              <a:gd name="T29" fmla="*/ 1862 h 3024"/>
              <a:gd name="T30" fmla="*/ 822 w 4300"/>
              <a:gd name="T31" fmla="*/ 1749 h 3024"/>
              <a:gd name="T32" fmla="*/ 657 w 4300"/>
              <a:gd name="T33" fmla="*/ 1565 h 3024"/>
              <a:gd name="T34" fmla="*/ 506 w 4300"/>
              <a:gd name="T35" fmla="*/ 1366 h 3024"/>
              <a:gd name="T36" fmla="*/ 414 w 4300"/>
              <a:gd name="T37" fmla="*/ 1225 h 3024"/>
              <a:gd name="T38" fmla="*/ 289 w 4300"/>
              <a:gd name="T39" fmla="*/ 1001 h 3024"/>
              <a:gd name="T40" fmla="*/ 185 w 4300"/>
              <a:gd name="T41" fmla="*/ 764 h 3024"/>
              <a:gd name="T42" fmla="*/ 125 w 4300"/>
              <a:gd name="T43" fmla="*/ 601 h 3024"/>
              <a:gd name="T44" fmla="*/ 54 w 4300"/>
              <a:gd name="T45" fmla="*/ 348 h 3024"/>
              <a:gd name="T46" fmla="*/ 36 w 4300"/>
              <a:gd name="T47" fmla="*/ 262 h 3024"/>
              <a:gd name="T48" fmla="*/ 20 w 4300"/>
              <a:gd name="T49" fmla="*/ 176 h 3024"/>
              <a:gd name="T50" fmla="*/ 7 w 4300"/>
              <a:gd name="T51" fmla="*/ 89 h 3024"/>
              <a:gd name="T52" fmla="*/ 0 w 4300"/>
              <a:gd name="T53" fmla="*/ 0 h 3024"/>
              <a:gd name="T54" fmla="*/ 16 w 4300"/>
              <a:gd name="T55" fmla="*/ 87 h 3024"/>
              <a:gd name="T56" fmla="*/ 36 w 4300"/>
              <a:gd name="T57" fmla="*/ 171 h 3024"/>
              <a:gd name="T58" fmla="*/ 73 w 4300"/>
              <a:gd name="T59" fmla="*/ 294 h 3024"/>
              <a:gd name="T60" fmla="*/ 115 w 4300"/>
              <a:gd name="T61" fmla="*/ 414 h 3024"/>
              <a:gd name="T62" fmla="*/ 215 w 4300"/>
              <a:gd name="T63" fmla="*/ 645 h 3024"/>
              <a:gd name="T64" fmla="*/ 291 w 4300"/>
              <a:gd name="T65" fmla="*/ 790 h 3024"/>
              <a:gd name="T66" fmla="*/ 418 w 4300"/>
              <a:gd name="T67" fmla="*/ 995 h 3024"/>
              <a:gd name="T68" fmla="*/ 561 w 4300"/>
              <a:gd name="T69" fmla="*/ 1183 h 3024"/>
              <a:gd name="T70" fmla="*/ 663 w 4300"/>
              <a:gd name="T71" fmla="*/ 1298 h 3024"/>
              <a:gd name="T72" fmla="*/ 825 w 4300"/>
              <a:gd name="T73" fmla="*/ 1457 h 3024"/>
              <a:gd name="T74" fmla="*/ 997 w 4300"/>
              <a:gd name="T75" fmla="*/ 1599 h 3024"/>
              <a:gd name="T76" fmla="*/ 1115 w 4300"/>
              <a:gd name="T77" fmla="*/ 1684 h 3024"/>
              <a:gd name="T78" fmla="*/ 1300 w 4300"/>
              <a:gd name="T79" fmla="*/ 1797 h 3024"/>
              <a:gd name="T80" fmla="*/ 1490 w 4300"/>
              <a:gd name="T81" fmla="*/ 1895 h 3024"/>
              <a:gd name="T82" fmla="*/ 1619 w 4300"/>
              <a:gd name="T83" fmla="*/ 1952 h 3024"/>
              <a:gd name="T84" fmla="*/ 1816 w 4300"/>
              <a:gd name="T85" fmla="*/ 2026 h 3024"/>
              <a:gd name="T86" fmla="*/ 2015 w 4300"/>
              <a:gd name="T87" fmla="*/ 2087 h 3024"/>
              <a:gd name="T88" fmla="*/ 2150 w 4300"/>
              <a:gd name="T89" fmla="*/ 2122 h 3024"/>
              <a:gd name="T90" fmla="*/ 2354 w 4300"/>
              <a:gd name="T91" fmla="*/ 2163 h 3024"/>
              <a:gd name="T92" fmla="*/ 2558 w 4300"/>
              <a:gd name="T93" fmla="*/ 2194 h 3024"/>
              <a:gd name="T94" fmla="*/ 2695 w 4300"/>
              <a:gd name="T95" fmla="*/ 2209 h 3024"/>
              <a:gd name="T96" fmla="*/ 2901 w 4300"/>
              <a:gd name="T97" fmla="*/ 2224 h 3024"/>
              <a:gd name="T98" fmla="*/ 3108 w 4300"/>
              <a:gd name="T99" fmla="*/ 2231 h 3024"/>
              <a:gd name="T100" fmla="*/ 3311 w 4300"/>
              <a:gd name="T101" fmla="*/ 2232 h 3024"/>
              <a:gd name="T102" fmla="*/ 3514 w 4300"/>
              <a:gd name="T103" fmla="*/ 2225 h 3024"/>
              <a:gd name="T104" fmla="*/ 3649 w 4300"/>
              <a:gd name="T105" fmla="*/ 2065 h 3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300" h="3024">
                <a:moveTo>
                  <a:pt x="4300" y="2545"/>
                </a:moveTo>
                <a:lnTo>
                  <a:pt x="3649" y="3024"/>
                </a:lnTo>
                <a:lnTo>
                  <a:pt x="3649" y="2873"/>
                </a:lnTo>
                <a:lnTo>
                  <a:pt x="3649" y="2873"/>
                </a:lnTo>
                <a:lnTo>
                  <a:pt x="3505" y="2864"/>
                </a:lnTo>
                <a:lnTo>
                  <a:pt x="3361" y="2854"/>
                </a:lnTo>
                <a:lnTo>
                  <a:pt x="3288" y="2849"/>
                </a:lnTo>
                <a:lnTo>
                  <a:pt x="3217" y="2843"/>
                </a:lnTo>
                <a:lnTo>
                  <a:pt x="3144" y="2834"/>
                </a:lnTo>
                <a:lnTo>
                  <a:pt x="3073" y="2823"/>
                </a:lnTo>
                <a:lnTo>
                  <a:pt x="3073" y="2823"/>
                </a:lnTo>
                <a:lnTo>
                  <a:pt x="2999" y="2811"/>
                </a:lnTo>
                <a:lnTo>
                  <a:pt x="2926" y="2798"/>
                </a:lnTo>
                <a:lnTo>
                  <a:pt x="2854" y="2783"/>
                </a:lnTo>
                <a:lnTo>
                  <a:pt x="2780" y="2768"/>
                </a:lnTo>
                <a:lnTo>
                  <a:pt x="2707" y="2752"/>
                </a:lnTo>
                <a:lnTo>
                  <a:pt x="2635" y="2735"/>
                </a:lnTo>
                <a:lnTo>
                  <a:pt x="2562" y="2715"/>
                </a:lnTo>
                <a:lnTo>
                  <a:pt x="2491" y="2695"/>
                </a:lnTo>
                <a:lnTo>
                  <a:pt x="2491" y="2695"/>
                </a:lnTo>
                <a:lnTo>
                  <a:pt x="2418" y="2675"/>
                </a:lnTo>
                <a:lnTo>
                  <a:pt x="2347" y="2653"/>
                </a:lnTo>
                <a:lnTo>
                  <a:pt x="2274" y="2630"/>
                </a:lnTo>
                <a:lnTo>
                  <a:pt x="2203" y="2606"/>
                </a:lnTo>
                <a:lnTo>
                  <a:pt x="2133" y="2580"/>
                </a:lnTo>
                <a:lnTo>
                  <a:pt x="2061" y="2553"/>
                </a:lnTo>
                <a:lnTo>
                  <a:pt x="1991" y="2525"/>
                </a:lnTo>
                <a:lnTo>
                  <a:pt x="1921" y="2495"/>
                </a:lnTo>
                <a:lnTo>
                  <a:pt x="1921" y="2495"/>
                </a:lnTo>
                <a:lnTo>
                  <a:pt x="1850" y="2464"/>
                </a:lnTo>
                <a:lnTo>
                  <a:pt x="1781" y="2432"/>
                </a:lnTo>
                <a:lnTo>
                  <a:pt x="1712" y="2397"/>
                </a:lnTo>
                <a:lnTo>
                  <a:pt x="1644" y="2361"/>
                </a:lnTo>
                <a:lnTo>
                  <a:pt x="1576" y="2324"/>
                </a:lnTo>
                <a:lnTo>
                  <a:pt x="1509" y="2286"/>
                </a:lnTo>
                <a:lnTo>
                  <a:pt x="1443" y="2246"/>
                </a:lnTo>
                <a:lnTo>
                  <a:pt x="1376" y="2203"/>
                </a:lnTo>
                <a:lnTo>
                  <a:pt x="1376" y="2203"/>
                </a:lnTo>
                <a:lnTo>
                  <a:pt x="1311" y="2161"/>
                </a:lnTo>
                <a:lnTo>
                  <a:pt x="1247" y="2115"/>
                </a:lnTo>
                <a:lnTo>
                  <a:pt x="1182" y="2069"/>
                </a:lnTo>
                <a:lnTo>
                  <a:pt x="1120" y="2019"/>
                </a:lnTo>
                <a:lnTo>
                  <a:pt x="1058" y="1970"/>
                </a:lnTo>
                <a:lnTo>
                  <a:pt x="997" y="1917"/>
                </a:lnTo>
                <a:lnTo>
                  <a:pt x="937" y="1862"/>
                </a:lnTo>
                <a:lnTo>
                  <a:pt x="879" y="1807"/>
                </a:lnTo>
                <a:lnTo>
                  <a:pt x="879" y="1807"/>
                </a:lnTo>
                <a:lnTo>
                  <a:pt x="822" y="1749"/>
                </a:lnTo>
                <a:lnTo>
                  <a:pt x="765" y="1690"/>
                </a:lnTo>
                <a:lnTo>
                  <a:pt x="710" y="1629"/>
                </a:lnTo>
                <a:lnTo>
                  <a:pt x="657" y="1565"/>
                </a:lnTo>
                <a:lnTo>
                  <a:pt x="605" y="1501"/>
                </a:lnTo>
                <a:lnTo>
                  <a:pt x="554" y="1434"/>
                </a:lnTo>
                <a:lnTo>
                  <a:pt x="506" y="1366"/>
                </a:lnTo>
                <a:lnTo>
                  <a:pt x="459" y="1297"/>
                </a:lnTo>
                <a:lnTo>
                  <a:pt x="459" y="1297"/>
                </a:lnTo>
                <a:lnTo>
                  <a:pt x="414" y="1225"/>
                </a:lnTo>
                <a:lnTo>
                  <a:pt x="371" y="1152"/>
                </a:lnTo>
                <a:lnTo>
                  <a:pt x="330" y="1077"/>
                </a:lnTo>
                <a:lnTo>
                  <a:pt x="289" y="1001"/>
                </a:lnTo>
                <a:lnTo>
                  <a:pt x="253" y="923"/>
                </a:lnTo>
                <a:lnTo>
                  <a:pt x="217" y="845"/>
                </a:lnTo>
                <a:lnTo>
                  <a:pt x="185" y="764"/>
                </a:lnTo>
                <a:lnTo>
                  <a:pt x="153" y="684"/>
                </a:lnTo>
                <a:lnTo>
                  <a:pt x="153" y="684"/>
                </a:lnTo>
                <a:lnTo>
                  <a:pt x="125" y="601"/>
                </a:lnTo>
                <a:lnTo>
                  <a:pt x="98" y="518"/>
                </a:lnTo>
                <a:lnTo>
                  <a:pt x="75" y="434"/>
                </a:lnTo>
                <a:lnTo>
                  <a:pt x="54" y="348"/>
                </a:lnTo>
                <a:lnTo>
                  <a:pt x="54" y="348"/>
                </a:lnTo>
                <a:lnTo>
                  <a:pt x="44" y="306"/>
                </a:lnTo>
                <a:lnTo>
                  <a:pt x="36" y="262"/>
                </a:lnTo>
                <a:lnTo>
                  <a:pt x="27" y="219"/>
                </a:lnTo>
                <a:lnTo>
                  <a:pt x="20" y="176"/>
                </a:lnTo>
                <a:lnTo>
                  <a:pt x="20" y="176"/>
                </a:lnTo>
                <a:lnTo>
                  <a:pt x="13" y="132"/>
                </a:lnTo>
                <a:lnTo>
                  <a:pt x="7" y="89"/>
                </a:lnTo>
                <a:lnTo>
                  <a:pt x="7" y="89"/>
                </a:lnTo>
                <a:lnTo>
                  <a:pt x="3" y="44"/>
                </a:lnTo>
                <a:lnTo>
                  <a:pt x="0" y="0"/>
                </a:lnTo>
                <a:lnTo>
                  <a:pt x="0" y="0"/>
                </a:lnTo>
                <a:lnTo>
                  <a:pt x="7" y="44"/>
                </a:lnTo>
                <a:lnTo>
                  <a:pt x="16" y="87"/>
                </a:lnTo>
                <a:lnTo>
                  <a:pt x="16" y="87"/>
                </a:lnTo>
                <a:lnTo>
                  <a:pt x="26" y="128"/>
                </a:lnTo>
                <a:lnTo>
                  <a:pt x="36" y="171"/>
                </a:lnTo>
                <a:lnTo>
                  <a:pt x="36" y="171"/>
                </a:lnTo>
                <a:lnTo>
                  <a:pt x="47" y="212"/>
                </a:lnTo>
                <a:lnTo>
                  <a:pt x="60" y="253"/>
                </a:lnTo>
                <a:lnTo>
                  <a:pt x="73" y="294"/>
                </a:lnTo>
                <a:lnTo>
                  <a:pt x="87" y="335"/>
                </a:lnTo>
                <a:lnTo>
                  <a:pt x="87" y="335"/>
                </a:lnTo>
                <a:lnTo>
                  <a:pt x="115" y="414"/>
                </a:lnTo>
                <a:lnTo>
                  <a:pt x="145" y="492"/>
                </a:lnTo>
                <a:lnTo>
                  <a:pt x="179" y="570"/>
                </a:lnTo>
                <a:lnTo>
                  <a:pt x="215" y="645"/>
                </a:lnTo>
                <a:lnTo>
                  <a:pt x="215" y="645"/>
                </a:lnTo>
                <a:lnTo>
                  <a:pt x="251" y="718"/>
                </a:lnTo>
                <a:lnTo>
                  <a:pt x="291" y="790"/>
                </a:lnTo>
                <a:lnTo>
                  <a:pt x="332" y="860"/>
                </a:lnTo>
                <a:lnTo>
                  <a:pt x="375" y="928"/>
                </a:lnTo>
                <a:lnTo>
                  <a:pt x="418" y="995"/>
                </a:lnTo>
                <a:lnTo>
                  <a:pt x="464" y="1059"/>
                </a:lnTo>
                <a:lnTo>
                  <a:pt x="512" y="1122"/>
                </a:lnTo>
                <a:lnTo>
                  <a:pt x="561" y="1183"/>
                </a:lnTo>
                <a:lnTo>
                  <a:pt x="561" y="1183"/>
                </a:lnTo>
                <a:lnTo>
                  <a:pt x="611" y="1241"/>
                </a:lnTo>
                <a:lnTo>
                  <a:pt x="663" y="1298"/>
                </a:lnTo>
                <a:lnTo>
                  <a:pt x="716" y="1353"/>
                </a:lnTo>
                <a:lnTo>
                  <a:pt x="770" y="1406"/>
                </a:lnTo>
                <a:lnTo>
                  <a:pt x="825" y="1457"/>
                </a:lnTo>
                <a:lnTo>
                  <a:pt x="882" y="1506"/>
                </a:lnTo>
                <a:lnTo>
                  <a:pt x="939" y="1554"/>
                </a:lnTo>
                <a:lnTo>
                  <a:pt x="997" y="1599"/>
                </a:lnTo>
                <a:lnTo>
                  <a:pt x="997" y="1599"/>
                </a:lnTo>
                <a:lnTo>
                  <a:pt x="1055" y="1642"/>
                </a:lnTo>
                <a:lnTo>
                  <a:pt x="1115" y="1684"/>
                </a:lnTo>
                <a:lnTo>
                  <a:pt x="1176" y="1723"/>
                </a:lnTo>
                <a:lnTo>
                  <a:pt x="1237" y="1761"/>
                </a:lnTo>
                <a:lnTo>
                  <a:pt x="1300" y="1797"/>
                </a:lnTo>
                <a:lnTo>
                  <a:pt x="1363" y="1831"/>
                </a:lnTo>
                <a:lnTo>
                  <a:pt x="1426" y="1865"/>
                </a:lnTo>
                <a:lnTo>
                  <a:pt x="1490" y="1895"/>
                </a:lnTo>
                <a:lnTo>
                  <a:pt x="1490" y="1895"/>
                </a:lnTo>
                <a:lnTo>
                  <a:pt x="1554" y="1925"/>
                </a:lnTo>
                <a:lnTo>
                  <a:pt x="1619" y="1952"/>
                </a:lnTo>
                <a:lnTo>
                  <a:pt x="1684" y="1979"/>
                </a:lnTo>
                <a:lnTo>
                  <a:pt x="1750" y="2003"/>
                </a:lnTo>
                <a:lnTo>
                  <a:pt x="1816" y="2026"/>
                </a:lnTo>
                <a:lnTo>
                  <a:pt x="1883" y="2048"/>
                </a:lnTo>
                <a:lnTo>
                  <a:pt x="1948" y="2069"/>
                </a:lnTo>
                <a:lnTo>
                  <a:pt x="2015" y="2087"/>
                </a:lnTo>
                <a:lnTo>
                  <a:pt x="2015" y="2087"/>
                </a:lnTo>
                <a:lnTo>
                  <a:pt x="2083" y="2106"/>
                </a:lnTo>
                <a:lnTo>
                  <a:pt x="2150" y="2122"/>
                </a:lnTo>
                <a:lnTo>
                  <a:pt x="2218" y="2137"/>
                </a:lnTo>
                <a:lnTo>
                  <a:pt x="2286" y="2150"/>
                </a:lnTo>
                <a:lnTo>
                  <a:pt x="2354" y="2163"/>
                </a:lnTo>
                <a:lnTo>
                  <a:pt x="2422" y="2175"/>
                </a:lnTo>
                <a:lnTo>
                  <a:pt x="2490" y="2185"/>
                </a:lnTo>
                <a:lnTo>
                  <a:pt x="2558" y="2194"/>
                </a:lnTo>
                <a:lnTo>
                  <a:pt x="2558" y="2194"/>
                </a:lnTo>
                <a:lnTo>
                  <a:pt x="2627" y="2202"/>
                </a:lnTo>
                <a:lnTo>
                  <a:pt x="2695" y="2209"/>
                </a:lnTo>
                <a:lnTo>
                  <a:pt x="2764" y="2215"/>
                </a:lnTo>
                <a:lnTo>
                  <a:pt x="2832" y="2221"/>
                </a:lnTo>
                <a:lnTo>
                  <a:pt x="2901" y="2224"/>
                </a:lnTo>
                <a:lnTo>
                  <a:pt x="2970" y="2228"/>
                </a:lnTo>
                <a:lnTo>
                  <a:pt x="3039" y="2230"/>
                </a:lnTo>
                <a:lnTo>
                  <a:pt x="3108" y="2231"/>
                </a:lnTo>
                <a:lnTo>
                  <a:pt x="3108" y="2231"/>
                </a:lnTo>
                <a:lnTo>
                  <a:pt x="3243" y="2232"/>
                </a:lnTo>
                <a:lnTo>
                  <a:pt x="3311" y="2232"/>
                </a:lnTo>
                <a:lnTo>
                  <a:pt x="3378" y="2230"/>
                </a:lnTo>
                <a:lnTo>
                  <a:pt x="3446" y="2229"/>
                </a:lnTo>
                <a:lnTo>
                  <a:pt x="3514" y="2225"/>
                </a:lnTo>
                <a:lnTo>
                  <a:pt x="3582" y="2222"/>
                </a:lnTo>
                <a:lnTo>
                  <a:pt x="3649" y="2217"/>
                </a:lnTo>
                <a:lnTo>
                  <a:pt x="3649" y="2065"/>
                </a:lnTo>
                <a:lnTo>
                  <a:pt x="4300" y="2545"/>
                </a:lnTo>
                <a:close/>
              </a:path>
            </a:pathLst>
          </a:custGeom>
          <a:solidFill>
            <a:srgbClr val="49CF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7" name="Freeform 8"/>
          <p:cNvSpPr>
            <a:spLocks/>
          </p:cNvSpPr>
          <p:nvPr userDrawn="1"/>
        </p:nvSpPr>
        <p:spPr bwMode="auto">
          <a:xfrm>
            <a:off x="603251" y="2023998"/>
            <a:ext cx="5226051" cy="3674533"/>
          </a:xfrm>
          <a:custGeom>
            <a:avLst/>
            <a:gdLst>
              <a:gd name="T0" fmla="*/ 4191 w 4938"/>
              <a:gd name="T1" fmla="*/ 3297 h 3471"/>
              <a:gd name="T2" fmla="*/ 3859 w 4938"/>
              <a:gd name="T3" fmla="*/ 3276 h 3471"/>
              <a:gd name="T4" fmla="*/ 3612 w 4938"/>
              <a:gd name="T5" fmla="*/ 3253 h 3471"/>
              <a:gd name="T6" fmla="*/ 3445 w 4938"/>
              <a:gd name="T7" fmla="*/ 3227 h 3471"/>
              <a:gd name="T8" fmla="*/ 3194 w 4938"/>
              <a:gd name="T9" fmla="*/ 3177 h 3471"/>
              <a:gd name="T10" fmla="*/ 2944 w 4938"/>
              <a:gd name="T11" fmla="*/ 3117 h 3471"/>
              <a:gd name="T12" fmla="*/ 2778 w 4938"/>
              <a:gd name="T13" fmla="*/ 3070 h 3471"/>
              <a:gd name="T14" fmla="*/ 2530 w 4938"/>
              <a:gd name="T15" fmla="*/ 2991 h 3471"/>
              <a:gd name="T16" fmla="*/ 2286 w 4938"/>
              <a:gd name="T17" fmla="*/ 2897 h 3471"/>
              <a:gd name="T18" fmla="*/ 2126 w 4938"/>
              <a:gd name="T19" fmla="*/ 2828 h 3471"/>
              <a:gd name="T20" fmla="*/ 1888 w 4938"/>
              <a:gd name="T21" fmla="*/ 2711 h 3471"/>
              <a:gd name="T22" fmla="*/ 1657 w 4938"/>
              <a:gd name="T23" fmla="*/ 2577 h 3471"/>
              <a:gd name="T24" fmla="*/ 1506 w 4938"/>
              <a:gd name="T25" fmla="*/ 2479 h 3471"/>
              <a:gd name="T26" fmla="*/ 1286 w 4938"/>
              <a:gd name="T27" fmla="*/ 2318 h 3471"/>
              <a:gd name="T28" fmla="*/ 1076 w 4938"/>
              <a:gd name="T29" fmla="*/ 2137 h 3471"/>
              <a:gd name="T30" fmla="*/ 944 w 4938"/>
              <a:gd name="T31" fmla="*/ 2007 h 3471"/>
              <a:gd name="T32" fmla="*/ 755 w 4938"/>
              <a:gd name="T33" fmla="*/ 1796 h 3471"/>
              <a:gd name="T34" fmla="*/ 581 w 4938"/>
              <a:gd name="T35" fmla="*/ 1567 h 3471"/>
              <a:gd name="T36" fmla="*/ 501 w 4938"/>
              <a:gd name="T37" fmla="*/ 1446 h 3471"/>
              <a:gd name="T38" fmla="*/ 425 w 4938"/>
              <a:gd name="T39" fmla="*/ 1321 h 3471"/>
              <a:gd name="T40" fmla="*/ 355 w 4938"/>
              <a:gd name="T41" fmla="*/ 1192 h 3471"/>
              <a:gd name="T42" fmla="*/ 291 w 4938"/>
              <a:gd name="T43" fmla="*/ 1058 h 3471"/>
              <a:gd name="T44" fmla="*/ 231 w 4938"/>
              <a:gd name="T45" fmla="*/ 923 h 3471"/>
              <a:gd name="T46" fmla="*/ 176 w 4938"/>
              <a:gd name="T47" fmla="*/ 783 h 3471"/>
              <a:gd name="T48" fmla="*/ 143 w 4938"/>
              <a:gd name="T49" fmla="*/ 689 h 3471"/>
              <a:gd name="T50" fmla="*/ 99 w 4938"/>
              <a:gd name="T51" fmla="*/ 545 h 3471"/>
              <a:gd name="T52" fmla="*/ 61 w 4938"/>
              <a:gd name="T53" fmla="*/ 398 h 3471"/>
              <a:gd name="T54" fmla="*/ 41 w 4938"/>
              <a:gd name="T55" fmla="*/ 299 h 3471"/>
              <a:gd name="T56" fmla="*/ 23 w 4938"/>
              <a:gd name="T57" fmla="*/ 200 h 3471"/>
              <a:gd name="T58" fmla="*/ 8 w 4938"/>
              <a:gd name="T59" fmla="*/ 100 h 3471"/>
              <a:gd name="T60" fmla="*/ 0 w 4938"/>
              <a:gd name="T61" fmla="*/ 0 h 3471"/>
              <a:gd name="T62" fmla="*/ 19 w 4938"/>
              <a:gd name="T63" fmla="*/ 98 h 3471"/>
              <a:gd name="T64" fmla="*/ 42 w 4938"/>
              <a:gd name="T65" fmla="*/ 194 h 3471"/>
              <a:gd name="T66" fmla="*/ 83 w 4938"/>
              <a:gd name="T67" fmla="*/ 336 h 3471"/>
              <a:gd name="T68" fmla="*/ 115 w 4938"/>
              <a:gd name="T69" fmla="*/ 428 h 3471"/>
              <a:gd name="T70" fmla="*/ 167 w 4938"/>
              <a:gd name="T71" fmla="*/ 564 h 3471"/>
              <a:gd name="T72" fmla="*/ 226 w 4938"/>
              <a:gd name="T73" fmla="*/ 696 h 3471"/>
              <a:gd name="T74" fmla="*/ 268 w 4938"/>
              <a:gd name="T75" fmla="*/ 781 h 3471"/>
              <a:gd name="T76" fmla="*/ 334 w 4938"/>
              <a:gd name="T77" fmla="*/ 905 h 3471"/>
              <a:gd name="T78" fmla="*/ 405 w 4938"/>
              <a:gd name="T79" fmla="*/ 1025 h 3471"/>
              <a:gd name="T80" fmla="*/ 534 w 4938"/>
              <a:gd name="T81" fmla="*/ 1214 h 3471"/>
              <a:gd name="T82" fmla="*/ 644 w 4938"/>
              <a:gd name="T83" fmla="*/ 1356 h 3471"/>
              <a:gd name="T84" fmla="*/ 822 w 4938"/>
              <a:gd name="T85" fmla="*/ 1552 h 3471"/>
              <a:gd name="T86" fmla="*/ 1013 w 4938"/>
              <a:gd name="T87" fmla="*/ 1728 h 3471"/>
              <a:gd name="T88" fmla="*/ 1145 w 4938"/>
              <a:gd name="T89" fmla="*/ 1834 h 3471"/>
              <a:gd name="T90" fmla="*/ 1352 w 4938"/>
              <a:gd name="T91" fmla="*/ 1977 h 3471"/>
              <a:gd name="T92" fmla="*/ 1565 w 4938"/>
              <a:gd name="T93" fmla="*/ 2101 h 3471"/>
              <a:gd name="T94" fmla="*/ 1711 w 4938"/>
              <a:gd name="T95" fmla="*/ 2175 h 3471"/>
              <a:gd name="T96" fmla="*/ 1934 w 4938"/>
              <a:gd name="T97" fmla="*/ 2271 h 3471"/>
              <a:gd name="T98" fmla="*/ 2161 w 4938"/>
              <a:gd name="T99" fmla="*/ 2350 h 3471"/>
              <a:gd name="T100" fmla="*/ 2315 w 4938"/>
              <a:gd name="T101" fmla="*/ 2396 h 3471"/>
              <a:gd name="T102" fmla="*/ 2547 w 4938"/>
              <a:gd name="T103" fmla="*/ 2452 h 3471"/>
              <a:gd name="T104" fmla="*/ 2781 w 4938"/>
              <a:gd name="T105" fmla="*/ 2495 h 3471"/>
              <a:gd name="T106" fmla="*/ 2938 w 4938"/>
              <a:gd name="T107" fmla="*/ 2518 h 3471"/>
              <a:gd name="T108" fmla="*/ 3174 w 4938"/>
              <a:gd name="T109" fmla="*/ 2543 h 3471"/>
              <a:gd name="T110" fmla="*/ 3411 w 4938"/>
              <a:gd name="T111" fmla="*/ 2556 h 3471"/>
              <a:gd name="T112" fmla="*/ 3569 w 4938"/>
              <a:gd name="T113" fmla="*/ 2561 h 3471"/>
              <a:gd name="T114" fmla="*/ 3880 w 4938"/>
              <a:gd name="T115" fmla="*/ 2560 h 3471"/>
              <a:gd name="T116" fmla="*/ 4113 w 4938"/>
              <a:gd name="T117" fmla="*/ 2551 h 3471"/>
              <a:gd name="T118" fmla="*/ 4938 w 4938"/>
              <a:gd name="T119" fmla="*/ 2920 h 3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38" h="3471">
                <a:moveTo>
                  <a:pt x="4938" y="2920"/>
                </a:moveTo>
                <a:lnTo>
                  <a:pt x="4191" y="3471"/>
                </a:lnTo>
                <a:lnTo>
                  <a:pt x="4191" y="3297"/>
                </a:lnTo>
                <a:lnTo>
                  <a:pt x="4191" y="3297"/>
                </a:lnTo>
                <a:lnTo>
                  <a:pt x="4025" y="3287"/>
                </a:lnTo>
                <a:lnTo>
                  <a:pt x="3859" y="3276"/>
                </a:lnTo>
                <a:lnTo>
                  <a:pt x="3776" y="3271"/>
                </a:lnTo>
                <a:lnTo>
                  <a:pt x="3694" y="3263"/>
                </a:lnTo>
                <a:lnTo>
                  <a:pt x="3612" y="3253"/>
                </a:lnTo>
                <a:lnTo>
                  <a:pt x="3529" y="3241"/>
                </a:lnTo>
                <a:lnTo>
                  <a:pt x="3529" y="3241"/>
                </a:lnTo>
                <a:lnTo>
                  <a:pt x="3445" y="3227"/>
                </a:lnTo>
                <a:lnTo>
                  <a:pt x="3361" y="3211"/>
                </a:lnTo>
                <a:lnTo>
                  <a:pt x="3277" y="3195"/>
                </a:lnTo>
                <a:lnTo>
                  <a:pt x="3194" y="3177"/>
                </a:lnTo>
                <a:lnTo>
                  <a:pt x="3109" y="3158"/>
                </a:lnTo>
                <a:lnTo>
                  <a:pt x="3027" y="3138"/>
                </a:lnTo>
                <a:lnTo>
                  <a:pt x="2944" y="3117"/>
                </a:lnTo>
                <a:lnTo>
                  <a:pt x="2860" y="3094"/>
                </a:lnTo>
                <a:lnTo>
                  <a:pt x="2860" y="3094"/>
                </a:lnTo>
                <a:lnTo>
                  <a:pt x="2778" y="3070"/>
                </a:lnTo>
                <a:lnTo>
                  <a:pt x="2695" y="3045"/>
                </a:lnTo>
                <a:lnTo>
                  <a:pt x="2613" y="3018"/>
                </a:lnTo>
                <a:lnTo>
                  <a:pt x="2530" y="2991"/>
                </a:lnTo>
                <a:lnTo>
                  <a:pt x="2448" y="2961"/>
                </a:lnTo>
                <a:lnTo>
                  <a:pt x="2368" y="2931"/>
                </a:lnTo>
                <a:lnTo>
                  <a:pt x="2286" y="2897"/>
                </a:lnTo>
                <a:lnTo>
                  <a:pt x="2205" y="2864"/>
                </a:lnTo>
                <a:lnTo>
                  <a:pt x="2205" y="2864"/>
                </a:lnTo>
                <a:lnTo>
                  <a:pt x="2126" y="2828"/>
                </a:lnTo>
                <a:lnTo>
                  <a:pt x="2046" y="2790"/>
                </a:lnTo>
                <a:lnTo>
                  <a:pt x="1967" y="2751"/>
                </a:lnTo>
                <a:lnTo>
                  <a:pt x="1888" y="2711"/>
                </a:lnTo>
                <a:lnTo>
                  <a:pt x="1810" y="2668"/>
                </a:lnTo>
                <a:lnTo>
                  <a:pt x="1733" y="2624"/>
                </a:lnTo>
                <a:lnTo>
                  <a:pt x="1657" y="2577"/>
                </a:lnTo>
                <a:lnTo>
                  <a:pt x="1581" y="2530"/>
                </a:lnTo>
                <a:lnTo>
                  <a:pt x="1581" y="2530"/>
                </a:lnTo>
                <a:lnTo>
                  <a:pt x="1506" y="2479"/>
                </a:lnTo>
                <a:lnTo>
                  <a:pt x="1431" y="2427"/>
                </a:lnTo>
                <a:lnTo>
                  <a:pt x="1358" y="2373"/>
                </a:lnTo>
                <a:lnTo>
                  <a:pt x="1286" y="2318"/>
                </a:lnTo>
                <a:lnTo>
                  <a:pt x="1216" y="2259"/>
                </a:lnTo>
                <a:lnTo>
                  <a:pt x="1145" y="2199"/>
                </a:lnTo>
                <a:lnTo>
                  <a:pt x="1076" y="2137"/>
                </a:lnTo>
                <a:lnTo>
                  <a:pt x="1009" y="2074"/>
                </a:lnTo>
                <a:lnTo>
                  <a:pt x="1009" y="2074"/>
                </a:lnTo>
                <a:lnTo>
                  <a:pt x="944" y="2007"/>
                </a:lnTo>
                <a:lnTo>
                  <a:pt x="879" y="1939"/>
                </a:lnTo>
                <a:lnTo>
                  <a:pt x="816" y="1868"/>
                </a:lnTo>
                <a:lnTo>
                  <a:pt x="755" y="1796"/>
                </a:lnTo>
                <a:lnTo>
                  <a:pt x="695" y="1722"/>
                </a:lnTo>
                <a:lnTo>
                  <a:pt x="637" y="1645"/>
                </a:lnTo>
                <a:lnTo>
                  <a:pt x="581" y="1567"/>
                </a:lnTo>
                <a:lnTo>
                  <a:pt x="528" y="1487"/>
                </a:lnTo>
                <a:lnTo>
                  <a:pt x="528" y="1487"/>
                </a:lnTo>
                <a:lnTo>
                  <a:pt x="501" y="1446"/>
                </a:lnTo>
                <a:lnTo>
                  <a:pt x="476" y="1405"/>
                </a:lnTo>
                <a:lnTo>
                  <a:pt x="451" y="1363"/>
                </a:lnTo>
                <a:lnTo>
                  <a:pt x="425" y="1321"/>
                </a:lnTo>
                <a:lnTo>
                  <a:pt x="402" y="1279"/>
                </a:lnTo>
                <a:lnTo>
                  <a:pt x="378" y="1235"/>
                </a:lnTo>
                <a:lnTo>
                  <a:pt x="355" y="1192"/>
                </a:lnTo>
                <a:lnTo>
                  <a:pt x="333" y="1148"/>
                </a:lnTo>
                <a:lnTo>
                  <a:pt x="311" y="1103"/>
                </a:lnTo>
                <a:lnTo>
                  <a:pt x="291" y="1058"/>
                </a:lnTo>
                <a:lnTo>
                  <a:pt x="270" y="1014"/>
                </a:lnTo>
                <a:lnTo>
                  <a:pt x="249" y="969"/>
                </a:lnTo>
                <a:lnTo>
                  <a:pt x="231" y="923"/>
                </a:lnTo>
                <a:lnTo>
                  <a:pt x="212" y="876"/>
                </a:lnTo>
                <a:lnTo>
                  <a:pt x="194" y="830"/>
                </a:lnTo>
                <a:lnTo>
                  <a:pt x="176" y="783"/>
                </a:lnTo>
                <a:lnTo>
                  <a:pt x="176" y="783"/>
                </a:lnTo>
                <a:lnTo>
                  <a:pt x="159" y="736"/>
                </a:lnTo>
                <a:lnTo>
                  <a:pt x="143" y="689"/>
                </a:lnTo>
                <a:lnTo>
                  <a:pt x="128" y="641"/>
                </a:lnTo>
                <a:lnTo>
                  <a:pt x="113" y="593"/>
                </a:lnTo>
                <a:lnTo>
                  <a:pt x="99" y="545"/>
                </a:lnTo>
                <a:lnTo>
                  <a:pt x="87" y="496"/>
                </a:lnTo>
                <a:lnTo>
                  <a:pt x="74" y="448"/>
                </a:lnTo>
                <a:lnTo>
                  <a:pt x="61" y="398"/>
                </a:lnTo>
                <a:lnTo>
                  <a:pt x="61" y="398"/>
                </a:lnTo>
                <a:lnTo>
                  <a:pt x="51" y="349"/>
                </a:lnTo>
                <a:lnTo>
                  <a:pt x="41" y="299"/>
                </a:lnTo>
                <a:lnTo>
                  <a:pt x="31" y="250"/>
                </a:lnTo>
                <a:lnTo>
                  <a:pt x="23" y="200"/>
                </a:lnTo>
                <a:lnTo>
                  <a:pt x="23" y="200"/>
                </a:lnTo>
                <a:lnTo>
                  <a:pt x="15" y="151"/>
                </a:lnTo>
                <a:lnTo>
                  <a:pt x="8" y="100"/>
                </a:lnTo>
                <a:lnTo>
                  <a:pt x="8" y="100"/>
                </a:lnTo>
                <a:lnTo>
                  <a:pt x="4" y="49"/>
                </a:lnTo>
                <a:lnTo>
                  <a:pt x="0" y="0"/>
                </a:lnTo>
                <a:lnTo>
                  <a:pt x="0" y="0"/>
                </a:lnTo>
                <a:lnTo>
                  <a:pt x="8" y="49"/>
                </a:lnTo>
                <a:lnTo>
                  <a:pt x="19" y="98"/>
                </a:lnTo>
                <a:lnTo>
                  <a:pt x="19" y="98"/>
                </a:lnTo>
                <a:lnTo>
                  <a:pt x="30" y="146"/>
                </a:lnTo>
                <a:lnTo>
                  <a:pt x="42" y="194"/>
                </a:lnTo>
                <a:lnTo>
                  <a:pt x="42" y="194"/>
                </a:lnTo>
                <a:lnTo>
                  <a:pt x="56" y="242"/>
                </a:lnTo>
                <a:lnTo>
                  <a:pt x="69" y="289"/>
                </a:lnTo>
                <a:lnTo>
                  <a:pt x="83" y="336"/>
                </a:lnTo>
                <a:lnTo>
                  <a:pt x="99" y="382"/>
                </a:lnTo>
                <a:lnTo>
                  <a:pt x="99" y="382"/>
                </a:lnTo>
                <a:lnTo>
                  <a:pt x="115" y="428"/>
                </a:lnTo>
                <a:lnTo>
                  <a:pt x="132" y="474"/>
                </a:lnTo>
                <a:lnTo>
                  <a:pt x="150" y="519"/>
                </a:lnTo>
                <a:lnTo>
                  <a:pt x="167" y="564"/>
                </a:lnTo>
                <a:lnTo>
                  <a:pt x="187" y="608"/>
                </a:lnTo>
                <a:lnTo>
                  <a:pt x="205" y="652"/>
                </a:lnTo>
                <a:lnTo>
                  <a:pt x="226" y="696"/>
                </a:lnTo>
                <a:lnTo>
                  <a:pt x="246" y="738"/>
                </a:lnTo>
                <a:lnTo>
                  <a:pt x="246" y="738"/>
                </a:lnTo>
                <a:lnTo>
                  <a:pt x="268" y="781"/>
                </a:lnTo>
                <a:lnTo>
                  <a:pt x="289" y="822"/>
                </a:lnTo>
                <a:lnTo>
                  <a:pt x="311" y="864"/>
                </a:lnTo>
                <a:lnTo>
                  <a:pt x="334" y="905"/>
                </a:lnTo>
                <a:lnTo>
                  <a:pt x="357" y="946"/>
                </a:lnTo>
                <a:lnTo>
                  <a:pt x="380" y="986"/>
                </a:lnTo>
                <a:lnTo>
                  <a:pt x="405" y="1025"/>
                </a:lnTo>
                <a:lnTo>
                  <a:pt x="430" y="1064"/>
                </a:lnTo>
                <a:lnTo>
                  <a:pt x="481" y="1140"/>
                </a:lnTo>
                <a:lnTo>
                  <a:pt x="534" y="1214"/>
                </a:lnTo>
                <a:lnTo>
                  <a:pt x="588" y="1287"/>
                </a:lnTo>
                <a:lnTo>
                  <a:pt x="644" y="1356"/>
                </a:lnTo>
                <a:lnTo>
                  <a:pt x="644" y="1356"/>
                </a:lnTo>
                <a:lnTo>
                  <a:pt x="702" y="1424"/>
                </a:lnTo>
                <a:lnTo>
                  <a:pt x="762" y="1489"/>
                </a:lnTo>
                <a:lnTo>
                  <a:pt x="822" y="1552"/>
                </a:lnTo>
                <a:lnTo>
                  <a:pt x="884" y="1613"/>
                </a:lnTo>
                <a:lnTo>
                  <a:pt x="947" y="1671"/>
                </a:lnTo>
                <a:lnTo>
                  <a:pt x="1013" y="1728"/>
                </a:lnTo>
                <a:lnTo>
                  <a:pt x="1079" y="1782"/>
                </a:lnTo>
                <a:lnTo>
                  <a:pt x="1145" y="1834"/>
                </a:lnTo>
                <a:lnTo>
                  <a:pt x="1145" y="1834"/>
                </a:lnTo>
                <a:lnTo>
                  <a:pt x="1213" y="1883"/>
                </a:lnTo>
                <a:lnTo>
                  <a:pt x="1281" y="1932"/>
                </a:lnTo>
                <a:lnTo>
                  <a:pt x="1352" y="1977"/>
                </a:lnTo>
                <a:lnTo>
                  <a:pt x="1422" y="2021"/>
                </a:lnTo>
                <a:lnTo>
                  <a:pt x="1493" y="2062"/>
                </a:lnTo>
                <a:lnTo>
                  <a:pt x="1565" y="2101"/>
                </a:lnTo>
                <a:lnTo>
                  <a:pt x="1638" y="2139"/>
                </a:lnTo>
                <a:lnTo>
                  <a:pt x="1711" y="2175"/>
                </a:lnTo>
                <a:lnTo>
                  <a:pt x="1711" y="2175"/>
                </a:lnTo>
                <a:lnTo>
                  <a:pt x="1785" y="2208"/>
                </a:lnTo>
                <a:lnTo>
                  <a:pt x="1860" y="2241"/>
                </a:lnTo>
                <a:lnTo>
                  <a:pt x="1934" y="2271"/>
                </a:lnTo>
                <a:lnTo>
                  <a:pt x="2009" y="2299"/>
                </a:lnTo>
                <a:lnTo>
                  <a:pt x="2085" y="2326"/>
                </a:lnTo>
                <a:lnTo>
                  <a:pt x="2161" y="2350"/>
                </a:lnTo>
                <a:lnTo>
                  <a:pt x="2237" y="2374"/>
                </a:lnTo>
                <a:lnTo>
                  <a:pt x="2315" y="2396"/>
                </a:lnTo>
                <a:lnTo>
                  <a:pt x="2315" y="2396"/>
                </a:lnTo>
                <a:lnTo>
                  <a:pt x="2392" y="2416"/>
                </a:lnTo>
                <a:lnTo>
                  <a:pt x="2469" y="2434"/>
                </a:lnTo>
                <a:lnTo>
                  <a:pt x="2547" y="2452"/>
                </a:lnTo>
                <a:lnTo>
                  <a:pt x="2624" y="2468"/>
                </a:lnTo>
                <a:lnTo>
                  <a:pt x="2703" y="2483"/>
                </a:lnTo>
                <a:lnTo>
                  <a:pt x="2781" y="2495"/>
                </a:lnTo>
                <a:lnTo>
                  <a:pt x="2860" y="2508"/>
                </a:lnTo>
                <a:lnTo>
                  <a:pt x="2938" y="2518"/>
                </a:lnTo>
                <a:lnTo>
                  <a:pt x="2938" y="2518"/>
                </a:lnTo>
                <a:lnTo>
                  <a:pt x="3016" y="2528"/>
                </a:lnTo>
                <a:lnTo>
                  <a:pt x="3096" y="2536"/>
                </a:lnTo>
                <a:lnTo>
                  <a:pt x="3174" y="2543"/>
                </a:lnTo>
                <a:lnTo>
                  <a:pt x="3252" y="2548"/>
                </a:lnTo>
                <a:lnTo>
                  <a:pt x="3332" y="2553"/>
                </a:lnTo>
                <a:lnTo>
                  <a:pt x="3411" y="2556"/>
                </a:lnTo>
                <a:lnTo>
                  <a:pt x="3490" y="2560"/>
                </a:lnTo>
                <a:lnTo>
                  <a:pt x="3569" y="2561"/>
                </a:lnTo>
                <a:lnTo>
                  <a:pt x="3569" y="2561"/>
                </a:lnTo>
                <a:lnTo>
                  <a:pt x="3725" y="2562"/>
                </a:lnTo>
                <a:lnTo>
                  <a:pt x="3802" y="2561"/>
                </a:lnTo>
                <a:lnTo>
                  <a:pt x="3880" y="2560"/>
                </a:lnTo>
                <a:lnTo>
                  <a:pt x="3957" y="2558"/>
                </a:lnTo>
                <a:lnTo>
                  <a:pt x="4036" y="2554"/>
                </a:lnTo>
                <a:lnTo>
                  <a:pt x="4113" y="2551"/>
                </a:lnTo>
                <a:lnTo>
                  <a:pt x="4191" y="2545"/>
                </a:lnTo>
                <a:lnTo>
                  <a:pt x="4191" y="2371"/>
                </a:lnTo>
                <a:lnTo>
                  <a:pt x="4938" y="2920"/>
                </a:lnTo>
                <a:close/>
              </a:path>
            </a:pathLst>
          </a:custGeom>
          <a:solidFill>
            <a:srgbClr val="4BC3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grpSp>
        <p:nvGrpSpPr>
          <p:cNvPr id="86" name="Group 85"/>
          <p:cNvGrpSpPr/>
          <p:nvPr userDrawn="1"/>
        </p:nvGrpSpPr>
        <p:grpSpPr>
          <a:xfrm>
            <a:off x="4910668" y="2377481"/>
            <a:ext cx="465667" cy="787401"/>
            <a:chOff x="3683001" y="1849438"/>
            <a:chExt cx="349250" cy="590551"/>
          </a:xfrm>
        </p:grpSpPr>
        <p:sp>
          <p:nvSpPr>
            <p:cNvPr id="66" name="Freeform 36"/>
            <p:cNvSpPr>
              <a:spLocks noEditPoints="1"/>
            </p:cNvSpPr>
            <p:nvPr userDrawn="1"/>
          </p:nvSpPr>
          <p:spPr bwMode="auto">
            <a:xfrm>
              <a:off x="3683001" y="1849438"/>
              <a:ext cx="349250" cy="460375"/>
            </a:xfrm>
            <a:custGeom>
              <a:avLst/>
              <a:gdLst>
                <a:gd name="T0" fmla="*/ 311 w 440"/>
                <a:gd name="T1" fmla="*/ 567 h 580"/>
                <a:gd name="T2" fmla="*/ 301 w 440"/>
                <a:gd name="T3" fmla="*/ 579 h 580"/>
                <a:gd name="T4" fmla="*/ 146 w 440"/>
                <a:gd name="T5" fmla="*/ 580 h 580"/>
                <a:gd name="T6" fmla="*/ 139 w 440"/>
                <a:gd name="T7" fmla="*/ 579 h 580"/>
                <a:gd name="T8" fmla="*/ 129 w 440"/>
                <a:gd name="T9" fmla="*/ 567 h 580"/>
                <a:gd name="T10" fmla="*/ 128 w 440"/>
                <a:gd name="T11" fmla="*/ 521 h 580"/>
                <a:gd name="T12" fmla="*/ 123 w 440"/>
                <a:gd name="T13" fmla="*/ 488 h 580"/>
                <a:gd name="T14" fmla="*/ 98 w 440"/>
                <a:gd name="T15" fmla="*/ 436 h 580"/>
                <a:gd name="T16" fmla="*/ 65 w 440"/>
                <a:gd name="T17" fmla="*/ 383 h 580"/>
                <a:gd name="T18" fmla="*/ 31 w 440"/>
                <a:gd name="T19" fmla="*/ 334 h 580"/>
                <a:gd name="T20" fmla="*/ 21 w 440"/>
                <a:gd name="T21" fmla="*/ 313 h 580"/>
                <a:gd name="T22" fmla="*/ 5 w 440"/>
                <a:gd name="T23" fmla="*/ 268 h 580"/>
                <a:gd name="T24" fmla="*/ 0 w 440"/>
                <a:gd name="T25" fmla="*/ 221 h 580"/>
                <a:gd name="T26" fmla="*/ 10 w 440"/>
                <a:gd name="T27" fmla="*/ 155 h 580"/>
                <a:gd name="T28" fmla="*/ 38 w 440"/>
                <a:gd name="T29" fmla="*/ 98 h 580"/>
                <a:gd name="T30" fmla="*/ 81 w 440"/>
                <a:gd name="T31" fmla="*/ 50 h 580"/>
                <a:gd name="T32" fmla="*/ 135 w 440"/>
                <a:gd name="T33" fmla="*/ 17 h 580"/>
                <a:gd name="T34" fmla="*/ 198 w 440"/>
                <a:gd name="T35" fmla="*/ 1 h 580"/>
                <a:gd name="T36" fmla="*/ 243 w 440"/>
                <a:gd name="T37" fmla="*/ 1 h 580"/>
                <a:gd name="T38" fmla="*/ 305 w 440"/>
                <a:gd name="T39" fmla="*/ 17 h 580"/>
                <a:gd name="T40" fmla="*/ 361 w 440"/>
                <a:gd name="T41" fmla="*/ 50 h 580"/>
                <a:gd name="T42" fmla="*/ 403 w 440"/>
                <a:gd name="T43" fmla="*/ 98 h 580"/>
                <a:gd name="T44" fmla="*/ 431 w 440"/>
                <a:gd name="T45" fmla="*/ 155 h 580"/>
                <a:gd name="T46" fmla="*/ 440 w 440"/>
                <a:gd name="T47" fmla="*/ 221 h 580"/>
                <a:gd name="T48" fmla="*/ 436 w 440"/>
                <a:gd name="T49" fmla="*/ 268 h 580"/>
                <a:gd name="T50" fmla="*/ 419 w 440"/>
                <a:gd name="T51" fmla="*/ 313 h 580"/>
                <a:gd name="T52" fmla="*/ 409 w 440"/>
                <a:gd name="T53" fmla="*/ 334 h 580"/>
                <a:gd name="T54" fmla="*/ 377 w 440"/>
                <a:gd name="T55" fmla="*/ 383 h 580"/>
                <a:gd name="T56" fmla="*/ 342 w 440"/>
                <a:gd name="T57" fmla="*/ 436 h 580"/>
                <a:gd name="T58" fmla="*/ 318 w 440"/>
                <a:gd name="T59" fmla="*/ 488 h 580"/>
                <a:gd name="T60" fmla="*/ 312 w 440"/>
                <a:gd name="T61" fmla="*/ 521 h 580"/>
                <a:gd name="T62" fmla="*/ 220 w 440"/>
                <a:gd name="T63" fmla="*/ 12 h 580"/>
                <a:gd name="T64" fmla="*/ 159 w 440"/>
                <a:gd name="T65" fmla="*/ 22 h 580"/>
                <a:gd name="T66" fmla="*/ 104 w 440"/>
                <a:gd name="T67" fmla="*/ 48 h 580"/>
                <a:gd name="T68" fmla="*/ 60 w 440"/>
                <a:gd name="T69" fmla="*/ 88 h 580"/>
                <a:gd name="T70" fmla="*/ 29 w 440"/>
                <a:gd name="T71" fmla="*/ 139 h 580"/>
                <a:gd name="T72" fmla="*/ 14 w 440"/>
                <a:gd name="T73" fmla="*/ 199 h 580"/>
                <a:gd name="T74" fmla="*/ 14 w 440"/>
                <a:gd name="T75" fmla="*/ 243 h 580"/>
                <a:gd name="T76" fmla="*/ 32 w 440"/>
                <a:gd name="T77" fmla="*/ 309 h 580"/>
                <a:gd name="T78" fmla="*/ 34 w 440"/>
                <a:gd name="T79" fmla="*/ 311 h 580"/>
                <a:gd name="T80" fmla="*/ 52 w 440"/>
                <a:gd name="T81" fmla="*/ 343 h 580"/>
                <a:gd name="T82" fmla="*/ 75 w 440"/>
                <a:gd name="T83" fmla="*/ 377 h 580"/>
                <a:gd name="T84" fmla="*/ 111 w 440"/>
                <a:gd name="T85" fmla="*/ 433 h 580"/>
                <a:gd name="T86" fmla="*/ 135 w 440"/>
                <a:gd name="T87" fmla="*/ 486 h 580"/>
                <a:gd name="T88" fmla="*/ 141 w 440"/>
                <a:gd name="T89" fmla="*/ 521 h 580"/>
                <a:gd name="T90" fmla="*/ 142 w 440"/>
                <a:gd name="T91" fmla="*/ 565 h 580"/>
                <a:gd name="T92" fmla="*/ 146 w 440"/>
                <a:gd name="T93" fmla="*/ 569 h 580"/>
                <a:gd name="T94" fmla="*/ 296 w 440"/>
                <a:gd name="T95" fmla="*/ 568 h 580"/>
                <a:gd name="T96" fmla="*/ 300 w 440"/>
                <a:gd name="T97" fmla="*/ 563 h 580"/>
                <a:gd name="T98" fmla="*/ 300 w 440"/>
                <a:gd name="T99" fmla="*/ 511 h 580"/>
                <a:gd name="T100" fmla="*/ 312 w 440"/>
                <a:gd name="T101" fmla="*/ 469 h 580"/>
                <a:gd name="T102" fmla="*/ 341 w 440"/>
                <a:gd name="T103" fmla="*/ 415 h 580"/>
                <a:gd name="T104" fmla="*/ 388 w 440"/>
                <a:gd name="T105" fmla="*/ 343 h 580"/>
                <a:gd name="T106" fmla="*/ 399 w 440"/>
                <a:gd name="T107" fmla="*/ 327 h 580"/>
                <a:gd name="T108" fmla="*/ 408 w 440"/>
                <a:gd name="T109" fmla="*/ 310 h 580"/>
                <a:gd name="T110" fmla="*/ 417 w 440"/>
                <a:gd name="T111" fmla="*/ 287 h 580"/>
                <a:gd name="T112" fmla="*/ 429 w 440"/>
                <a:gd name="T113" fmla="*/ 221 h 580"/>
                <a:gd name="T114" fmla="*/ 424 w 440"/>
                <a:gd name="T115" fmla="*/ 178 h 580"/>
                <a:gd name="T116" fmla="*/ 403 w 440"/>
                <a:gd name="T117" fmla="*/ 122 h 580"/>
                <a:gd name="T118" fmla="*/ 368 w 440"/>
                <a:gd name="T119" fmla="*/ 73 h 580"/>
                <a:gd name="T120" fmla="*/ 319 w 440"/>
                <a:gd name="T121" fmla="*/ 38 h 580"/>
                <a:gd name="T122" fmla="*/ 262 w 440"/>
                <a:gd name="T123" fmla="*/ 17 h 580"/>
                <a:gd name="T124" fmla="*/ 220 w 440"/>
                <a:gd name="T125" fmla="*/ 12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40" h="580">
                  <a:moveTo>
                    <a:pt x="312" y="563"/>
                  </a:moveTo>
                  <a:lnTo>
                    <a:pt x="312" y="563"/>
                  </a:lnTo>
                  <a:lnTo>
                    <a:pt x="311" y="567"/>
                  </a:lnTo>
                  <a:lnTo>
                    <a:pt x="311" y="570"/>
                  </a:lnTo>
                  <a:lnTo>
                    <a:pt x="307" y="576"/>
                  </a:lnTo>
                  <a:lnTo>
                    <a:pt x="301" y="579"/>
                  </a:lnTo>
                  <a:lnTo>
                    <a:pt x="297" y="580"/>
                  </a:lnTo>
                  <a:lnTo>
                    <a:pt x="294" y="580"/>
                  </a:lnTo>
                  <a:lnTo>
                    <a:pt x="146" y="580"/>
                  </a:lnTo>
                  <a:lnTo>
                    <a:pt x="146" y="580"/>
                  </a:lnTo>
                  <a:lnTo>
                    <a:pt x="143" y="580"/>
                  </a:lnTo>
                  <a:lnTo>
                    <a:pt x="139" y="579"/>
                  </a:lnTo>
                  <a:lnTo>
                    <a:pt x="134" y="576"/>
                  </a:lnTo>
                  <a:lnTo>
                    <a:pt x="130" y="570"/>
                  </a:lnTo>
                  <a:lnTo>
                    <a:pt x="129" y="567"/>
                  </a:lnTo>
                  <a:lnTo>
                    <a:pt x="128" y="563"/>
                  </a:lnTo>
                  <a:lnTo>
                    <a:pt x="128" y="521"/>
                  </a:lnTo>
                  <a:lnTo>
                    <a:pt x="128" y="521"/>
                  </a:lnTo>
                  <a:lnTo>
                    <a:pt x="128" y="512"/>
                  </a:lnTo>
                  <a:lnTo>
                    <a:pt x="127" y="504"/>
                  </a:lnTo>
                  <a:lnTo>
                    <a:pt x="123" y="488"/>
                  </a:lnTo>
                  <a:lnTo>
                    <a:pt x="116" y="472"/>
                  </a:lnTo>
                  <a:lnTo>
                    <a:pt x="108" y="455"/>
                  </a:lnTo>
                  <a:lnTo>
                    <a:pt x="98" y="436"/>
                  </a:lnTo>
                  <a:lnTo>
                    <a:pt x="88" y="419"/>
                  </a:lnTo>
                  <a:lnTo>
                    <a:pt x="65" y="383"/>
                  </a:lnTo>
                  <a:lnTo>
                    <a:pt x="65" y="383"/>
                  </a:lnTo>
                  <a:lnTo>
                    <a:pt x="43" y="350"/>
                  </a:lnTo>
                  <a:lnTo>
                    <a:pt x="43" y="350"/>
                  </a:lnTo>
                  <a:lnTo>
                    <a:pt x="31" y="334"/>
                  </a:lnTo>
                  <a:lnTo>
                    <a:pt x="22" y="317"/>
                  </a:lnTo>
                  <a:lnTo>
                    <a:pt x="22" y="317"/>
                  </a:lnTo>
                  <a:lnTo>
                    <a:pt x="21" y="313"/>
                  </a:lnTo>
                  <a:lnTo>
                    <a:pt x="21" y="313"/>
                  </a:lnTo>
                  <a:lnTo>
                    <a:pt x="12" y="291"/>
                  </a:lnTo>
                  <a:lnTo>
                    <a:pt x="5" y="268"/>
                  </a:lnTo>
                  <a:lnTo>
                    <a:pt x="1" y="244"/>
                  </a:lnTo>
                  <a:lnTo>
                    <a:pt x="0" y="221"/>
                  </a:lnTo>
                  <a:lnTo>
                    <a:pt x="0" y="221"/>
                  </a:lnTo>
                  <a:lnTo>
                    <a:pt x="1" y="198"/>
                  </a:lnTo>
                  <a:lnTo>
                    <a:pt x="5" y="176"/>
                  </a:lnTo>
                  <a:lnTo>
                    <a:pt x="10" y="155"/>
                  </a:lnTo>
                  <a:lnTo>
                    <a:pt x="17" y="135"/>
                  </a:lnTo>
                  <a:lnTo>
                    <a:pt x="27" y="115"/>
                  </a:lnTo>
                  <a:lnTo>
                    <a:pt x="38" y="98"/>
                  </a:lnTo>
                  <a:lnTo>
                    <a:pt x="51" y="80"/>
                  </a:lnTo>
                  <a:lnTo>
                    <a:pt x="65" y="64"/>
                  </a:lnTo>
                  <a:lnTo>
                    <a:pt x="81" y="50"/>
                  </a:lnTo>
                  <a:lnTo>
                    <a:pt x="97" y="38"/>
                  </a:lnTo>
                  <a:lnTo>
                    <a:pt x="115" y="26"/>
                  </a:lnTo>
                  <a:lnTo>
                    <a:pt x="135" y="17"/>
                  </a:lnTo>
                  <a:lnTo>
                    <a:pt x="154" y="10"/>
                  </a:lnTo>
                  <a:lnTo>
                    <a:pt x="176" y="4"/>
                  </a:lnTo>
                  <a:lnTo>
                    <a:pt x="198" y="1"/>
                  </a:lnTo>
                  <a:lnTo>
                    <a:pt x="220" y="0"/>
                  </a:lnTo>
                  <a:lnTo>
                    <a:pt x="220" y="0"/>
                  </a:lnTo>
                  <a:lnTo>
                    <a:pt x="243" y="1"/>
                  </a:lnTo>
                  <a:lnTo>
                    <a:pt x="265" y="4"/>
                  </a:lnTo>
                  <a:lnTo>
                    <a:pt x="286" y="10"/>
                  </a:lnTo>
                  <a:lnTo>
                    <a:pt x="305" y="17"/>
                  </a:lnTo>
                  <a:lnTo>
                    <a:pt x="325" y="26"/>
                  </a:lnTo>
                  <a:lnTo>
                    <a:pt x="343" y="38"/>
                  </a:lnTo>
                  <a:lnTo>
                    <a:pt x="361" y="50"/>
                  </a:lnTo>
                  <a:lnTo>
                    <a:pt x="376" y="64"/>
                  </a:lnTo>
                  <a:lnTo>
                    <a:pt x="391" y="80"/>
                  </a:lnTo>
                  <a:lnTo>
                    <a:pt x="403" y="98"/>
                  </a:lnTo>
                  <a:lnTo>
                    <a:pt x="414" y="115"/>
                  </a:lnTo>
                  <a:lnTo>
                    <a:pt x="423" y="135"/>
                  </a:lnTo>
                  <a:lnTo>
                    <a:pt x="431" y="155"/>
                  </a:lnTo>
                  <a:lnTo>
                    <a:pt x="436" y="176"/>
                  </a:lnTo>
                  <a:lnTo>
                    <a:pt x="439" y="198"/>
                  </a:lnTo>
                  <a:lnTo>
                    <a:pt x="440" y="221"/>
                  </a:lnTo>
                  <a:lnTo>
                    <a:pt x="440" y="221"/>
                  </a:lnTo>
                  <a:lnTo>
                    <a:pt x="439" y="244"/>
                  </a:lnTo>
                  <a:lnTo>
                    <a:pt x="436" y="268"/>
                  </a:lnTo>
                  <a:lnTo>
                    <a:pt x="429" y="291"/>
                  </a:lnTo>
                  <a:lnTo>
                    <a:pt x="419" y="313"/>
                  </a:lnTo>
                  <a:lnTo>
                    <a:pt x="419" y="313"/>
                  </a:lnTo>
                  <a:lnTo>
                    <a:pt x="418" y="317"/>
                  </a:lnTo>
                  <a:lnTo>
                    <a:pt x="418" y="317"/>
                  </a:lnTo>
                  <a:lnTo>
                    <a:pt x="409" y="334"/>
                  </a:lnTo>
                  <a:lnTo>
                    <a:pt x="398" y="350"/>
                  </a:lnTo>
                  <a:lnTo>
                    <a:pt x="398" y="350"/>
                  </a:lnTo>
                  <a:lnTo>
                    <a:pt x="377" y="383"/>
                  </a:lnTo>
                  <a:lnTo>
                    <a:pt x="377" y="383"/>
                  </a:lnTo>
                  <a:lnTo>
                    <a:pt x="353" y="419"/>
                  </a:lnTo>
                  <a:lnTo>
                    <a:pt x="342" y="436"/>
                  </a:lnTo>
                  <a:lnTo>
                    <a:pt x="332" y="455"/>
                  </a:lnTo>
                  <a:lnTo>
                    <a:pt x="324" y="472"/>
                  </a:lnTo>
                  <a:lnTo>
                    <a:pt x="318" y="488"/>
                  </a:lnTo>
                  <a:lnTo>
                    <a:pt x="313" y="504"/>
                  </a:lnTo>
                  <a:lnTo>
                    <a:pt x="312" y="512"/>
                  </a:lnTo>
                  <a:lnTo>
                    <a:pt x="312" y="521"/>
                  </a:lnTo>
                  <a:lnTo>
                    <a:pt x="312" y="563"/>
                  </a:lnTo>
                  <a:close/>
                  <a:moveTo>
                    <a:pt x="220" y="12"/>
                  </a:moveTo>
                  <a:lnTo>
                    <a:pt x="220" y="12"/>
                  </a:lnTo>
                  <a:lnTo>
                    <a:pt x="199" y="14"/>
                  </a:lnTo>
                  <a:lnTo>
                    <a:pt x="179" y="17"/>
                  </a:lnTo>
                  <a:lnTo>
                    <a:pt x="159" y="22"/>
                  </a:lnTo>
                  <a:lnTo>
                    <a:pt x="139" y="29"/>
                  </a:lnTo>
                  <a:lnTo>
                    <a:pt x="121" y="38"/>
                  </a:lnTo>
                  <a:lnTo>
                    <a:pt x="104" y="48"/>
                  </a:lnTo>
                  <a:lnTo>
                    <a:pt x="88" y="60"/>
                  </a:lnTo>
                  <a:lnTo>
                    <a:pt x="74" y="73"/>
                  </a:lnTo>
                  <a:lnTo>
                    <a:pt x="60" y="88"/>
                  </a:lnTo>
                  <a:lnTo>
                    <a:pt x="47" y="105"/>
                  </a:lnTo>
                  <a:lnTo>
                    <a:pt x="37" y="122"/>
                  </a:lnTo>
                  <a:lnTo>
                    <a:pt x="29" y="139"/>
                  </a:lnTo>
                  <a:lnTo>
                    <a:pt x="22" y="159"/>
                  </a:lnTo>
                  <a:lnTo>
                    <a:pt x="16" y="178"/>
                  </a:lnTo>
                  <a:lnTo>
                    <a:pt x="14" y="199"/>
                  </a:lnTo>
                  <a:lnTo>
                    <a:pt x="13" y="221"/>
                  </a:lnTo>
                  <a:lnTo>
                    <a:pt x="13" y="221"/>
                  </a:lnTo>
                  <a:lnTo>
                    <a:pt x="14" y="243"/>
                  </a:lnTo>
                  <a:lnTo>
                    <a:pt x="17" y="266"/>
                  </a:lnTo>
                  <a:lnTo>
                    <a:pt x="23" y="287"/>
                  </a:lnTo>
                  <a:lnTo>
                    <a:pt x="32" y="309"/>
                  </a:lnTo>
                  <a:lnTo>
                    <a:pt x="32" y="309"/>
                  </a:lnTo>
                  <a:lnTo>
                    <a:pt x="34" y="311"/>
                  </a:lnTo>
                  <a:lnTo>
                    <a:pt x="34" y="311"/>
                  </a:lnTo>
                  <a:lnTo>
                    <a:pt x="34" y="311"/>
                  </a:lnTo>
                  <a:lnTo>
                    <a:pt x="43" y="327"/>
                  </a:lnTo>
                  <a:lnTo>
                    <a:pt x="52" y="343"/>
                  </a:lnTo>
                  <a:lnTo>
                    <a:pt x="53" y="343"/>
                  </a:lnTo>
                  <a:lnTo>
                    <a:pt x="53" y="343"/>
                  </a:lnTo>
                  <a:lnTo>
                    <a:pt x="75" y="377"/>
                  </a:lnTo>
                  <a:lnTo>
                    <a:pt x="75" y="377"/>
                  </a:lnTo>
                  <a:lnTo>
                    <a:pt x="99" y="415"/>
                  </a:lnTo>
                  <a:lnTo>
                    <a:pt x="111" y="433"/>
                  </a:lnTo>
                  <a:lnTo>
                    <a:pt x="120" y="451"/>
                  </a:lnTo>
                  <a:lnTo>
                    <a:pt x="129" y="469"/>
                  </a:lnTo>
                  <a:lnTo>
                    <a:pt x="135" y="486"/>
                  </a:lnTo>
                  <a:lnTo>
                    <a:pt x="139" y="503"/>
                  </a:lnTo>
                  <a:lnTo>
                    <a:pt x="141" y="511"/>
                  </a:lnTo>
                  <a:lnTo>
                    <a:pt x="141" y="521"/>
                  </a:lnTo>
                  <a:lnTo>
                    <a:pt x="141" y="563"/>
                  </a:lnTo>
                  <a:lnTo>
                    <a:pt x="141" y="563"/>
                  </a:lnTo>
                  <a:lnTo>
                    <a:pt x="142" y="565"/>
                  </a:lnTo>
                  <a:lnTo>
                    <a:pt x="143" y="567"/>
                  </a:lnTo>
                  <a:lnTo>
                    <a:pt x="144" y="568"/>
                  </a:lnTo>
                  <a:lnTo>
                    <a:pt x="146" y="569"/>
                  </a:lnTo>
                  <a:lnTo>
                    <a:pt x="294" y="569"/>
                  </a:lnTo>
                  <a:lnTo>
                    <a:pt x="294" y="569"/>
                  </a:lnTo>
                  <a:lnTo>
                    <a:pt x="296" y="568"/>
                  </a:lnTo>
                  <a:lnTo>
                    <a:pt x="298" y="567"/>
                  </a:lnTo>
                  <a:lnTo>
                    <a:pt x="300" y="565"/>
                  </a:lnTo>
                  <a:lnTo>
                    <a:pt x="300" y="563"/>
                  </a:lnTo>
                  <a:lnTo>
                    <a:pt x="300" y="521"/>
                  </a:lnTo>
                  <a:lnTo>
                    <a:pt x="300" y="521"/>
                  </a:lnTo>
                  <a:lnTo>
                    <a:pt x="300" y="511"/>
                  </a:lnTo>
                  <a:lnTo>
                    <a:pt x="301" y="503"/>
                  </a:lnTo>
                  <a:lnTo>
                    <a:pt x="305" y="486"/>
                  </a:lnTo>
                  <a:lnTo>
                    <a:pt x="312" y="469"/>
                  </a:lnTo>
                  <a:lnTo>
                    <a:pt x="320" y="451"/>
                  </a:lnTo>
                  <a:lnTo>
                    <a:pt x="330" y="433"/>
                  </a:lnTo>
                  <a:lnTo>
                    <a:pt x="341" y="415"/>
                  </a:lnTo>
                  <a:lnTo>
                    <a:pt x="366" y="377"/>
                  </a:lnTo>
                  <a:lnTo>
                    <a:pt x="366" y="377"/>
                  </a:lnTo>
                  <a:lnTo>
                    <a:pt x="388" y="343"/>
                  </a:lnTo>
                  <a:lnTo>
                    <a:pt x="388" y="343"/>
                  </a:lnTo>
                  <a:lnTo>
                    <a:pt x="388" y="343"/>
                  </a:lnTo>
                  <a:lnTo>
                    <a:pt x="399" y="327"/>
                  </a:lnTo>
                  <a:lnTo>
                    <a:pt x="408" y="311"/>
                  </a:lnTo>
                  <a:lnTo>
                    <a:pt x="408" y="310"/>
                  </a:lnTo>
                  <a:lnTo>
                    <a:pt x="408" y="310"/>
                  </a:lnTo>
                  <a:lnTo>
                    <a:pt x="409" y="309"/>
                  </a:lnTo>
                  <a:lnTo>
                    <a:pt x="409" y="309"/>
                  </a:lnTo>
                  <a:lnTo>
                    <a:pt x="417" y="287"/>
                  </a:lnTo>
                  <a:lnTo>
                    <a:pt x="423" y="266"/>
                  </a:lnTo>
                  <a:lnTo>
                    <a:pt x="427" y="243"/>
                  </a:lnTo>
                  <a:lnTo>
                    <a:pt x="429" y="221"/>
                  </a:lnTo>
                  <a:lnTo>
                    <a:pt x="429" y="221"/>
                  </a:lnTo>
                  <a:lnTo>
                    <a:pt x="427" y="199"/>
                  </a:lnTo>
                  <a:lnTo>
                    <a:pt x="424" y="178"/>
                  </a:lnTo>
                  <a:lnTo>
                    <a:pt x="419" y="159"/>
                  </a:lnTo>
                  <a:lnTo>
                    <a:pt x="411" y="139"/>
                  </a:lnTo>
                  <a:lnTo>
                    <a:pt x="403" y="122"/>
                  </a:lnTo>
                  <a:lnTo>
                    <a:pt x="393" y="105"/>
                  </a:lnTo>
                  <a:lnTo>
                    <a:pt x="380" y="88"/>
                  </a:lnTo>
                  <a:lnTo>
                    <a:pt x="368" y="73"/>
                  </a:lnTo>
                  <a:lnTo>
                    <a:pt x="353" y="60"/>
                  </a:lnTo>
                  <a:lnTo>
                    <a:pt x="336" y="48"/>
                  </a:lnTo>
                  <a:lnTo>
                    <a:pt x="319" y="38"/>
                  </a:lnTo>
                  <a:lnTo>
                    <a:pt x="301" y="29"/>
                  </a:lnTo>
                  <a:lnTo>
                    <a:pt x="282" y="22"/>
                  </a:lnTo>
                  <a:lnTo>
                    <a:pt x="262" y="17"/>
                  </a:lnTo>
                  <a:lnTo>
                    <a:pt x="242" y="14"/>
                  </a:lnTo>
                  <a:lnTo>
                    <a:pt x="220" y="12"/>
                  </a:lnTo>
                  <a:lnTo>
                    <a:pt x="220" y="12"/>
                  </a:lnTo>
                  <a:close/>
                </a:path>
              </a:pathLst>
            </a:custGeom>
            <a:solidFill>
              <a:srgbClr val="FFCE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7" name="Freeform 37"/>
            <p:cNvSpPr>
              <a:spLocks noEditPoints="1"/>
            </p:cNvSpPr>
            <p:nvPr userDrawn="1"/>
          </p:nvSpPr>
          <p:spPr bwMode="auto">
            <a:xfrm>
              <a:off x="3783013" y="2327276"/>
              <a:ext cx="147638" cy="30163"/>
            </a:xfrm>
            <a:custGeom>
              <a:avLst/>
              <a:gdLst>
                <a:gd name="T0" fmla="*/ 169 w 184"/>
                <a:gd name="T1" fmla="*/ 39 h 39"/>
                <a:gd name="T2" fmla="*/ 15 w 184"/>
                <a:gd name="T3" fmla="*/ 39 h 39"/>
                <a:gd name="T4" fmla="*/ 15 w 184"/>
                <a:gd name="T5" fmla="*/ 39 h 39"/>
                <a:gd name="T6" fmla="*/ 9 w 184"/>
                <a:gd name="T7" fmla="*/ 38 h 39"/>
                <a:gd name="T8" fmla="*/ 5 w 184"/>
                <a:gd name="T9" fmla="*/ 35 h 39"/>
                <a:gd name="T10" fmla="*/ 1 w 184"/>
                <a:gd name="T11" fmla="*/ 30 h 39"/>
                <a:gd name="T12" fmla="*/ 0 w 184"/>
                <a:gd name="T13" fmla="*/ 24 h 39"/>
                <a:gd name="T14" fmla="*/ 0 w 184"/>
                <a:gd name="T15" fmla="*/ 15 h 39"/>
                <a:gd name="T16" fmla="*/ 0 w 184"/>
                <a:gd name="T17" fmla="*/ 15 h 39"/>
                <a:gd name="T18" fmla="*/ 1 w 184"/>
                <a:gd name="T19" fmla="*/ 9 h 39"/>
                <a:gd name="T20" fmla="*/ 5 w 184"/>
                <a:gd name="T21" fmla="*/ 5 h 39"/>
                <a:gd name="T22" fmla="*/ 9 w 184"/>
                <a:gd name="T23" fmla="*/ 1 h 39"/>
                <a:gd name="T24" fmla="*/ 15 w 184"/>
                <a:gd name="T25" fmla="*/ 0 h 39"/>
                <a:gd name="T26" fmla="*/ 169 w 184"/>
                <a:gd name="T27" fmla="*/ 0 h 39"/>
                <a:gd name="T28" fmla="*/ 169 w 184"/>
                <a:gd name="T29" fmla="*/ 0 h 39"/>
                <a:gd name="T30" fmla="*/ 175 w 184"/>
                <a:gd name="T31" fmla="*/ 1 h 39"/>
                <a:gd name="T32" fmla="*/ 180 w 184"/>
                <a:gd name="T33" fmla="*/ 5 h 39"/>
                <a:gd name="T34" fmla="*/ 183 w 184"/>
                <a:gd name="T35" fmla="*/ 9 h 39"/>
                <a:gd name="T36" fmla="*/ 184 w 184"/>
                <a:gd name="T37" fmla="*/ 15 h 39"/>
                <a:gd name="T38" fmla="*/ 184 w 184"/>
                <a:gd name="T39" fmla="*/ 24 h 39"/>
                <a:gd name="T40" fmla="*/ 184 w 184"/>
                <a:gd name="T41" fmla="*/ 24 h 39"/>
                <a:gd name="T42" fmla="*/ 183 w 184"/>
                <a:gd name="T43" fmla="*/ 30 h 39"/>
                <a:gd name="T44" fmla="*/ 180 w 184"/>
                <a:gd name="T45" fmla="*/ 35 h 39"/>
                <a:gd name="T46" fmla="*/ 175 w 184"/>
                <a:gd name="T47" fmla="*/ 38 h 39"/>
                <a:gd name="T48" fmla="*/ 169 w 184"/>
                <a:gd name="T49" fmla="*/ 39 h 39"/>
                <a:gd name="T50" fmla="*/ 169 w 184"/>
                <a:gd name="T51" fmla="*/ 39 h 39"/>
                <a:gd name="T52" fmla="*/ 15 w 184"/>
                <a:gd name="T53" fmla="*/ 13 h 39"/>
                <a:gd name="T54" fmla="*/ 15 w 184"/>
                <a:gd name="T55" fmla="*/ 13 h 39"/>
                <a:gd name="T56" fmla="*/ 14 w 184"/>
                <a:gd name="T57" fmla="*/ 13 h 39"/>
                <a:gd name="T58" fmla="*/ 13 w 184"/>
                <a:gd name="T59" fmla="*/ 15 h 39"/>
                <a:gd name="T60" fmla="*/ 13 w 184"/>
                <a:gd name="T61" fmla="*/ 24 h 39"/>
                <a:gd name="T62" fmla="*/ 13 w 184"/>
                <a:gd name="T63" fmla="*/ 24 h 39"/>
                <a:gd name="T64" fmla="*/ 14 w 184"/>
                <a:gd name="T65" fmla="*/ 27 h 39"/>
                <a:gd name="T66" fmla="*/ 15 w 184"/>
                <a:gd name="T67" fmla="*/ 27 h 39"/>
                <a:gd name="T68" fmla="*/ 169 w 184"/>
                <a:gd name="T69" fmla="*/ 27 h 39"/>
                <a:gd name="T70" fmla="*/ 169 w 184"/>
                <a:gd name="T71" fmla="*/ 27 h 39"/>
                <a:gd name="T72" fmla="*/ 172 w 184"/>
                <a:gd name="T73" fmla="*/ 27 h 39"/>
                <a:gd name="T74" fmla="*/ 172 w 184"/>
                <a:gd name="T75" fmla="*/ 24 h 39"/>
                <a:gd name="T76" fmla="*/ 172 w 184"/>
                <a:gd name="T77" fmla="*/ 15 h 39"/>
                <a:gd name="T78" fmla="*/ 172 w 184"/>
                <a:gd name="T79" fmla="*/ 15 h 39"/>
                <a:gd name="T80" fmla="*/ 172 w 184"/>
                <a:gd name="T81" fmla="*/ 13 h 39"/>
                <a:gd name="T82" fmla="*/ 169 w 184"/>
                <a:gd name="T83" fmla="*/ 13 h 39"/>
                <a:gd name="T84" fmla="*/ 15 w 184"/>
                <a:gd name="T85" fmla="*/ 1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4" h="39">
                  <a:moveTo>
                    <a:pt x="169" y="39"/>
                  </a:moveTo>
                  <a:lnTo>
                    <a:pt x="15" y="39"/>
                  </a:lnTo>
                  <a:lnTo>
                    <a:pt x="15" y="39"/>
                  </a:lnTo>
                  <a:lnTo>
                    <a:pt x="9" y="38"/>
                  </a:lnTo>
                  <a:lnTo>
                    <a:pt x="5" y="35"/>
                  </a:lnTo>
                  <a:lnTo>
                    <a:pt x="1" y="30"/>
                  </a:lnTo>
                  <a:lnTo>
                    <a:pt x="0" y="24"/>
                  </a:lnTo>
                  <a:lnTo>
                    <a:pt x="0" y="15"/>
                  </a:lnTo>
                  <a:lnTo>
                    <a:pt x="0" y="15"/>
                  </a:lnTo>
                  <a:lnTo>
                    <a:pt x="1" y="9"/>
                  </a:lnTo>
                  <a:lnTo>
                    <a:pt x="5" y="5"/>
                  </a:lnTo>
                  <a:lnTo>
                    <a:pt x="9" y="1"/>
                  </a:lnTo>
                  <a:lnTo>
                    <a:pt x="15" y="0"/>
                  </a:lnTo>
                  <a:lnTo>
                    <a:pt x="169" y="0"/>
                  </a:lnTo>
                  <a:lnTo>
                    <a:pt x="169" y="0"/>
                  </a:lnTo>
                  <a:lnTo>
                    <a:pt x="175" y="1"/>
                  </a:lnTo>
                  <a:lnTo>
                    <a:pt x="180" y="5"/>
                  </a:lnTo>
                  <a:lnTo>
                    <a:pt x="183" y="9"/>
                  </a:lnTo>
                  <a:lnTo>
                    <a:pt x="184" y="15"/>
                  </a:lnTo>
                  <a:lnTo>
                    <a:pt x="184" y="24"/>
                  </a:lnTo>
                  <a:lnTo>
                    <a:pt x="184" y="24"/>
                  </a:lnTo>
                  <a:lnTo>
                    <a:pt x="183" y="30"/>
                  </a:lnTo>
                  <a:lnTo>
                    <a:pt x="180" y="35"/>
                  </a:lnTo>
                  <a:lnTo>
                    <a:pt x="175" y="38"/>
                  </a:lnTo>
                  <a:lnTo>
                    <a:pt x="169" y="39"/>
                  </a:lnTo>
                  <a:lnTo>
                    <a:pt x="169" y="39"/>
                  </a:lnTo>
                  <a:close/>
                  <a:moveTo>
                    <a:pt x="15" y="13"/>
                  </a:moveTo>
                  <a:lnTo>
                    <a:pt x="15" y="13"/>
                  </a:lnTo>
                  <a:lnTo>
                    <a:pt x="14" y="13"/>
                  </a:lnTo>
                  <a:lnTo>
                    <a:pt x="13" y="15"/>
                  </a:lnTo>
                  <a:lnTo>
                    <a:pt x="13" y="24"/>
                  </a:lnTo>
                  <a:lnTo>
                    <a:pt x="13" y="24"/>
                  </a:lnTo>
                  <a:lnTo>
                    <a:pt x="14" y="27"/>
                  </a:lnTo>
                  <a:lnTo>
                    <a:pt x="15" y="27"/>
                  </a:lnTo>
                  <a:lnTo>
                    <a:pt x="169" y="27"/>
                  </a:lnTo>
                  <a:lnTo>
                    <a:pt x="169" y="27"/>
                  </a:lnTo>
                  <a:lnTo>
                    <a:pt x="172" y="27"/>
                  </a:lnTo>
                  <a:lnTo>
                    <a:pt x="172" y="24"/>
                  </a:lnTo>
                  <a:lnTo>
                    <a:pt x="172" y="15"/>
                  </a:lnTo>
                  <a:lnTo>
                    <a:pt x="172" y="15"/>
                  </a:lnTo>
                  <a:lnTo>
                    <a:pt x="172" y="13"/>
                  </a:lnTo>
                  <a:lnTo>
                    <a:pt x="169" y="13"/>
                  </a:lnTo>
                  <a:lnTo>
                    <a:pt x="15" y="13"/>
                  </a:lnTo>
                  <a:close/>
                </a:path>
              </a:pathLst>
            </a:custGeom>
            <a:solidFill>
              <a:srgbClr val="FFCE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8" name="Freeform 38"/>
            <p:cNvSpPr>
              <a:spLocks noEditPoints="1"/>
            </p:cNvSpPr>
            <p:nvPr userDrawn="1"/>
          </p:nvSpPr>
          <p:spPr bwMode="auto">
            <a:xfrm>
              <a:off x="3798888" y="2368551"/>
              <a:ext cx="115888" cy="30163"/>
            </a:xfrm>
            <a:custGeom>
              <a:avLst/>
              <a:gdLst>
                <a:gd name="T0" fmla="*/ 133 w 148"/>
                <a:gd name="T1" fmla="*/ 39 h 39"/>
                <a:gd name="T2" fmla="*/ 15 w 148"/>
                <a:gd name="T3" fmla="*/ 39 h 39"/>
                <a:gd name="T4" fmla="*/ 15 w 148"/>
                <a:gd name="T5" fmla="*/ 39 h 39"/>
                <a:gd name="T6" fmla="*/ 10 w 148"/>
                <a:gd name="T7" fmla="*/ 38 h 39"/>
                <a:gd name="T8" fmla="*/ 5 w 148"/>
                <a:gd name="T9" fmla="*/ 35 h 39"/>
                <a:gd name="T10" fmla="*/ 2 w 148"/>
                <a:gd name="T11" fmla="*/ 30 h 39"/>
                <a:gd name="T12" fmla="*/ 0 w 148"/>
                <a:gd name="T13" fmla="*/ 25 h 39"/>
                <a:gd name="T14" fmla="*/ 0 w 148"/>
                <a:gd name="T15" fmla="*/ 15 h 39"/>
                <a:gd name="T16" fmla="*/ 0 w 148"/>
                <a:gd name="T17" fmla="*/ 15 h 39"/>
                <a:gd name="T18" fmla="*/ 2 w 148"/>
                <a:gd name="T19" fmla="*/ 9 h 39"/>
                <a:gd name="T20" fmla="*/ 5 w 148"/>
                <a:gd name="T21" fmla="*/ 5 h 39"/>
                <a:gd name="T22" fmla="*/ 10 w 148"/>
                <a:gd name="T23" fmla="*/ 1 h 39"/>
                <a:gd name="T24" fmla="*/ 15 w 148"/>
                <a:gd name="T25" fmla="*/ 0 h 39"/>
                <a:gd name="T26" fmla="*/ 133 w 148"/>
                <a:gd name="T27" fmla="*/ 0 h 39"/>
                <a:gd name="T28" fmla="*/ 133 w 148"/>
                <a:gd name="T29" fmla="*/ 0 h 39"/>
                <a:gd name="T30" fmla="*/ 139 w 148"/>
                <a:gd name="T31" fmla="*/ 1 h 39"/>
                <a:gd name="T32" fmla="*/ 143 w 148"/>
                <a:gd name="T33" fmla="*/ 5 h 39"/>
                <a:gd name="T34" fmla="*/ 147 w 148"/>
                <a:gd name="T35" fmla="*/ 9 h 39"/>
                <a:gd name="T36" fmla="*/ 148 w 148"/>
                <a:gd name="T37" fmla="*/ 15 h 39"/>
                <a:gd name="T38" fmla="*/ 148 w 148"/>
                <a:gd name="T39" fmla="*/ 25 h 39"/>
                <a:gd name="T40" fmla="*/ 148 w 148"/>
                <a:gd name="T41" fmla="*/ 25 h 39"/>
                <a:gd name="T42" fmla="*/ 147 w 148"/>
                <a:gd name="T43" fmla="*/ 30 h 39"/>
                <a:gd name="T44" fmla="*/ 143 w 148"/>
                <a:gd name="T45" fmla="*/ 35 h 39"/>
                <a:gd name="T46" fmla="*/ 139 w 148"/>
                <a:gd name="T47" fmla="*/ 38 h 39"/>
                <a:gd name="T48" fmla="*/ 133 w 148"/>
                <a:gd name="T49" fmla="*/ 39 h 39"/>
                <a:gd name="T50" fmla="*/ 133 w 148"/>
                <a:gd name="T51" fmla="*/ 39 h 39"/>
                <a:gd name="T52" fmla="*/ 15 w 148"/>
                <a:gd name="T53" fmla="*/ 13 h 39"/>
                <a:gd name="T54" fmla="*/ 15 w 148"/>
                <a:gd name="T55" fmla="*/ 13 h 39"/>
                <a:gd name="T56" fmla="*/ 14 w 148"/>
                <a:gd name="T57" fmla="*/ 14 h 39"/>
                <a:gd name="T58" fmla="*/ 13 w 148"/>
                <a:gd name="T59" fmla="*/ 15 h 39"/>
                <a:gd name="T60" fmla="*/ 13 w 148"/>
                <a:gd name="T61" fmla="*/ 25 h 39"/>
                <a:gd name="T62" fmla="*/ 13 w 148"/>
                <a:gd name="T63" fmla="*/ 25 h 39"/>
                <a:gd name="T64" fmla="*/ 14 w 148"/>
                <a:gd name="T65" fmla="*/ 27 h 39"/>
                <a:gd name="T66" fmla="*/ 15 w 148"/>
                <a:gd name="T67" fmla="*/ 27 h 39"/>
                <a:gd name="T68" fmla="*/ 133 w 148"/>
                <a:gd name="T69" fmla="*/ 27 h 39"/>
                <a:gd name="T70" fmla="*/ 133 w 148"/>
                <a:gd name="T71" fmla="*/ 27 h 39"/>
                <a:gd name="T72" fmla="*/ 135 w 148"/>
                <a:gd name="T73" fmla="*/ 27 h 39"/>
                <a:gd name="T74" fmla="*/ 135 w 148"/>
                <a:gd name="T75" fmla="*/ 25 h 39"/>
                <a:gd name="T76" fmla="*/ 135 w 148"/>
                <a:gd name="T77" fmla="*/ 15 h 39"/>
                <a:gd name="T78" fmla="*/ 135 w 148"/>
                <a:gd name="T79" fmla="*/ 15 h 39"/>
                <a:gd name="T80" fmla="*/ 135 w 148"/>
                <a:gd name="T81" fmla="*/ 14 h 39"/>
                <a:gd name="T82" fmla="*/ 133 w 148"/>
                <a:gd name="T83" fmla="*/ 13 h 39"/>
                <a:gd name="T84" fmla="*/ 15 w 148"/>
                <a:gd name="T85" fmla="*/ 1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8" h="39">
                  <a:moveTo>
                    <a:pt x="133" y="39"/>
                  </a:moveTo>
                  <a:lnTo>
                    <a:pt x="15" y="39"/>
                  </a:lnTo>
                  <a:lnTo>
                    <a:pt x="15" y="39"/>
                  </a:lnTo>
                  <a:lnTo>
                    <a:pt x="10" y="38"/>
                  </a:lnTo>
                  <a:lnTo>
                    <a:pt x="5" y="35"/>
                  </a:lnTo>
                  <a:lnTo>
                    <a:pt x="2" y="30"/>
                  </a:lnTo>
                  <a:lnTo>
                    <a:pt x="0" y="25"/>
                  </a:lnTo>
                  <a:lnTo>
                    <a:pt x="0" y="15"/>
                  </a:lnTo>
                  <a:lnTo>
                    <a:pt x="0" y="15"/>
                  </a:lnTo>
                  <a:lnTo>
                    <a:pt x="2" y="9"/>
                  </a:lnTo>
                  <a:lnTo>
                    <a:pt x="5" y="5"/>
                  </a:lnTo>
                  <a:lnTo>
                    <a:pt x="10" y="1"/>
                  </a:lnTo>
                  <a:lnTo>
                    <a:pt x="15" y="0"/>
                  </a:lnTo>
                  <a:lnTo>
                    <a:pt x="133" y="0"/>
                  </a:lnTo>
                  <a:lnTo>
                    <a:pt x="133" y="0"/>
                  </a:lnTo>
                  <a:lnTo>
                    <a:pt x="139" y="1"/>
                  </a:lnTo>
                  <a:lnTo>
                    <a:pt x="143" y="5"/>
                  </a:lnTo>
                  <a:lnTo>
                    <a:pt x="147" y="9"/>
                  </a:lnTo>
                  <a:lnTo>
                    <a:pt x="148" y="15"/>
                  </a:lnTo>
                  <a:lnTo>
                    <a:pt x="148" y="25"/>
                  </a:lnTo>
                  <a:lnTo>
                    <a:pt x="148" y="25"/>
                  </a:lnTo>
                  <a:lnTo>
                    <a:pt x="147" y="30"/>
                  </a:lnTo>
                  <a:lnTo>
                    <a:pt x="143" y="35"/>
                  </a:lnTo>
                  <a:lnTo>
                    <a:pt x="139" y="38"/>
                  </a:lnTo>
                  <a:lnTo>
                    <a:pt x="133" y="39"/>
                  </a:lnTo>
                  <a:lnTo>
                    <a:pt x="133" y="39"/>
                  </a:lnTo>
                  <a:close/>
                  <a:moveTo>
                    <a:pt x="15" y="13"/>
                  </a:moveTo>
                  <a:lnTo>
                    <a:pt x="15" y="13"/>
                  </a:lnTo>
                  <a:lnTo>
                    <a:pt x="14" y="14"/>
                  </a:lnTo>
                  <a:lnTo>
                    <a:pt x="13" y="15"/>
                  </a:lnTo>
                  <a:lnTo>
                    <a:pt x="13" y="25"/>
                  </a:lnTo>
                  <a:lnTo>
                    <a:pt x="13" y="25"/>
                  </a:lnTo>
                  <a:lnTo>
                    <a:pt x="14" y="27"/>
                  </a:lnTo>
                  <a:lnTo>
                    <a:pt x="15" y="27"/>
                  </a:lnTo>
                  <a:lnTo>
                    <a:pt x="133" y="27"/>
                  </a:lnTo>
                  <a:lnTo>
                    <a:pt x="133" y="27"/>
                  </a:lnTo>
                  <a:lnTo>
                    <a:pt x="135" y="27"/>
                  </a:lnTo>
                  <a:lnTo>
                    <a:pt x="135" y="25"/>
                  </a:lnTo>
                  <a:lnTo>
                    <a:pt x="135" y="15"/>
                  </a:lnTo>
                  <a:lnTo>
                    <a:pt x="135" y="15"/>
                  </a:lnTo>
                  <a:lnTo>
                    <a:pt x="135" y="14"/>
                  </a:lnTo>
                  <a:lnTo>
                    <a:pt x="133" y="13"/>
                  </a:lnTo>
                  <a:lnTo>
                    <a:pt x="15" y="13"/>
                  </a:lnTo>
                  <a:close/>
                </a:path>
              </a:pathLst>
            </a:custGeom>
            <a:solidFill>
              <a:srgbClr val="FFCE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0" name="Freeform 39"/>
            <p:cNvSpPr>
              <a:spLocks noEditPoints="1"/>
            </p:cNvSpPr>
            <p:nvPr userDrawn="1"/>
          </p:nvSpPr>
          <p:spPr bwMode="auto">
            <a:xfrm>
              <a:off x="3813176" y="2409826"/>
              <a:ext cx="87313" cy="30163"/>
            </a:xfrm>
            <a:custGeom>
              <a:avLst/>
              <a:gdLst>
                <a:gd name="T0" fmla="*/ 95 w 110"/>
                <a:gd name="T1" fmla="*/ 38 h 38"/>
                <a:gd name="T2" fmla="*/ 15 w 110"/>
                <a:gd name="T3" fmla="*/ 38 h 38"/>
                <a:gd name="T4" fmla="*/ 15 w 110"/>
                <a:gd name="T5" fmla="*/ 38 h 38"/>
                <a:gd name="T6" fmla="*/ 9 w 110"/>
                <a:gd name="T7" fmla="*/ 37 h 38"/>
                <a:gd name="T8" fmla="*/ 4 w 110"/>
                <a:gd name="T9" fmla="*/ 35 h 38"/>
                <a:gd name="T10" fmla="*/ 1 w 110"/>
                <a:gd name="T11" fmla="*/ 30 h 38"/>
                <a:gd name="T12" fmla="*/ 0 w 110"/>
                <a:gd name="T13" fmla="*/ 24 h 38"/>
                <a:gd name="T14" fmla="*/ 0 w 110"/>
                <a:gd name="T15" fmla="*/ 14 h 38"/>
                <a:gd name="T16" fmla="*/ 0 w 110"/>
                <a:gd name="T17" fmla="*/ 14 h 38"/>
                <a:gd name="T18" fmla="*/ 1 w 110"/>
                <a:gd name="T19" fmla="*/ 8 h 38"/>
                <a:gd name="T20" fmla="*/ 4 w 110"/>
                <a:gd name="T21" fmla="*/ 4 h 38"/>
                <a:gd name="T22" fmla="*/ 9 w 110"/>
                <a:gd name="T23" fmla="*/ 1 h 38"/>
                <a:gd name="T24" fmla="*/ 15 w 110"/>
                <a:gd name="T25" fmla="*/ 0 h 38"/>
                <a:gd name="T26" fmla="*/ 95 w 110"/>
                <a:gd name="T27" fmla="*/ 0 h 38"/>
                <a:gd name="T28" fmla="*/ 95 w 110"/>
                <a:gd name="T29" fmla="*/ 0 h 38"/>
                <a:gd name="T30" fmla="*/ 101 w 110"/>
                <a:gd name="T31" fmla="*/ 1 h 38"/>
                <a:gd name="T32" fmla="*/ 106 w 110"/>
                <a:gd name="T33" fmla="*/ 4 h 38"/>
                <a:gd name="T34" fmla="*/ 109 w 110"/>
                <a:gd name="T35" fmla="*/ 8 h 38"/>
                <a:gd name="T36" fmla="*/ 110 w 110"/>
                <a:gd name="T37" fmla="*/ 14 h 38"/>
                <a:gd name="T38" fmla="*/ 110 w 110"/>
                <a:gd name="T39" fmla="*/ 24 h 38"/>
                <a:gd name="T40" fmla="*/ 110 w 110"/>
                <a:gd name="T41" fmla="*/ 24 h 38"/>
                <a:gd name="T42" fmla="*/ 109 w 110"/>
                <a:gd name="T43" fmla="*/ 30 h 38"/>
                <a:gd name="T44" fmla="*/ 106 w 110"/>
                <a:gd name="T45" fmla="*/ 35 h 38"/>
                <a:gd name="T46" fmla="*/ 101 w 110"/>
                <a:gd name="T47" fmla="*/ 37 h 38"/>
                <a:gd name="T48" fmla="*/ 95 w 110"/>
                <a:gd name="T49" fmla="*/ 38 h 38"/>
                <a:gd name="T50" fmla="*/ 95 w 110"/>
                <a:gd name="T51" fmla="*/ 38 h 38"/>
                <a:gd name="T52" fmla="*/ 15 w 110"/>
                <a:gd name="T53" fmla="*/ 12 h 38"/>
                <a:gd name="T54" fmla="*/ 15 w 110"/>
                <a:gd name="T55" fmla="*/ 12 h 38"/>
                <a:gd name="T56" fmla="*/ 14 w 110"/>
                <a:gd name="T57" fmla="*/ 13 h 38"/>
                <a:gd name="T58" fmla="*/ 13 w 110"/>
                <a:gd name="T59" fmla="*/ 14 h 38"/>
                <a:gd name="T60" fmla="*/ 13 w 110"/>
                <a:gd name="T61" fmla="*/ 24 h 38"/>
                <a:gd name="T62" fmla="*/ 13 w 110"/>
                <a:gd name="T63" fmla="*/ 24 h 38"/>
                <a:gd name="T64" fmla="*/ 14 w 110"/>
                <a:gd name="T65" fmla="*/ 25 h 38"/>
                <a:gd name="T66" fmla="*/ 15 w 110"/>
                <a:gd name="T67" fmla="*/ 27 h 38"/>
                <a:gd name="T68" fmla="*/ 95 w 110"/>
                <a:gd name="T69" fmla="*/ 27 h 38"/>
                <a:gd name="T70" fmla="*/ 95 w 110"/>
                <a:gd name="T71" fmla="*/ 27 h 38"/>
                <a:gd name="T72" fmla="*/ 98 w 110"/>
                <a:gd name="T73" fmla="*/ 25 h 38"/>
                <a:gd name="T74" fmla="*/ 98 w 110"/>
                <a:gd name="T75" fmla="*/ 24 h 38"/>
                <a:gd name="T76" fmla="*/ 98 w 110"/>
                <a:gd name="T77" fmla="*/ 14 h 38"/>
                <a:gd name="T78" fmla="*/ 98 w 110"/>
                <a:gd name="T79" fmla="*/ 14 h 38"/>
                <a:gd name="T80" fmla="*/ 98 w 110"/>
                <a:gd name="T81" fmla="*/ 13 h 38"/>
                <a:gd name="T82" fmla="*/ 95 w 110"/>
                <a:gd name="T83" fmla="*/ 12 h 38"/>
                <a:gd name="T84" fmla="*/ 15 w 110"/>
                <a:gd name="T85" fmla="*/ 1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 h="38">
                  <a:moveTo>
                    <a:pt x="95" y="38"/>
                  </a:moveTo>
                  <a:lnTo>
                    <a:pt x="15" y="38"/>
                  </a:lnTo>
                  <a:lnTo>
                    <a:pt x="15" y="38"/>
                  </a:lnTo>
                  <a:lnTo>
                    <a:pt x="9" y="37"/>
                  </a:lnTo>
                  <a:lnTo>
                    <a:pt x="4" y="35"/>
                  </a:lnTo>
                  <a:lnTo>
                    <a:pt x="1" y="30"/>
                  </a:lnTo>
                  <a:lnTo>
                    <a:pt x="0" y="24"/>
                  </a:lnTo>
                  <a:lnTo>
                    <a:pt x="0" y="14"/>
                  </a:lnTo>
                  <a:lnTo>
                    <a:pt x="0" y="14"/>
                  </a:lnTo>
                  <a:lnTo>
                    <a:pt x="1" y="8"/>
                  </a:lnTo>
                  <a:lnTo>
                    <a:pt x="4" y="4"/>
                  </a:lnTo>
                  <a:lnTo>
                    <a:pt x="9" y="1"/>
                  </a:lnTo>
                  <a:lnTo>
                    <a:pt x="15" y="0"/>
                  </a:lnTo>
                  <a:lnTo>
                    <a:pt x="95" y="0"/>
                  </a:lnTo>
                  <a:lnTo>
                    <a:pt x="95" y="0"/>
                  </a:lnTo>
                  <a:lnTo>
                    <a:pt x="101" y="1"/>
                  </a:lnTo>
                  <a:lnTo>
                    <a:pt x="106" y="4"/>
                  </a:lnTo>
                  <a:lnTo>
                    <a:pt x="109" y="8"/>
                  </a:lnTo>
                  <a:lnTo>
                    <a:pt x="110" y="14"/>
                  </a:lnTo>
                  <a:lnTo>
                    <a:pt x="110" y="24"/>
                  </a:lnTo>
                  <a:lnTo>
                    <a:pt x="110" y="24"/>
                  </a:lnTo>
                  <a:lnTo>
                    <a:pt x="109" y="30"/>
                  </a:lnTo>
                  <a:lnTo>
                    <a:pt x="106" y="35"/>
                  </a:lnTo>
                  <a:lnTo>
                    <a:pt x="101" y="37"/>
                  </a:lnTo>
                  <a:lnTo>
                    <a:pt x="95" y="38"/>
                  </a:lnTo>
                  <a:lnTo>
                    <a:pt x="95" y="38"/>
                  </a:lnTo>
                  <a:close/>
                  <a:moveTo>
                    <a:pt x="15" y="12"/>
                  </a:moveTo>
                  <a:lnTo>
                    <a:pt x="15" y="12"/>
                  </a:lnTo>
                  <a:lnTo>
                    <a:pt x="14" y="13"/>
                  </a:lnTo>
                  <a:lnTo>
                    <a:pt x="13" y="14"/>
                  </a:lnTo>
                  <a:lnTo>
                    <a:pt x="13" y="24"/>
                  </a:lnTo>
                  <a:lnTo>
                    <a:pt x="13" y="24"/>
                  </a:lnTo>
                  <a:lnTo>
                    <a:pt x="14" y="25"/>
                  </a:lnTo>
                  <a:lnTo>
                    <a:pt x="15" y="27"/>
                  </a:lnTo>
                  <a:lnTo>
                    <a:pt x="95" y="27"/>
                  </a:lnTo>
                  <a:lnTo>
                    <a:pt x="95" y="27"/>
                  </a:lnTo>
                  <a:lnTo>
                    <a:pt x="98" y="25"/>
                  </a:lnTo>
                  <a:lnTo>
                    <a:pt x="98" y="24"/>
                  </a:lnTo>
                  <a:lnTo>
                    <a:pt x="98" y="14"/>
                  </a:lnTo>
                  <a:lnTo>
                    <a:pt x="98" y="14"/>
                  </a:lnTo>
                  <a:lnTo>
                    <a:pt x="98" y="13"/>
                  </a:lnTo>
                  <a:lnTo>
                    <a:pt x="95" y="12"/>
                  </a:lnTo>
                  <a:lnTo>
                    <a:pt x="15" y="12"/>
                  </a:lnTo>
                  <a:close/>
                </a:path>
              </a:pathLst>
            </a:custGeom>
            <a:solidFill>
              <a:srgbClr val="FFCE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1" name="Freeform 40"/>
            <p:cNvSpPr>
              <a:spLocks/>
            </p:cNvSpPr>
            <p:nvPr userDrawn="1"/>
          </p:nvSpPr>
          <p:spPr bwMode="auto">
            <a:xfrm>
              <a:off x="3725863" y="1898651"/>
              <a:ext cx="106363" cy="142875"/>
            </a:xfrm>
            <a:custGeom>
              <a:avLst/>
              <a:gdLst>
                <a:gd name="T0" fmla="*/ 6 w 135"/>
                <a:gd name="T1" fmla="*/ 180 h 180"/>
                <a:gd name="T2" fmla="*/ 6 w 135"/>
                <a:gd name="T3" fmla="*/ 180 h 180"/>
                <a:gd name="T4" fmla="*/ 4 w 135"/>
                <a:gd name="T5" fmla="*/ 179 h 180"/>
                <a:gd name="T6" fmla="*/ 1 w 135"/>
                <a:gd name="T7" fmla="*/ 177 h 180"/>
                <a:gd name="T8" fmla="*/ 0 w 135"/>
                <a:gd name="T9" fmla="*/ 176 h 180"/>
                <a:gd name="T10" fmla="*/ 0 w 135"/>
                <a:gd name="T11" fmla="*/ 173 h 180"/>
                <a:gd name="T12" fmla="*/ 0 w 135"/>
                <a:gd name="T13" fmla="*/ 173 h 180"/>
                <a:gd name="T14" fmla="*/ 1 w 135"/>
                <a:gd name="T15" fmla="*/ 153 h 180"/>
                <a:gd name="T16" fmla="*/ 4 w 135"/>
                <a:gd name="T17" fmla="*/ 134 h 180"/>
                <a:gd name="T18" fmla="*/ 8 w 135"/>
                <a:gd name="T19" fmla="*/ 115 h 180"/>
                <a:gd name="T20" fmla="*/ 15 w 135"/>
                <a:gd name="T21" fmla="*/ 99 h 180"/>
                <a:gd name="T22" fmla="*/ 22 w 135"/>
                <a:gd name="T23" fmla="*/ 83 h 180"/>
                <a:gd name="T24" fmla="*/ 31 w 135"/>
                <a:gd name="T25" fmla="*/ 69 h 180"/>
                <a:gd name="T26" fmla="*/ 41 w 135"/>
                <a:gd name="T27" fmla="*/ 56 h 180"/>
                <a:gd name="T28" fmla="*/ 51 w 135"/>
                <a:gd name="T29" fmla="*/ 45 h 180"/>
                <a:gd name="T30" fmla="*/ 61 w 135"/>
                <a:gd name="T31" fmla="*/ 35 h 180"/>
                <a:gd name="T32" fmla="*/ 72 w 135"/>
                <a:gd name="T33" fmla="*/ 25 h 180"/>
                <a:gd name="T34" fmla="*/ 83 w 135"/>
                <a:gd name="T35" fmla="*/ 17 h 180"/>
                <a:gd name="T36" fmla="*/ 94 w 135"/>
                <a:gd name="T37" fmla="*/ 11 h 180"/>
                <a:gd name="T38" fmla="*/ 104 w 135"/>
                <a:gd name="T39" fmla="*/ 6 h 180"/>
                <a:gd name="T40" fmla="*/ 113 w 135"/>
                <a:gd name="T41" fmla="*/ 2 h 180"/>
                <a:gd name="T42" fmla="*/ 121 w 135"/>
                <a:gd name="T43" fmla="*/ 1 h 180"/>
                <a:gd name="T44" fmla="*/ 129 w 135"/>
                <a:gd name="T45" fmla="*/ 0 h 180"/>
                <a:gd name="T46" fmla="*/ 129 w 135"/>
                <a:gd name="T47" fmla="*/ 0 h 180"/>
                <a:gd name="T48" fmla="*/ 132 w 135"/>
                <a:gd name="T49" fmla="*/ 0 h 180"/>
                <a:gd name="T50" fmla="*/ 134 w 135"/>
                <a:gd name="T51" fmla="*/ 2 h 180"/>
                <a:gd name="T52" fmla="*/ 135 w 135"/>
                <a:gd name="T53" fmla="*/ 3 h 180"/>
                <a:gd name="T54" fmla="*/ 135 w 135"/>
                <a:gd name="T55" fmla="*/ 6 h 180"/>
                <a:gd name="T56" fmla="*/ 135 w 135"/>
                <a:gd name="T57" fmla="*/ 6 h 180"/>
                <a:gd name="T58" fmla="*/ 135 w 135"/>
                <a:gd name="T59" fmla="*/ 8 h 180"/>
                <a:gd name="T60" fmla="*/ 134 w 135"/>
                <a:gd name="T61" fmla="*/ 10 h 180"/>
                <a:gd name="T62" fmla="*/ 132 w 135"/>
                <a:gd name="T63" fmla="*/ 11 h 180"/>
                <a:gd name="T64" fmla="*/ 129 w 135"/>
                <a:gd name="T65" fmla="*/ 13 h 180"/>
                <a:gd name="T66" fmla="*/ 129 w 135"/>
                <a:gd name="T67" fmla="*/ 13 h 180"/>
                <a:gd name="T68" fmla="*/ 124 w 135"/>
                <a:gd name="T69" fmla="*/ 13 h 180"/>
                <a:gd name="T70" fmla="*/ 115 w 135"/>
                <a:gd name="T71" fmla="*/ 15 h 180"/>
                <a:gd name="T72" fmla="*/ 107 w 135"/>
                <a:gd name="T73" fmla="*/ 18 h 180"/>
                <a:gd name="T74" fmla="*/ 98 w 135"/>
                <a:gd name="T75" fmla="*/ 23 h 180"/>
                <a:gd name="T76" fmla="*/ 89 w 135"/>
                <a:gd name="T77" fmla="*/ 29 h 180"/>
                <a:gd name="T78" fmla="*/ 79 w 135"/>
                <a:gd name="T79" fmla="*/ 36 h 180"/>
                <a:gd name="T80" fmla="*/ 69 w 135"/>
                <a:gd name="T81" fmla="*/ 44 h 180"/>
                <a:gd name="T82" fmla="*/ 59 w 135"/>
                <a:gd name="T83" fmla="*/ 53 h 180"/>
                <a:gd name="T84" fmla="*/ 50 w 135"/>
                <a:gd name="T85" fmla="*/ 63 h 180"/>
                <a:gd name="T86" fmla="*/ 42 w 135"/>
                <a:gd name="T87" fmla="*/ 76 h 180"/>
                <a:gd name="T88" fmla="*/ 34 w 135"/>
                <a:gd name="T89" fmla="*/ 89 h 180"/>
                <a:gd name="T90" fmla="*/ 27 w 135"/>
                <a:gd name="T91" fmla="*/ 104 h 180"/>
                <a:gd name="T92" fmla="*/ 20 w 135"/>
                <a:gd name="T93" fmla="*/ 120 h 180"/>
                <a:gd name="T94" fmla="*/ 16 w 135"/>
                <a:gd name="T95" fmla="*/ 136 h 180"/>
                <a:gd name="T96" fmla="*/ 13 w 135"/>
                <a:gd name="T97" fmla="*/ 154 h 180"/>
                <a:gd name="T98" fmla="*/ 12 w 135"/>
                <a:gd name="T99" fmla="*/ 173 h 180"/>
                <a:gd name="T100" fmla="*/ 12 w 135"/>
                <a:gd name="T101" fmla="*/ 173 h 180"/>
                <a:gd name="T102" fmla="*/ 12 w 135"/>
                <a:gd name="T103" fmla="*/ 176 h 180"/>
                <a:gd name="T104" fmla="*/ 11 w 135"/>
                <a:gd name="T105" fmla="*/ 177 h 180"/>
                <a:gd name="T106" fmla="*/ 8 w 135"/>
                <a:gd name="T107" fmla="*/ 179 h 180"/>
                <a:gd name="T108" fmla="*/ 6 w 135"/>
                <a:gd name="T109" fmla="*/ 180 h 180"/>
                <a:gd name="T110" fmla="*/ 6 w 135"/>
                <a:gd name="T111"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5" h="180">
                  <a:moveTo>
                    <a:pt x="6" y="180"/>
                  </a:moveTo>
                  <a:lnTo>
                    <a:pt x="6" y="180"/>
                  </a:lnTo>
                  <a:lnTo>
                    <a:pt x="4" y="179"/>
                  </a:lnTo>
                  <a:lnTo>
                    <a:pt x="1" y="177"/>
                  </a:lnTo>
                  <a:lnTo>
                    <a:pt x="0" y="176"/>
                  </a:lnTo>
                  <a:lnTo>
                    <a:pt x="0" y="173"/>
                  </a:lnTo>
                  <a:lnTo>
                    <a:pt x="0" y="173"/>
                  </a:lnTo>
                  <a:lnTo>
                    <a:pt x="1" y="153"/>
                  </a:lnTo>
                  <a:lnTo>
                    <a:pt x="4" y="134"/>
                  </a:lnTo>
                  <a:lnTo>
                    <a:pt x="8" y="115"/>
                  </a:lnTo>
                  <a:lnTo>
                    <a:pt x="15" y="99"/>
                  </a:lnTo>
                  <a:lnTo>
                    <a:pt x="22" y="83"/>
                  </a:lnTo>
                  <a:lnTo>
                    <a:pt x="31" y="69"/>
                  </a:lnTo>
                  <a:lnTo>
                    <a:pt x="41" y="56"/>
                  </a:lnTo>
                  <a:lnTo>
                    <a:pt x="51" y="45"/>
                  </a:lnTo>
                  <a:lnTo>
                    <a:pt x="61" y="35"/>
                  </a:lnTo>
                  <a:lnTo>
                    <a:pt x="72" y="25"/>
                  </a:lnTo>
                  <a:lnTo>
                    <a:pt x="83" y="17"/>
                  </a:lnTo>
                  <a:lnTo>
                    <a:pt x="94" y="11"/>
                  </a:lnTo>
                  <a:lnTo>
                    <a:pt x="104" y="6"/>
                  </a:lnTo>
                  <a:lnTo>
                    <a:pt x="113" y="2"/>
                  </a:lnTo>
                  <a:lnTo>
                    <a:pt x="121" y="1"/>
                  </a:lnTo>
                  <a:lnTo>
                    <a:pt x="129" y="0"/>
                  </a:lnTo>
                  <a:lnTo>
                    <a:pt x="129" y="0"/>
                  </a:lnTo>
                  <a:lnTo>
                    <a:pt x="132" y="0"/>
                  </a:lnTo>
                  <a:lnTo>
                    <a:pt x="134" y="2"/>
                  </a:lnTo>
                  <a:lnTo>
                    <a:pt x="135" y="3"/>
                  </a:lnTo>
                  <a:lnTo>
                    <a:pt x="135" y="6"/>
                  </a:lnTo>
                  <a:lnTo>
                    <a:pt x="135" y="6"/>
                  </a:lnTo>
                  <a:lnTo>
                    <a:pt x="135" y="8"/>
                  </a:lnTo>
                  <a:lnTo>
                    <a:pt x="134" y="10"/>
                  </a:lnTo>
                  <a:lnTo>
                    <a:pt x="132" y="11"/>
                  </a:lnTo>
                  <a:lnTo>
                    <a:pt x="129" y="13"/>
                  </a:lnTo>
                  <a:lnTo>
                    <a:pt x="129" y="13"/>
                  </a:lnTo>
                  <a:lnTo>
                    <a:pt x="124" y="13"/>
                  </a:lnTo>
                  <a:lnTo>
                    <a:pt x="115" y="15"/>
                  </a:lnTo>
                  <a:lnTo>
                    <a:pt x="107" y="18"/>
                  </a:lnTo>
                  <a:lnTo>
                    <a:pt x="98" y="23"/>
                  </a:lnTo>
                  <a:lnTo>
                    <a:pt x="89" y="29"/>
                  </a:lnTo>
                  <a:lnTo>
                    <a:pt x="79" y="36"/>
                  </a:lnTo>
                  <a:lnTo>
                    <a:pt x="69" y="44"/>
                  </a:lnTo>
                  <a:lnTo>
                    <a:pt x="59" y="53"/>
                  </a:lnTo>
                  <a:lnTo>
                    <a:pt x="50" y="63"/>
                  </a:lnTo>
                  <a:lnTo>
                    <a:pt x="42" y="76"/>
                  </a:lnTo>
                  <a:lnTo>
                    <a:pt x="34" y="89"/>
                  </a:lnTo>
                  <a:lnTo>
                    <a:pt x="27" y="104"/>
                  </a:lnTo>
                  <a:lnTo>
                    <a:pt x="20" y="120"/>
                  </a:lnTo>
                  <a:lnTo>
                    <a:pt x="16" y="136"/>
                  </a:lnTo>
                  <a:lnTo>
                    <a:pt x="13" y="154"/>
                  </a:lnTo>
                  <a:lnTo>
                    <a:pt x="12" y="173"/>
                  </a:lnTo>
                  <a:lnTo>
                    <a:pt x="12" y="173"/>
                  </a:lnTo>
                  <a:lnTo>
                    <a:pt x="12" y="176"/>
                  </a:lnTo>
                  <a:lnTo>
                    <a:pt x="11" y="177"/>
                  </a:lnTo>
                  <a:lnTo>
                    <a:pt x="8" y="179"/>
                  </a:lnTo>
                  <a:lnTo>
                    <a:pt x="6" y="180"/>
                  </a:lnTo>
                  <a:lnTo>
                    <a:pt x="6" y="180"/>
                  </a:lnTo>
                  <a:close/>
                </a:path>
              </a:pathLst>
            </a:custGeom>
            <a:solidFill>
              <a:srgbClr val="FFCE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grpSp>
      <p:grpSp>
        <p:nvGrpSpPr>
          <p:cNvPr id="87" name="Group 86"/>
          <p:cNvGrpSpPr/>
          <p:nvPr userDrawn="1"/>
        </p:nvGrpSpPr>
        <p:grpSpPr>
          <a:xfrm>
            <a:off x="5505452" y="3531065"/>
            <a:ext cx="842433" cy="681567"/>
            <a:chOff x="4129088" y="2714626"/>
            <a:chExt cx="631825" cy="511175"/>
          </a:xfrm>
        </p:grpSpPr>
        <p:sp>
          <p:nvSpPr>
            <p:cNvPr id="82" name="Freeform 41"/>
            <p:cNvSpPr>
              <a:spLocks noEditPoints="1"/>
            </p:cNvSpPr>
            <p:nvPr userDrawn="1"/>
          </p:nvSpPr>
          <p:spPr bwMode="auto">
            <a:xfrm>
              <a:off x="4284663" y="2714626"/>
              <a:ext cx="476250" cy="455613"/>
            </a:xfrm>
            <a:custGeom>
              <a:avLst/>
              <a:gdLst>
                <a:gd name="T0" fmla="*/ 202 w 599"/>
                <a:gd name="T1" fmla="*/ 573 h 574"/>
                <a:gd name="T2" fmla="*/ 102 w 599"/>
                <a:gd name="T3" fmla="*/ 517 h 574"/>
                <a:gd name="T4" fmla="*/ 4 w 599"/>
                <a:gd name="T5" fmla="*/ 346 h 574"/>
                <a:gd name="T6" fmla="*/ 1 w 599"/>
                <a:gd name="T7" fmla="*/ 230 h 574"/>
                <a:gd name="T8" fmla="*/ 102 w 599"/>
                <a:gd name="T9" fmla="*/ 60 h 574"/>
                <a:gd name="T10" fmla="*/ 200 w 599"/>
                <a:gd name="T11" fmla="*/ 0 h 574"/>
                <a:gd name="T12" fmla="*/ 397 w 599"/>
                <a:gd name="T13" fmla="*/ 1 h 574"/>
                <a:gd name="T14" fmla="*/ 498 w 599"/>
                <a:gd name="T15" fmla="*/ 56 h 574"/>
                <a:gd name="T16" fmla="*/ 596 w 599"/>
                <a:gd name="T17" fmla="*/ 229 h 574"/>
                <a:gd name="T18" fmla="*/ 598 w 599"/>
                <a:gd name="T19" fmla="*/ 343 h 574"/>
                <a:gd name="T20" fmla="*/ 498 w 599"/>
                <a:gd name="T21" fmla="*/ 514 h 574"/>
                <a:gd name="T22" fmla="*/ 400 w 599"/>
                <a:gd name="T23" fmla="*/ 574 h 574"/>
                <a:gd name="T24" fmla="*/ 477 w 599"/>
                <a:gd name="T25" fmla="*/ 433 h 574"/>
                <a:gd name="T26" fmla="*/ 587 w 599"/>
                <a:gd name="T27" fmla="*/ 336 h 574"/>
                <a:gd name="T28" fmla="*/ 478 w 599"/>
                <a:gd name="T29" fmla="*/ 145 h 574"/>
                <a:gd name="T30" fmla="*/ 338 w 599"/>
                <a:gd name="T31" fmla="*/ 60 h 574"/>
                <a:gd name="T32" fmla="*/ 265 w 599"/>
                <a:gd name="T33" fmla="*/ 61 h 574"/>
                <a:gd name="T34" fmla="*/ 122 w 599"/>
                <a:gd name="T35" fmla="*/ 140 h 574"/>
                <a:gd name="T36" fmla="*/ 84 w 599"/>
                <a:gd name="T37" fmla="*/ 206 h 574"/>
                <a:gd name="T38" fmla="*/ 87 w 599"/>
                <a:gd name="T39" fmla="*/ 370 h 574"/>
                <a:gd name="T40" fmla="*/ 198 w 599"/>
                <a:gd name="T41" fmla="*/ 560 h 574"/>
                <a:gd name="T42" fmla="*/ 265 w 599"/>
                <a:gd name="T43" fmla="*/ 513 h 574"/>
                <a:gd name="T44" fmla="*/ 485 w 599"/>
                <a:gd name="T45" fmla="*/ 511 h 574"/>
                <a:gd name="T46" fmla="*/ 170 w 599"/>
                <a:gd name="T47" fmla="*/ 260 h 574"/>
                <a:gd name="T48" fmla="*/ 197 w 599"/>
                <a:gd name="T49" fmla="*/ 203 h 574"/>
                <a:gd name="T50" fmla="*/ 248 w 599"/>
                <a:gd name="T51" fmla="*/ 165 h 574"/>
                <a:gd name="T52" fmla="*/ 300 w 599"/>
                <a:gd name="T53" fmla="*/ 154 h 574"/>
                <a:gd name="T54" fmla="*/ 362 w 599"/>
                <a:gd name="T55" fmla="*/ 169 h 574"/>
                <a:gd name="T56" fmla="*/ 402 w 599"/>
                <a:gd name="T57" fmla="*/ 203 h 574"/>
                <a:gd name="T58" fmla="*/ 430 w 599"/>
                <a:gd name="T59" fmla="*/ 261 h 574"/>
                <a:gd name="T60" fmla="*/ 430 w 599"/>
                <a:gd name="T61" fmla="*/ 313 h 574"/>
                <a:gd name="T62" fmla="*/ 402 w 599"/>
                <a:gd name="T63" fmla="*/ 371 h 574"/>
                <a:gd name="T64" fmla="*/ 362 w 599"/>
                <a:gd name="T65" fmla="*/ 404 h 574"/>
                <a:gd name="T66" fmla="*/ 300 w 599"/>
                <a:gd name="T67" fmla="*/ 420 h 574"/>
                <a:gd name="T68" fmla="*/ 248 w 599"/>
                <a:gd name="T69" fmla="*/ 410 h 574"/>
                <a:gd name="T70" fmla="*/ 197 w 599"/>
                <a:gd name="T71" fmla="*/ 372 h 574"/>
                <a:gd name="T72" fmla="*/ 170 w 599"/>
                <a:gd name="T73" fmla="*/ 313 h 574"/>
                <a:gd name="T74" fmla="*/ 179 w 599"/>
                <a:gd name="T75" fmla="*/ 287 h 574"/>
                <a:gd name="T76" fmla="*/ 194 w 599"/>
                <a:gd name="T77" fmla="*/ 344 h 574"/>
                <a:gd name="T78" fmla="*/ 232 w 599"/>
                <a:gd name="T79" fmla="*/ 387 h 574"/>
                <a:gd name="T80" fmla="*/ 287 w 599"/>
                <a:gd name="T81" fmla="*/ 407 h 574"/>
                <a:gd name="T82" fmla="*/ 334 w 599"/>
                <a:gd name="T83" fmla="*/ 402 h 574"/>
                <a:gd name="T84" fmla="*/ 385 w 599"/>
                <a:gd name="T85" fmla="*/ 372 h 574"/>
                <a:gd name="T86" fmla="*/ 412 w 599"/>
                <a:gd name="T87" fmla="*/ 333 h 574"/>
                <a:gd name="T88" fmla="*/ 421 w 599"/>
                <a:gd name="T89" fmla="*/ 287 h 574"/>
                <a:gd name="T90" fmla="*/ 406 w 599"/>
                <a:gd name="T91" fmla="*/ 230 h 574"/>
                <a:gd name="T92" fmla="*/ 376 w 599"/>
                <a:gd name="T93" fmla="*/ 193 h 574"/>
                <a:gd name="T94" fmla="*/ 323 w 599"/>
                <a:gd name="T95" fmla="*/ 168 h 574"/>
                <a:gd name="T96" fmla="*/ 276 w 599"/>
                <a:gd name="T97" fmla="*/ 169 h 574"/>
                <a:gd name="T98" fmla="*/ 223 w 599"/>
                <a:gd name="T99" fmla="*/ 193 h 574"/>
                <a:gd name="T100" fmla="*/ 188 w 599"/>
                <a:gd name="T101" fmla="*/ 240 h 574"/>
                <a:gd name="T102" fmla="*/ 179 w 599"/>
                <a:gd name="T103" fmla="*/ 287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99" h="574">
                  <a:moveTo>
                    <a:pt x="397" y="573"/>
                  </a:moveTo>
                  <a:lnTo>
                    <a:pt x="332" y="525"/>
                  </a:lnTo>
                  <a:lnTo>
                    <a:pt x="268" y="525"/>
                  </a:lnTo>
                  <a:lnTo>
                    <a:pt x="202" y="573"/>
                  </a:lnTo>
                  <a:lnTo>
                    <a:pt x="202" y="573"/>
                  </a:lnTo>
                  <a:lnTo>
                    <a:pt x="198" y="574"/>
                  </a:lnTo>
                  <a:lnTo>
                    <a:pt x="195" y="573"/>
                  </a:lnTo>
                  <a:lnTo>
                    <a:pt x="104" y="520"/>
                  </a:lnTo>
                  <a:lnTo>
                    <a:pt x="104" y="520"/>
                  </a:lnTo>
                  <a:lnTo>
                    <a:pt x="102" y="517"/>
                  </a:lnTo>
                  <a:lnTo>
                    <a:pt x="100" y="514"/>
                  </a:lnTo>
                  <a:lnTo>
                    <a:pt x="110" y="433"/>
                  </a:lnTo>
                  <a:lnTo>
                    <a:pt x="77" y="378"/>
                  </a:lnTo>
                  <a:lnTo>
                    <a:pt x="4" y="346"/>
                  </a:lnTo>
                  <a:lnTo>
                    <a:pt x="4" y="346"/>
                  </a:lnTo>
                  <a:lnTo>
                    <a:pt x="1" y="343"/>
                  </a:lnTo>
                  <a:lnTo>
                    <a:pt x="0" y="340"/>
                  </a:lnTo>
                  <a:lnTo>
                    <a:pt x="0" y="234"/>
                  </a:lnTo>
                  <a:lnTo>
                    <a:pt x="0" y="234"/>
                  </a:lnTo>
                  <a:lnTo>
                    <a:pt x="1" y="230"/>
                  </a:lnTo>
                  <a:lnTo>
                    <a:pt x="4" y="228"/>
                  </a:lnTo>
                  <a:lnTo>
                    <a:pt x="77" y="196"/>
                  </a:lnTo>
                  <a:lnTo>
                    <a:pt x="110" y="140"/>
                  </a:lnTo>
                  <a:lnTo>
                    <a:pt x="102" y="60"/>
                  </a:lnTo>
                  <a:lnTo>
                    <a:pt x="102" y="60"/>
                  </a:lnTo>
                  <a:lnTo>
                    <a:pt x="102" y="56"/>
                  </a:lnTo>
                  <a:lnTo>
                    <a:pt x="104" y="54"/>
                  </a:lnTo>
                  <a:lnTo>
                    <a:pt x="196" y="1"/>
                  </a:lnTo>
                  <a:lnTo>
                    <a:pt x="196" y="1"/>
                  </a:lnTo>
                  <a:lnTo>
                    <a:pt x="200" y="0"/>
                  </a:lnTo>
                  <a:lnTo>
                    <a:pt x="203" y="1"/>
                  </a:lnTo>
                  <a:lnTo>
                    <a:pt x="268" y="49"/>
                  </a:lnTo>
                  <a:lnTo>
                    <a:pt x="332" y="49"/>
                  </a:lnTo>
                  <a:lnTo>
                    <a:pt x="397" y="1"/>
                  </a:lnTo>
                  <a:lnTo>
                    <a:pt x="397" y="1"/>
                  </a:lnTo>
                  <a:lnTo>
                    <a:pt x="400" y="0"/>
                  </a:lnTo>
                  <a:lnTo>
                    <a:pt x="403" y="1"/>
                  </a:lnTo>
                  <a:lnTo>
                    <a:pt x="496" y="54"/>
                  </a:lnTo>
                  <a:lnTo>
                    <a:pt x="496" y="54"/>
                  </a:lnTo>
                  <a:lnTo>
                    <a:pt x="498" y="56"/>
                  </a:lnTo>
                  <a:lnTo>
                    <a:pt x="498" y="60"/>
                  </a:lnTo>
                  <a:lnTo>
                    <a:pt x="490" y="140"/>
                  </a:lnTo>
                  <a:lnTo>
                    <a:pt x="522" y="196"/>
                  </a:lnTo>
                  <a:lnTo>
                    <a:pt x="596" y="229"/>
                  </a:lnTo>
                  <a:lnTo>
                    <a:pt x="596" y="229"/>
                  </a:lnTo>
                  <a:lnTo>
                    <a:pt x="598" y="231"/>
                  </a:lnTo>
                  <a:lnTo>
                    <a:pt x="599" y="235"/>
                  </a:lnTo>
                  <a:lnTo>
                    <a:pt x="599" y="340"/>
                  </a:lnTo>
                  <a:lnTo>
                    <a:pt x="599" y="340"/>
                  </a:lnTo>
                  <a:lnTo>
                    <a:pt x="598" y="343"/>
                  </a:lnTo>
                  <a:lnTo>
                    <a:pt x="596" y="346"/>
                  </a:lnTo>
                  <a:lnTo>
                    <a:pt x="521" y="378"/>
                  </a:lnTo>
                  <a:lnTo>
                    <a:pt x="490" y="434"/>
                  </a:lnTo>
                  <a:lnTo>
                    <a:pt x="498" y="514"/>
                  </a:lnTo>
                  <a:lnTo>
                    <a:pt x="498" y="514"/>
                  </a:lnTo>
                  <a:lnTo>
                    <a:pt x="497" y="517"/>
                  </a:lnTo>
                  <a:lnTo>
                    <a:pt x="494" y="521"/>
                  </a:lnTo>
                  <a:lnTo>
                    <a:pt x="403" y="573"/>
                  </a:lnTo>
                  <a:lnTo>
                    <a:pt x="403" y="573"/>
                  </a:lnTo>
                  <a:lnTo>
                    <a:pt x="400" y="574"/>
                  </a:lnTo>
                  <a:lnTo>
                    <a:pt x="400" y="574"/>
                  </a:lnTo>
                  <a:lnTo>
                    <a:pt x="397" y="573"/>
                  </a:lnTo>
                  <a:lnTo>
                    <a:pt x="397" y="573"/>
                  </a:lnTo>
                  <a:close/>
                  <a:moveTo>
                    <a:pt x="477" y="433"/>
                  </a:moveTo>
                  <a:lnTo>
                    <a:pt x="477" y="433"/>
                  </a:lnTo>
                  <a:lnTo>
                    <a:pt x="477" y="430"/>
                  </a:lnTo>
                  <a:lnTo>
                    <a:pt x="512" y="371"/>
                  </a:lnTo>
                  <a:lnTo>
                    <a:pt x="512" y="371"/>
                  </a:lnTo>
                  <a:lnTo>
                    <a:pt x="515" y="367"/>
                  </a:lnTo>
                  <a:lnTo>
                    <a:pt x="587" y="336"/>
                  </a:lnTo>
                  <a:lnTo>
                    <a:pt x="587" y="238"/>
                  </a:lnTo>
                  <a:lnTo>
                    <a:pt x="515" y="206"/>
                  </a:lnTo>
                  <a:lnTo>
                    <a:pt x="515" y="206"/>
                  </a:lnTo>
                  <a:lnTo>
                    <a:pt x="512" y="204"/>
                  </a:lnTo>
                  <a:lnTo>
                    <a:pt x="478" y="145"/>
                  </a:lnTo>
                  <a:lnTo>
                    <a:pt x="478" y="145"/>
                  </a:lnTo>
                  <a:lnTo>
                    <a:pt x="477" y="142"/>
                  </a:lnTo>
                  <a:lnTo>
                    <a:pt x="485" y="63"/>
                  </a:lnTo>
                  <a:lnTo>
                    <a:pt x="401" y="14"/>
                  </a:lnTo>
                  <a:lnTo>
                    <a:pt x="338" y="60"/>
                  </a:lnTo>
                  <a:lnTo>
                    <a:pt x="338" y="60"/>
                  </a:lnTo>
                  <a:lnTo>
                    <a:pt x="334" y="61"/>
                  </a:lnTo>
                  <a:lnTo>
                    <a:pt x="334" y="61"/>
                  </a:lnTo>
                  <a:lnTo>
                    <a:pt x="334" y="61"/>
                  </a:lnTo>
                  <a:lnTo>
                    <a:pt x="265" y="61"/>
                  </a:lnTo>
                  <a:lnTo>
                    <a:pt x="265" y="61"/>
                  </a:lnTo>
                  <a:lnTo>
                    <a:pt x="262" y="60"/>
                  </a:lnTo>
                  <a:lnTo>
                    <a:pt x="198" y="14"/>
                  </a:lnTo>
                  <a:lnTo>
                    <a:pt x="114" y="62"/>
                  </a:lnTo>
                  <a:lnTo>
                    <a:pt x="122" y="140"/>
                  </a:lnTo>
                  <a:lnTo>
                    <a:pt x="122" y="140"/>
                  </a:lnTo>
                  <a:lnTo>
                    <a:pt x="121" y="145"/>
                  </a:lnTo>
                  <a:lnTo>
                    <a:pt x="88" y="204"/>
                  </a:lnTo>
                  <a:lnTo>
                    <a:pt x="88" y="204"/>
                  </a:lnTo>
                  <a:lnTo>
                    <a:pt x="84" y="206"/>
                  </a:lnTo>
                  <a:lnTo>
                    <a:pt x="12" y="238"/>
                  </a:lnTo>
                  <a:lnTo>
                    <a:pt x="12" y="335"/>
                  </a:lnTo>
                  <a:lnTo>
                    <a:pt x="84" y="367"/>
                  </a:lnTo>
                  <a:lnTo>
                    <a:pt x="84" y="367"/>
                  </a:lnTo>
                  <a:lnTo>
                    <a:pt x="87" y="370"/>
                  </a:lnTo>
                  <a:lnTo>
                    <a:pt x="121" y="430"/>
                  </a:lnTo>
                  <a:lnTo>
                    <a:pt x="121" y="430"/>
                  </a:lnTo>
                  <a:lnTo>
                    <a:pt x="122" y="433"/>
                  </a:lnTo>
                  <a:lnTo>
                    <a:pt x="113" y="511"/>
                  </a:lnTo>
                  <a:lnTo>
                    <a:pt x="198" y="560"/>
                  </a:lnTo>
                  <a:lnTo>
                    <a:pt x="262" y="514"/>
                  </a:lnTo>
                  <a:lnTo>
                    <a:pt x="262" y="514"/>
                  </a:lnTo>
                  <a:lnTo>
                    <a:pt x="265" y="513"/>
                  </a:lnTo>
                  <a:lnTo>
                    <a:pt x="265" y="513"/>
                  </a:lnTo>
                  <a:lnTo>
                    <a:pt x="265" y="513"/>
                  </a:lnTo>
                  <a:lnTo>
                    <a:pt x="333" y="513"/>
                  </a:lnTo>
                  <a:lnTo>
                    <a:pt x="333" y="513"/>
                  </a:lnTo>
                  <a:lnTo>
                    <a:pt x="337" y="514"/>
                  </a:lnTo>
                  <a:lnTo>
                    <a:pt x="401" y="560"/>
                  </a:lnTo>
                  <a:lnTo>
                    <a:pt x="485" y="511"/>
                  </a:lnTo>
                  <a:lnTo>
                    <a:pt x="477" y="433"/>
                  </a:lnTo>
                  <a:close/>
                  <a:moveTo>
                    <a:pt x="166" y="287"/>
                  </a:moveTo>
                  <a:lnTo>
                    <a:pt x="166" y="287"/>
                  </a:lnTo>
                  <a:lnTo>
                    <a:pt x="167" y="273"/>
                  </a:lnTo>
                  <a:lnTo>
                    <a:pt x="170" y="260"/>
                  </a:lnTo>
                  <a:lnTo>
                    <a:pt x="173" y="248"/>
                  </a:lnTo>
                  <a:lnTo>
                    <a:pt x="177" y="235"/>
                  </a:lnTo>
                  <a:lnTo>
                    <a:pt x="182" y="223"/>
                  </a:lnTo>
                  <a:lnTo>
                    <a:pt x="189" y="213"/>
                  </a:lnTo>
                  <a:lnTo>
                    <a:pt x="197" y="203"/>
                  </a:lnTo>
                  <a:lnTo>
                    <a:pt x="205" y="193"/>
                  </a:lnTo>
                  <a:lnTo>
                    <a:pt x="215" y="184"/>
                  </a:lnTo>
                  <a:lnTo>
                    <a:pt x="225" y="177"/>
                  </a:lnTo>
                  <a:lnTo>
                    <a:pt x="236" y="170"/>
                  </a:lnTo>
                  <a:lnTo>
                    <a:pt x="248" y="165"/>
                  </a:lnTo>
                  <a:lnTo>
                    <a:pt x="261" y="160"/>
                  </a:lnTo>
                  <a:lnTo>
                    <a:pt x="273" y="157"/>
                  </a:lnTo>
                  <a:lnTo>
                    <a:pt x="286" y="154"/>
                  </a:lnTo>
                  <a:lnTo>
                    <a:pt x="300" y="154"/>
                  </a:lnTo>
                  <a:lnTo>
                    <a:pt x="300" y="154"/>
                  </a:lnTo>
                  <a:lnTo>
                    <a:pt x="312" y="154"/>
                  </a:lnTo>
                  <a:lnTo>
                    <a:pt x="325" y="157"/>
                  </a:lnTo>
                  <a:lnTo>
                    <a:pt x="338" y="160"/>
                  </a:lnTo>
                  <a:lnTo>
                    <a:pt x="350" y="165"/>
                  </a:lnTo>
                  <a:lnTo>
                    <a:pt x="362" y="169"/>
                  </a:lnTo>
                  <a:lnTo>
                    <a:pt x="374" y="176"/>
                  </a:lnTo>
                  <a:lnTo>
                    <a:pt x="384" y="184"/>
                  </a:lnTo>
                  <a:lnTo>
                    <a:pt x="393" y="193"/>
                  </a:lnTo>
                  <a:lnTo>
                    <a:pt x="393" y="193"/>
                  </a:lnTo>
                  <a:lnTo>
                    <a:pt x="402" y="203"/>
                  </a:lnTo>
                  <a:lnTo>
                    <a:pt x="410" y="213"/>
                  </a:lnTo>
                  <a:lnTo>
                    <a:pt x="417" y="225"/>
                  </a:lnTo>
                  <a:lnTo>
                    <a:pt x="422" y="236"/>
                  </a:lnTo>
                  <a:lnTo>
                    <a:pt x="427" y="249"/>
                  </a:lnTo>
                  <a:lnTo>
                    <a:pt x="430" y="261"/>
                  </a:lnTo>
                  <a:lnTo>
                    <a:pt x="432" y="274"/>
                  </a:lnTo>
                  <a:lnTo>
                    <a:pt x="432" y="287"/>
                  </a:lnTo>
                  <a:lnTo>
                    <a:pt x="432" y="287"/>
                  </a:lnTo>
                  <a:lnTo>
                    <a:pt x="432" y="301"/>
                  </a:lnTo>
                  <a:lnTo>
                    <a:pt x="430" y="313"/>
                  </a:lnTo>
                  <a:lnTo>
                    <a:pt x="427" y="326"/>
                  </a:lnTo>
                  <a:lnTo>
                    <a:pt x="422" y="337"/>
                  </a:lnTo>
                  <a:lnTo>
                    <a:pt x="417" y="350"/>
                  </a:lnTo>
                  <a:lnTo>
                    <a:pt x="410" y="361"/>
                  </a:lnTo>
                  <a:lnTo>
                    <a:pt x="402" y="371"/>
                  </a:lnTo>
                  <a:lnTo>
                    <a:pt x="393" y="381"/>
                  </a:lnTo>
                  <a:lnTo>
                    <a:pt x="393" y="381"/>
                  </a:lnTo>
                  <a:lnTo>
                    <a:pt x="384" y="390"/>
                  </a:lnTo>
                  <a:lnTo>
                    <a:pt x="374" y="397"/>
                  </a:lnTo>
                  <a:lnTo>
                    <a:pt x="362" y="404"/>
                  </a:lnTo>
                  <a:lnTo>
                    <a:pt x="350" y="410"/>
                  </a:lnTo>
                  <a:lnTo>
                    <a:pt x="338" y="415"/>
                  </a:lnTo>
                  <a:lnTo>
                    <a:pt x="325" y="417"/>
                  </a:lnTo>
                  <a:lnTo>
                    <a:pt x="312" y="419"/>
                  </a:lnTo>
                  <a:lnTo>
                    <a:pt x="300" y="420"/>
                  </a:lnTo>
                  <a:lnTo>
                    <a:pt x="300" y="420"/>
                  </a:lnTo>
                  <a:lnTo>
                    <a:pt x="286" y="419"/>
                  </a:lnTo>
                  <a:lnTo>
                    <a:pt x="273" y="417"/>
                  </a:lnTo>
                  <a:lnTo>
                    <a:pt x="261" y="414"/>
                  </a:lnTo>
                  <a:lnTo>
                    <a:pt x="248" y="410"/>
                  </a:lnTo>
                  <a:lnTo>
                    <a:pt x="236" y="404"/>
                  </a:lnTo>
                  <a:lnTo>
                    <a:pt x="225" y="397"/>
                  </a:lnTo>
                  <a:lnTo>
                    <a:pt x="215" y="389"/>
                  </a:lnTo>
                  <a:lnTo>
                    <a:pt x="205" y="381"/>
                  </a:lnTo>
                  <a:lnTo>
                    <a:pt x="197" y="372"/>
                  </a:lnTo>
                  <a:lnTo>
                    <a:pt x="189" y="362"/>
                  </a:lnTo>
                  <a:lnTo>
                    <a:pt x="182" y="350"/>
                  </a:lnTo>
                  <a:lnTo>
                    <a:pt x="177" y="339"/>
                  </a:lnTo>
                  <a:lnTo>
                    <a:pt x="173" y="326"/>
                  </a:lnTo>
                  <a:lnTo>
                    <a:pt x="170" y="313"/>
                  </a:lnTo>
                  <a:lnTo>
                    <a:pt x="167" y="301"/>
                  </a:lnTo>
                  <a:lnTo>
                    <a:pt x="166" y="287"/>
                  </a:lnTo>
                  <a:lnTo>
                    <a:pt x="166" y="287"/>
                  </a:lnTo>
                  <a:close/>
                  <a:moveTo>
                    <a:pt x="179" y="287"/>
                  </a:moveTo>
                  <a:lnTo>
                    <a:pt x="179" y="287"/>
                  </a:lnTo>
                  <a:lnTo>
                    <a:pt x="180" y="299"/>
                  </a:lnTo>
                  <a:lnTo>
                    <a:pt x="181" y="311"/>
                  </a:lnTo>
                  <a:lnTo>
                    <a:pt x="185" y="323"/>
                  </a:lnTo>
                  <a:lnTo>
                    <a:pt x="188" y="334"/>
                  </a:lnTo>
                  <a:lnTo>
                    <a:pt x="194" y="344"/>
                  </a:lnTo>
                  <a:lnTo>
                    <a:pt x="200" y="355"/>
                  </a:lnTo>
                  <a:lnTo>
                    <a:pt x="206" y="364"/>
                  </a:lnTo>
                  <a:lnTo>
                    <a:pt x="215" y="372"/>
                  </a:lnTo>
                  <a:lnTo>
                    <a:pt x="223" y="380"/>
                  </a:lnTo>
                  <a:lnTo>
                    <a:pt x="232" y="387"/>
                  </a:lnTo>
                  <a:lnTo>
                    <a:pt x="242" y="393"/>
                  </a:lnTo>
                  <a:lnTo>
                    <a:pt x="253" y="399"/>
                  </a:lnTo>
                  <a:lnTo>
                    <a:pt x="264" y="402"/>
                  </a:lnTo>
                  <a:lnTo>
                    <a:pt x="276" y="405"/>
                  </a:lnTo>
                  <a:lnTo>
                    <a:pt x="287" y="407"/>
                  </a:lnTo>
                  <a:lnTo>
                    <a:pt x="300" y="408"/>
                  </a:lnTo>
                  <a:lnTo>
                    <a:pt x="300" y="408"/>
                  </a:lnTo>
                  <a:lnTo>
                    <a:pt x="311" y="407"/>
                  </a:lnTo>
                  <a:lnTo>
                    <a:pt x="323" y="405"/>
                  </a:lnTo>
                  <a:lnTo>
                    <a:pt x="334" y="402"/>
                  </a:lnTo>
                  <a:lnTo>
                    <a:pt x="346" y="399"/>
                  </a:lnTo>
                  <a:lnTo>
                    <a:pt x="356" y="394"/>
                  </a:lnTo>
                  <a:lnTo>
                    <a:pt x="367" y="387"/>
                  </a:lnTo>
                  <a:lnTo>
                    <a:pt x="376" y="380"/>
                  </a:lnTo>
                  <a:lnTo>
                    <a:pt x="385" y="372"/>
                  </a:lnTo>
                  <a:lnTo>
                    <a:pt x="385" y="372"/>
                  </a:lnTo>
                  <a:lnTo>
                    <a:pt x="393" y="364"/>
                  </a:lnTo>
                  <a:lnTo>
                    <a:pt x="400" y="354"/>
                  </a:lnTo>
                  <a:lnTo>
                    <a:pt x="406" y="344"/>
                  </a:lnTo>
                  <a:lnTo>
                    <a:pt x="412" y="333"/>
                  </a:lnTo>
                  <a:lnTo>
                    <a:pt x="415" y="323"/>
                  </a:lnTo>
                  <a:lnTo>
                    <a:pt x="418" y="311"/>
                  </a:lnTo>
                  <a:lnTo>
                    <a:pt x="420" y="299"/>
                  </a:lnTo>
                  <a:lnTo>
                    <a:pt x="421" y="287"/>
                  </a:lnTo>
                  <a:lnTo>
                    <a:pt x="421" y="287"/>
                  </a:lnTo>
                  <a:lnTo>
                    <a:pt x="420" y="275"/>
                  </a:lnTo>
                  <a:lnTo>
                    <a:pt x="418" y="264"/>
                  </a:lnTo>
                  <a:lnTo>
                    <a:pt x="415" y="252"/>
                  </a:lnTo>
                  <a:lnTo>
                    <a:pt x="412" y="241"/>
                  </a:lnTo>
                  <a:lnTo>
                    <a:pt x="406" y="230"/>
                  </a:lnTo>
                  <a:lnTo>
                    <a:pt x="400" y="220"/>
                  </a:lnTo>
                  <a:lnTo>
                    <a:pt x="393" y="211"/>
                  </a:lnTo>
                  <a:lnTo>
                    <a:pt x="385" y="202"/>
                  </a:lnTo>
                  <a:lnTo>
                    <a:pt x="385" y="202"/>
                  </a:lnTo>
                  <a:lnTo>
                    <a:pt x="376" y="193"/>
                  </a:lnTo>
                  <a:lnTo>
                    <a:pt x="367" y="187"/>
                  </a:lnTo>
                  <a:lnTo>
                    <a:pt x="356" y="181"/>
                  </a:lnTo>
                  <a:lnTo>
                    <a:pt x="346" y="175"/>
                  </a:lnTo>
                  <a:lnTo>
                    <a:pt x="334" y="172"/>
                  </a:lnTo>
                  <a:lnTo>
                    <a:pt x="323" y="168"/>
                  </a:lnTo>
                  <a:lnTo>
                    <a:pt x="311" y="167"/>
                  </a:lnTo>
                  <a:lnTo>
                    <a:pt x="300" y="166"/>
                  </a:lnTo>
                  <a:lnTo>
                    <a:pt x="300" y="166"/>
                  </a:lnTo>
                  <a:lnTo>
                    <a:pt x="287" y="167"/>
                  </a:lnTo>
                  <a:lnTo>
                    <a:pt x="276" y="169"/>
                  </a:lnTo>
                  <a:lnTo>
                    <a:pt x="264" y="172"/>
                  </a:lnTo>
                  <a:lnTo>
                    <a:pt x="253" y="176"/>
                  </a:lnTo>
                  <a:lnTo>
                    <a:pt x="242" y="181"/>
                  </a:lnTo>
                  <a:lnTo>
                    <a:pt x="232" y="187"/>
                  </a:lnTo>
                  <a:lnTo>
                    <a:pt x="223" y="193"/>
                  </a:lnTo>
                  <a:lnTo>
                    <a:pt x="215" y="202"/>
                  </a:lnTo>
                  <a:lnTo>
                    <a:pt x="206" y="211"/>
                  </a:lnTo>
                  <a:lnTo>
                    <a:pt x="200" y="220"/>
                  </a:lnTo>
                  <a:lnTo>
                    <a:pt x="194" y="229"/>
                  </a:lnTo>
                  <a:lnTo>
                    <a:pt x="188" y="240"/>
                  </a:lnTo>
                  <a:lnTo>
                    <a:pt x="185" y="251"/>
                  </a:lnTo>
                  <a:lnTo>
                    <a:pt x="181" y="263"/>
                  </a:lnTo>
                  <a:lnTo>
                    <a:pt x="180" y="275"/>
                  </a:lnTo>
                  <a:lnTo>
                    <a:pt x="179" y="287"/>
                  </a:lnTo>
                  <a:lnTo>
                    <a:pt x="179" y="287"/>
                  </a:lnTo>
                  <a:close/>
                </a:path>
              </a:pathLst>
            </a:custGeom>
            <a:solidFill>
              <a:srgbClr val="49CF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3" name="Freeform 42"/>
            <p:cNvSpPr>
              <a:spLocks noEditPoints="1"/>
            </p:cNvSpPr>
            <p:nvPr userDrawn="1"/>
          </p:nvSpPr>
          <p:spPr bwMode="auto">
            <a:xfrm>
              <a:off x="4129088" y="2990851"/>
              <a:ext cx="225425" cy="234950"/>
            </a:xfrm>
            <a:custGeom>
              <a:avLst/>
              <a:gdLst>
                <a:gd name="T0" fmla="*/ 112 w 286"/>
                <a:gd name="T1" fmla="*/ 295 h 297"/>
                <a:gd name="T2" fmla="*/ 31 w 286"/>
                <a:gd name="T3" fmla="*/ 246 h 297"/>
                <a:gd name="T4" fmla="*/ 1 w 286"/>
                <a:gd name="T5" fmla="*/ 198 h 297"/>
                <a:gd name="T6" fmla="*/ 24 w 286"/>
                <a:gd name="T7" fmla="*/ 161 h 297"/>
                <a:gd name="T8" fmla="*/ 1 w 286"/>
                <a:gd name="T9" fmla="*/ 98 h 297"/>
                <a:gd name="T10" fmla="*/ 31 w 286"/>
                <a:gd name="T11" fmla="*/ 48 h 297"/>
                <a:gd name="T12" fmla="*/ 114 w 286"/>
                <a:gd name="T13" fmla="*/ 3 h 297"/>
                <a:gd name="T14" fmla="*/ 171 w 286"/>
                <a:gd name="T15" fmla="*/ 1 h 297"/>
                <a:gd name="T16" fmla="*/ 192 w 286"/>
                <a:gd name="T17" fmla="*/ 39 h 297"/>
                <a:gd name="T18" fmla="*/ 257 w 286"/>
                <a:gd name="T19" fmla="*/ 52 h 297"/>
                <a:gd name="T20" fmla="*/ 286 w 286"/>
                <a:gd name="T21" fmla="*/ 102 h 297"/>
                <a:gd name="T22" fmla="*/ 283 w 286"/>
                <a:gd name="T23" fmla="*/ 196 h 297"/>
                <a:gd name="T24" fmla="*/ 257 w 286"/>
                <a:gd name="T25" fmla="*/ 246 h 297"/>
                <a:gd name="T26" fmla="*/ 213 w 286"/>
                <a:gd name="T27" fmla="*/ 244 h 297"/>
                <a:gd name="T28" fmla="*/ 170 w 286"/>
                <a:gd name="T29" fmla="*/ 296 h 297"/>
                <a:gd name="T30" fmla="*/ 166 w 286"/>
                <a:gd name="T31" fmla="*/ 297 h 297"/>
                <a:gd name="T32" fmla="*/ 250 w 286"/>
                <a:gd name="T33" fmla="*/ 170 h 297"/>
                <a:gd name="T34" fmla="*/ 249 w 286"/>
                <a:gd name="T35" fmla="*/ 133 h 297"/>
                <a:gd name="T36" fmla="*/ 216 w 286"/>
                <a:gd name="T37" fmla="*/ 67 h 297"/>
                <a:gd name="T38" fmla="*/ 183 w 286"/>
                <a:gd name="T39" fmla="*/ 49 h 297"/>
                <a:gd name="T40" fmla="*/ 109 w 286"/>
                <a:gd name="T41" fmla="*/ 45 h 297"/>
                <a:gd name="T42" fmla="*/ 77 w 286"/>
                <a:gd name="T43" fmla="*/ 64 h 297"/>
                <a:gd name="T44" fmla="*/ 36 w 286"/>
                <a:gd name="T45" fmla="*/ 126 h 297"/>
                <a:gd name="T46" fmla="*/ 37 w 286"/>
                <a:gd name="T47" fmla="*/ 163 h 297"/>
                <a:gd name="T48" fmla="*/ 71 w 286"/>
                <a:gd name="T49" fmla="*/ 230 h 297"/>
                <a:gd name="T50" fmla="*/ 103 w 286"/>
                <a:gd name="T51" fmla="*/ 247 h 297"/>
                <a:gd name="T52" fmla="*/ 178 w 286"/>
                <a:gd name="T53" fmla="*/ 252 h 297"/>
                <a:gd name="T54" fmla="*/ 209 w 286"/>
                <a:gd name="T55" fmla="*/ 232 h 297"/>
                <a:gd name="T56" fmla="*/ 212 w 286"/>
                <a:gd name="T57" fmla="*/ 232 h 297"/>
                <a:gd name="T58" fmla="*/ 76 w 286"/>
                <a:gd name="T59" fmla="*/ 156 h 297"/>
                <a:gd name="T60" fmla="*/ 83 w 286"/>
                <a:gd name="T61" fmla="*/ 117 h 297"/>
                <a:gd name="T62" fmla="*/ 110 w 286"/>
                <a:gd name="T63" fmla="*/ 90 h 297"/>
                <a:gd name="T64" fmla="*/ 143 w 286"/>
                <a:gd name="T65" fmla="*/ 80 h 297"/>
                <a:gd name="T66" fmla="*/ 170 w 286"/>
                <a:gd name="T67" fmla="*/ 86 h 297"/>
                <a:gd name="T68" fmla="*/ 197 w 286"/>
                <a:gd name="T69" fmla="*/ 108 h 297"/>
                <a:gd name="T70" fmla="*/ 208 w 286"/>
                <a:gd name="T71" fmla="*/ 128 h 297"/>
                <a:gd name="T72" fmla="*/ 203 w 286"/>
                <a:gd name="T73" fmla="*/ 178 h 297"/>
                <a:gd name="T74" fmla="*/ 175 w 286"/>
                <a:gd name="T75" fmla="*/ 207 h 297"/>
                <a:gd name="T76" fmla="*/ 151 w 286"/>
                <a:gd name="T77" fmla="*/ 215 h 297"/>
                <a:gd name="T78" fmla="*/ 125 w 286"/>
                <a:gd name="T79" fmla="*/ 213 h 297"/>
                <a:gd name="T80" fmla="*/ 95 w 286"/>
                <a:gd name="T81" fmla="*/ 196 h 297"/>
                <a:gd name="T82" fmla="*/ 117 w 286"/>
                <a:gd name="T83" fmla="*/ 100 h 297"/>
                <a:gd name="T84" fmla="*/ 94 w 286"/>
                <a:gd name="T85" fmla="*/ 123 h 297"/>
                <a:gd name="T86" fmla="*/ 88 w 286"/>
                <a:gd name="T87" fmla="*/ 154 h 297"/>
                <a:gd name="T88" fmla="*/ 99 w 286"/>
                <a:gd name="T89" fmla="*/ 182 h 297"/>
                <a:gd name="T90" fmla="*/ 121 w 286"/>
                <a:gd name="T91" fmla="*/ 199 h 297"/>
                <a:gd name="T92" fmla="*/ 143 w 286"/>
                <a:gd name="T93" fmla="*/ 204 h 297"/>
                <a:gd name="T94" fmla="*/ 170 w 286"/>
                <a:gd name="T95" fmla="*/ 197 h 297"/>
                <a:gd name="T96" fmla="*/ 193 w 286"/>
                <a:gd name="T97" fmla="*/ 174 h 297"/>
                <a:gd name="T98" fmla="*/ 196 w 286"/>
                <a:gd name="T99" fmla="*/ 132 h 297"/>
                <a:gd name="T100" fmla="*/ 182 w 286"/>
                <a:gd name="T101" fmla="*/ 109 h 297"/>
                <a:gd name="T102" fmla="*/ 158 w 286"/>
                <a:gd name="T103" fmla="*/ 95 h 297"/>
                <a:gd name="T104" fmla="*/ 136 w 286"/>
                <a:gd name="T105" fmla="*/ 93 h 297"/>
                <a:gd name="T106" fmla="*/ 117 w 286"/>
                <a:gd name="T107" fmla="*/ 10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6" h="297">
                  <a:moveTo>
                    <a:pt x="166" y="297"/>
                  </a:moveTo>
                  <a:lnTo>
                    <a:pt x="115" y="296"/>
                  </a:lnTo>
                  <a:lnTo>
                    <a:pt x="115" y="296"/>
                  </a:lnTo>
                  <a:lnTo>
                    <a:pt x="112" y="295"/>
                  </a:lnTo>
                  <a:lnTo>
                    <a:pt x="110" y="292"/>
                  </a:lnTo>
                  <a:lnTo>
                    <a:pt x="95" y="257"/>
                  </a:lnTo>
                  <a:lnTo>
                    <a:pt x="69" y="243"/>
                  </a:lnTo>
                  <a:lnTo>
                    <a:pt x="31" y="246"/>
                  </a:lnTo>
                  <a:lnTo>
                    <a:pt x="31" y="246"/>
                  </a:lnTo>
                  <a:lnTo>
                    <a:pt x="29" y="245"/>
                  </a:lnTo>
                  <a:lnTo>
                    <a:pt x="26" y="243"/>
                  </a:lnTo>
                  <a:lnTo>
                    <a:pt x="1" y="198"/>
                  </a:lnTo>
                  <a:lnTo>
                    <a:pt x="1" y="198"/>
                  </a:lnTo>
                  <a:lnTo>
                    <a:pt x="0" y="194"/>
                  </a:lnTo>
                  <a:lnTo>
                    <a:pt x="1" y="191"/>
                  </a:lnTo>
                  <a:lnTo>
                    <a:pt x="24" y="161"/>
                  </a:lnTo>
                  <a:lnTo>
                    <a:pt x="24" y="132"/>
                  </a:lnTo>
                  <a:lnTo>
                    <a:pt x="3" y="101"/>
                  </a:lnTo>
                  <a:lnTo>
                    <a:pt x="3" y="101"/>
                  </a:lnTo>
                  <a:lnTo>
                    <a:pt x="1" y="98"/>
                  </a:lnTo>
                  <a:lnTo>
                    <a:pt x="3" y="94"/>
                  </a:lnTo>
                  <a:lnTo>
                    <a:pt x="29" y="50"/>
                  </a:lnTo>
                  <a:lnTo>
                    <a:pt x="29" y="50"/>
                  </a:lnTo>
                  <a:lnTo>
                    <a:pt x="31" y="48"/>
                  </a:lnTo>
                  <a:lnTo>
                    <a:pt x="35" y="47"/>
                  </a:lnTo>
                  <a:lnTo>
                    <a:pt x="73" y="52"/>
                  </a:lnTo>
                  <a:lnTo>
                    <a:pt x="98" y="38"/>
                  </a:lnTo>
                  <a:lnTo>
                    <a:pt x="114" y="3"/>
                  </a:lnTo>
                  <a:lnTo>
                    <a:pt x="114" y="3"/>
                  </a:lnTo>
                  <a:lnTo>
                    <a:pt x="117" y="1"/>
                  </a:lnTo>
                  <a:lnTo>
                    <a:pt x="120" y="0"/>
                  </a:lnTo>
                  <a:lnTo>
                    <a:pt x="171" y="1"/>
                  </a:lnTo>
                  <a:lnTo>
                    <a:pt x="171" y="1"/>
                  </a:lnTo>
                  <a:lnTo>
                    <a:pt x="174" y="2"/>
                  </a:lnTo>
                  <a:lnTo>
                    <a:pt x="177" y="4"/>
                  </a:lnTo>
                  <a:lnTo>
                    <a:pt x="192" y="39"/>
                  </a:lnTo>
                  <a:lnTo>
                    <a:pt x="216" y="54"/>
                  </a:lnTo>
                  <a:lnTo>
                    <a:pt x="254" y="50"/>
                  </a:lnTo>
                  <a:lnTo>
                    <a:pt x="254" y="50"/>
                  </a:lnTo>
                  <a:lnTo>
                    <a:pt x="257" y="52"/>
                  </a:lnTo>
                  <a:lnTo>
                    <a:pt x="259" y="54"/>
                  </a:lnTo>
                  <a:lnTo>
                    <a:pt x="285" y="99"/>
                  </a:lnTo>
                  <a:lnTo>
                    <a:pt x="285" y="99"/>
                  </a:lnTo>
                  <a:lnTo>
                    <a:pt x="286" y="102"/>
                  </a:lnTo>
                  <a:lnTo>
                    <a:pt x="285" y="106"/>
                  </a:lnTo>
                  <a:lnTo>
                    <a:pt x="262" y="136"/>
                  </a:lnTo>
                  <a:lnTo>
                    <a:pt x="261" y="164"/>
                  </a:lnTo>
                  <a:lnTo>
                    <a:pt x="283" y="196"/>
                  </a:lnTo>
                  <a:lnTo>
                    <a:pt x="283" y="196"/>
                  </a:lnTo>
                  <a:lnTo>
                    <a:pt x="284" y="199"/>
                  </a:lnTo>
                  <a:lnTo>
                    <a:pt x="284" y="202"/>
                  </a:lnTo>
                  <a:lnTo>
                    <a:pt x="257" y="246"/>
                  </a:lnTo>
                  <a:lnTo>
                    <a:pt x="257" y="246"/>
                  </a:lnTo>
                  <a:lnTo>
                    <a:pt x="254" y="249"/>
                  </a:lnTo>
                  <a:lnTo>
                    <a:pt x="251" y="250"/>
                  </a:lnTo>
                  <a:lnTo>
                    <a:pt x="213" y="244"/>
                  </a:lnTo>
                  <a:lnTo>
                    <a:pt x="188" y="259"/>
                  </a:lnTo>
                  <a:lnTo>
                    <a:pt x="172" y="294"/>
                  </a:lnTo>
                  <a:lnTo>
                    <a:pt x="172" y="294"/>
                  </a:lnTo>
                  <a:lnTo>
                    <a:pt x="170" y="296"/>
                  </a:lnTo>
                  <a:lnTo>
                    <a:pt x="166" y="297"/>
                  </a:lnTo>
                  <a:lnTo>
                    <a:pt x="166" y="297"/>
                  </a:lnTo>
                  <a:lnTo>
                    <a:pt x="166" y="297"/>
                  </a:lnTo>
                  <a:lnTo>
                    <a:pt x="166" y="297"/>
                  </a:lnTo>
                  <a:close/>
                  <a:moveTo>
                    <a:pt x="212" y="232"/>
                  </a:moveTo>
                  <a:lnTo>
                    <a:pt x="248" y="237"/>
                  </a:lnTo>
                  <a:lnTo>
                    <a:pt x="271" y="199"/>
                  </a:lnTo>
                  <a:lnTo>
                    <a:pt x="250" y="170"/>
                  </a:lnTo>
                  <a:lnTo>
                    <a:pt x="250" y="170"/>
                  </a:lnTo>
                  <a:lnTo>
                    <a:pt x="249" y="167"/>
                  </a:lnTo>
                  <a:lnTo>
                    <a:pt x="249" y="133"/>
                  </a:lnTo>
                  <a:lnTo>
                    <a:pt x="249" y="133"/>
                  </a:lnTo>
                  <a:lnTo>
                    <a:pt x="250" y="130"/>
                  </a:lnTo>
                  <a:lnTo>
                    <a:pt x="272" y="101"/>
                  </a:lnTo>
                  <a:lnTo>
                    <a:pt x="251" y="63"/>
                  </a:lnTo>
                  <a:lnTo>
                    <a:pt x="216" y="67"/>
                  </a:lnTo>
                  <a:lnTo>
                    <a:pt x="216" y="67"/>
                  </a:lnTo>
                  <a:lnTo>
                    <a:pt x="211" y="65"/>
                  </a:lnTo>
                  <a:lnTo>
                    <a:pt x="183" y="49"/>
                  </a:lnTo>
                  <a:lnTo>
                    <a:pt x="183" y="49"/>
                  </a:lnTo>
                  <a:lnTo>
                    <a:pt x="181" y="46"/>
                  </a:lnTo>
                  <a:lnTo>
                    <a:pt x="166" y="12"/>
                  </a:lnTo>
                  <a:lnTo>
                    <a:pt x="124" y="12"/>
                  </a:lnTo>
                  <a:lnTo>
                    <a:pt x="109" y="45"/>
                  </a:lnTo>
                  <a:lnTo>
                    <a:pt x="109" y="45"/>
                  </a:lnTo>
                  <a:lnTo>
                    <a:pt x="106" y="48"/>
                  </a:lnTo>
                  <a:lnTo>
                    <a:pt x="77" y="64"/>
                  </a:lnTo>
                  <a:lnTo>
                    <a:pt x="77" y="64"/>
                  </a:lnTo>
                  <a:lnTo>
                    <a:pt x="73" y="64"/>
                  </a:lnTo>
                  <a:lnTo>
                    <a:pt x="37" y="60"/>
                  </a:lnTo>
                  <a:lnTo>
                    <a:pt x="15" y="96"/>
                  </a:lnTo>
                  <a:lnTo>
                    <a:pt x="36" y="126"/>
                  </a:lnTo>
                  <a:lnTo>
                    <a:pt x="36" y="126"/>
                  </a:lnTo>
                  <a:lnTo>
                    <a:pt x="37" y="130"/>
                  </a:lnTo>
                  <a:lnTo>
                    <a:pt x="37" y="163"/>
                  </a:lnTo>
                  <a:lnTo>
                    <a:pt x="37" y="163"/>
                  </a:lnTo>
                  <a:lnTo>
                    <a:pt x="36" y="167"/>
                  </a:lnTo>
                  <a:lnTo>
                    <a:pt x="14" y="196"/>
                  </a:lnTo>
                  <a:lnTo>
                    <a:pt x="35" y="234"/>
                  </a:lnTo>
                  <a:lnTo>
                    <a:pt x="71" y="230"/>
                  </a:lnTo>
                  <a:lnTo>
                    <a:pt x="71" y="230"/>
                  </a:lnTo>
                  <a:lnTo>
                    <a:pt x="74" y="230"/>
                  </a:lnTo>
                  <a:lnTo>
                    <a:pt x="103" y="247"/>
                  </a:lnTo>
                  <a:lnTo>
                    <a:pt x="103" y="247"/>
                  </a:lnTo>
                  <a:lnTo>
                    <a:pt x="105" y="251"/>
                  </a:lnTo>
                  <a:lnTo>
                    <a:pt x="119" y="283"/>
                  </a:lnTo>
                  <a:lnTo>
                    <a:pt x="163" y="284"/>
                  </a:lnTo>
                  <a:lnTo>
                    <a:pt x="178" y="252"/>
                  </a:lnTo>
                  <a:lnTo>
                    <a:pt x="178" y="252"/>
                  </a:lnTo>
                  <a:lnTo>
                    <a:pt x="180" y="249"/>
                  </a:lnTo>
                  <a:lnTo>
                    <a:pt x="209" y="232"/>
                  </a:lnTo>
                  <a:lnTo>
                    <a:pt x="209" y="232"/>
                  </a:lnTo>
                  <a:lnTo>
                    <a:pt x="212" y="232"/>
                  </a:lnTo>
                  <a:lnTo>
                    <a:pt x="212" y="232"/>
                  </a:lnTo>
                  <a:lnTo>
                    <a:pt x="212" y="232"/>
                  </a:lnTo>
                  <a:lnTo>
                    <a:pt x="212" y="232"/>
                  </a:lnTo>
                  <a:close/>
                  <a:moveTo>
                    <a:pt x="84" y="181"/>
                  </a:moveTo>
                  <a:lnTo>
                    <a:pt x="84" y="181"/>
                  </a:lnTo>
                  <a:lnTo>
                    <a:pt x="79" y="169"/>
                  </a:lnTo>
                  <a:lnTo>
                    <a:pt x="76" y="156"/>
                  </a:lnTo>
                  <a:lnTo>
                    <a:pt x="75" y="143"/>
                  </a:lnTo>
                  <a:lnTo>
                    <a:pt x="79" y="130"/>
                  </a:lnTo>
                  <a:lnTo>
                    <a:pt x="79" y="130"/>
                  </a:lnTo>
                  <a:lnTo>
                    <a:pt x="83" y="117"/>
                  </a:lnTo>
                  <a:lnTo>
                    <a:pt x="90" y="107"/>
                  </a:lnTo>
                  <a:lnTo>
                    <a:pt x="99" y="96"/>
                  </a:lnTo>
                  <a:lnTo>
                    <a:pt x="110" y="90"/>
                  </a:lnTo>
                  <a:lnTo>
                    <a:pt x="110" y="90"/>
                  </a:lnTo>
                  <a:lnTo>
                    <a:pt x="118" y="86"/>
                  </a:lnTo>
                  <a:lnTo>
                    <a:pt x="126" y="83"/>
                  </a:lnTo>
                  <a:lnTo>
                    <a:pt x="134" y="82"/>
                  </a:lnTo>
                  <a:lnTo>
                    <a:pt x="143" y="80"/>
                  </a:lnTo>
                  <a:lnTo>
                    <a:pt x="143" y="80"/>
                  </a:lnTo>
                  <a:lnTo>
                    <a:pt x="152" y="82"/>
                  </a:lnTo>
                  <a:lnTo>
                    <a:pt x="160" y="83"/>
                  </a:lnTo>
                  <a:lnTo>
                    <a:pt x="170" y="86"/>
                  </a:lnTo>
                  <a:lnTo>
                    <a:pt x="178" y="90"/>
                  </a:lnTo>
                  <a:lnTo>
                    <a:pt x="185" y="95"/>
                  </a:lnTo>
                  <a:lnTo>
                    <a:pt x="192" y="101"/>
                  </a:lnTo>
                  <a:lnTo>
                    <a:pt x="197" y="108"/>
                  </a:lnTo>
                  <a:lnTo>
                    <a:pt x="202" y="115"/>
                  </a:lnTo>
                  <a:lnTo>
                    <a:pt x="202" y="115"/>
                  </a:lnTo>
                  <a:lnTo>
                    <a:pt x="205" y="122"/>
                  </a:lnTo>
                  <a:lnTo>
                    <a:pt x="208" y="128"/>
                  </a:lnTo>
                  <a:lnTo>
                    <a:pt x="210" y="141"/>
                  </a:lnTo>
                  <a:lnTo>
                    <a:pt x="210" y="154"/>
                  </a:lnTo>
                  <a:lnTo>
                    <a:pt x="208" y="167"/>
                  </a:lnTo>
                  <a:lnTo>
                    <a:pt x="203" y="178"/>
                  </a:lnTo>
                  <a:lnTo>
                    <a:pt x="196" y="190"/>
                  </a:lnTo>
                  <a:lnTo>
                    <a:pt x="187" y="199"/>
                  </a:lnTo>
                  <a:lnTo>
                    <a:pt x="181" y="204"/>
                  </a:lnTo>
                  <a:lnTo>
                    <a:pt x="175" y="207"/>
                  </a:lnTo>
                  <a:lnTo>
                    <a:pt x="175" y="207"/>
                  </a:lnTo>
                  <a:lnTo>
                    <a:pt x="168" y="211"/>
                  </a:lnTo>
                  <a:lnTo>
                    <a:pt x="160" y="214"/>
                  </a:lnTo>
                  <a:lnTo>
                    <a:pt x="151" y="215"/>
                  </a:lnTo>
                  <a:lnTo>
                    <a:pt x="143" y="216"/>
                  </a:lnTo>
                  <a:lnTo>
                    <a:pt x="143" y="216"/>
                  </a:lnTo>
                  <a:lnTo>
                    <a:pt x="134" y="215"/>
                  </a:lnTo>
                  <a:lnTo>
                    <a:pt x="125" y="213"/>
                  </a:lnTo>
                  <a:lnTo>
                    <a:pt x="117" y="211"/>
                  </a:lnTo>
                  <a:lnTo>
                    <a:pt x="109" y="206"/>
                  </a:lnTo>
                  <a:lnTo>
                    <a:pt x="102" y="201"/>
                  </a:lnTo>
                  <a:lnTo>
                    <a:pt x="95" y="196"/>
                  </a:lnTo>
                  <a:lnTo>
                    <a:pt x="89" y="189"/>
                  </a:lnTo>
                  <a:lnTo>
                    <a:pt x="84" y="181"/>
                  </a:lnTo>
                  <a:lnTo>
                    <a:pt x="84" y="181"/>
                  </a:lnTo>
                  <a:close/>
                  <a:moveTo>
                    <a:pt x="117" y="100"/>
                  </a:moveTo>
                  <a:lnTo>
                    <a:pt x="117" y="100"/>
                  </a:lnTo>
                  <a:lnTo>
                    <a:pt x="107" y="106"/>
                  </a:lnTo>
                  <a:lnTo>
                    <a:pt x="99" y="114"/>
                  </a:lnTo>
                  <a:lnTo>
                    <a:pt x="94" y="123"/>
                  </a:lnTo>
                  <a:lnTo>
                    <a:pt x="90" y="133"/>
                  </a:lnTo>
                  <a:lnTo>
                    <a:pt x="90" y="133"/>
                  </a:lnTo>
                  <a:lnTo>
                    <a:pt x="88" y="144"/>
                  </a:lnTo>
                  <a:lnTo>
                    <a:pt x="88" y="154"/>
                  </a:lnTo>
                  <a:lnTo>
                    <a:pt x="90" y="166"/>
                  </a:lnTo>
                  <a:lnTo>
                    <a:pt x="95" y="175"/>
                  </a:lnTo>
                  <a:lnTo>
                    <a:pt x="95" y="175"/>
                  </a:lnTo>
                  <a:lnTo>
                    <a:pt x="99" y="182"/>
                  </a:lnTo>
                  <a:lnTo>
                    <a:pt x="104" y="186"/>
                  </a:lnTo>
                  <a:lnTo>
                    <a:pt x="109" y="192"/>
                  </a:lnTo>
                  <a:lnTo>
                    <a:pt x="115" y="196"/>
                  </a:lnTo>
                  <a:lnTo>
                    <a:pt x="121" y="199"/>
                  </a:lnTo>
                  <a:lnTo>
                    <a:pt x="128" y="201"/>
                  </a:lnTo>
                  <a:lnTo>
                    <a:pt x="135" y="202"/>
                  </a:lnTo>
                  <a:lnTo>
                    <a:pt x="143" y="204"/>
                  </a:lnTo>
                  <a:lnTo>
                    <a:pt x="143" y="204"/>
                  </a:lnTo>
                  <a:lnTo>
                    <a:pt x="150" y="202"/>
                  </a:lnTo>
                  <a:lnTo>
                    <a:pt x="157" y="201"/>
                  </a:lnTo>
                  <a:lnTo>
                    <a:pt x="164" y="199"/>
                  </a:lnTo>
                  <a:lnTo>
                    <a:pt x="170" y="197"/>
                  </a:lnTo>
                  <a:lnTo>
                    <a:pt x="170" y="197"/>
                  </a:lnTo>
                  <a:lnTo>
                    <a:pt x="179" y="190"/>
                  </a:lnTo>
                  <a:lnTo>
                    <a:pt x="187" y="182"/>
                  </a:lnTo>
                  <a:lnTo>
                    <a:pt x="193" y="174"/>
                  </a:lnTo>
                  <a:lnTo>
                    <a:pt x="196" y="163"/>
                  </a:lnTo>
                  <a:lnTo>
                    <a:pt x="198" y="153"/>
                  </a:lnTo>
                  <a:lnTo>
                    <a:pt x="197" y="143"/>
                  </a:lnTo>
                  <a:lnTo>
                    <a:pt x="196" y="132"/>
                  </a:lnTo>
                  <a:lnTo>
                    <a:pt x="192" y="122"/>
                  </a:lnTo>
                  <a:lnTo>
                    <a:pt x="192" y="122"/>
                  </a:lnTo>
                  <a:lnTo>
                    <a:pt x="187" y="115"/>
                  </a:lnTo>
                  <a:lnTo>
                    <a:pt x="182" y="109"/>
                  </a:lnTo>
                  <a:lnTo>
                    <a:pt x="177" y="105"/>
                  </a:lnTo>
                  <a:lnTo>
                    <a:pt x="171" y="101"/>
                  </a:lnTo>
                  <a:lnTo>
                    <a:pt x="164" y="98"/>
                  </a:lnTo>
                  <a:lnTo>
                    <a:pt x="158" y="95"/>
                  </a:lnTo>
                  <a:lnTo>
                    <a:pt x="150" y="93"/>
                  </a:lnTo>
                  <a:lnTo>
                    <a:pt x="143" y="93"/>
                  </a:lnTo>
                  <a:lnTo>
                    <a:pt x="143" y="93"/>
                  </a:lnTo>
                  <a:lnTo>
                    <a:pt x="136" y="93"/>
                  </a:lnTo>
                  <a:lnTo>
                    <a:pt x="129" y="95"/>
                  </a:lnTo>
                  <a:lnTo>
                    <a:pt x="122" y="96"/>
                  </a:lnTo>
                  <a:lnTo>
                    <a:pt x="117" y="100"/>
                  </a:lnTo>
                  <a:lnTo>
                    <a:pt x="117" y="100"/>
                  </a:lnTo>
                  <a:close/>
                </a:path>
              </a:pathLst>
            </a:custGeom>
            <a:solidFill>
              <a:srgbClr val="49CF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grpSp>
      <p:grpSp>
        <p:nvGrpSpPr>
          <p:cNvPr id="88" name="Group 87"/>
          <p:cNvGrpSpPr/>
          <p:nvPr userDrawn="1"/>
        </p:nvGrpSpPr>
        <p:grpSpPr>
          <a:xfrm>
            <a:off x="6379635" y="4690998"/>
            <a:ext cx="768351" cy="651933"/>
            <a:chOff x="4784726" y="3584576"/>
            <a:chExt cx="576263" cy="488950"/>
          </a:xfrm>
        </p:grpSpPr>
        <p:sp>
          <p:nvSpPr>
            <p:cNvPr id="84" name="Freeform 43"/>
            <p:cNvSpPr>
              <a:spLocks noEditPoints="1"/>
            </p:cNvSpPr>
            <p:nvPr userDrawn="1"/>
          </p:nvSpPr>
          <p:spPr bwMode="auto">
            <a:xfrm>
              <a:off x="4784726" y="3584576"/>
              <a:ext cx="576263" cy="204788"/>
            </a:xfrm>
            <a:custGeom>
              <a:avLst/>
              <a:gdLst>
                <a:gd name="T0" fmla="*/ 497 w 726"/>
                <a:gd name="T1" fmla="*/ 97 h 259"/>
                <a:gd name="T2" fmla="*/ 465 w 726"/>
                <a:gd name="T3" fmla="*/ 44 h 259"/>
                <a:gd name="T4" fmla="*/ 413 w 726"/>
                <a:gd name="T5" fmla="*/ 10 h 259"/>
                <a:gd name="T6" fmla="*/ 363 w 726"/>
                <a:gd name="T7" fmla="*/ 0 h 259"/>
                <a:gd name="T8" fmla="*/ 301 w 726"/>
                <a:gd name="T9" fmla="*/ 14 h 259"/>
                <a:gd name="T10" fmla="*/ 254 w 726"/>
                <a:gd name="T11" fmla="*/ 53 h 259"/>
                <a:gd name="T12" fmla="*/ 226 w 726"/>
                <a:gd name="T13" fmla="*/ 110 h 259"/>
                <a:gd name="T14" fmla="*/ 81 w 726"/>
                <a:gd name="T15" fmla="*/ 125 h 259"/>
                <a:gd name="T16" fmla="*/ 37 w 726"/>
                <a:gd name="T17" fmla="*/ 146 h 259"/>
                <a:gd name="T18" fmla="*/ 8 w 726"/>
                <a:gd name="T19" fmla="*/ 185 h 259"/>
                <a:gd name="T20" fmla="*/ 0 w 726"/>
                <a:gd name="T21" fmla="*/ 259 h 259"/>
                <a:gd name="T22" fmla="*/ 181 w 726"/>
                <a:gd name="T23" fmla="*/ 234 h 259"/>
                <a:gd name="T24" fmla="*/ 218 w 726"/>
                <a:gd name="T25" fmla="*/ 233 h 259"/>
                <a:gd name="T26" fmla="*/ 503 w 726"/>
                <a:gd name="T27" fmla="*/ 259 h 259"/>
                <a:gd name="T28" fmla="*/ 508 w 726"/>
                <a:gd name="T29" fmla="*/ 233 h 259"/>
                <a:gd name="T30" fmla="*/ 545 w 726"/>
                <a:gd name="T31" fmla="*/ 234 h 259"/>
                <a:gd name="T32" fmla="*/ 726 w 726"/>
                <a:gd name="T33" fmla="*/ 224 h 259"/>
                <a:gd name="T34" fmla="*/ 718 w 726"/>
                <a:gd name="T35" fmla="*/ 185 h 259"/>
                <a:gd name="T36" fmla="*/ 689 w 726"/>
                <a:gd name="T37" fmla="*/ 146 h 259"/>
                <a:gd name="T38" fmla="*/ 646 w 726"/>
                <a:gd name="T39" fmla="*/ 125 h 259"/>
                <a:gd name="T40" fmla="*/ 363 w 726"/>
                <a:gd name="T41" fmla="*/ 12 h 259"/>
                <a:gd name="T42" fmla="*/ 419 w 726"/>
                <a:gd name="T43" fmla="*/ 26 h 259"/>
                <a:gd name="T44" fmla="*/ 462 w 726"/>
                <a:gd name="T45" fmla="*/ 60 h 259"/>
                <a:gd name="T46" fmla="*/ 488 w 726"/>
                <a:gd name="T47" fmla="*/ 111 h 259"/>
                <a:gd name="T48" fmla="*/ 454 w 726"/>
                <a:gd name="T49" fmla="*/ 106 h 259"/>
                <a:gd name="T50" fmla="*/ 431 w 726"/>
                <a:gd name="T51" fmla="*/ 72 h 259"/>
                <a:gd name="T52" fmla="*/ 397 w 726"/>
                <a:gd name="T53" fmla="*/ 50 h 259"/>
                <a:gd name="T54" fmla="*/ 363 w 726"/>
                <a:gd name="T55" fmla="*/ 44 h 259"/>
                <a:gd name="T56" fmla="*/ 322 w 726"/>
                <a:gd name="T57" fmla="*/ 52 h 259"/>
                <a:gd name="T58" fmla="*/ 290 w 726"/>
                <a:gd name="T59" fmla="*/ 78 h 259"/>
                <a:gd name="T60" fmla="*/ 270 w 726"/>
                <a:gd name="T61" fmla="*/ 115 h 259"/>
                <a:gd name="T62" fmla="*/ 241 w 726"/>
                <a:gd name="T63" fmla="*/ 101 h 259"/>
                <a:gd name="T64" fmla="*/ 271 w 726"/>
                <a:gd name="T65" fmla="*/ 52 h 259"/>
                <a:gd name="T66" fmla="*/ 317 w 726"/>
                <a:gd name="T67" fmla="*/ 21 h 259"/>
                <a:gd name="T68" fmla="*/ 363 w 726"/>
                <a:gd name="T69" fmla="*/ 12 h 259"/>
                <a:gd name="T70" fmla="*/ 405 w 726"/>
                <a:gd name="T71" fmla="*/ 67 h 259"/>
                <a:gd name="T72" fmla="*/ 446 w 726"/>
                <a:gd name="T73" fmla="*/ 123 h 259"/>
                <a:gd name="T74" fmla="*/ 300 w 726"/>
                <a:gd name="T75" fmla="*/ 85 h 259"/>
                <a:gd name="T76" fmla="*/ 363 w 726"/>
                <a:gd name="T77" fmla="*/ 56 h 259"/>
                <a:gd name="T78" fmla="*/ 559 w 726"/>
                <a:gd name="T79" fmla="*/ 240 h 259"/>
                <a:gd name="T80" fmla="*/ 551 w 726"/>
                <a:gd name="T81" fmla="*/ 224 h 259"/>
                <a:gd name="T82" fmla="*/ 511 w 726"/>
                <a:gd name="T83" fmla="*/ 221 h 259"/>
                <a:gd name="T84" fmla="*/ 495 w 726"/>
                <a:gd name="T85" fmla="*/ 229 h 259"/>
                <a:gd name="T86" fmla="*/ 235 w 726"/>
                <a:gd name="T87" fmla="*/ 247 h 259"/>
                <a:gd name="T88" fmla="*/ 232 w 726"/>
                <a:gd name="T89" fmla="*/ 229 h 259"/>
                <a:gd name="T90" fmla="*/ 215 w 726"/>
                <a:gd name="T91" fmla="*/ 221 h 259"/>
                <a:gd name="T92" fmla="*/ 176 w 726"/>
                <a:gd name="T93" fmla="*/ 224 h 259"/>
                <a:gd name="T94" fmla="*/ 166 w 726"/>
                <a:gd name="T95" fmla="*/ 240 h 259"/>
                <a:gd name="T96" fmla="*/ 13 w 726"/>
                <a:gd name="T97" fmla="*/ 215 h 259"/>
                <a:gd name="T98" fmla="*/ 27 w 726"/>
                <a:gd name="T99" fmla="*/ 174 h 259"/>
                <a:gd name="T100" fmla="*/ 59 w 726"/>
                <a:gd name="T101" fmla="*/ 146 h 259"/>
                <a:gd name="T102" fmla="*/ 101 w 726"/>
                <a:gd name="T103" fmla="*/ 135 h 259"/>
                <a:gd name="T104" fmla="*/ 652 w 726"/>
                <a:gd name="T105" fmla="*/ 139 h 259"/>
                <a:gd name="T106" fmla="*/ 688 w 726"/>
                <a:gd name="T107" fmla="*/ 161 h 259"/>
                <a:gd name="T108" fmla="*/ 710 w 726"/>
                <a:gd name="T109" fmla="*/ 198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6" h="259">
                  <a:moveTo>
                    <a:pt x="626" y="123"/>
                  </a:moveTo>
                  <a:lnTo>
                    <a:pt x="503" y="123"/>
                  </a:lnTo>
                  <a:lnTo>
                    <a:pt x="503" y="123"/>
                  </a:lnTo>
                  <a:lnTo>
                    <a:pt x="500" y="110"/>
                  </a:lnTo>
                  <a:lnTo>
                    <a:pt x="497" y="97"/>
                  </a:lnTo>
                  <a:lnTo>
                    <a:pt x="492" y="86"/>
                  </a:lnTo>
                  <a:lnTo>
                    <a:pt x="487" y="74"/>
                  </a:lnTo>
                  <a:lnTo>
                    <a:pt x="481" y="64"/>
                  </a:lnTo>
                  <a:lnTo>
                    <a:pt x="473" y="53"/>
                  </a:lnTo>
                  <a:lnTo>
                    <a:pt x="465" y="44"/>
                  </a:lnTo>
                  <a:lnTo>
                    <a:pt x="455" y="36"/>
                  </a:lnTo>
                  <a:lnTo>
                    <a:pt x="446" y="28"/>
                  </a:lnTo>
                  <a:lnTo>
                    <a:pt x="436" y="21"/>
                  </a:lnTo>
                  <a:lnTo>
                    <a:pt x="424" y="14"/>
                  </a:lnTo>
                  <a:lnTo>
                    <a:pt x="413" y="10"/>
                  </a:lnTo>
                  <a:lnTo>
                    <a:pt x="401" y="5"/>
                  </a:lnTo>
                  <a:lnTo>
                    <a:pt x="389" y="3"/>
                  </a:lnTo>
                  <a:lnTo>
                    <a:pt x="376" y="0"/>
                  </a:lnTo>
                  <a:lnTo>
                    <a:pt x="363" y="0"/>
                  </a:lnTo>
                  <a:lnTo>
                    <a:pt x="363" y="0"/>
                  </a:lnTo>
                  <a:lnTo>
                    <a:pt x="351" y="0"/>
                  </a:lnTo>
                  <a:lnTo>
                    <a:pt x="337" y="3"/>
                  </a:lnTo>
                  <a:lnTo>
                    <a:pt x="325" y="5"/>
                  </a:lnTo>
                  <a:lnTo>
                    <a:pt x="313" y="10"/>
                  </a:lnTo>
                  <a:lnTo>
                    <a:pt x="301" y="14"/>
                  </a:lnTo>
                  <a:lnTo>
                    <a:pt x="291" y="21"/>
                  </a:lnTo>
                  <a:lnTo>
                    <a:pt x="280" y="28"/>
                  </a:lnTo>
                  <a:lnTo>
                    <a:pt x="270" y="36"/>
                  </a:lnTo>
                  <a:lnTo>
                    <a:pt x="262" y="44"/>
                  </a:lnTo>
                  <a:lnTo>
                    <a:pt x="254" y="53"/>
                  </a:lnTo>
                  <a:lnTo>
                    <a:pt x="246" y="64"/>
                  </a:lnTo>
                  <a:lnTo>
                    <a:pt x="240" y="74"/>
                  </a:lnTo>
                  <a:lnTo>
                    <a:pt x="234" y="86"/>
                  </a:lnTo>
                  <a:lnTo>
                    <a:pt x="230" y="97"/>
                  </a:lnTo>
                  <a:lnTo>
                    <a:pt x="226" y="110"/>
                  </a:lnTo>
                  <a:lnTo>
                    <a:pt x="224" y="123"/>
                  </a:lnTo>
                  <a:lnTo>
                    <a:pt x="101" y="123"/>
                  </a:lnTo>
                  <a:lnTo>
                    <a:pt x="101" y="123"/>
                  </a:lnTo>
                  <a:lnTo>
                    <a:pt x="90" y="124"/>
                  </a:lnTo>
                  <a:lnTo>
                    <a:pt x="81" y="125"/>
                  </a:lnTo>
                  <a:lnTo>
                    <a:pt x="71" y="127"/>
                  </a:lnTo>
                  <a:lnTo>
                    <a:pt x="61" y="131"/>
                  </a:lnTo>
                  <a:lnTo>
                    <a:pt x="52" y="135"/>
                  </a:lnTo>
                  <a:lnTo>
                    <a:pt x="44" y="140"/>
                  </a:lnTo>
                  <a:lnTo>
                    <a:pt x="37" y="146"/>
                  </a:lnTo>
                  <a:lnTo>
                    <a:pt x="29" y="153"/>
                  </a:lnTo>
                  <a:lnTo>
                    <a:pt x="23" y="159"/>
                  </a:lnTo>
                  <a:lnTo>
                    <a:pt x="18" y="168"/>
                  </a:lnTo>
                  <a:lnTo>
                    <a:pt x="12" y="176"/>
                  </a:lnTo>
                  <a:lnTo>
                    <a:pt x="8" y="185"/>
                  </a:lnTo>
                  <a:lnTo>
                    <a:pt x="5" y="194"/>
                  </a:lnTo>
                  <a:lnTo>
                    <a:pt x="2" y="203"/>
                  </a:lnTo>
                  <a:lnTo>
                    <a:pt x="0" y="214"/>
                  </a:lnTo>
                  <a:lnTo>
                    <a:pt x="0" y="224"/>
                  </a:lnTo>
                  <a:lnTo>
                    <a:pt x="0" y="259"/>
                  </a:lnTo>
                  <a:lnTo>
                    <a:pt x="179" y="259"/>
                  </a:lnTo>
                  <a:lnTo>
                    <a:pt x="179" y="240"/>
                  </a:lnTo>
                  <a:lnTo>
                    <a:pt x="179" y="240"/>
                  </a:lnTo>
                  <a:lnTo>
                    <a:pt x="180" y="238"/>
                  </a:lnTo>
                  <a:lnTo>
                    <a:pt x="181" y="234"/>
                  </a:lnTo>
                  <a:lnTo>
                    <a:pt x="184" y="233"/>
                  </a:lnTo>
                  <a:lnTo>
                    <a:pt x="187" y="232"/>
                  </a:lnTo>
                  <a:lnTo>
                    <a:pt x="215" y="232"/>
                  </a:lnTo>
                  <a:lnTo>
                    <a:pt x="215" y="232"/>
                  </a:lnTo>
                  <a:lnTo>
                    <a:pt x="218" y="233"/>
                  </a:lnTo>
                  <a:lnTo>
                    <a:pt x="220" y="234"/>
                  </a:lnTo>
                  <a:lnTo>
                    <a:pt x="223" y="238"/>
                  </a:lnTo>
                  <a:lnTo>
                    <a:pt x="224" y="240"/>
                  </a:lnTo>
                  <a:lnTo>
                    <a:pt x="224" y="259"/>
                  </a:lnTo>
                  <a:lnTo>
                    <a:pt x="503" y="259"/>
                  </a:lnTo>
                  <a:lnTo>
                    <a:pt x="503" y="240"/>
                  </a:lnTo>
                  <a:lnTo>
                    <a:pt x="503" y="240"/>
                  </a:lnTo>
                  <a:lnTo>
                    <a:pt x="504" y="238"/>
                  </a:lnTo>
                  <a:lnTo>
                    <a:pt x="505" y="234"/>
                  </a:lnTo>
                  <a:lnTo>
                    <a:pt x="508" y="233"/>
                  </a:lnTo>
                  <a:lnTo>
                    <a:pt x="511" y="232"/>
                  </a:lnTo>
                  <a:lnTo>
                    <a:pt x="540" y="232"/>
                  </a:lnTo>
                  <a:lnTo>
                    <a:pt x="540" y="232"/>
                  </a:lnTo>
                  <a:lnTo>
                    <a:pt x="542" y="233"/>
                  </a:lnTo>
                  <a:lnTo>
                    <a:pt x="545" y="234"/>
                  </a:lnTo>
                  <a:lnTo>
                    <a:pt x="546" y="238"/>
                  </a:lnTo>
                  <a:lnTo>
                    <a:pt x="548" y="240"/>
                  </a:lnTo>
                  <a:lnTo>
                    <a:pt x="548" y="259"/>
                  </a:lnTo>
                  <a:lnTo>
                    <a:pt x="726" y="259"/>
                  </a:lnTo>
                  <a:lnTo>
                    <a:pt x="726" y="224"/>
                  </a:lnTo>
                  <a:lnTo>
                    <a:pt x="726" y="224"/>
                  </a:lnTo>
                  <a:lnTo>
                    <a:pt x="726" y="214"/>
                  </a:lnTo>
                  <a:lnTo>
                    <a:pt x="724" y="203"/>
                  </a:lnTo>
                  <a:lnTo>
                    <a:pt x="722" y="194"/>
                  </a:lnTo>
                  <a:lnTo>
                    <a:pt x="718" y="185"/>
                  </a:lnTo>
                  <a:lnTo>
                    <a:pt x="715" y="176"/>
                  </a:lnTo>
                  <a:lnTo>
                    <a:pt x="709" y="168"/>
                  </a:lnTo>
                  <a:lnTo>
                    <a:pt x="703" y="159"/>
                  </a:lnTo>
                  <a:lnTo>
                    <a:pt x="697" y="153"/>
                  </a:lnTo>
                  <a:lnTo>
                    <a:pt x="689" y="146"/>
                  </a:lnTo>
                  <a:lnTo>
                    <a:pt x="682" y="140"/>
                  </a:lnTo>
                  <a:lnTo>
                    <a:pt x="673" y="135"/>
                  </a:lnTo>
                  <a:lnTo>
                    <a:pt x="665" y="131"/>
                  </a:lnTo>
                  <a:lnTo>
                    <a:pt x="656" y="127"/>
                  </a:lnTo>
                  <a:lnTo>
                    <a:pt x="646" y="125"/>
                  </a:lnTo>
                  <a:lnTo>
                    <a:pt x="636" y="124"/>
                  </a:lnTo>
                  <a:lnTo>
                    <a:pt x="626" y="123"/>
                  </a:lnTo>
                  <a:lnTo>
                    <a:pt x="626" y="123"/>
                  </a:lnTo>
                  <a:close/>
                  <a:moveTo>
                    <a:pt x="363" y="12"/>
                  </a:moveTo>
                  <a:lnTo>
                    <a:pt x="363" y="12"/>
                  </a:lnTo>
                  <a:lnTo>
                    <a:pt x="375" y="13"/>
                  </a:lnTo>
                  <a:lnTo>
                    <a:pt x="386" y="14"/>
                  </a:lnTo>
                  <a:lnTo>
                    <a:pt x="398" y="18"/>
                  </a:lnTo>
                  <a:lnTo>
                    <a:pt x="408" y="21"/>
                  </a:lnTo>
                  <a:lnTo>
                    <a:pt x="419" y="26"/>
                  </a:lnTo>
                  <a:lnTo>
                    <a:pt x="429" y="30"/>
                  </a:lnTo>
                  <a:lnTo>
                    <a:pt x="438" y="37"/>
                  </a:lnTo>
                  <a:lnTo>
                    <a:pt x="447" y="44"/>
                  </a:lnTo>
                  <a:lnTo>
                    <a:pt x="455" y="52"/>
                  </a:lnTo>
                  <a:lnTo>
                    <a:pt x="462" y="60"/>
                  </a:lnTo>
                  <a:lnTo>
                    <a:pt x="469" y="70"/>
                  </a:lnTo>
                  <a:lnTo>
                    <a:pt x="475" y="79"/>
                  </a:lnTo>
                  <a:lnTo>
                    <a:pt x="481" y="89"/>
                  </a:lnTo>
                  <a:lnTo>
                    <a:pt x="484" y="101"/>
                  </a:lnTo>
                  <a:lnTo>
                    <a:pt x="488" y="111"/>
                  </a:lnTo>
                  <a:lnTo>
                    <a:pt x="490" y="123"/>
                  </a:lnTo>
                  <a:lnTo>
                    <a:pt x="459" y="123"/>
                  </a:lnTo>
                  <a:lnTo>
                    <a:pt x="459" y="123"/>
                  </a:lnTo>
                  <a:lnTo>
                    <a:pt x="457" y="115"/>
                  </a:lnTo>
                  <a:lnTo>
                    <a:pt x="454" y="106"/>
                  </a:lnTo>
                  <a:lnTo>
                    <a:pt x="451" y="98"/>
                  </a:lnTo>
                  <a:lnTo>
                    <a:pt x="446" y="92"/>
                  </a:lnTo>
                  <a:lnTo>
                    <a:pt x="442" y="85"/>
                  </a:lnTo>
                  <a:lnTo>
                    <a:pt x="437" y="78"/>
                  </a:lnTo>
                  <a:lnTo>
                    <a:pt x="431" y="72"/>
                  </a:lnTo>
                  <a:lnTo>
                    <a:pt x="426" y="66"/>
                  </a:lnTo>
                  <a:lnTo>
                    <a:pt x="419" y="62"/>
                  </a:lnTo>
                  <a:lnTo>
                    <a:pt x="412" y="57"/>
                  </a:lnTo>
                  <a:lnTo>
                    <a:pt x="405" y="52"/>
                  </a:lnTo>
                  <a:lnTo>
                    <a:pt x="397" y="50"/>
                  </a:lnTo>
                  <a:lnTo>
                    <a:pt x="389" y="47"/>
                  </a:lnTo>
                  <a:lnTo>
                    <a:pt x="381" y="45"/>
                  </a:lnTo>
                  <a:lnTo>
                    <a:pt x="371" y="44"/>
                  </a:lnTo>
                  <a:lnTo>
                    <a:pt x="363" y="44"/>
                  </a:lnTo>
                  <a:lnTo>
                    <a:pt x="363" y="44"/>
                  </a:lnTo>
                  <a:lnTo>
                    <a:pt x="354" y="44"/>
                  </a:lnTo>
                  <a:lnTo>
                    <a:pt x="346" y="45"/>
                  </a:lnTo>
                  <a:lnTo>
                    <a:pt x="338" y="47"/>
                  </a:lnTo>
                  <a:lnTo>
                    <a:pt x="330" y="50"/>
                  </a:lnTo>
                  <a:lnTo>
                    <a:pt x="322" y="52"/>
                  </a:lnTo>
                  <a:lnTo>
                    <a:pt x="315" y="57"/>
                  </a:lnTo>
                  <a:lnTo>
                    <a:pt x="308" y="62"/>
                  </a:lnTo>
                  <a:lnTo>
                    <a:pt x="301" y="66"/>
                  </a:lnTo>
                  <a:lnTo>
                    <a:pt x="295" y="72"/>
                  </a:lnTo>
                  <a:lnTo>
                    <a:pt x="290" y="78"/>
                  </a:lnTo>
                  <a:lnTo>
                    <a:pt x="284" y="85"/>
                  </a:lnTo>
                  <a:lnTo>
                    <a:pt x="279" y="92"/>
                  </a:lnTo>
                  <a:lnTo>
                    <a:pt x="276" y="98"/>
                  </a:lnTo>
                  <a:lnTo>
                    <a:pt x="272" y="106"/>
                  </a:lnTo>
                  <a:lnTo>
                    <a:pt x="270" y="115"/>
                  </a:lnTo>
                  <a:lnTo>
                    <a:pt x="268" y="123"/>
                  </a:lnTo>
                  <a:lnTo>
                    <a:pt x="237" y="123"/>
                  </a:lnTo>
                  <a:lnTo>
                    <a:pt x="237" y="123"/>
                  </a:lnTo>
                  <a:lnTo>
                    <a:pt x="239" y="111"/>
                  </a:lnTo>
                  <a:lnTo>
                    <a:pt x="241" y="101"/>
                  </a:lnTo>
                  <a:lnTo>
                    <a:pt x="246" y="89"/>
                  </a:lnTo>
                  <a:lnTo>
                    <a:pt x="250" y="79"/>
                  </a:lnTo>
                  <a:lnTo>
                    <a:pt x="257" y="70"/>
                  </a:lnTo>
                  <a:lnTo>
                    <a:pt x="263" y="60"/>
                  </a:lnTo>
                  <a:lnTo>
                    <a:pt x="271" y="52"/>
                  </a:lnTo>
                  <a:lnTo>
                    <a:pt x="279" y="44"/>
                  </a:lnTo>
                  <a:lnTo>
                    <a:pt x="288" y="37"/>
                  </a:lnTo>
                  <a:lnTo>
                    <a:pt x="298" y="30"/>
                  </a:lnTo>
                  <a:lnTo>
                    <a:pt x="307" y="26"/>
                  </a:lnTo>
                  <a:lnTo>
                    <a:pt x="317" y="21"/>
                  </a:lnTo>
                  <a:lnTo>
                    <a:pt x="329" y="18"/>
                  </a:lnTo>
                  <a:lnTo>
                    <a:pt x="340" y="14"/>
                  </a:lnTo>
                  <a:lnTo>
                    <a:pt x="352" y="13"/>
                  </a:lnTo>
                  <a:lnTo>
                    <a:pt x="363" y="12"/>
                  </a:lnTo>
                  <a:lnTo>
                    <a:pt x="363" y="12"/>
                  </a:lnTo>
                  <a:close/>
                  <a:moveTo>
                    <a:pt x="363" y="56"/>
                  </a:moveTo>
                  <a:lnTo>
                    <a:pt x="363" y="56"/>
                  </a:lnTo>
                  <a:lnTo>
                    <a:pt x="378" y="57"/>
                  </a:lnTo>
                  <a:lnTo>
                    <a:pt x="392" y="62"/>
                  </a:lnTo>
                  <a:lnTo>
                    <a:pt x="405" y="67"/>
                  </a:lnTo>
                  <a:lnTo>
                    <a:pt x="416" y="75"/>
                  </a:lnTo>
                  <a:lnTo>
                    <a:pt x="427" y="85"/>
                  </a:lnTo>
                  <a:lnTo>
                    <a:pt x="435" y="96"/>
                  </a:lnTo>
                  <a:lnTo>
                    <a:pt x="442" y="109"/>
                  </a:lnTo>
                  <a:lnTo>
                    <a:pt x="446" y="123"/>
                  </a:lnTo>
                  <a:lnTo>
                    <a:pt x="280" y="123"/>
                  </a:lnTo>
                  <a:lnTo>
                    <a:pt x="280" y="123"/>
                  </a:lnTo>
                  <a:lnTo>
                    <a:pt x="285" y="109"/>
                  </a:lnTo>
                  <a:lnTo>
                    <a:pt x="291" y="96"/>
                  </a:lnTo>
                  <a:lnTo>
                    <a:pt x="300" y="85"/>
                  </a:lnTo>
                  <a:lnTo>
                    <a:pt x="310" y="75"/>
                  </a:lnTo>
                  <a:lnTo>
                    <a:pt x="322" y="67"/>
                  </a:lnTo>
                  <a:lnTo>
                    <a:pt x="334" y="62"/>
                  </a:lnTo>
                  <a:lnTo>
                    <a:pt x="348" y="57"/>
                  </a:lnTo>
                  <a:lnTo>
                    <a:pt x="363" y="56"/>
                  </a:lnTo>
                  <a:lnTo>
                    <a:pt x="363" y="56"/>
                  </a:lnTo>
                  <a:close/>
                  <a:moveTo>
                    <a:pt x="714" y="247"/>
                  </a:moveTo>
                  <a:lnTo>
                    <a:pt x="559" y="247"/>
                  </a:lnTo>
                  <a:lnTo>
                    <a:pt x="559" y="240"/>
                  </a:lnTo>
                  <a:lnTo>
                    <a:pt x="559" y="240"/>
                  </a:lnTo>
                  <a:lnTo>
                    <a:pt x="559" y="237"/>
                  </a:lnTo>
                  <a:lnTo>
                    <a:pt x="558" y="232"/>
                  </a:lnTo>
                  <a:lnTo>
                    <a:pt x="556" y="229"/>
                  </a:lnTo>
                  <a:lnTo>
                    <a:pt x="553" y="226"/>
                  </a:lnTo>
                  <a:lnTo>
                    <a:pt x="551" y="224"/>
                  </a:lnTo>
                  <a:lnTo>
                    <a:pt x="546" y="222"/>
                  </a:lnTo>
                  <a:lnTo>
                    <a:pt x="543" y="221"/>
                  </a:lnTo>
                  <a:lnTo>
                    <a:pt x="540" y="221"/>
                  </a:lnTo>
                  <a:lnTo>
                    <a:pt x="511" y="221"/>
                  </a:lnTo>
                  <a:lnTo>
                    <a:pt x="511" y="221"/>
                  </a:lnTo>
                  <a:lnTo>
                    <a:pt x="507" y="221"/>
                  </a:lnTo>
                  <a:lnTo>
                    <a:pt x="503" y="222"/>
                  </a:lnTo>
                  <a:lnTo>
                    <a:pt x="499" y="224"/>
                  </a:lnTo>
                  <a:lnTo>
                    <a:pt x="497" y="226"/>
                  </a:lnTo>
                  <a:lnTo>
                    <a:pt x="495" y="229"/>
                  </a:lnTo>
                  <a:lnTo>
                    <a:pt x="492" y="232"/>
                  </a:lnTo>
                  <a:lnTo>
                    <a:pt x="491" y="237"/>
                  </a:lnTo>
                  <a:lnTo>
                    <a:pt x="491" y="240"/>
                  </a:lnTo>
                  <a:lnTo>
                    <a:pt x="491" y="247"/>
                  </a:lnTo>
                  <a:lnTo>
                    <a:pt x="235" y="247"/>
                  </a:lnTo>
                  <a:lnTo>
                    <a:pt x="235" y="240"/>
                  </a:lnTo>
                  <a:lnTo>
                    <a:pt x="235" y="240"/>
                  </a:lnTo>
                  <a:lnTo>
                    <a:pt x="235" y="237"/>
                  </a:lnTo>
                  <a:lnTo>
                    <a:pt x="234" y="232"/>
                  </a:lnTo>
                  <a:lnTo>
                    <a:pt x="232" y="229"/>
                  </a:lnTo>
                  <a:lnTo>
                    <a:pt x="230" y="226"/>
                  </a:lnTo>
                  <a:lnTo>
                    <a:pt x="226" y="224"/>
                  </a:lnTo>
                  <a:lnTo>
                    <a:pt x="223" y="222"/>
                  </a:lnTo>
                  <a:lnTo>
                    <a:pt x="219" y="221"/>
                  </a:lnTo>
                  <a:lnTo>
                    <a:pt x="215" y="221"/>
                  </a:lnTo>
                  <a:lnTo>
                    <a:pt x="187" y="221"/>
                  </a:lnTo>
                  <a:lnTo>
                    <a:pt x="187" y="221"/>
                  </a:lnTo>
                  <a:lnTo>
                    <a:pt x="184" y="221"/>
                  </a:lnTo>
                  <a:lnTo>
                    <a:pt x="179" y="222"/>
                  </a:lnTo>
                  <a:lnTo>
                    <a:pt x="176" y="224"/>
                  </a:lnTo>
                  <a:lnTo>
                    <a:pt x="173" y="226"/>
                  </a:lnTo>
                  <a:lnTo>
                    <a:pt x="170" y="229"/>
                  </a:lnTo>
                  <a:lnTo>
                    <a:pt x="169" y="232"/>
                  </a:lnTo>
                  <a:lnTo>
                    <a:pt x="167" y="237"/>
                  </a:lnTo>
                  <a:lnTo>
                    <a:pt x="166" y="240"/>
                  </a:lnTo>
                  <a:lnTo>
                    <a:pt x="166" y="247"/>
                  </a:lnTo>
                  <a:lnTo>
                    <a:pt x="12" y="247"/>
                  </a:lnTo>
                  <a:lnTo>
                    <a:pt x="12" y="224"/>
                  </a:lnTo>
                  <a:lnTo>
                    <a:pt x="12" y="224"/>
                  </a:lnTo>
                  <a:lnTo>
                    <a:pt x="13" y="215"/>
                  </a:lnTo>
                  <a:lnTo>
                    <a:pt x="14" y="206"/>
                  </a:lnTo>
                  <a:lnTo>
                    <a:pt x="17" y="198"/>
                  </a:lnTo>
                  <a:lnTo>
                    <a:pt x="19" y="189"/>
                  </a:lnTo>
                  <a:lnTo>
                    <a:pt x="23" y="181"/>
                  </a:lnTo>
                  <a:lnTo>
                    <a:pt x="27" y="174"/>
                  </a:lnTo>
                  <a:lnTo>
                    <a:pt x="33" y="168"/>
                  </a:lnTo>
                  <a:lnTo>
                    <a:pt x="38" y="161"/>
                  </a:lnTo>
                  <a:lnTo>
                    <a:pt x="44" y="155"/>
                  </a:lnTo>
                  <a:lnTo>
                    <a:pt x="51" y="150"/>
                  </a:lnTo>
                  <a:lnTo>
                    <a:pt x="59" y="146"/>
                  </a:lnTo>
                  <a:lnTo>
                    <a:pt x="66" y="142"/>
                  </a:lnTo>
                  <a:lnTo>
                    <a:pt x="74" y="139"/>
                  </a:lnTo>
                  <a:lnTo>
                    <a:pt x="83" y="138"/>
                  </a:lnTo>
                  <a:lnTo>
                    <a:pt x="91" y="135"/>
                  </a:lnTo>
                  <a:lnTo>
                    <a:pt x="101" y="135"/>
                  </a:lnTo>
                  <a:lnTo>
                    <a:pt x="626" y="135"/>
                  </a:lnTo>
                  <a:lnTo>
                    <a:pt x="626" y="135"/>
                  </a:lnTo>
                  <a:lnTo>
                    <a:pt x="635" y="135"/>
                  </a:lnTo>
                  <a:lnTo>
                    <a:pt x="643" y="138"/>
                  </a:lnTo>
                  <a:lnTo>
                    <a:pt x="652" y="139"/>
                  </a:lnTo>
                  <a:lnTo>
                    <a:pt x="661" y="142"/>
                  </a:lnTo>
                  <a:lnTo>
                    <a:pt x="667" y="146"/>
                  </a:lnTo>
                  <a:lnTo>
                    <a:pt x="675" y="150"/>
                  </a:lnTo>
                  <a:lnTo>
                    <a:pt x="682" y="155"/>
                  </a:lnTo>
                  <a:lnTo>
                    <a:pt x="688" y="161"/>
                  </a:lnTo>
                  <a:lnTo>
                    <a:pt x="694" y="168"/>
                  </a:lnTo>
                  <a:lnTo>
                    <a:pt x="699" y="174"/>
                  </a:lnTo>
                  <a:lnTo>
                    <a:pt x="703" y="181"/>
                  </a:lnTo>
                  <a:lnTo>
                    <a:pt x="707" y="189"/>
                  </a:lnTo>
                  <a:lnTo>
                    <a:pt x="710" y="198"/>
                  </a:lnTo>
                  <a:lnTo>
                    <a:pt x="712" y="206"/>
                  </a:lnTo>
                  <a:lnTo>
                    <a:pt x="714" y="215"/>
                  </a:lnTo>
                  <a:lnTo>
                    <a:pt x="714" y="224"/>
                  </a:lnTo>
                  <a:lnTo>
                    <a:pt x="714" y="247"/>
                  </a:lnTo>
                  <a:close/>
                </a:path>
              </a:pathLst>
            </a:custGeom>
            <a:solidFill>
              <a:srgbClr val="4BC3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5" name="Freeform 44"/>
            <p:cNvSpPr>
              <a:spLocks noEditPoints="1"/>
            </p:cNvSpPr>
            <p:nvPr userDrawn="1"/>
          </p:nvSpPr>
          <p:spPr bwMode="auto">
            <a:xfrm>
              <a:off x="4784726" y="3811588"/>
              <a:ext cx="576263" cy="261938"/>
            </a:xfrm>
            <a:custGeom>
              <a:avLst/>
              <a:gdLst>
                <a:gd name="T0" fmla="*/ 546 w 726"/>
                <a:gd name="T1" fmla="*/ 29 h 330"/>
                <a:gd name="T2" fmla="*/ 540 w 726"/>
                <a:gd name="T3" fmla="*/ 34 h 330"/>
                <a:gd name="T4" fmla="*/ 508 w 726"/>
                <a:gd name="T5" fmla="*/ 34 h 330"/>
                <a:gd name="T6" fmla="*/ 503 w 726"/>
                <a:gd name="T7" fmla="*/ 26 h 330"/>
                <a:gd name="T8" fmla="*/ 224 w 726"/>
                <a:gd name="T9" fmla="*/ 26 h 330"/>
                <a:gd name="T10" fmla="*/ 220 w 726"/>
                <a:gd name="T11" fmla="*/ 31 h 330"/>
                <a:gd name="T12" fmla="*/ 187 w 726"/>
                <a:gd name="T13" fmla="*/ 34 h 330"/>
                <a:gd name="T14" fmla="*/ 181 w 726"/>
                <a:gd name="T15" fmla="*/ 31 h 330"/>
                <a:gd name="T16" fmla="*/ 179 w 726"/>
                <a:gd name="T17" fmla="*/ 0 h 330"/>
                <a:gd name="T18" fmla="*/ 0 w 726"/>
                <a:gd name="T19" fmla="*/ 230 h 330"/>
                <a:gd name="T20" fmla="*/ 5 w 726"/>
                <a:gd name="T21" fmla="*/ 260 h 330"/>
                <a:gd name="T22" fmla="*/ 18 w 726"/>
                <a:gd name="T23" fmla="*/ 285 h 330"/>
                <a:gd name="T24" fmla="*/ 37 w 726"/>
                <a:gd name="T25" fmla="*/ 307 h 330"/>
                <a:gd name="T26" fmla="*/ 61 w 726"/>
                <a:gd name="T27" fmla="*/ 322 h 330"/>
                <a:gd name="T28" fmla="*/ 90 w 726"/>
                <a:gd name="T29" fmla="*/ 330 h 330"/>
                <a:gd name="T30" fmla="*/ 626 w 726"/>
                <a:gd name="T31" fmla="*/ 330 h 330"/>
                <a:gd name="T32" fmla="*/ 656 w 726"/>
                <a:gd name="T33" fmla="*/ 325 h 330"/>
                <a:gd name="T34" fmla="*/ 682 w 726"/>
                <a:gd name="T35" fmla="*/ 313 h 330"/>
                <a:gd name="T36" fmla="*/ 703 w 726"/>
                <a:gd name="T37" fmla="*/ 293 h 330"/>
                <a:gd name="T38" fmla="*/ 718 w 726"/>
                <a:gd name="T39" fmla="*/ 269 h 330"/>
                <a:gd name="T40" fmla="*/ 726 w 726"/>
                <a:gd name="T41" fmla="*/ 239 h 330"/>
                <a:gd name="T42" fmla="*/ 548 w 726"/>
                <a:gd name="T43" fmla="*/ 0 h 330"/>
                <a:gd name="T44" fmla="*/ 559 w 726"/>
                <a:gd name="T45" fmla="*/ 12 h 330"/>
                <a:gd name="T46" fmla="*/ 714 w 726"/>
                <a:gd name="T47" fmla="*/ 230 h 330"/>
                <a:gd name="T48" fmla="*/ 710 w 726"/>
                <a:gd name="T49" fmla="*/ 255 h 330"/>
                <a:gd name="T50" fmla="*/ 699 w 726"/>
                <a:gd name="T51" fmla="*/ 278 h 330"/>
                <a:gd name="T52" fmla="*/ 682 w 726"/>
                <a:gd name="T53" fmla="*/ 298 h 330"/>
                <a:gd name="T54" fmla="*/ 661 w 726"/>
                <a:gd name="T55" fmla="*/ 310 h 330"/>
                <a:gd name="T56" fmla="*/ 635 w 726"/>
                <a:gd name="T57" fmla="*/ 317 h 330"/>
                <a:gd name="T58" fmla="*/ 101 w 726"/>
                <a:gd name="T59" fmla="*/ 317 h 330"/>
                <a:gd name="T60" fmla="*/ 74 w 726"/>
                <a:gd name="T61" fmla="*/ 314 h 330"/>
                <a:gd name="T62" fmla="*/ 51 w 726"/>
                <a:gd name="T63" fmla="*/ 302 h 330"/>
                <a:gd name="T64" fmla="*/ 33 w 726"/>
                <a:gd name="T65" fmla="*/ 285 h 330"/>
                <a:gd name="T66" fmla="*/ 19 w 726"/>
                <a:gd name="T67" fmla="*/ 263 h 330"/>
                <a:gd name="T68" fmla="*/ 13 w 726"/>
                <a:gd name="T69" fmla="*/ 238 h 330"/>
                <a:gd name="T70" fmla="*/ 166 w 726"/>
                <a:gd name="T71" fmla="*/ 12 h 330"/>
                <a:gd name="T72" fmla="*/ 167 w 726"/>
                <a:gd name="T73" fmla="*/ 30 h 330"/>
                <a:gd name="T74" fmla="*/ 173 w 726"/>
                <a:gd name="T75" fmla="*/ 41 h 330"/>
                <a:gd name="T76" fmla="*/ 184 w 726"/>
                <a:gd name="T77" fmla="*/ 46 h 330"/>
                <a:gd name="T78" fmla="*/ 215 w 726"/>
                <a:gd name="T79" fmla="*/ 46 h 330"/>
                <a:gd name="T80" fmla="*/ 226 w 726"/>
                <a:gd name="T81" fmla="*/ 43 h 330"/>
                <a:gd name="T82" fmla="*/ 234 w 726"/>
                <a:gd name="T83" fmla="*/ 34 h 330"/>
                <a:gd name="T84" fmla="*/ 235 w 726"/>
                <a:gd name="T85" fmla="*/ 12 h 330"/>
                <a:gd name="T86" fmla="*/ 491 w 726"/>
                <a:gd name="T87" fmla="*/ 26 h 330"/>
                <a:gd name="T88" fmla="*/ 495 w 726"/>
                <a:gd name="T89" fmla="*/ 37 h 330"/>
                <a:gd name="T90" fmla="*/ 503 w 726"/>
                <a:gd name="T91" fmla="*/ 45 h 330"/>
                <a:gd name="T92" fmla="*/ 540 w 726"/>
                <a:gd name="T93" fmla="*/ 46 h 330"/>
                <a:gd name="T94" fmla="*/ 546 w 726"/>
                <a:gd name="T95" fmla="*/ 45 h 330"/>
                <a:gd name="T96" fmla="*/ 556 w 726"/>
                <a:gd name="T97" fmla="*/ 37 h 330"/>
                <a:gd name="T98" fmla="*/ 559 w 726"/>
                <a:gd name="T99" fmla="*/ 26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6" h="330">
                  <a:moveTo>
                    <a:pt x="548" y="26"/>
                  </a:moveTo>
                  <a:lnTo>
                    <a:pt x="548" y="26"/>
                  </a:lnTo>
                  <a:lnTo>
                    <a:pt x="546" y="29"/>
                  </a:lnTo>
                  <a:lnTo>
                    <a:pt x="545" y="31"/>
                  </a:lnTo>
                  <a:lnTo>
                    <a:pt x="542" y="34"/>
                  </a:lnTo>
                  <a:lnTo>
                    <a:pt x="540" y="34"/>
                  </a:lnTo>
                  <a:lnTo>
                    <a:pt x="511" y="34"/>
                  </a:lnTo>
                  <a:lnTo>
                    <a:pt x="511" y="34"/>
                  </a:lnTo>
                  <a:lnTo>
                    <a:pt x="508" y="34"/>
                  </a:lnTo>
                  <a:lnTo>
                    <a:pt x="505" y="31"/>
                  </a:lnTo>
                  <a:lnTo>
                    <a:pt x="504" y="29"/>
                  </a:lnTo>
                  <a:lnTo>
                    <a:pt x="503" y="26"/>
                  </a:lnTo>
                  <a:lnTo>
                    <a:pt x="503" y="0"/>
                  </a:lnTo>
                  <a:lnTo>
                    <a:pt x="224" y="0"/>
                  </a:lnTo>
                  <a:lnTo>
                    <a:pt x="224" y="26"/>
                  </a:lnTo>
                  <a:lnTo>
                    <a:pt x="224" y="26"/>
                  </a:lnTo>
                  <a:lnTo>
                    <a:pt x="223" y="29"/>
                  </a:lnTo>
                  <a:lnTo>
                    <a:pt x="220" y="31"/>
                  </a:lnTo>
                  <a:lnTo>
                    <a:pt x="218" y="34"/>
                  </a:lnTo>
                  <a:lnTo>
                    <a:pt x="215" y="34"/>
                  </a:lnTo>
                  <a:lnTo>
                    <a:pt x="187" y="34"/>
                  </a:lnTo>
                  <a:lnTo>
                    <a:pt x="187" y="34"/>
                  </a:lnTo>
                  <a:lnTo>
                    <a:pt x="184" y="34"/>
                  </a:lnTo>
                  <a:lnTo>
                    <a:pt x="181" y="31"/>
                  </a:lnTo>
                  <a:lnTo>
                    <a:pt x="180" y="29"/>
                  </a:lnTo>
                  <a:lnTo>
                    <a:pt x="179" y="26"/>
                  </a:lnTo>
                  <a:lnTo>
                    <a:pt x="179" y="0"/>
                  </a:lnTo>
                  <a:lnTo>
                    <a:pt x="0" y="0"/>
                  </a:lnTo>
                  <a:lnTo>
                    <a:pt x="0" y="230"/>
                  </a:lnTo>
                  <a:lnTo>
                    <a:pt x="0" y="230"/>
                  </a:lnTo>
                  <a:lnTo>
                    <a:pt x="0" y="239"/>
                  </a:lnTo>
                  <a:lnTo>
                    <a:pt x="2" y="249"/>
                  </a:lnTo>
                  <a:lnTo>
                    <a:pt x="5" y="260"/>
                  </a:lnTo>
                  <a:lnTo>
                    <a:pt x="8" y="269"/>
                  </a:lnTo>
                  <a:lnTo>
                    <a:pt x="12" y="277"/>
                  </a:lnTo>
                  <a:lnTo>
                    <a:pt x="18" y="285"/>
                  </a:lnTo>
                  <a:lnTo>
                    <a:pt x="23" y="293"/>
                  </a:lnTo>
                  <a:lnTo>
                    <a:pt x="29" y="300"/>
                  </a:lnTo>
                  <a:lnTo>
                    <a:pt x="37" y="307"/>
                  </a:lnTo>
                  <a:lnTo>
                    <a:pt x="44" y="313"/>
                  </a:lnTo>
                  <a:lnTo>
                    <a:pt x="52" y="317"/>
                  </a:lnTo>
                  <a:lnTo>
                    <a:pt x="61" y="322"/>
                  </a:lnTo>
                  <a:lnTo>
                    <a:pt x="71" y="325"/>
                  </a:lnTo>
                  <a:lnTo>
                    <a:pt x="81" y="328"/>
                  </a:lnTo>
                  <a:lnTo>
                    <a:pt x="90" y="330"/>
                  </a:lnTo>
                  <a:lnTo>
                    <a:pt x="101" y="330"/>
                  </a:lnTo>
                  <a:lnTo>
                    <a:pt x="626" y="330"/>
                  </a:lnTo>
                  <a:lnTo>
                    <a:pt x="626" y="330"/>
                  </a:lnTo>
                  <a:lnTo>
                    <a:pt x="636" y="330"/>
                  </a:lnTo>
                  <a:lnTo>
                    <a:pt x="646" y="328"/>
                  </a:lnTo>
                  <a:lnTo>
                    <a:pt x="656" y="325"/>
                  </a:lnTo>
                  <a:lnTo>
                    <a:pt x="665" y="322"/>
                  </a:lnTo>
                  <a:lnTo>
                    <a:pt x="673" y="317"/>
                  </a:lnTo>
                  <a:lnTo>
                    <a:pt x="682" y="313"/>
                  </a:lnTo>
                  <a:lnTo>
                    <a:pt x="689" y="307"/>
                  </a:lnTo>
                  <a:lnTo>
                    <a:pt x="697" y="300"/>
                  </a:lnTo>
                  <a:lnTo>
                    <a:pt x="703" y="293"/>
                  </a:lnTo>
                  <a:lnTo>
                    <a:pt x="709" y="285"/>
                  </a:lnTo>
                  <a:lnTo>
                    <a:pt x="715" y="277"/>
                  </a:lnTo>
                  <a:lnTo>
                    <a:pt x="718" y="269"/>
                  </a:lnTo>
                  <a:lnTo>
                    <a:pt x="722" y="260"/>
                  </a:lnTo>
                  <a:lnTo>
                    <a:pt x="724" y="249"/>
                  </a:lnTo>
                  <a:lnTo>
                    <a:pt x="726" y="239"/>
                  </a:lnTo>
                  <a:lnTo>
                    <a:pt x="726" y="230"/>
                  </a:lnTo>
                  <a:lnTo>
                    <a:pt x="726" y="0"/>
                  </a:lnTo>
                  <a:lnTo>
                    <a:pt x="548" y="0"/>
                  </a:lnTo>
                  <a:lnTo>
                    <a:pt x="548" y="26"/>
                  </a:lnTo>
                  <a:close/>
                  <a:moveTo>
                    <a:pt x="559" y="26"/>
                  </a:moveTo>
                  <a:lnTo>
                    <a:pt x="559" y="12"/>
                  </a:lnTo>
                  <a:lnTo>
                    <a:pt x="714" y="12"/>
                  </a:lnTo>
                  <a:lnTo>
                    <a:pt x="714" y="230"/>
                  </a:lnTo>
                  <a:lnTo>
                    <a:pt x="714" y="230"/>
                  </a:lnTo>
                  <a:lnTo>
                    <a:pt x="714" y="238"/>
                  </a:lnTo>
                  <a:lnTo>
                    <a:pt x="712" y="247"/>
                  </a:lnTo>
                  <a:lnTo>
                    <a:pt x="710" y="255"/>
                  </a:lnTo>
                  <a:lnTo>
                    <a:pt x="707" y="263"/>
                  </a:lnTo>
                  <a:lnTo>
                    <a:pt x="703" y="271"/>
                  </a:lnTo>
                  <a:lnTo>
                    <a:pt x="699" y="278"/>
                  </a:lnTo>
                  <a:lnTo>
                    <a:pt x="694" y="285"/>
                  </a:lnTo>
                  <a:lnTo>
                    <a:pt x="688" y="292"/>
                  </a:lnTo>
                  <a:lnTo>
                    <a:pt x="682" y="298"/>
                  </a:lnTo>
                  <a:lnTo>
                    <a:pt x="675" y="302"/>
                  </a:lnTo>
                  <a:lnTo>
                    <a:pt x="667" y="307"/>
                  </a:lnTo>
                  <a:lnTo>
                    <a:pt x="661" y="310"/>
                  </a:lnTo>
                  <a:lnTo>
                    <a:pt x="652" y="314"/>
                  </a:lnTo>
                  <a:lnTo>
                    <a:pt x="643" y="316"/>
                  </a:lnTo>
                  <a:lnTo>
                    <a:pt x="635" y="317"/>
                  </a:lnTo>
                  <a:lnTo>
                    <a:pt x="626" y="317"/>
                  </a:lnTo>
                  <a:lnTo>
                    <a:pt x="101" y="317"/>
                  </a:lnTo>
                  <a:lnTo>
                    <a:pt x="101" y="317"/>
                  </a:lnTo>
                  <a:lnTo>
                    <a:pt x="91" y="317"/>
                  </a:lnTo>
                  <a:lnTo>
                    <a:pt x="83" y="316"/>
                  </a:lnTo>
                  <a:lnTo>
                    <a:pt x="74" y="314"/>
                  </a:lnTo>
                  <a:lnTo>
                    <a:pt x="66" y="310"/>
                  </a:lnTo>
                  <a:lnTo>
                    <a:pt x="59" y="307"/>
                  </a:lnTo>
                  <a:lnTo>
                    <a:pt x="51" y="302"/>
                  </a:lnTo>
                  <a:lnTo>
                    <a:pt x="44" y="298"/>
                  </a:lnTo>
                  <a:lnTo>
                    <a:pt x="38" y="292"/>
                  </a:lnTo>
                  <a:lnTo>
                    <a:pt x="33" y="285"/>
                  </a:lnTo>
                  <a:lnTo>
                    <a:pt x="27" y="278"/>
                  </a:lnTo>
                  <a:lnTo>
                    <a:pt x="23" y="271"/>
                  </a:lnTo>
                  <a:lnTo>
                    <a:pt x="19" y="263"/>
                  </a:lnTo>
                  <a:lnTo>
                    <a:pt x="17" y="255"/>
                  </a:lnTo>
                  <a:lnTo>
                    <a:pt x="14" y="247"/>
                  </a:lnTo>
                  <a:lnTo>
                    <a:pt x="13" y="238"/>
                  </a:lnTo>
                  <a:lnTo>
                    <a:pt x="12" y="230"/>
                  </a:lnTo>
                  <a:lnTo>
                    <a:pt x="12" y="12"/>
                  </a:lnTo>
                  <a:lnTo>
                    <a:pt x="166" y="12"/>
                  </a:lnTo>
                  <a:lnTo>
                    <a:pt x="166" y="26"/>
                  </a:lnTo>
                  <a:lnTo>
                    <a:pt x="166" y="26"/>
                  </a:lnTo>
                  <a:lnTo>
                    <a:pt x="167" y="30"/>
                  </a:lnTo>
                  <a:lnTo>
                    <a:pt x="169" y="34"/>
                  </a:lnTo>
                  <a:lnTo>
                    <a:pt x="170" y="37"/>
                  </a:lnTo>
                  <a:lnTo>
                    <a:pt x="173" y="41"/>
                  </a:lnTo>
                  <a:lnTo>
                    <a:pt x="176" y="43"/>
                  </a:lnTo>
                  <a:lnTo>
                    <a:pt x="179" y="45"/>
                  </a:lnTo>
                  <a:lnTo>
                    <a:pt x="184" y="46"/>
                  </a:lnTo>
                  <a:lnTo>
                    <a:pt x="187" y="46"/>
                  </a:lnTo>
                  <a:lnTo>
                    <a:pt x="215" y="46"/>
                  </a:lnTo>
                  <a:lnTo>
                    <a:pt x="215" y="46"/>
                  </a:lnTo>
                  <a:lnTo>
                    <a:pt x="219" y="46"/>
                  </a:lnTo>
                  <a:lnTo>
                    <a:pt x="223" y="45"/>
                  </a:lnTo>
                  <a:lnTo>
                    <a:pt x="226" y="43"/>
                  </a:lnTo>
                  <a:lnTo>
                    <a:pt x="230" y="41"/>
                  </a:lnTo>
                  <a:lnTo>
                    <a:pt x="232" y="37"/>
                  </a:lnTo>
                  <a:lnTo>
                    <a:pt x="234" y="34"/>
                  </a:lnTo>
                  <a:lnTo>
                    <a:pt x="235" y="30"/>
                  </a:lnTo>
                  <a:lnTo>
                    <a:pt x="235" y="26"/>
                  </a:lnTo>
                  <a:lnTo>
                    <a:pt x="235" y="12"/>
                  </a:lnTo>
                  <a:lnTo>
                    <a:pt x="491" y="12"/>
                  </a:lnTo>
                  <a:lnTo>
                    <a:pt x="491" y="26"/>
                  </a:lnTo>
                  <a:lnTo>
                    <a:pt x="491" y="26"/>
                  </a:lnTo>
                  <a:lnTo>
                    <a:pt x="491" y="30"/>
                  </a:lnTo>
                  <a:lnTo>
                    <a:pt x="492" y="34"/>
                  </a:lnTo>
                  <a:lnTo>
                    <a:pt x="495" y="37"/>
                  </a:lnTo>
                  <a:lnTo>
                    <a:pt x="497" y="41"/>
                  </a:lnTo>
                  <a:lnTo>
                    <a:pt x="499" y="43"/>
                  </a:lnTo>
                  <a:lnTo>
                    <a:pt x="503" y="45"/>
                  </a:lnTo>
                  <a:lnTo>
                    <a:pt x="507" y="46"/>
                  </a:lnTo>
                  <a:lnTo>
                    <a:pt x="511" y="46"/>
                  </a:lnTo>
                  <a:lnTo>
                    <a:pt x="540" y="46"/>
                  </a:lnTo>
                  <a:lnTo>
                    <a:pt x="540" y="46"/>
                  </a:lnTo>
                  <a:lnTo>
                    <a:pt x="543" y="46"/>
                  </a:lnTo>
                  <a:lnTo>
                    <a:pt x="546" y="45"/>
                  </a:lnTo>
                  <a:lnTo>
                    <a:pt x="551" y="43"/>
                  </a:lnTo>
                  <a:lnTo>
                    <a:pt x="553" y="41"/>
                  </a:lnTo>
                  <a:lnTo>
                    <a:pt x="556" y="37"/>
                  </a:lnTo>
                  <a:lnTo>
                    <a:pt x="558" y="34"/>
                  </a:lnTo>
                  <a:lnTo>
                    <a:pt x="559" y="30"/>
                  </a:lnTo>
                  <a:lnTo>
                    <a:pt x="559" y="26"/>
                  </a:lnTo>
                  <a:lnTo>
                    <a:pt x="559" y="26"/>
                  </a:lnTo>
                  <a:close/>
                </a:path>
              </a:pathLst>
            </a:custGeom>
            <a:solidFill>
              <a:srgbClr val="4BC3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grpSp>
      <p:sp>
        <p:nvSpPr>
          <p:cNvPr id="107" name="Text Placeholder 4"/>
          <p:cNvSpPr>
            <a:spLocks noGrp="1"/>
          </p:cNvSpPr>
          <p:nvPr>
            <p:ph type="body" sz="quarter" idx="60" hasCustomPrompt="1"/>
          </p:nvPr>
        </p:nvSpPr>
        <p:spPr>
          <a:xfrm>
            <a:off x="5535546" y="2531598"/>
            <a:ext cx="3824817" cy="520933"/>
          </a:xfrm>
        </p:spPr>
        <p:txBody>
          <a:bodyPr anchor="ctr">
            <a:noAutofit/>
          </a:bodyPr>
          <a:lstStyle>
            <a:lvl1pPr marL="0" indent="0" algn="l">
              <a:buNone/>
              <a:defRPr sz="2667" baseline="0">
                <a:solidFill>
                  <a:schemeClr val="tx1"/>
                </a:solidFill>
              </a:defRPr>
            </a:lvl1pPr>
          </a:lstStyle>
          <a:p>
            <a:r>
              <a:rPr lang="en-US" noProof="0" dirty="0"/>
              <a:t>1. Insert your text here</a:t>
            </a:r>
          </a:p>
        </p:txBody>
      </p:sp>
      <p:sp>
        <p:nvSpPr>
          <p:cNvPr id="108" name="Text Placeholder 4"/>
          <p:cNvSpPr>
            <a:spLocks noGrp="1"/>
          </p:cNvSpPr>
          <p:nvPr>
            <p:ph type="body" sz="quarter" idx="61" hasCustomPrompt="1"/>
          </p:nvPr>
        </p:nvSpPr>
        <p:spPr>
          <a:xfrm>
            <a:off x="6384033" y="3628595"/>
            <a:ext cx="3824817" cy="520933"/>
          </a:xfrm>
        </p:spPr>
        <p:txBody>
          <a:bodyPr anchor="ctr">
            <a:noAutofit/>
          </a:bodyPr>
          <a:lstStyle>
            <a:lvl1pPr marL="0" indent="0" algn="l">
              <a:buNone/>
              <a:defRPr sz="2667" baseline="0">
                <a:solidFill>
                  <a:schemeClr val="tx1"/>
                </a:solidFill>
              </a:defRPr>
            </a:lvl1pPr>
          </a:lstStyle>
          <a:p>
            <a:r>
              <a:rPr lang="en-US" noProof="0" dirty="0"/>
              <a:t>2. Insert your text here</a:t>
            </a:r>
          </a:p>
        </p:txBody>
      </p:sp>
      <p:sp>
        <p:nvSpPr>
          <p:cNvPr id="109" name="Text Placeholder 4"/>
          <p:cNvSpPr>
            <a:spLocks noGrp="1"/>
          </p:cNvSpPr>
          <p:nvPr>
            <p:ph type="body" sz="quarter" idx="62" hasCustomPrompt="1"/>
          </p:nvPr>
        </p:nvSpPr>
        <p:spPr>
          <a:xfrm>
            <a:off x="7263738" y="4739843"/>
            <a:ext cx="3824817" cy="520933"/>
          </a:xfrm>
        </p:spPr>
        <p:txBody>
          <a:bodyPr anchor="ctr">
            <a:noAutofit/>
          </a:bodyPr>
          <a:lstStyle>
            <a:lvl1pPr marL="0" indent="0" algn="l">
              <a:buNone/>
              <a:defRPr sz="2667" baseline="0">
                <a:solidFill>
                  <a:schemeClr val="tx1"/>
                </a:solidFill>
              </a:defRPr>
            </a:lvl1pPr>
          </a:lstStyle>
          <a:p>
            <a:r>
              <a:rPr lang="en-US" noProof="0" dirty="0"/>
              <a:t>3. Insert your text here</a:t>
            </a:r>
          </a:p>
        </p:txBody>
      </p:sp>
    </p:spTree>
    <p:extLst>
      <p:ext uri="{BB962C8B-B14F-4D97-AF65-F5344CB8AC3E}">
        <p14:creationId xmlns:p14="http://schemas.microsoft.com/office/powerpoint/2010/main" val="4269502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80E4B-2036-88A1-DAE8-2AC399DED4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5BBBC3-AA3D-AE00-F2D7-388A317DB97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167519-516A-9845-2300-7137B1AA18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DEFA9D-69A9-2E64-3ADF-EE3F51943D95}"/>
              </a:ext>
            </a:extLst>
          </p:cNvPr>
          <p:cNvSpPr>
            <a:spLocks noGrp="1"/>
          </p:cNvSpPr>
          <p:nvPr>
            <p:ph type="dt" sz="half" idx="10"/>
          </p:nvPr>
        </p:nvSpPr>
        <p:spPr/>
        <p:txBody>
          <a:bodyPr/>
          <a:lstStyle/>
          <a:p>
            <a:fld id="{913D333A-8014-4A9D-9E8B-CFE951F33F16}" type="datetimeFigureOut">
              <a:rPr lang="en-US" smtClean="0"/>
              <a:t>10/10/2024</a:t>
            </a:fld>
            <a:endParaRPr lang="en-US"/>
          </a:p>
        </p:txBody>
      </p:sp>
      <p:sp>
        <p:nvSpPr>
          <p:cNvPr id="6" name="Footer Placeholder 5">
            <a:extLst>
              <a:ext uri="{FF2B5EF4-FFF2-40B4-BE49-F238E27FC236}">
                <a16:creationId xmlns:a16="http://schemas.microsoft.com/office/drawing/2014/main" id="{EC7E785F-4146-8249-8B69-052216D544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5DD58A-FA3E-C35A-0733-3267AF43215F}"/>
              </a:ext>
            </a:extLst>
          </p:cNvPr>
          <p:cNvSpPr>
            <a:spLocks noGrp="1"/>
          </p:cNvSpPr>
          <p:nvPr>
            <p:ph type="sldNum" sz="quarter" idx="12"/>
          </p:nvPr>
        </p:nvSpPr>
        <p:spPr/>
        <p:txBody>
          <a:bodyPr/>
          <a:lstStyle/>
          <a:p>
            <a:fld id="{DA9DFFBB-E9F3-45D5-B661-A5B1134ABAA4}" type="slidenum">
              <a:rPr lang="en-US" smtClean="0"/>
              <a:t>‹#›</a:t>
            </a:fld>
            <a:endParaRPr lang="en-US"/>
          </a:p>
        </p:txBody>
      </p:sp>
    </p:spTree>
    <p:extLst>
      <p:ext uri="{BB962C8B-B14F-4D97-AF65-F5344CB8AC3E}">
        <p14:creationId xmlns:p14="http://schemas.microsoft.com/office/powerpoint/2010/main" val="3549325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4F17F-2A63-C9CC-E405-6B68B255C7F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687635-DD8C-3AB5-A600-4B718A15DF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A24E45-9C50-FF71-C7E8-5442EF798B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60D0A7-2E67-2FDD-423F-00F3F89CFA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6DCEC8-8547-9BF3-4293-A2891771BD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3B1230-1629-3C31-0C71-B06D411CD4BC}"/>
              </a:ext>
            </a:extLst>
          </p:cNvPr>
          <p:cNvSpPr>
            <a:spLocks noGrp="1"/>
          </p:cNvSpPr>
          <p:nvPr>
            <p:ph type="dt" sz="half" idx="10"/>
          </p:nvPr>
        </p:nvSpPr>
        <p:spPr/>
        <p:txBody>
          <a:bodyPr/>
          <a:lstStyle/>
          <a:p>
            <a:fld id="{913D333A-8014-4A9D-9E8B-CFE951F33F16}" type="datetimeFigureOut">
              <a:rPr lang="en-US" smtClean="0"/>
              <a:t>10/10/2024</a:t>
            </a:fld>
            <a:endParaRPr lang="en-US"/>
          </a:p>
        </p:txBody>
      </p:sp>
      <p:sp>
        <p:nvSpPr>
          <p:cNvPr id="8" name="Footer Placeholder 7">
            <a:extLst>
              <a:ext uri="{FF2B5EF4-FFF2-40B4-BE49-F238E27FC236}">
                <a16:creationId xmlns:a16="http://schemas.microsoft.com/office/drawing/2014/main" id="{07A41D8F-2FCB-D557-0DBF-F8CDC4E2A6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67DF35B-7EBD-98E1-9CCA-51A1DF330064}"/>
              </a:ext>
            </a:extLst>
          </p:cNvPr>
          <p:cNvSpPr>
            <a:spLocks noGrp="1"/>
          </p:cNvSpPr>
          <p:nvPr>
            <p:ph type="sldNum" sz="quarter" idx="12"/>
          </p:nvPr>
        </p:nvSpPr>
        <p:spPr/>
        <p:txBody>
          <a:bodyPr/>
          <a:lstStyle/>
          <a:p>
            <a:fld id="{DA9DFFBB-E9F3-45D5-B661-A5B1134ABAA4}" type="slidenum">
              <a:rPr lang="en-US" smtClean="0"/>
              <a:t>‹#›</a:t>
            </a:fld>
            <a:endParaRPr lang="en-US"/>
          </a:p>
        </p:txBody>
      </p:sp>
    </p:spTree>
    <p:extLst>
      <p:ext uri="{BB962C8B-B14F-4D97-AF65-F5344CB8AC3E}">
        <p14:creationId xmlns:p14="http://schemas.microsoft.com/office/powerpoint/2010/main" val="1409638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01CC9-FE9F-A418-27CC-C6DCA7F4D2A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D11D688-F7A7-7940-6CD9-2A48547F2DBA}"/>
              </a:ext>
            </a:extLst>
          </p:cNvPr>
          <p:cNvSpPr>
            <a:spLocks noGrp="1"/>
          </p:cNvSpPr>
          <p:nvPr>
            <p:ph type="dt" sz="half" idx="10"/>
          </p:nvPr>
        </p:nvSpPr>
        <p:spPr/>
        <p:txBody>
          <a:bodyPr/>
          <a:lstStyle/>
          <a:p>
            <a:fld id="{913D333A-8014-4A9D-9E8B-CFE951F33F16}" type="datetimeFigureOut">
              <a:rPr lang="en-US" smtClean="0"/>
              <a:t>10/10/2024</a:t>
            </a:fld>
            <a:endParaRPr lang="en-US"/>
          </a:p>
        </p:txBody>
      </p:sp>
      <p:sp>
        <p:nvSpPr>
          <p:cNvPr id="4" name="Footer Placeholder 3">
            <a:extLst>
              <a:ext uri="{FF2B5EF4-FFF2-40B4-BE49-F238E27FC236}">
                <a16:creationId xmlns:a16="http://schemas.microsoft.com/office/drawing/2014/main" id="{11E09367-C3DA-DC86-0671-07DC884791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0B44D4-49D0-1474-F59F-2E33DAB62C4A}"/>
              </a:ext>
            </a:extLst>
          </p:cNvPr>
          <p:cNvSpPr>
            <a:spLocks noGrp="1"/>
          </p:cNvSpPr>
          <p:nvPr>
            <p:ph type="sldNum" sz="quarter" idx="12"/>
          </p:nvPr>
        </p:nvSpPr>
        <p:spPr/>
        <p:txBody>
          <a:bodyPr/>
          <a:lstStyle/>
          <a:p>
            <a:fld id="{DA9DFFBB-E9F3-45D5-B661-A5B1134ABAA4}" type="slidenum">
              <a:rPr lang="en-US" smtClean="0"/>
              <a:t>‹#›</a:t>
            </a:fld>
            <a:endParaRPr lang="en-US"/>
          </a:p>
        </p:txBody>
      </p:sp>
    </p:spTree>
    <p:extLst>
      <p:ext uri="{BB962C8B-B14F-4D97-AF65-F5344CB8AC3E}">
        <p14:creationId xmlns:p14="http://schemas.microsoft.com/office/powerpoint/2010/main" val="1495996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C189B5-74CF-C069-FC15-3A31994BDCB0}"/>
              </a:ext>
            </a:extLst>
          </p:cNvPr>
          <p:cNvSpPr>
            <a:spLocks noGrp="1"/>
          </p:cNvSpPr>
          <p:nvPr>
            <p:ph type="dt" sz="half" idx="10"/>
          </p:nvPr>
        </p:nvSpPr>
        <p:spPr/>
        <p:txBody>
          <a:bodyPr/>
          <a:lstStyle/>
          <a:p>
            <a:fld id="{913D333A-8014-4A9D-9E8B-CFE951F33F16}" type="datetimeFigureOut">
              <a:rPr lang="en-US" smtClean="0"/>
              <a:t>10/10/2024</a:t>
            </a:fld>
            <a:endParaRPr lang="en-US"/>
          </a:p>
        </p:txBody>
      </p:sp>
      <p:sp>
        <p:nvSpPr>
          <p:cNvPr id="3" name="Footer Placeholder 2">
            <a:extLst>
              <a:ext uri="{FF2B5EF4-FFF2-40B4-BE49-F238E27FC236}">
                <a16:creationId xmlns:a16="http://schemas.microsoft.com/office/drawing/2014/main" id="{8AEC4948-3173-86AF-CC16-CBB440BFA67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22EBE1E-CFEC-435D-FC38-829B84148164}"/>
              </a:ext>
            </a:extLst>
          </p:cNvPr>
          <p:cNvSpPr>
            <a:spLocks noGrp="1"/>
          </p:cNvSpPr>
          <p:nvPr>
            <p:ph type="sldNum" sz="quarter" idx="12"/>
          </p:nvPr>
        </p:nvSpPr>
        <p:spPr/>
        <p:txBody>
          <a:bodyPr/>
          <a:lstStyle/>
          <a:p>
            <a:fld id="{DA9DFFBB-E9F3-45D5-B661-A5B1134ABAA4}" type="slidenum">
              <a:rPr lang="en-US" smtClean="0"/>
              <a:t>‹#›</a:t>
            </a:fld>
            <a:endParaRPr lang="en-US"/>
          </a:p>
        </p:txBody>
      </p:sp>
    </p:spTree>
    <p:extLst>
      <p:ext uri="{BB962C8B-B14F-4D97-AF65-F5344CB8AC3E}">
        <p14:creationId xmlns:p14="http://schemas.microsoft.com/office/powerpoint/2010/main" val="809425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4AF8D-3B59-33A2-0151-C535D0064A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C23B7D7-E7CE-3F64-D899-25AD878D1C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EC1A60-6A06-B08E-7455-C11507389B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B72488-DF90-5463-D211-DF067BF3576D}"/>
              </a:ext>
            </a:extLst>
          </p:cNvPr>
          <p:cNvSpPr>
            <a:spLocks noGrp="1"/>
          </p:cNvSpPr>
          <p:nvPr>
            <p:ph type="dt" sz="half" idx="10"/>
          </p:nvPr>
        </p:nvSpPr>
        <p:spPr/>
        <p:txBody>
          <a:bodyPr/>
          <a:lstStyle/>
          <a:p>
            <a:fld id="{913D333A-8014-4A9D-9E8B-CFE951F33F16}" type="datetimeFigureOut">
              <a:rPr lang="en-US" smtClean="0"/>
              <a:t>10/10/2024</a:t>
            </a:fld>
            <a:endParaRPr lang="en-US"/>
          </a:p>
        </p:txBody>
      </p:sp>
      <p:sp>
        <p:nvSpPr>
          <p:cNvPr id="6" name="Footer Placeholder 5">
            <a:extLst>
              <a:ext uri="{FF2B5EF4-FFF2-40B4-BE49-F238E27FC236}">
                <a16:creationId xmlns:a16="http://schemas.microsoft.com/office/drawing/2014/main" id="{196D959B-7834-4852-A38F-FA53FE3BD4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5A8A1D-B476-1D33-32BE-8A4423E43FD3}"/>
              </a:ext>
            </a:extLst>
          </p:cNvPr>
          <p:cNvSpPr>
            <a:spLocks noGrp="1"/>
          </p:cNvSpPr>
          <p:nvPr>
            <p:ph type="sldNum" sz="quarter" idx="12"/>
          </p:nvPr>
        </p:nvSpPr>
        <p:spPr/>
        <p:txBody>
          <a:bodyPr/>
          <a:lstStyle/>
          <a:p>
            <a:fld id="{DA9DFFBB-E9F3-45D5-B661-A5B1134ABAA4}" type="slidenum">
              <a:rPr lang="en-US" smtClean="0"/>
              <a:t>‹#›</a:t>
            </a:fld>
            <a:endParaRPr lang="en-US"/>
          </a:p>
        </p:txBody>
      </p:sp>
    </p:spTree>
    <p:extLst>
      <p:ext uri="{BB962C8B-B14F-4D97-AF65-F5344CB8AC3E}">
        <p14:creationId xmlns:p14="http://schemas.microsoft.com/office/powerpoint/2010/main" val="3296066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DFA25-CDC2-7268-F108-09762BDA65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CCEFC9-D30F-06C9-EA7A-5A948EC7DA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36242C-4015-DFCE-EF06-A4D693FAB1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469253-947B-616A-6171-2313743CE590}"/>
              </a:ext>
            </a:extLst>
          </p:cNvPr>
          <p:cNvSpPr>
            <a:spLocks noGrp="1"/>
          </p:cNvSpPr>
          <p:nvPr>
            <p:ph type="dt" sz="half" idx="10"/>
          </p:nvPr>
        </p:nvSpPr>
        <p:spPr/>
        <p:txBody>
          <a:bodyPr/>
          <a:lstStyle/>
          <a:p>
            <a:fld id="{913D333A-8014-4A9D-9E8B-CFE951F33F16}" type="datetimeFigureOut">
              <a:rPr lang="en-US" smtClean="0"/>
              <a:t>10/10/2024</a:t>
            </a:fld>
            <a:endParaRPr lang="en-US"/>
          </a:p>
        </p:txBody>
      </p:sp>
      <p:sp>
        <p:nvSpPr>
          <p:cNvPr id="6" name="Footer Placeholder 5">
            <a:extLst>
              <a:ext uri="{FF2B5EF4-FFF2-40B4-BE49-F238E27FC236}">
                <a16:creationId xmlns:a16="http://schemas.microsoft.com/office/drawing/2014/main" id="{53AB4A5D-E5E7-CC44-E0FF-335875E439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7FEA1B-48E2-7F5C-1C00-69B828FEDE7F}"/>
              </a:ext>
            </a:extLst>
          </p:cNvPr>
          <p:cNvSpPr>
            <a:spLocks noGrp="1"/>
          </p:cNvSpPr>
          <p:nvPr>
            <p:ph type="sldNum" sz="quarter" idx="12"/>
          </p:nvPr>
        </p:nvSpPr>
        <p:spPr/>
        <p:txBody>
          <a:bodyPr/>
          <a:lstStyle/>
          <a:p>
            <a:fld id="{DA9DFFBB-E9F3-45D5-B661-A5B1134ABAA4}" type="slidenum">
              <a:rPr lang="en-US" smtClean="0"/>
              <a:t>‹#›</a:t>
            </a:fld>
            <a:endParaRPr lang="en-US"/>
          </a:p>
        </p:txBody>
      </p:sp>
    </p:spTree>
    <p:extLst>
      <p:ext uri="{BB962C8B-B14F-4D97-AF65-F5344CB8AC3E}">
        <p14:creationId xmlns:p14="http://schemas.microsoft.com/office/powerpoint/2010/main" val="3274597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5" Type="http://schemas.openxmlformats.org/officeDocument/2006/relationships/theme" Target="../theme/theme4.xml"/><Relationship Id="rId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9EAC66-5472-0F20-3704-3F7D1C4494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4FA2EF-7968-DA08-C19E-BCAB8CFD33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9CF6AC-6201-4C7A-6C40-C1D3A6EE0E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3D333A-8014-4A9D-9E8B-CFE951F33F16}" type="datetimeFigureOut">
              <a:rPr lang="en-US" smtClean="0"/>
              <a:t>10/10/2024</a:t>
            </a:fld>
            <a:endParaRPr lang="en-US"/>
          </a:p>
        </p:txBody>
      </p:sp>
      <p:sp>
        <p:nvSpPr>
          <p:cNvPr id="5" name="Footer Placeholder 4">
            <a:extLst>
              <a:ext uri="{FF2B5EF4-FFF2-40B4-BE49-F238E27FC236}">
                <a16:creationId xmlns:a16="http://schemas.microsoft.com/office/drawing/2014/main" id="{6140C3C8-B3C2-9EC1-D887-29F875EBCA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2650F7-A854-2A5A-9D0B-F38781A86E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9DFFBB-E9F3-45D5-B661-A5B1134ABAA4}" type="slidenum">
              <a:rPr lang="en-US" smtClean="0"/>
              <a:t>‹#›</a:t>
            </a:fld>
            <a:endParaRPr lang="en-US"/>
          </a:p>
        </p:txBody>
      </p:sp>
    </p:spTree>
    <p:extLst>
      <p:ext uri="{BB962C8B-B14F-4D97-AF65-F5344CB8AC3E}">
        <p14:creationId xmlns:p14="http://schemas.microsoft.com/office/powerpoint/2010/main" val="2785151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10/10/2024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747515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F8DF80-5E69-48EB-9390-9178CF9CBB03}"/>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7227BE-2C9B-4023-BE30-A43BBAE7BF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F15CF-DDEC-40BF-B48D-B7B57876A045}"/>
              </a:ext>
            </a:extLst>
          </p:cNvPr>
          <p:cNvSpPr>
            <a:spLocks noGrp="1"/>
          </p:cNvSpPr>
          <p:nvPr>
            <p:ph type="dt" sz="half" idx="2"/>
          </p:nvPr>
        </p:nvSpPr>
        <p:spPr>
          <a:xfrm>
            <a:off x="838200" y="635646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t>10/10/2024</a:t>
            </a:fld>
            <a:endParaRPr lang="en-US"/>
          </a:p>
        </p:txBody>
      </p:sp>
      <p:sp>
        <p:nvSpPr>
          <p:cNvPr id="5" name="Footer Placeholder 4">
            <a:extLst>
              <a:ext uri="{FF2B5EF4-FFF2-40B4-BE49-F238E27FC236}">
                <a16:creationId xmlns:a16="http://schemas.microsoft.com/office/drawing/2014/main" id="{6166434F-C472-42AA-B7F9-778250EE2F4C}"/>
              </a:ext>
            </a:extLst>
          </p:cNvPr>
          <p:cNvSpPr>
            <a:spLocks noGrp="1"/>
          </p:cNvSpPr>
          <p:nvPr>
            <p:ph type="ftr" sz="quarter" idx="3"/>
          </p:nvPr>
        </p:nvSpPr>
        <p:spPr>
          <a:xfrm>
            <a:off x="4038600" y="635646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06E6B8-E79C-41EA-A055-7A235E741882}"/>
              </a:ext>
            </a:extLst>
          </p:cNvPr>
          <p:cNvSpPr>
            <a:spLocks noGrp="1"/>
          </p:cNvSpPr>
          <p:nvPr>
            <p:ph type="sldNum" sz="quarter" idx="4"/>
          </p:nvPr>
        </p:nvSpPr>
        <p:spPr>
          <a:xfrm>
            <a:off x="8610600" y="635646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t>‹#›</a:t>
            </a:fld>
            <a:endParaRPr lang="en-US"/>
          </a:p>
        </p:txBody>
      </p:sp>
    </p:spTree>
    <p:extLst>
      <p:ext uri="{BB962C8B-B14F-4D97-AF65-F5344CB8AC3E}">
        <p14:creationId xmlns:p14="http://schemas.microsoft.com/office/powerpoint/2010/main" val="34661585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B5E931-4B77-4ED0-AB94-4F58BA8EC30D}" type="datetimeFigureOut">
              <a:rPr lang="zh-CN" altLang="en-US" smtClean="0"/>
              <a:t>2024/10/10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BB21CD-CA0F-4924-8275-86B69B5B7282}" type="slidenum">
              <a:rPr lang="zh-CN" altLang="en-US" smtClean="0"/>
              <a:t>‹#›</a:t>
            </a:fld>
            <a:endParaRPr lang="zh-CN" altLang="en-US"/>
          </a:p>
        </p:txBody>
      </p:sp>
    </p:spTree>
    <p:extLst>
      <p:ext uri="{BB962C8B-B14F-4D97-AF65-F5344CB8AC3E}">
        <p14:creationId xmlns:p14="http://schemas.microsoft.com/office/powerpoint/2010/main" val="22538714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Lst>
  <mc:AlternateContent xmlns:mc="http://schemas.openxmlformats.org/markup-compatibility/2006" xmlns:p15="http://schemas.microsoft.com/office/powerpoint/2012/main">
    <mc:Choice Requires="p15">
      <p:transition xmlns:p14="http://schemas.microsoft.com/office/powerpoint/2010/main" spd="slow" p14:dur="1250" advTm="1000">
        <p15:prstTrans prst="peelOff"/>
      </p:transition>
    </mc:Choice>
    <mc:Fallback xmlns="">
      <p:transition spd="slow" advTm="1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Layout" Target="../slideLayouts/slideLayout18.xml"/><Relationship Id="rId6" Type="http://schemas.openxmlformats.org/officeDocument/2006/relationships/image" Target="../media/image9.jpeg"/><Relationship Id="rId11" Type="http://schemas.openxmlformats.org/officeDocument/2006/relationships/image" Target="../media/image14.pn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Layout" Target="../slideLayouts/slideLayout18.xml"/><Relationship Id="rId6" Type="http://schemas.openxmlformats.org/officeDocument/2006/relationships/image" Target="../media/image9.jpeg"/><Relationship Id="rId11" Type="http://schemas.openxmlformats.org/officeDocument/2006/relationships/image" Target="../media/image14.pn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28.xml.rels><?xml version="1.0" encoding="UTF-8" standalone="yes"?>
<Relationships xmlns="http://schemas.openxmlformats.org/package/2006/relationships"><Relationship Id="rId8" Type="http://schemas.openxmlformats.org/officeDocument/2006/relationships/slide" Target="slide40.xml"/><Relationship Id="rId3" Type="http://schemas.openxmlformats.org/officeDocument/2006/relationships/slideLayout" Target="../slideLayouts/slideLayout23.xml"/><Relationship Id="rId7" Type="http://schemas.openxmlformats.org/officeDocument/2006/relationships/image" Target="../media/image54.png"/><Relationship Id="rId2" Type="http://schemas.openxmlformats.org/officeDocument/2006/relationships/audio" Target="../media/media1.wav"/><Relationship Id="rId1" Type="http://schemas.microsoft.com/office/2007/relationships/media" Target="../media/media1.wav"/><Relationship Id="rId6" Type="http://schemas.microsoft.com/office/2007/relationships/hdphoto" Target="../media/hdphoto2.wdp"/><Relationship Id="rId5" Type="http://schemas.openxmlformats.org/officeDocument/2006/relationships/image" Target="../media/image53.png"/><Relationship Id="rId10" Type="http://schemas.openxmlformats.org/officeDocument/2006/relationships/image" Target="../media/image56.png"/><Relationship Id="rId4" Type="http://schemas.openxmlformats.org/officeDocument/2006/relationships/image" Target="../media/image52.png"/><Relationship Id="rId9" Type="http://schemas.openxmlformats.org/officeDocument/2006/relationships/image" Target="../media/image55.png"/></Relationships>
</file>

<file path=ppt/slides/_rels/slide2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3" Type="http://schemas.openxmlformats.org/officeDocument/2006/relationships/slide" Target="slide34.xml"/><Relationship Id="rId18" Type="http://schemas.openxmlformats.org/officeDocument/2006/relationships/image" Target="../media/image69.png"/><Relationship Id="rId26" Type="http://schemas.openxmlformats.org/officeDocument/2006/relationships/image" Target="../media/image74.png"/><Relationship Id="rId3" Type="http://schemas.openxmlformats.org/officeDocument/2006/relationships/image" Target="../media/image59.jpeg"/><Relationship Id="rId21" Type="http://schemas.openxmlformats.org/officeDocument/2006/relationships/image" Target="../media/image71.png"/><Relationship Id="rId34" Type="http://schemas.openxmlformats.org/officeDocument/2006/relationships/image" Target="../media/image78.gif"/><Relationship Id="rId7" Type="http://schemas.openxmlformats.org/officeDocument/2006/relationships/slide" Target="slide32.xml"/><Relationship Id="rId12" Type="http://schemas.openxmlformats.org/officeDocument/2006/relationships/image" Target="../media/image65.png"/><Relationship Id="rId17" Type="http://schemas.openxmlformats.org/officeDocument/2006/relationships/image" Target="../media/image68.png"/><Relationship Id="rId25" Type="http://schemas.openxmlformats.org/officeDocument/2006/relationships/slide" Target="slide38.xml"/><Relationship Id="rId33" Type="http://schemas.openxmlformats.org/officeDocument/2006/relationships/image" Target="../media/image56.png"/><Relationship Id="rId2" Type="http://schemas.openxmlformats.org/officeDocument/2006/relationships/image" Target="../media/image58.jpg"/><Relationship Id="rId16" Type="http://schemas.openxmlformats.org/officeDocument/2006/relationships/slide" Target="slide35.xml"/><Relationship Id="rId20" Type="http://schemas.openxmlformats.org/officeDocument/2006/relationships/image" Target="../media/image70.png"/><Relationship Id="rId29" Type="http://schemas.openxmlformats.org/officeDocument/2006/relationships/image" Target="../media/image76.png"/><Relationship Id="rId1" Type="http://schemas.openxmlformats.org/officeDocument/2006/relationships/slideLayout" Target="../slideLayouts/slideLayout23.xml"/><Relationship Id="rId6" Type="http://schemas.openxmlformats.org/officeDocument/2006/relationships/image" Target="../media/image61.png"/><Relationship Id="rId11" Type="http://schemas.openxmlformats.org/officeDocument/2006/relationships/image" Target="../media/image64.png"/><Relationship Id="rId24" Type="http://schemas.openxmlformats.org/officeDocument/2006/relationships/image" Target="../media/image73.png"/><Relationship Id="rId32" Type="http://schemas.openxmlformats.org/officeDocument/2006/relationships/image" Target="../media/image55.png"/><Relationship Id="rId5" Type="http://schemas.openxmlformats.org/officeDocument/2006/relationships/image" Target="../media/image60.png"/><Relationship Id="rId15" Type="http://schemas.openxmlformats.org/officeDocument/2006/relationships/image" Target="../media/image67.png"/><Relationship Id="rId23" Type="http://schemas.openxmlformats.org/officeDocument/2006/relationships/image" Target="../media/image72.png"/><Relationship Id="rId28" Type="http://schemas.openxmlformats.org/officeDocument/2006/relationships/slide" Target="slide39.xml"/><Relationship Id="rId10" Type="http://schemas.openxmlformats.org/officeDocument/2006/relationships/slide" Target="slide33.xml"/><Relationship Id="rId19" Type="http://schemas.openxmlformats.org/officeDocument/2006/relationships/slide" Target="slide36.xml"/><Relationship Id="rId31" Type="http://schemas.openxmlformats.org/officeDocument/2006/relationships/slide" Target="slide40.xml"/><Relationship Id="rId4" Type="http://schemas.openxmlformats.org/officeDocument/2006/relationships/slide" Target="slide31.xml"/><Relationship Id="rId9" Type="http://schemas.openxmlformats.org/officeDocument/2006/relationships/image" Target="../media/image63.png"/><Relationship Id="rId14" Type="http://schemas.openxmlformats.org/officeDocument/2006/relationships/image" Target="../media/image66.png"/><Relationship Id="rId22" Type="http://schemas.openxmlformats.org/officeDocument/2006/relationships/slide" Target="slide37.xml"/><Relationship Id="rId27" Type="http://schemas.openxmlformats.org/officeDocument/2006/relationships/image" Target="../media/image75.png"/><Relationship Id="rId30" Type="http://schemas.openxmlformats.org/officeDocument/2006/relationships/image" Target="../media/image77.png"/><Relationship Id="rId8" Type="http://schemas.openxmlformats.org/officeDocument/2006/relationships/image" Target="../media/image62.png"/></Relationships>
</file>

<file path=ppt/slides/_rels/slide31.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83.gif"/><Relationship Id="rId18" Type="http://schemas.openxmlformats.org/officeDocument/2006/relationships/image" Target="../media/image88.png"/><Relationship Id="rId3" Type="http://schemas.openxmlformats.org/officeDocument/2006/relationships/slideLayout" Target="../slideLayouts/slideLayout23.xml"/><Relationship Id="rId7" Type="http://schemas.openxmlformats.org/officeDocument/2006/relationships/image" Target="../media/image80.gif"/><Relationship Id="rId12" Type="http://schemas.openxmlformats.org/officeDocument/2006/relationships/image" Target="../media/image82.gif"/><Relationship Id="rId17" Type="http://schemas.openxmlformats.org/officeDocument/2006/relationships/image" Target="../media/image87.gif"/><Relationship Id="rId2" Type="http://schemas.openxmlformats.org/officeDocument/2006/relationships/video" Target="../media/media2.mp4"/><Relationship Id="rId16" Type="http://schemas.openxmlformats.org/officeDocument/2006/relationships/image" Target="../media/image86.gif"/><Relationship Id="rId1" Type="http://schemas.microsoft.com/office/2007/relationships/media" Target="../media/media2.mp4"/><Relationship Id="rId6" Type="http://schemas.openxmlformats.org/officeDocument/2006/relationships/image" Target="../media/image79.PNG"/><Relationship Id="rId11" Type="http://schemas.openxmlformats.org/officeDocument/2006/relationships/slide" Target="slide30.xml"/><Relationship Id="rId5" Type="http://schemas.openxmlformats.org/officeDocument/2006/relationships/audio" Target="../media/audio2.wav"/><Relationship Id="rId15" Type="http://schemas.openxmlformats.org/officeDocument/2006/relationships/image" Target="../media/image85.gif"/><Relationship Id="rId10" Type="http://schemas.openxmlformats.org/officeDocument/2006/relationships/image" Target="../media/image81.jpeg"/><Relationship Id="rId4" Type="http://schemas.openxmlformats.org/officeDocument/2006/relationships/audio" Target="../media/audio1.wav"/><Relationship Id="rId9" Type="http://schemas.openxmlformats.org/officeDocument/2006/relationships/image" Target="../media/image61.png"/><Relationship Id="rId14" Type="http://schemas.openxmlformats.org/officeDocument/2006/relationships/image" Target="../media/image84.gif"/></Relationships>
</file>

<file path=ppt/slides/_rels/slide32.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83.gif"/><Relationship Id="rId18" Type="http://schemas.openxmlformats.org/officeDocument/2006/relationships/image" Target="../media/image88.png"/><Relationship Id="rId3" Type="http://schemas.openxmlformats.org/officeDocument/2006/relationships/slideLayout" Target="../slideLayouts/slideLayout23.xml"/><Relationship Id="rId7" Type="http://schemas.openxmlformats.org/officeDocument/2006/relationships/image" Target="../media/image80.gif"/><Relationship Id="rId12" Type="http://schemas.openxmlformats.org/officeDocument/2006/relationships/image" Target="../media/image82.gif"/><Relationship Id="rId17" Type="http://schemas.openxmlformats.org/officeDocument/2006/relationships/image" Target="../media/image87.gif"/><Relationship Id="rId2" Type="http://schemas.openxmlformats.org/officeDocument/2006/relationships/video" Target="../media/media2.mp4"/><Relationship Id="rId16" Type="http://schemas.openxmlformats.org/officeDocument/2006/relationships/image" Target="../media/image86.gif"/><Relationship Id="rId1" Type="http://schemas.microsoft.com/office/2007/relationships/media" Target="../media/media2.mp4"/><Relationship Id="rId6" Type="http://schemas.openxmlformats.org/officeDocument/2006/relationships/image" Target="../media/image79.PNG"/><Relationship Id="rId11" Type="http://schemas.openxmlformats.org/officeDocument/2006/relationships/slide" Target="slide30.xml"/><Relationship Id="rId5" Type="http://schemas.openxmlformats.org/officeDocument/2006/relationships/audio" Target="../media/audio2.wav"/><Relationship Id="rId15" Type="http://schemas.openxmlformats.org/officeDocument/2006/relationships/image" Target="../media/image85.gif"/><Relationship Id="rId10" Type="http://schemas.openxmlformats.org/officeDocument/2006/relationships/image" Target="../media/image81.jpeg"/><Relationship Id="rId4" Type="http://schemas.openxmlformats.org/officeDocument/2006/relationships/audio" Target="../media/audio1.wav"/><Relationship Id="rId9" Type="http://schemas.openxmlformats.org/officeDocument/2006/relationships/image" Target="../media/image63.png"/><Relationship Id="rId14" Type="http://schemas.openxmlformats.org/officeDocument/2006/relationships/image" Target="../media/image84.gif"/></Relationships>
</file>

<file path=ppt/slides/_rels/slide33.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83.gif"/><Relationship Id="rId18" Type="http://schemas.openxmlformats.org/officeDocument/2006/relationships/image" Target="../media/image88.png"/><Relationship Id="rId3" Type="http://schemas.openxmlformats.org/officeDocument/2006/relationships/slideLayout" Target="../slideLayouts/slideLayout23.xml"/><Relationship Id="rId7" Type="http://schemas.openxmlformats.org/officeDocument/2006/relationships/image" Target="../media/image80.gif"/><Relationship Id="rId12" Type="http://schemas.openxmlformats.org/officeDocument/2006/relationships/image" Target="../media/image82.gif"/><Relationship Id="rId17" Type="http://schemas.openxmlformats.org/officeDocument/2006/relationships/image" Target="../media/image87.gif"/><Relationship Id="rId2" Type="http://schemas.openxmlformats.org/officeDocument/2006/relationships/video" Target="../media/media2.mp4"/><Relationship Id="rId16" Type="http://schemas.openxmlformats.org/officeDocument/2006/relationships/image" Target="../media/image86.gif"/><Relationship Id="rId1" Type="http://schemas.microsoft.com/office/2007/relationships/media" Target="../media/media2.mp4"/><Relationship Id="rId6" Type="http://schemas.openxmlformats.org/officeDocument/2006/relationships/image" Target="../media/image79.PNG"/><Relationship Id="rId11" Type="http://schemas.openxmlformats.org/officeDocument/2006/relationships/slide" Target="slide30.xml"/><Relationship Id="rId5" Type="http://schemas.openxmlformats.org/officeDocument/2006/relationships/audio" Target="../media/audio2.wav"/><Relationship Id="rId15" Type="http://schemas.openxmlformats.org/officeDocument/2006/relationships/image" Target="../media/image85.gif"/><Relationship Id="rId10" Type="http://schemas.openxmlformats.org/officeDocument/2006/relationships/image" Target="../media/image81.jpeg"/><Relationship Id="rId4" Type="http://schemas.openxmlformats.org/officeDocument/2006/relationships/audio" Target="../media/audio1.wav"/><Relationship Id="rId9" Type="http://schemas.openxmlformats.org/officeDocument/2006/relationships/image" Target="../media/image65.png"/><Relationship Id="rId14" Type="http://schemas.openxmlformats.org/officeDocument/2006/relationships/image" Target="../media/image84.gif"/></Relationships>
</file>

<file path=ppt/slides/_rels/slide34.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83.gif"/><Relationship Id="rId18" Type="http://schemas.openxmlformats.org/officeDocument/2006/relationships/image" Target="../media/image88.png"/><Relationship Id="rId3" Type="http://schemas.openxmlformats.org/officeDocument/2006/relationships/slideLayout" Target="../slideLayouts/slideLayout23.xml"/><Relationship Id="rId7" Type="http://schemas.openxmlformats.org/officeDocument/2006/relationships/image" Target="../media/image80.gif"/><Relationship Id="rId12" Type="http://schemas.openxmlformats.org/officeDocument/2006/relationships/image" Target="../media/image82.gif"/><Relationship Id="rId17" Type="http://schemas.openxmlformats.org/officeDocument/2006/relationships/image" Target="../media/image87.gif"/><Relationship Id="rId2" Type="http://schemas.openxmlformats.org/officeDocument/2006/relationships/video" Target="../media/media2.mp4"/><Relationship Id="rId16" Type="http://schemas.openxmlformats.org/officeDocument/2006/relationships/image" Target="../media/image86.gif"/><Relationship Id="rId1" Type="http://schemas.microsoft.com/office/2007/relationships/media" Target="../media/media2.mp4"/><Relationship Id="rId6" Type="http://schemas.openxmlformats.org/officeDocument/2006/relationships/image" Target="../media/image79.PNG"/><Relationship Id="rId11" Type="http://schemas.openxmlformats.org/officeDocument/2006/relationships/slide" Target="slide30.xml"/><Relationship Id="rId5" Type="http://schemas.openxmlformats.org/officeDocument/2006/relationships/audio" Target="../media/audio2.wav"/><Relationship Id="rId15" Type="http://schemas.openxmlformats.org/officeDocument/2006/relationships/image" Target="../media/image85.gif"/><Relationship Id="rId10" Type="http://schemas.openxmlformats.org/officeDocument/2006/relationships/image" Target="../media/image81.jpeg"/><Relationship Id="rId4" Type="http://schemas.openxmlformats.org/officeDocument/2006/relationships/audio" Target="../media/audio1.wav"/><Relationship Id="rId9" Type="http://schemas.openxmlformats.org/officeDocument/2006/relationships/image" Target="../media/image67.png"/><Relationship Id="rId14" Type="http://schemas.openxmlformats.org/officeDocument/2006/relationships/image" Target="../media/image84.gif"/></Relationships>
</file>

<file path=ppt/slides/_rels/slide35.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83.gif"/><Relationship Id="rId18" Type="http://schemas.openxmlformats.org/officeDocument/2006/relationships/image" Target="../media/image88.png"/><Relationship Id="rId3" Type="http://schemas.openxmlformats.org/officeDocument/2006/relationships/slideLayout" Target="../slideLayouts/slideLayout23.xml"/><Relationship Id="rId7" Type="http://schemas.openxmlformats.org/officeDocument/2006/relationships/image" Target="../media/image80.gif"/><Relationship Id="rId12" Type="http://schemas.openxmlformats.org/officeDocument/2006/relationships/image" Target="../media/image82.gif"/><Relationship Id="rId17" Type="http://schemas.openxmlformats.org/officeDocument/2006/relationships/image" Target="../media/image87.gif"/><Relationship Id="rId2" Type="http://schemas.openxmlformats.org/officeDocument/2006/relationships/video" Target="../media/media2.mp4"/><Relationship Id="rId16" Type="http://schemas.openxmlformats.org/officeDocument/2006/relationships/image" Target="../media/image86.gif"/><Relationship Id="rId1" Type="http://schemas.microsoft.com/office/2007/relationships/media" Target="../media/media2.mp4"/><Relationship Id="rId6" Type="http://schemas.openxmlformats.org/officeDocument/2006/relationships/image" Target="../media/image79.PNG"/><Relationship Id="rId11" Type="http://schemas.openxmlformats.org/officeDocument/2006/relationships/slide" Target="slide30.xml"/><Relationship Id="rId5" Type="http://schemas.openxmlformats.org/officeDocument/2006/relationships/audio" Target="../media/audio2.wav"/><Relationship Id="rId15" Type="http://schemas.openxmlformats.org/officeDocument/2006/relationships/image" Target="../media/image85.gif"/><Relationship Id="rId10" Type="http://schemas.openxmlformats.org/officeDocument/2006/relationships/image" Target="../media/image81.jpeg"/><Relationship Id="rId4" Type="http://schemas.openxmlformats.org/officeDocument/2006/relationships/audio" Target="../media/audio1.wav"/><Relationship Id="rId9" Type="http://schemas.openxmlformats.org/officeDocument/2006/relationships/image" Target="../media/image69.png"/><Relationship Id="rId14" Type="http://schemas.openxmlformats.org/officeDocument/2006/relationships/image" Target="../media/image84.gif"/></Relationships>
</file>

<file path=ppt/slides/_rels/slide36.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83.gif"/><Relationship Id="rId18" Type="http://schemas.openxmlformats.org/officeDocument/2006/relationships/image" Target="../media/image88.png"/><Relationship Id="rId3" Type="http://schemas.openxmlformats.org/officeDocument/2006/relationships/slideLayout" Target="../slideLayouts/slideLayout23.xml"/><Relationship Id="rId7" Type="http://schemas.openxmlformats.org/officeDocument/2006/relationships/image" Target="../media/image80.gif"/><Relationship Id="rId12" Type="http://schemas.openxmlformats.org/officeDocument/2006/relationships/image" Target="../media/image82.gif"/><Relationship Id="rId17" Type="http://schemas.openxmlformats.org/officeDocument/2006/relationships/image" Target="../media/image87.gif"/><Relationship Id="rId2" Type="http://schemas.openxmlformats.org/officeDocument/2006/relationships/video" Target="../media/media2.mp4"/><Relationship Id="rId16" Type="http://schemas.openxmlformats.org/officeDocument/2006/relationships/image" Target="../media/image86.gif"/><Relationship Id="rId1" Type="http://schemas.microsoft.com/office/2007/relationships/media" Target="../media/media2.mp4"/><Relationship Id="rId6" Type="http://schemas.openxmlformats.org/officeDocument/2006/relationships/image" Target="../media/image79.PNG"/><Relationship Id="rId11" Type="http://schemas.openxmlformats.org/officeDocument/2006/relationships/slide" Target="slide30.xml"/><Relationship Id="rId5" Type="http://schemas.openxmlformats.org/officeDocument/2006/relationships/audio" Target="../media/audio2.wav"/><Relationship Id="rId15" Type="http://schemas.openxmlformats.org/officeDocument/2006/relationships/image" Target="../media/image85.gif"/><Relationship Id="rId10" Type="http://schemas.openxmlformats.org/officeDocument/2006/relationships/image" Target="../media/image81.jpeg"/><Relationship Id="rId4" Type="http://schemas.openxmlformats.org/officeDocument/2006/relationships/audio" Target="../media/audio1.wav"/><Relationship Id="rId9" Type="http://schemas.openxmlformats.org/officeDocument/2006/relationships/image" Target="../media/image71.png"/><Relationship Id="rId14" Type="http://schemas.openxmlformats.org/officeDocument/2006/relationships/image" Target="../media/image84.gif"/></Relationships>
</file>

<file path=ppt/slides/_rels/slide37.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83.gif"/><Relationship Id="rId18" Type="http://schemas.openxmlformats.org/officeDocument/2006/relationships/image" Target="../media/image88.png"/><Relationship Id="rId3" Type="http://schemas.openxmlformats.org/officeDocument/2006/relationships/slideLayout" Target="../slideLayouts/slideLayout23.xml"/><Relationship Id="rId7" Type="http://schemas.openxmlformats.org/officeDocument/2006/relationships/image" Target="../media/image80.gif"/><Relationship Id="rId12" Type="http://schemas.openxmlformats.org/officeDocument/2006/relationships/image" Target="../media/image82.gif"/><Relationship Id="rId17" Type="http://schemas.openxmlformats.org/officeDocument/2006/relationships/image" Target="../media/image87.gif"/><Relationship Id="rId2" Type="http://schemas.openxmlformats.org/officeDocument/2006/relationships/video" Target="../media/media2.mp4"/><Relationship Id="rId16" Type="http://schemas.openxmlformats.org/officeDocument/2006/relationships/image" Target="../media/image86.gif"/><Relationship Id="rId1" Type="http://schemas.microsoft.com/office/2007/relationships/media" Target="../media/media2.mp4"/><Relationship Id="rId6" Type="http://schemas.openxmlformats.org/officeDocument/2006/relationships/image" Target="../media/image79.PNG"/><Relationship Id="rId11" Type="http://schemas.openxmlformats.org/officeDocument/2006/relationships/slide" Target="slide30.xml"/><Relationship Id="rId5" Type="http://schemas.openxmlformats.org/officeDocument/2006/relationships/audio" Target="../media/audio2.wav"/><Relationship Id="rId15" Type="http://schemas.openxmlformats.org/officeDocument/2006/relationships/image" Target="../media/image85.gif"/><Relationship Id="rId10" Type="http://schemas.openxmlformats.org/officeDocument/2006/relationships/image" Target="../media/image81.jpeg"/><Relationship Id="rId4" Type="http://schemas.openxmlformats.org/officeDocument/2006/relationships/audio" Target="../media/audio1.wav"/><Relationship Id="rId9" Type="http://schemas.openxmlformats.org/officeDocument/2006/relationships/image" Target="../media/image73.png"/><Relationship Id="rId14" Type="http://schemas.openxmlformats.org/officeDocument/2006/relationships/image" Target="../media/image84.gif"/></Relationships>
</file>

<file path=ppt/slides/_rels/slide38.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83.gif"/><Relationship Id="rId18" Type="http://schemas.openxmlformats.org/officeDocument/2006/relationships/image" Target="../media/image88.png"/><Relationship Id="rId3" Type="http://schemas.openxmlformats.org/officeDocument/2006/relationships/slideLayout" Target="../slideLayouts/slideLayout23.xml"/><Relationship Id="rId7" Type="http://schemas.openxmlformats.org/officeDocument/2006/relationships/image" Target="../media/image80.gif"/><Relationship Id="rId12" Type="http://schemas.openxmlformats.org/officeDocument/2006/relationships/image" Target="../media/image82.gif"/><Relationship Id="rId17" Type="http://schemas.openxmlformats.org/officeDocument/2006/relationships/image" Target="../media/image87.gif"/><Relationship Id="rId2" Type="http://schemas.openxmlformats.org/officeDocument/2006/relationships/video" Target="../media/media2.mp4"/><Relationship Id="rId16" Type="http://schemas.openxmlformats.org/officeDocument/2006/relationships/image" Target="../media/image86.gif"/><Relationship Id="rId1" Type="http://schemas.microsoft.com/office/2007/relationships/media" Target="../media/media2.mp4"/><Relationship Id="rId6" Type="http://schemas.openxmlformats.org/officeDocument/2006/relationships/image" Target="../media/image79.PNG"/><Relationship Id="rId11" Type="http://schemas.openxmlformats.org/officeDocument/2006/relationships/slide" Target="slide30.xml"/><Relationship Id="rId5" Type="http://schemas.openxmlformats.org/officeDocument/2006/relationships/audio" Target="../media/audio2.wav"/><Relationship Id="rId15" Type="http://schemas.openxmlformats.org/officeDocument/2006/relationships/image" Target="../media/image85.gif"/><Relationship Id="rId10" Type="http://schemas.openxmlformats.org/officeDocument/2006/relationships/image" Target="../media/image81.jpeg"/><Relationship Id="rId4" Type="http://schemas.openxmlformats.org/officeDocument/2006/relationships/audio" Target="../media/audio1.wav"/><Relationship Id="rId9" Type="http://schemas.openxmlformats.org/officeDocument/2006/relationships/image" Target="../media/image75.png"/><Relationship Id="rId14" Type="http://schemas.openxmlformats.org/officeDocument/2006/relationships/image" Target="../media/image84.gif"/></Relationships>
</file>

<file path=ppt/slides/_rels/slide39.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3.gif"/><Relationship Id="rId18" Type="http://schemas.openxmlformats.org/officeDocument/2006/relationships/image" Target="../media/image88.png"/><Relationship Id="rId3" Type="http://schemas.openxmlformats.org/officeDocument/2006/relationships/slideLayout" Target="../slideLayouts/slideLayout23.xml"/><Relationship Id="rId7" Type="http://schemas.openxmlformats.org/officeDocument/2006/relationships/image" Target="../media/image80.gif"/><Relationship Id="rId12" Type="http://schemas.openxmlformats.org/officeDocument/2006/relationships/image" Target="../media/image82.gif"/><Relationship Id="rId17" Type="http://schemas.openxmlformats.org/officeDocument/2006/relationships/image" Target="../media/image87.gif"/><Relationship Id="rId2" Type="http://schemas.openxmlformats.org/officeDocument/2006/relationships/video" Target="../media/media2.mp4"/><Relationship Id="rId16" Type="http://schemas.openxmlformats.org/officeDocument/2006/relationships/image" Target="../media/image86.gif"/><Relationship Id="rId1" Type="http://schemas.microsoft.com/office/2007/relationships/media" Target="../media/media2.mp4"/><Relationship Id="rId6" Type="http://schemas.openxmlformats.org/officeDocument/2006/relationships/image" Target="../media/image79.PNG"/><Relationship Id="rId11" Type="http://schemas.openxmlformats.org/officeDocument/2006/relationships/slide" Target="slide30.xml"/><Relationship Id="rId5" Type="http://schemas.openxmlformats.org/officeDocument/2006/relationships/audio" Target="../media/audio2.wav"/><Relationship Id="rId15" Type="http://schemas.openxmlformats.org/officeDocument/2006/relationships/image" Target="../media/image85.gif"/><Relationship Id="rId10" Type="http://schemas.openxmlformats.org/officeDocument/2006/relationships/image" Target="../media/image81.jpeg"/><Relationship Id="rId4" Type="http://schemas.openxmlformats.org/officeDocument/2006/relationships/audio" Target="../media/audio1.wav"/><Relationship Id="rId9" Type="http://schemas.openxmlformats.org/officeDocument/2006/relationships/image" Target="../media/image77.png"/><Relationship Id="rId14" Type="http://schemas.openxmlformats.org/officeDocument/2006/relationships/image" Target="../media/image84.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83.gif"/><Relationship Id="rId18" Type="http://schemas.openxmlformats.org/officeDocument/2006/relationships/image" Target="../media/image88.png"/><Relationship Id="rId3" Type="http://schemas.openxmlformats.org/officeDocument/2006/relationships/slideLayout" Target="../slideLayouts/slideLayout23.xml"/><Relationship Id="rId7" Type="http://schemas.openxmlformats.org/officeDocument/2006/relationships/image" Target="../media/image80.gif"/><Relationship Id="rId12" Type="http://schemas.openxmlformats.org/officeDocument/2006/relationships/image" Target="../media/image82.gif"/><Relationship Id="rId17" Type="http://schemas.openxmlformats.org/officeDocument/2006/relationships/image" Target="../media/image87.gif"/><Relationship Id="rId2" Type="http://schemas.openxmlformats.org/officeDocument/2006/relationships/video" Target="../media/media2.mp4"/><Relationship Id="rId16" Type="http://schemas.openxmlformats.org/officeDocument/2006/relationships/image" Target="../media/image86.gif"/><Relationship Id="rId1" Type="http://schemas.microsoft.com/office/2007/relationships/media" Target="../media/media2.mp4"/><Relationship Id="rId6" Type="http://schemas.openxmlformats.org/officeDocument/2006/relationships/image" Target="../media/image79.PNG"/><Relationship Id="rId11" Type="http://schemas.openxmlformats.org/officeDocument/2006/relationships/slide" Target="slide30.xml"/><Relationship Id="rId5" Type="http://schemas.openxmlformats.org/officeDocument/2006/relationships/audio" Target="../media/audio2.wav"/><Relationship Id="rId15" Type="http://schemas.openxmlformats.org/officeDocument/2006/relationships/image" Target="../media/image85.gif"/><Relationship Id="rId10" Type="http://schemas.openxmlformats.org/officeDocument/2006/relationships/image" Target="../media/image81.jpeg"/><Relationship Id="rId4" Type="http://schemas.openxmlformats.org/officeDocument/2006/relationships/audio" Target="../media/audio1.wav"/><Relationship Id="rId9" Type="http://schemas.openxmlformats.org/officeDocument/2006/relationships/image" Target="../media/image56.png"/><Relationship Id="rId14" Type="http://schemas.openxmlformats.org/officeDocument/2006/relationships/image" Target="../media/image84.gif"/></Relationships>
</file>

<file path=ppt/slides/_rels/slide41.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83.gif"/><Relationship Id="rId18" Type="http://schemas.openxmlformats.org/officeDocument/2006/relationships/image" Target="../media/image88.png"/><Relationship Id="rId3" Type="http://schemas.openxmlformats.org/officeDocument/2006/relationships/slideLayout" Target="../slideLayouts/slideLayout23.xml"/><Relationship Id="rId7" Type="http://schemas.openxmlformats.org/officeDocument/2006/relationships/image" Target="../media/image80.gif"/><Relationship Id="rId12" Type="http://schemas.openxmlformats.org/officeDocument/2006/relationships/image" Target="../media/image82.gif"/><Relationship Id="rId17" Type="http://schemas.openxmlformats.org/officeDocument/2006/relationships/image" Target="../media/image87.gif"/><Relationship Id="rId2" Type="http://schemas.openxmlformats.org/officeDocument/2006/relationships/video" Target="../media/media2.mp4"/><Relationship Id="rId16" Type="http://schemas.openxmlformats.org/officeDocument/2006/relationships/image" Target="../media/image86.gif"/><Relationship Id="rId1" Type="http://schemas.microsoft.com/office/2007/relationships/media" Target="../media/media2.mp4"/><Relationship Id="rId6" Type="http://schemas.openxmlformats.org/officeDocument/2006/relationships/image" Target="../media/image79.PNG"/><Relationship Id="rId11" Type="http://schemas.openxmlformats.org/officeDocument/2006/relationships/slide" Target="slide30.xml"/><Relationship Id="rId5" Type="http://schemas.openxmlformats.org/officeDocument/2006/relationships/audio" Target="../media/audio2.wav"/><Relationship Id="rId15" Type="http://schemas.openxmlformats.org/officeDocument/2006/relationships/image" Target="../media/image85.gif"/><Relationship Id="rId10" Type="http://schemas.openxmlformats.org/officeDocument/2006/relationships/image" Target="../media/image81.jpeg"/><Relationship Id="rId4" Type="http://schemas.openxmlformats.org/officeDocument/2006/relationships/audio" Target="../media/audio1.wav"/><Relationship Id="rId9" Type="http://schemas.openxmlformats.org/officeDocument/2006/relationships/image" Target="../media/image61.png"/><Relationship Id="rId14" Type="http://schemas.openxmlformats.org/officeDocument/2006/relationships/image" Target="../media/image84.gif"/></Relationships>
</file>

<file path=ppt/slides/_rels/slide42.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83.gif"/><Relationship Id="rId18" Type="http://schemas.openxmlformats.org/officeDocument/2006/relationships/image" Target="../media/image88.png"/><Relationship Id="rId3" Type="http://schemas.openxmlformats.org/officeDocument/2006/relationships/slideLayout" Target="../slideLayouts/slideLayout23.xml"/><Relationship Id="rId7" Type="http://schemas.openxmlformats.org/officeDocument/2006/relationships/image" Target="../media/image80.gif"/><Relationship Id="rId12" Type="http://schemas.openxmlformats.org/officeDocument/2006/relationships/image" Target="../media/image82.gif"/><Relationship Id="rId17" Type="http://schemas.openxmlformats.org/officeDocument/2006/relationships/image" Target="../media/image87.gif"/><Relationship Id="rId2" Type="http://schemas.openxmlformats.org/officeDocument/2006/relationships/video" Target="../media/media2.mp4"/><Relationship Id="rId16" Type="http://schemas.openxmlformats.org/officeDocument/2006/relationships/image" Target="../media/image86.gif"/><Relationship Id="rId1" Type="http://schemas.microsoft.com/office/2007/relationships/media" Target="../media/media2.mp4"/><Relationship Id="rId6" Type="http://schemas.openxmlformats.org/officeDocument/2006/relationships/image" Target="../media/image79.PNG"/><Relationship Id="rId11" Type="http://schemas.openxmlformats.org/officeDocument/2006/relationships/slide" Target="slide30.xml"/><Relationship Id="rId5" Type="http://schemas.openxmlformats.org/officeDocument/2006/relationships/audio" Target="../media/audio2.wav"/><Relationship Id="rId15" Type="http://schemas.openxmlformats.org/officeDocument/2006/relationships/image" Target="../media/image85.gif"/><Relationship Id="rId10" Type="http://schemas.openxmlformats.org/officeDocument/2006/relationships/image" Target="../media/image81.jpeg"/><Relationship Id="rId4" Type="http://schemas.openxmlformats.org/officeDocument/2006/relationships/audio" Target="../media/audio1.wav"/><Relationship Id="rId9" Type="http://schemas.openxmlformats.org/officeDocument/2006/relationships/image" Target="../media/image63.png"/><Relationship Id="rId14" Type="http://schemas.openxmlformats.org/officeDocument/2006/relationships/image" Target="../media/image84.gif"/></Relationships>
</file>

<file path=ppt/slides/_rels/slide4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Layout" Target="../slideLayouts/slideLayout18.xml"/><Relationship Id="rId6" Type="http://schemas.openxmlformats.org/officeDocument/2006/relationships/image" Target="../media/image9.jpeg"/><Relationship Id="rId11" Type="http://schemas.openxmlformats.org/officeDocument/2006/relationships/image" Target="../media/image14.pn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44.xml.rels><?xml version="1.0" encoding="UTF-8" standalone="yes"?>
<Relationships xmlns="http://schemas.openxmlformats.org/package/2006/relationships"><Relationship Id="rId2" Type="http://schemas.openxmlformats.org/officeDocument/2006/relationships/image" Target="../media/image89.wmf"/><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Layout" Target="../slideLayouts/slideLayout18.xml"/><Relationship Id="rId6" Type="http://schemas.openxmlformats.org/officeDocument/2006/relationships/image" Target="../media/image9.jpeg"/><Relationship Id="rId11" Type="http://schemas.openxmlformats.org/officeDocument/2006/relationships/image" Target="../media/image14.pn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52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8614EC6-7675-77E2-8F28-C0DB147ABFBC}"/>
              </a:ext>
            </a:extLst>
          </p:cNvPr>
          <p:cNvSpPr/>
          <p:nvPr/>
        </p:nvSpPr>
        <p:spPr>
          <a:xfrm>
            <a:off x="4000501" y="4427555"/>
            <a:ext cx="8188452" cy="2430446"/>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DA08B2-4CB4-4A43-DD0D-04C0087F4B08}"/>
              </a:ext>
            </a:extLst>
          </p:cNvPr>
          <p:cNvSpPr>
            <a:spLocks noGrp="1"/>
          </p:cNvSpPr>
          <p:nvPr>
            <p:ph type="ctrTitle"/>
          </p:nvPr>
        </p:nvSpPr>
        <p:spPr>
          <a:xfrm>
            <a:off x="4657345" y="814284"/>
            <a:ext cx="6991316" cy="2780700"/>
          </a:xfrm>
          <a:pattFill prst="pct5">
            <a:fgClr>
              <a:schemeClr val="accent1"/>
            </a:fgClr>
            <a:bgClr>
              <a:schemeClr val="bg1"/>
            </a:bgClr>
          </a:pattFill>
          <a:ln w="28575">
            <a:solidFill>
              <a:schemeClr val="tx1"/>
            </a:solidFill>
            <a:prstDash val="dash"/>
          </a:ln>
        </p:spPr>
        <p:txBody>
          <a:bodyPr anchor="b">
            <a:normAutofit/>
          </a:bodyPr>
          <a:lstStyle/>
          <a:p>
            <a:pPr>
              <a:tabLst>
                <a:tab pos="342900" algn="l"/>
              </a:tabLst>
            </a:pPr>
            <a:r>
              <a:rPr lang="en-US" sz="4400" b="1" dirty="0" err="1">
                <a:solidFill>
                  <a:srgbClr val="7030A0"/>
                </a:solidFill>
                <a:effectLst/>
                <a:latin typeface="Times New Roman" panose="02020603050405020304" pitchFamily="18" charset="0"/>
                <a:ea typeface="Times New Roman" panose="02020603050405020304" pitchFamily="18" charset="0"/>
              </a:rPr>
              <a:t>Hồi</a:t>
            </a:r>
            <a:r>
              <a:rPr lang="en-US" sz="4400" b="1" dirty="0">
                <a:solidFill>
                  <a:srgbClr val="7030A0"/>
                </a:solidFill>
                <a:effectLst/>
                <a:latin typeface="Times New Roman" panose="02020603050405020304" pitchFamily="18" charset="0"/>
                <a:ea typeface="Times New Roman" panose="02020603050405020304" pitchFamily="18" charset="0"/>
              </a:rPr>
              <a:t> </a:t>
            </a:r>
            <a:r>
              <a:rPr lang="en-US" sz="4400" b="1" dirty="0" err="1">
                <a:solidFill>
                  <a:srgbClr val="7030A0"/>
                </a:solidFill>
                <a:effectLst/>
                <a:latin typeface="Times New Roman" panose="02020603050405020304" pitchFamily="18" charset="0"/>
                <a:ea typeface="Times New Roman" panose="02020603050405020304" pitchFamily="18" charset="0"/>
              </a:rPr>
              <a:t>thứ</a:t>
            </a:r>
            <a:r>
              <a:rPr lang="en-US" sz="4400" b="1" dirty="0">
                <a:solidFill>
                  <a:srgbClr val="7030A0"/>
                </a:solidFill>
                <a:effectLst/>
                <a:latin typeface="Times New Roman" panose="02020603050405020304" pitchFamily="18" charset="0"/>
                <a:ea typeface="Times New Roman" panose="02020603050405020304" pitchFamily="18" charset="0"/>
              </a:rPr>
              <a:t> 14: “</a:t>
            </a:r>
            <a:r>
              <a:rPr lang="en-US" sz="4400" b="1" i="1" dirty="0" err="1">
                <a:solidFill>
                  <a:srgbClr val="7030A0"/>
                </a:solidFill>
                <a:effectLst/>
                <a:latin typeface="Times New Roman" panose="02020603050405020304" pitchFamily="18" charset="0"/>
                <a:ea typeface="Times New Roman" panose="02020603050405020304" pitchFamily="18" charset="0"/>
              </a:rPr>
              <a:t>Đánh</a:t>
            </a:r>
            <a:r>
              <a:rPr lang="en-US" sz="4400" b="1" i="1" dirty="0">
                <a:solidFill>
                  <a:srgbClr val="7030A0"/>
                </a:solidFill>
                <a:effectLst/>
                <a:latin typeface="Times New Roman" panose="02020603050405020304" pitchFamily="18" charset="0"/>
                <a:ea typeface="Times New Roman" panose="02020603050405020304" pitchFamily="18" charset="0"/>
              </a:rPr>
              <a:t> </a:t>
            </a:r>
            <a:r>
              <a:rPr lang="en-US" sz="4400" b="1" i="1" dirty="0" err="1">
                <a:solidFill>
                  <a:srgbClr val="7030A0"/>
                </a:solidFill>
                <a:effectLst/>
                <a:latin typeface="Times New Roman" panose="02020603050405020304" pitchFamily="18" charset="0"/>
                <a:ea typeface="Times New Roman" panose="02020603050405020304" pitchFamily="18" charset="0"/>
              </a:rPr>
              <a:t>Ngọc</a:t>
            </a:r>
            <a:r>
              <a:rPr lang="en-US" sz="4400" b="1" i="1" dirty="0">
                <a:solidFill>
                  <a:srgbClr val="7030A0"/>
                </a:solidFill>
                <a:effectLst/>
                <a:latin typeface="Times New Roman" panose="02020603050405020304" pitchFamily="18" charset="0"/>
                <a:ea typeface="Times New Roman" panose="02020603050405020304" pitchFamily="18" charset="0"/>
              </a:rPr>
              <a:t> </a:t>
            </a:r>
            <a:r>
              <a:rPr lang="en-US" sz="4400" b="1" i="1" dirty="0" err="1">
                <a:solidFill>
                  <a:srgbClr val="7030A0"/>
                </a:solidFill>
                <a:effectLst/>
                <a:latin typeface="Times New Roman" panose="02020603050405020304" pitchFamily="18" charset="0"/>
                <a:ea typeface="Times New Roman" panose="02020603050405020304" pitchFamily="18" charset="0"/>
              </a:rPr>
              <a:t>Hồi</a:t>
            </a:r>
            <a:r>
              <a:rPr lang="en-US" sz="4400" b="1" i="1" dirty="0">
                <a:solidFill>
                  <a:srgbClr val="7030A0"/>
                </a:solidFill>
                <a:effectLst/>
                <a:latin typeface="Times New Roman" panose="02020603050405020304" pitchFamily="18" charset="0"/>
                <a:ea typeface="Times New Roman" panose="02020603050405020304" pitchFamily="18" charset="0"/>
              </a:rPr>
              <a:t>, </a:t>
            </a:r>
            <a:r>
              <a:rPr lang="en-US" sz="4400" b="1" i="1" dirty="0" err="1">
                <a:solidFill>
                  <a:srgbClr val="7030A0"/>
                </a:solidFill>
                <a:effectLst/>
                <a:latin typeface="Times New Roman" panose="02020603050405020304" pitchFamily="18" charset="0"/>
                <a:ea typeface="Times New Roman" panose="02020603050405020304" pitchFamily="18" charset="0"/>
              </a:rPr>
              <a:t>quân</a:t>
            </a:r>
            <a:r>
              <a:rPr lang="en-US" sz="4400" b="1" i="1" dirty="0">
                <a:solidFill>
                  <a:srgbClr val="7030A0"/>
                </a:solidFill>
                <a:effectLst/>
                <a:latin typeface="Times New Roman" panose="02020603050405020304" pitchFamily="18" charset="0"/>
                <a:ea typeface="Times New Roman" panose="02020603050405020304" pitchFamily="18" charset="0"/>
              </a:rPr>
              <a:t> Thanh </a:t>
            </a:r>
            <a:r>
              <a:rPr lang="en-US" sz="4400" b="1" i="1" dirty="0" err="1">
                <a:solidFill>
                  <a:srgbClr val="7030A0"/>
                </a:solidFill>
                <a:effectLst/>
                <a:latin typeface="Times New Roman" panose="02020603050405020304" pitchFamily="18" charset="0"/>
                <a:ea typeface="Times New Roman" panose="02020603050405020304" pitchFamily="18" charset="0"/>
              </a:rPr>
              <a:t>bị</a:t>
            </a:r>
            <a:r>
              <a:rPr lang="en-US" sz="4400" b="1" i="1" dirty="0">
                <a:solidFill>
                  <a:srgbClr val="7030A0"/>
                </a:solidFill>
                <a:effectLst/>
                <a:latin typeface="Times New Roman" panose="02020603050405020304" pitchFamily="18" charset="0"/>
                <a:ea typeface="Times New Roman" panose="02020603050405020304" pitchFamily="18" charset="0"/>
              </a:rPr>
              <a:t> </a:t>
            </a:r>
            <a:r>
              <a:rPr lang="en-US" sz="4400" b="1" i="1" dirty="0" err="1">
                <a:solidFill>
                  <a:srgbClr val="7030A0"/>
                </a:solidFill>
                <a:effectLst/>
                <a:latin typeface="Times New Roman" panose="02020603050405020304" pitchFamily="18" charset="0"/>
                <a:ea typeface="Times New Roman" panose="02020603050405020304" pitchFamily="18" charset="0"/>
              </a:rPr>
              <a:t>thua</a:t>
            </a:r>
            <a:r>
              <a:rPr lang="en-US" sz="4400" b="1" i="1" dirty="0">
                <a:solidFill>
                  <a:srgbClr val="7030A0"/>
                </a:solidFill>
                <a:effectLst/>
                <a:latin typeface="Times New Roman" panose="02020603050405020304" pitchFamily="18" charset="0"/>
                <a:ea typeface="Times New Roman" panose="02020603050405020304" pitchFamily="18" charset="0"/>
              </a:rPr>
              <a:t> </a:t>
            </a:r>
            <a:r>
              <a:rPr lang="en-US" sz="4400" b="1" i="1" dirty="0" err="1">
                <a:solidFill>
                  <a:srgbClr val="7030A0"/>
                </a:solidFill>
                <a:effectLst/>
                <a:latin typeface="Times New Roman" panose="02020603050405020304" pitchFamily="18" charset="0"/>
                <a:ea typeface="Times New Roman" panose="02020603050405020304" pitchFamily="18" charset="0"/>
              </a:rPr>
              <a:t>trận</a:t>
            </a:r>
            <a:r>
              <a:rPr lang="en-US" sz="4400" b="1" i="1" dirty="0">
                <a:solidFill>
                  <a:srgbClr val="7030A0"/>
                </a:solidFill>
                <a:effectLst/>
                <a:latin typeface="Times New Roman" panose="02020603050405020304" pitchFamily="18" charset="0"/>
                <a:ea typeface="Times New Roman" panose="02020603050405020304" pitchFamily="18" charset="0"/>
              </a:rPr>
              <a:t>. </a:t>
            </a:r>
            <a:r>
              <a:rPr lang="en-US" sz="4400" b="1" i="1" dirty="0" err="1">
                <a:solidFill>
                  <a:srgbClr val="7030A0"/>
                </a:solidFill>
                <a:effectLst/>
                <a:latin typeface="Times New Roman" panose="02020603050405020304" pitchFamily="18" charset="0"/>
                <a:ea typeface="Times New Roman" panose="02020603050405020304" pitchFamily="18" charset="0"/>
              </a:rPr>
              <a:t>Bỏ</a:t>
            </a:r>
            <a:r>
              <a:rPr lang="en-US" sz="4400" b="1" i="1" dirty="0">
                <a:solidFill>
                  <a:srgbClr val="7030A0"/>
                </a:solidFill>
                <a:effectLst/>
                <a:latin typeface="Times New Roman" panose="02020603050405020304" pitchFamily="18" charset="0"/>
                <a:ea typeface="Times New Roman" panose="02020603050405020304" pitchFamily="18" charset="0"/>
              </a:rPr>
              <a:t> </a:t>
            </a:r>
            <a:r>
              <a:rPr lang="en-US" sz="4400" b="1" i="1" dirty="0" err="1">
                <a:solidFill>
                  <a:srgbClr val="7030A0"/>
                </a:solidFill>
                <a:effectLst/>
                <a:latin typeface="Times New Roman" panose="02020603050405020304" pitchFamily="18" charset="0"/>
                <a:ea typeface="Times New Roman" panose="02020603050405020304" pitchFamily="18" charset="0"/>
              </a:rPr>
              <a:t>Thăng</a:t>
            </a:r>
            <a:r>
              <a:rPr lang="en-US" sz="4400" b="1" i="1" dirty="0">
                <a:solidFill>
                  <a:srgbClr val="7030A0"/>
                </a:solidFill>
                <a:effectLst/>
                <a:latin typeface="Times New Roman" panose="02020603050405020304" pitchFamily="18" charset="0"/>
                <a:ea typeface="Times New Roman" panose="02020603050405020304" pitchFamily="18" charset="0"/>
              </a:rPr>
              <a:t> Long, </a:t>
            </a:r>
            <a:r>
              <a:rPr lang="en-US" sz="4400" b="1" i="1" dirty="0" err="1">
                <a:solidFill>
                  <a:srgbClr val="7030A0"/>
                </a:solidFill>
                <a:effectLst/>
                <a:latin typeface="Times New Roman" panose="02020603050405020304" pitchFamily="18" charset="0"/>
                <a:ea typeface="Times New Roman" panose="02020603050405020304" pitchFamily="18" charset="0"/>
              </a:rPr>
              <a:t>Chiêu</a:t>
            </a:r>
            <a:r>
              <a:rPr lang="en-US" sz="4400" b="1" i="1" dirty="0">
                <a:solidFill>
                  <a:srgbClr val="7030A0"/>
                </a:solidFill>
                <a:effectLst/>
                <a:latin typeface="Times New Roman" panose="02020603050405020304" pitchFamily="18" charset="0"/>
                <a:ea typeface="Times New Roman" panose="02020603050405020304" pitchFamily="18" charset="0"/>
              </a:rPr>
              <a:t> </a:t>
            </a:r>
            <a:r>
              <a:rPr lang="en-US" sz="4400" b="1" i="1" dirty="0" err="1">
                <a:solidFill>
                  <a:srgbClr val="7030A0"/>
                </a:solidFill>
                <a:effectLst/>
                <a:latin typeface="Times New Roman" panose="02020603050405020304" pitchFamily="18" charset="0"/>
                <a:ea typeface="Times New Roman" panose="02020603050405020304" pitchFamily="18" charset="0"/>
              </a:rPr>
              <a:t>Thống</a:t>
            </a:r>
            <a:r>
              <a:rPr lang="en-US" sz="4400" b="1" i="1" dirty="0">
                <a:solidFill>
                  <a:srgbClr val="7030A0"/>
                </a:solidFill>
                <a:effectLst/>
                <a:latin typeface="Times New Roman" panose="02020603050405020304" pitchFamily="18" charset="0"/>
                <a:ea typeface="Times New Roman" panose="02020603050405020304" pitchFamily="18" charset="0"/>
              </a:rPr>
              <a:t> </a:t>
            </a:r>
            <a:r>
              <a:rPr lang="en-US" sz="4400" b="1" i="1" dirty="0" err="1">
                <a:solidFill>
                  <a:srgbClr val="7030A0"/>
                </a:solidFill>
                <a:effectLst/>
                <a:latin typeface="Times New Roman" panose="02020603050405020304" pitchFamily="18" charset="0"/>
                <a:ea typeface="Times New Roman" panose="02020603050405020304" pitchFamily="18" charset="0"/>
              </a:rPr>
              <a:t>trốn</a:t>
            </a:r>
            <a:r>
              <a:rPr lang="en-US" sz="4400" b="1" i="1" dirty="0">
                <a:solidFill>
                  <a:srgbClr val="7030A0"/>
                </a:solidFill>
                <a:effectLst/>
                <a:latin typeface="Times New Roman" panose="02020603050405020304" pitchFamily="18" charset="0"/>
                <a:ea typeface="Times New Roman" panose="02020603050405020304" pitchFamily="18" charset="0"/>
              </a:rPr>
              <a:t> </a:t>
            </a:r>
            <a:r>
              <a:rPr lang="en-US" sz="4400" b="1" i="1" dirty="0" err="1">
                <a:solidFill>
                  <a:srgbClr val="7030A0"/>
                </a:solidFill>
                <a:effectLst/>
                <a:latin typeface="Times New Roman" panose="02020603050405020304" pitchFamily="18" charset="0"/>
                <a:ea typeface="Times New Roman" panose="02020603050405020304" pitchFamily="18" charset="0"/>
              </a:rPr>
              <a:t>ra</a:t>
            </a:r>
            <a:r>
              <a:rPr lang="en-US" sz="4400" b="1" i="1" dirty="0">
                <a:solidFill>
                  <a:srgbClr val="7030A0"/>
                </a:solidFill>
                <a:effectLst/>
                <a:latin typeface="Times New Roman" panose="02020603050405020304" pitchFamily="18" charset="0"/>
                <a:ea typeface="Times New Roman" panose="02020603050405020304" pitchFamily="18" charset="0"/>
              </a:rPr>
              <a:t> </a:t>
            </a:r>
            <a:r>
              <a:rPr lang="en-US" sz="4400" b="1" i="1" dirty="0" err="1">
                <a:solidFill>
                  <a:srgbClr val="7030A0"/>
                </a:solidFill>
                <a:effectLst/>
                <a:latin typeface="Times New Roman" panose="02020603050405020304" pitchFamily="18" charset="0"/>
                <a:ea typeface="Times New Roman" panose="02020603050405020304" pitchFamily="18" charset="0"/>
              </a:rPr>
              <a:t>ngoài</a:t>
            </a:r>
            <a:r>
              <a:rPr lang="en-US" sz="4400" b="1" dirty="0">
                <a:solidFill>
                  <a:srgbClr val="7030A0"/>
                </a:solidFill>
                <a:effectLst/>
                <a:latin typeface="Times New Roman" panose="02020603050405020304" pitchFamily="18" charset="0"/>
                <a:ea typeface="Times New Roman" panose="02020603050405020304" pitchFamily="18" charset="0"/>
              </a:rPr>
              <a:t>”</a:t>
            </a:r>
            <a:endParaRPr lang="en-US" sz="4400" dirty="0">
              <a:solidFill>
                <a:srgbClr val="7030A0"/>
              </a:solidFill>
            </a:endParaRPr>
          </a:p>
        </p:txBody>
      </p:sp>
      <p:pic>
        <p:nvPicPr>
          <p:cNvPr id="4" name="Picture 3" descr="Text, calendar&#10;&#10;Description automatically generated">
            <a:extLst>
              <a:ext uri="{FF2B5EF4-FFF2-40B4-BE49-F238E27FC236}">
                <a16:creationId xmlns:a16="http://schemas.microsoft.com/office/drawing/2014/main" id="{925E34BF-D4C4-1C5C-8F0D-CFD851100088}"/>
              </a:ext>
            </a:extLst>
          </p:cNvPr>
          <p:cNvPicPr>
            <a:picLocks noChangeAspect="1"/>
          </p:cNvPicPr>
          <p:nvPr/>
        </p:nvPicPr>
        <p:blipFill rotWithShape="1">
          <a:blip r:embed="rId3"/>
          <a:srcRect l="3027" r="1282" b="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Chevron 6">
            <a:extLst>
              <a:ext uri="{FF2B5EF4-FFF2-40B4-BE49-F238E27FC236}">
                <a16:creationId xmlns:a16="http://schemas.microsoft.com/office/drawing/2014/main" id="{668DB3CE-3FA9-C814-7995-8D1365909392}"/>
              </a:ext>
            </a:extLst>
          </p:cNvPr>
          <p:cNvSpPr/>
          <p:nvPr/>
        </p:nvSpPr>
        <p:spPr>
          <a:xfrm>
            <a:off x="4000501" y="323127"/>
            <a:ext cx="869674" cy="982313"/>
          </a:xfrm>
          <a:prstGeom prst="chevron">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Oval 7">
            <a:extLst>
              <a:ext uri="{FF2B5EF4-FFF2-40B4-BE49-F238E27FC236}">
                <a16:creationId xmlns:a16="http://schemas.microsoft.com/office/drawing/2014/main" id="{EC201A23-9198-05D7-BABD-2FDC5214A637}"/>
              </a:ext>
            </a:extLst>
          </p:cNvPr>
          <p:cNvSpPr/>
          <p:nvPr/>
        </p:nvSpPr>
        <p:spPr>
          <a:xfrm>
            <a:off x="9315450" y="6296787"/>
            <a:ext cx="2873502" cy="524637"/>
          </a:xfrm>
          <a:prstGeom prst="ellipse">
            <a:avLst/>
          </a:prstGeom>
          <a:solidFill>
            <a:schemeClr val="accent4">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6">
                    <a:lumMod val="50000"/>
                  </a:schemeClr>
                </a:solidFill>
                <a:latin typeface="Times New Roman" panose="02020603050405020304" pitchFamily="18" charset="0"/>
                <a:cs typeface="Times New Roman" panose="02020603050405020304" pitchFamily="18" charset="0"/>
              </a:rPr>
              <a:t>NGÔ GIA VĂN PHÁI</a:t>
            </a:r>
          </a:p>
        </p:txBody>
      </p:sp>
    </p:spTree>
    <p:extLst>
      <p:ext uri="{BB962C8B-B14F-4D97-AF65-F5344CB8AC3E}">
        <p14:creationId xmlns:p14="http://schemas.microsoft.com/office/powerpoint/2010/main" val="649718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6">
            <a:extLst>
              <a:ext uri="{FF2B5EF4-FFF2-40B4-BE49-F238E27FC236}">
                <a16:creationId xmlns:a16="http://schemas.microsoft.com/office/drawing/2014/main" id="{51E76713-CEA5-F5DC-BD5F-9E23129FE5F3}"/>
              </a:ext>
            </a:extLst>
          </p:cNvPr>
          <p:cNvSpPr>
            <a:spLocks noChangeArrowheads="1"/>
          </p:cNvSpPr>
          <p:nvPr/>
        </p:nvSpPr>
        <p:spPr bwMode="auto">
          <a:xfrm>
            <a:off x="467438" y="865750"/>
            <a:ext cx="5022730" cy="5026450"/>
          </a:xfrm>
          <a:prstGeom prst="ellipse">
            <a:avLst/>
          </a:prstGeom>
          <a:noFill/>
          <a:ln w="9">
            <a:solidFill>
              <a:srgbClr val="1AA60F"/>
            </a:solidFill>
            <a:prstDash val="dash"/>
            <a:round/>
            <a:headEnd/>
            <a:tailEnd/>
          </a:ln>
          <a:extLst>
            <a:ext uri="{909E8E84-426E-40DD-AFC4-6F175D3DCCD1}">
              <a14:hiddenFill xmlns:a14="http://schemas.microsoft.com/office/drawing/2010/main">
                <a:solidFill>
                  <a:srgbClr val="FFFFFF"/>
                </a:solidFill>
              </a14:hiddenFill>
            </a:ext>
          </a:extLst>
        </p:spPr>
        <p:txBody>
          <a:bodyPr lIns="91388" tIns="45694" rIns="91388" bIns="45694"/>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1733" b="1" i="0" u="none" strike="noStrike" kern="0" cap="none" spc="0" normalizeH="0" baseline="0" noProof="0">
              <a:ln>
                <a:noFill/>
              </a:ln>
              <a:solidFill>
                <a:srgbClr val="000000"/>
              </a:solidFill>
              <a:effectLst/>
              <a:uLnTx/>
              <a:uFillTx/>
              <a:latin typeface="Arial" pitchFamily="34" charset="0"/>
              <a:ea typeface="宋体" pitchFamily="2" charset="-122"/>
            </a:endParaRPr>
          </a:p>
        </p:txBody>
      </p:sp>
      <p:sp>
        <p:nvSpPr>
          <p:cNvPr id="3" name="Oval 10">
            <a:extLst>
              <a:ext uri="{FF2B5EF4-FFF2-40B4-BE49-F238E27FC236}">
                <a16:creationId xmlns:a16="http://schemas.microsoft.com/office/drawing/2014/main" id="{7D6A1C2D-9434-4A0D-F97E-6F236FBDAA0D}"/>
              </a:ext>
            </a:extLst>
          </p:cNvPr>
          <p:cNvSpPr>
            <a:spLocks noChangeArrowheads="1"/>
          </p:cNvSpPr>
          <p:nvPr/>
        </p:nvSpPr>
        <p:spPr bwMode="auto">
          <a:xfrm>
            <a:off x="4232106" y="1094294"/>
            <a:ext cx="585405" cy="585653"/>
          </a:xfrm>
          <a:prstGeom prst="ellipse">
            <a:avLst/>
          </a:prstGeom>
          <a:solidFill>
            <a:srgbClr val="2277DC"/>
          </a:solidFill>
          <a:ln>
            <a:noFill/>
          </a:ln>
        </p:spPr>
        <p:txBody>
          <a:bodyPr lIns="91388" tIns="45694" rIns="91388" bIns="45694"/>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zh-CN" sz="2399" b="1" i="0" u="none" strike="noStrike" kern="0" cap="none" spc="0" normalizeH="0" baseline="0" noProof="0" dirty="0">
                <a:ln>
                  <a:noFill/>
                </a:ln>
                <a:solidFill>
                  <a:srgbClr val="FFFFFF"/>
                </a:solidFill>
                <a:effectLst/>
                <a:uLnTx/>
                <a:uFillTx/>
                <a:latin typeface="微软雅黑" pitchFamily="34" charset="-122"/>
                <a:ea typeface="微软雅黑" pitchFamily="34" charset="-122"/>
              </a:rPr>
              <a:t>1</a:t>
            </a:r>
            <a:endParaRPr kumimoji="0" lang="zh-CN" altLang="en-US" sz="2399" b="1" i="0" u="none" strike="noStrike" kern="0" cap="none" spc="0" normalizeH="0" baseline="0" noProof="0" dirty="0">
              <a:ln>
                <a:noFill/>
              </a:ln>
              <a:solidFill>
                <a:srgbClr val="FFFFFF"/>
              </a:solidFill>
              <a:effectLst/>
              <a:uLnTx/>
              <a:uFillTx/>
              <a:latin typeface="微软雅黑" pitchFamily="34" charset="-122"/>
              <a:ea typeface="微软雅黑" pitchFamily="34" charset="-122"/>
            </a:endParaRPr>
          </a:p>
        </p:txBody>
      </p:sp>
      <p:sp>
        <p:nvSpPr>
          <p:cNvPr id="4" name="Oval 11">
            <a:extLst>
              <a:ext uri="{FF2B5EF4-FFF2-40B4-BE49-F238E27FC236}">
                <a16:creationId xmlns:a16="http://schemas.microsoft.com/office/drawing/2014/main" id="{557E35B7-E5D8-1C6F-3189-01773A16458B}"/>
              </a:ext>
            </a:extLst>
          </p:cNvPr>
          <p:cNvSpPr>
            <a:spLocks noChangeArrowheads="1"/>
          </p:cNvSpPr>
          <p:nvPr/>
        </p:nvSpPr>
        <p:spPr bwMode="auto">
          <a:xfrm>
            <a:off x="4232106" y="5077998"/>
            <a:ext cx="585405" cy="585653"/>
          </a:xfrm>
          <a:prstGeom prst="ellipse">
            <a:avLst/>
          </a:prstGeom>
          <a:solidFill>
            <a:srgbClr val="2277DC"/>
          </a:solidFill>
          <a:ln>
            <a:noFill/>
          </a:ln>
        </p:spPr>
        <p:txBody>
          <a:bodyPr lIns="91388" tIns="45694" rIns="91388" bIns="45694"/>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zh-CN" sz="2399" b="1" i="0" u="none" strike="noStrike" kern="0" cap="none" spc="0" normalizeH="0" baseline="0" noProof="0">
                <a:ln>
                  <a:noFill/>
                </a:ln>
                <a:solidFill>
                  <a:srgbClr val="FFFFFF"/>
                </a:solidFill>
                <a:effectLst/>
                <a:uLnTx/>
                <a:uFillTx/>
                <a:latin typeface="微软雅黑" pitchFamily="34" charset="-122"/>
                <a:ea typeface="微软雅黑" pitchFamily="34" charset="-122"/>
              </a:rPr>
              <a:t>5</a:t>
            </a:r>
            <a:endParaRPr kumimoji="0" lang="zh-CN" altLang="en-US" sz="2399" b="1" i="0" u="none" strike="noStrike" kern="0" cap="none" spc="0" normalizeH="0" baseline="0" noProof="0">
              <a:ln>
                <a:noFill/>
              </a:ln>
              <a:solidFill>
                <a:srgbClr val="FFFFFF"/>
              </a:solidFill>
              <a:effectLst/>
              <a:uLnTx/>
              <a:uFillTx/>
              <a:latin typeface="微软雅黑" pitchFamily="34" charset="-122"/>
              <a:ea typeface="微软雅黑" pitchFamily="34" charset="-122"/>
            </a:endParaRPr>
          </a:p>
        </p:txBody>
      </p:sp>
      <p:sp>
        <p:nvSpPr>
          <p:cNvPr id="5" name="Oval 12">
            <a:extLst>
              <a:ext uri="{FF2B5EF4-FFF2-40B4-BE49-F238E27FC236}">
                <a16:creationId xmlns:a16="http://schemas.microsoft.com/office/drawing/2014/main" id="{B9EC098A-5438-35C8-DFB3-63E4E5697AF2}"/>
              </a:ext>
            </a:extLst>
          </p:cNvPr>
          <p:cNvSpPr>
            <a:spLocks noChangeArrowheads="1"/>
          </p:cNvSpPr>
          <p:nvPr/>
        </p:nvSpPr>
        <p:spPr bwMode="auto">
          <a:xfrm>
            <a:off x="4936495" y="4152702"/>
            <a:ext cx="586989" cy="585651"/>
          </a:xfrm>
          <a:prstGeom prst="ellipse">
            <a:avLst/>
          </a:prstGeom>
          <a:solidFill>
            <a:srgbClr val="1AA60F"/>
          </a:solidFill>
          <a:ln>
            <a:noFill/>
          </a:ln>
        </p:spPr>
        <p:txBody>
          <a:bodyPr lIns="91388" tIns="45694" rIns="91388" bIns="45694"/>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zh-CN" sz="2399" b="1" i="0" u="none" strike="noStrike" kern="0" cap="none" spc="0" normalizeH="0" baseline="0" noProof="0" dirty="0">
                <a:ln>
                  <a:noFill/>
                </a:ln>
                <a:solidFill>
                  <a:srgbClr val="FFFFFF"/>
                </a:solidFill>
                <a:effectLst/>
                <a:uLnTx/>
                <a:uFillTx/>
                <a:latin typeface="微软雅黑" pitchFamily="34" charset="-122"/>
                <a:ea typeface="微软雅黑" pitchFamily="34" charset="-122"/>
              </a:rPr>
              <a:t>4</a:t>
            </a:r>
            <a:endParaRPr kumimoji="0" lang="zh-CN" altLang="en-US" sz="2399" b="1" i="0" u="none" strike="noStrike" kern="0" cap="none" spc="0" normalizeH="0" baseline="0" noProof="0" dirty="0">
              <a:ln>
                <a:noFill/>
              </a:ln>
              <a:solidFill>
                <a:srgbClr val="FFFFFF"/>
              </a:solidFill>
              <a:effectLst/>
              <a:uLnTx/>
              <a:uFillTx/>
              <a:latin typeface="微软雅黑" pitchFamily="34" charset="-122"/>
              <a:ea typeface="微软雅黑" pitchFamily="34" charset="-122"/>
            </a:endParaRPr>
          </a:p>
        </p:txBody>
      </p:sp>
      <p:sp>
        <p:nvSpPr>
          <p:cNvPr id="6" name="Oval 13">
            <a:extLst>
              <a:ext uri="{FF2B5EF4-FFF2-40B4-BE49-F238E27FC236}">
                <a16:creationId xmlns:a16="http://schemas.microsoft.com/office/drawing/2014/main" id="{3D5ECC06-276F-A573-4280-6F56F8996F7A}"/>
              </a:ext>
            </a:extLst>
          </p:cNvPr>
          <p:cNvSpPr>
            <a:spLocks noChangeArrowheads="1"/>
          </p:cNvSpPr>
          <p:nvPr/>
        </p:nvSpPr>
        <p:spPr bwMode="auto">
          <a:xfrm>
            <a:off x="4936495" y="2019596"/>
            <a:ext cx="586989" cy="585651"/>
          </a:xfrm>
          <a:prstGeom prst="ellipse">
            <a:avLst/>
          </a:prstGeom>
          <a:solidFill>
            <a:srgbClr val="1AA60F"/>
          </a:solidFill>
          <a:ln>
            <a:noFill/>
          </a:ln>
        </p:spPr>
        <p:txBody>
          <a:bodyPr lIns="91388" tIns="45694" rIns="91388" bIns="45694"/>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zh-CN" sz="2399" b="1" i="0" u="none" strike="noStrike" kern="0" cap="none" spc="0" normalizeH="0" baseline="0" noProof="0">
                <a:ln>
                  <a:noFill/>
                </a:ln>
                <a:solidFill>
                  <a:srgbClr val="FFFFFF"/>
                </a:solidFill>
                <a:effectLst/>
                <a:uLnTx/>
                <a:uFillTx/>
                <a:latin typeface="微软雅黑" pitchFamily="34" charset="-122"/>
                <a:ea typeface="微软雅黑" pitchFamily="34" charset="-122"/>
              </a:rPr>
              <a:t>2</a:t>
            </a:r>
            <a:endParaRPr kumimoji="0" lang="zh-CN" altLang="en-US" sz="2399" b="1" i="0" u="none" strike="noStrike" kern="0" cap="none" spc="0" normalizeH="0" baseline="0" noProof="0">
              <a:ln>
                <a:noFill/>
              </a:ln>
              <a:solidFill>
                <a:srgbClr val="FFFFFF"/>
              </a:solidFill>
              <a:effectLst/>
              <a:uLnTx/>
              <a:uFillTx/>
              <a:latin typeface="微软雅黑" pitchFamily="34" charset="-122"/>
              <a:ea typeface="微软雅黑" pitchFamily="34" charset="-122"/>
            </a:endParaRPr>
          </a:p>
        </p:txBody>
      </p:sp>
      <p:sp>
        <p:nvSpPr>
          <p:cNvPr id="7" name="Oval 14">
            <a:extLst>
              <a:ext uri="{FF2B5EF4-FFF2-40B4-BE49-F238E27FC236}">
                <a16:creationId xmlns:a16="http://schemas.microsoft.com/office/drawing/2014/main" id="{C1867DED-7A93-60E8-C7F0-DA12839032C0}"/>
              </a:ext>
            </a:extLst>
          </p:cNvPr>
          <p:cNvSpPr>
            <a:spLocks noChangeArrowheads="1"/>
          </p:cNvSpPr>
          <p:nvPr/>
        </p:nvSpPr>
        <p:spPr bwMode="auto">
          <a:xfrm>
            <a:off x="5164944" y="3086150"/>
            <a:ext cx="585405" cy="585651"/>
          </a:xfrm>
          <a:prstGeom prst="ellipse">
            <a:avLst/>
          </a:prstGeom>
          <a:solidFill>
            <a:srgbClr val="2277DC"/>
          </a:solidFill>
          <a:ln>
            <a:noFill/>
          </a:ln>
        </p:spPr>
        <p:txBody>
          <a:bodyPr lIns="91388" tIns="45694" rIns="91388" bIns="45694"/>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zh-CN" sz="2399" b="1" i="0" u="none" strike="noStrike" kern="0" cap="none" spc="0" normalizeH="0" baseline="0" noProof="0">
                <a:ln>
                  <a:noFill/>
                </a:ln>
                <a:solidFill>
                  <a:srgbClr val="FFFFFF"/>
                </a:solidFill>
                <a:effectLst/>
                <a:uLnTx/>
                <a:uFillTx/>
                <a:latin typeface="微软雅黑" pitchFamily="34" charset="-122"/>
                <a:ea typeface="微软雅黑" pitchFamily="34" charset="-122"/>
              </a:rPr>
              <a:t>3</a:t>
            </a:r>
            <a:endParaRPr kumimoji="0" lang="zh-CN" altLang="en-US" sz="2399" b="1" i="0" u="none" strike="noStrike" kern="0" cap="none" spc="0" normalizeH="0" baseline="0" noProof="0">
              <a:ln>
                <a:noFill/>
              </a:ln>
              <a:solidFill>
                <a:srgbClr val="FFFFFF"/>
              </a:solidFill>
              <a:effectLst/>
              <a:uLnTx/>
              <a:uFillTx/>
              <a:latin typeface="微软雅黑" pitchFamily="34" charset="-122"/>
              <a:ea typeface="微软雅黑" pitchFamily="34" charset="-122"/>
            </a:endParaRPr>
          </a:p>
        </p:txBody>
      </p:sp>
      <p:sp>
        <p:nvSpPr>
          <p:cNvPr id="8" name="Oval 7">
            <a:extLst>
              <a:ext uri="{FF2B5EF4-FFF2-40B4-BE49-F238E27FC236}">
                <a16:creationId xmlns:a16="http://schemas.microsoft.com/office/drawing/2014/main" id="{26530523-C828-6C74-E101-B3363C0B9361}"/>
              </a:ext>
            </a:extLst>
          </p:cNvPr>
          <p:cNvSpPr>
            <a:spLocks noChangeArrowheads="1"/>
          </p:cNvSpPr>
          <p:nvPr/>
        </p:nvSpPr>
        <p:spPr bwMode="auto">
          <a:xfrm>
            <a:off x="192532" y="1169269"/>
            <a:ext cx="4450020" cy="4448734"/>
          </a:xfrm>
          <a:prstGeom prst="ellipse">
            <a:avLst/>
          </a:prstGeom>
          <a:solidFill>
            <a:srgbClr val="FFFFFF">
              <a:lumMod val="75000"/>
            </a:srgbClr>
          </a:solidFill>
          <a:ln>
            <a:noFill/>
          </a:ln>
        </p:spPr>
        <p:txBody>
          <a:bodyPr lIns="91388" tIns="45694" rIns="91388" bIns="45694"/>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1733" b="1" i="0" u="none" strike="noStrike" kern="0" cap="none" spc="0" normalizeH="0" baseline="0" noProof="0">
              <a:ln>
                <a:noFill/>
              </a:ln>
              <a:solidFill>
                <a:srgbClr val="000000"/>
              </a:solidFill>
              <a:effectLst/>
              <a:uLnTx/>
              <a:uFillTx/>
              <a:latin typeface="Arial" pitchFamily="34" charset="0"/>
              <a:ea typeface="宋体" pitchFamily="2" charset="-122"/>
            </a:endParaRPr>
          </a:p>
        </p:txBody>
      </p:sp>
      <p:pic>
        <p:nvPicPr>
          <p:cNvPr id="11" name="Picture 10">
            <a:extLst>
              <a:ext uri="{FF2B5EF4-FFF2-40B4-BE49-F238E27FC236}">
                <a16:creationId xmlns:a16="http://schemas.microsoft.com/office/drawing/2014/main" id="{3B30B3F2-38CA-56B3-C2C4-09BC27E0D9D5}"/>
              </a:ext>
            </a:extLst>
          </p:cNvPr>
          <p:cNvPicPr>
            <a:picLocks noChangeAspect="1"/>
          </p:cNvPicPr>
          <p:nvPr/>
        </p:nvPicPr>
        <p:blipFill>
          <a:blip r:embed="rId2"/>
          <a:stretch>
            <a:fillRect/>
          </a:stretch>
        </p:blipFill>
        <p:spPr>
          <a:xfrm>
            <a:off x="467438" y="1432593"/>
            <a:ext cx="3850093" cy="399281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Oval 11">
            <a:extLst>
              <a:ext uri="{FF2B5EF4-FFF2-40B4-BE49-F238E27FC236}">
                <a16:creationId xmlns:a16="http://schemas.microsoft.com/office/drawing/2014/main" id="{F868D05B-47ED-7782-D5DD-D68A1E85839B}"/>
              </a:ext>
            </a:extLst>
          </p:cNvPr>
          <p:cNvSpPr/>
          <p:nvPr/>
        </p:nvSpPr>
        <p:spPr>
          <a:xfrm>
            <a:off x="660400" y="4426857"/>
            <a:ext cx="1705429" cy="15653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600" b="1">
                <a:effectLst/>
                <a:latin typeface="Times New Roman" panose="02020603050405020304" pitchFamily="18" charset="0"/>
                <a:ea typeface="Times New Roman" panose="02020603050405020304" pitchFamily="18" charset="0"/>
              </a:rPr>
              <a:t>Tóm tắt</a:t>
            </a:r>
            <a:endParaRPr lang="en-US" sz="3600"/>
          </a:p>
        </p:txBody>
      </p:sp>
      <p:sp>
        <p:nvSpPr>
          <p:cNvPr id="14" name="TextBox 13">
            <a:extLst>
              <a:ext uri="{FF2B5EF4-FFF2-40B4-BE49-F238E27FC236}">
                <a16:creationId xmlns:a16="http://schemas.microsoft.com/office/drawing/2014/main" id="{334F7C74-7139-2051-DBCE-7D3537EE9538}"/>
              </a:ext>
            </a:extLst>
          </p:cNvPr>
          <p:cNvSpPr txBox="1"/>
          <p:nvPr/>
        </p:nvSpPr>
        <p:spPr>
          <a:xfrm>
            <a:off x="4917458" y="828973"/>
            <a:ext cx="6582404" cy="707886"/>
          </a:xfrm>
          <a:prstGeom prst="rect">
            <a:avLst/>
          </a:prstGeom>
          <a:noFill/>
        </p:spPr>
        <p:txBody>
          <a:bodyPr wrap="square">
            <a:spAutoFit/>
          </a:bodyPr>
          <a:lstStyle/>
          <a:p>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Lấy</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danh</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nghĩa</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phù</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Lê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diệt</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Tây</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Sơn</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triều</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đình</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Mãn</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Thanh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đã</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đem</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hơn</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20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vạn</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quân</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sang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xâm</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lược</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nước</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ta.</a:t>
            </a:r>
            <a:endParaRPr lang="en-US" sz="2000" dirty="0">
              <a:solidFill>
                <a:schemeClr val="accent6">
                  <a:lumMod val="50000"/>
                </a:schemeClr>
              </a:solidFill>
            </a:endParaRPr>
          </a:p>
        </p:txBody>
      </p:sp>
      <p:sp>
        <p:nvSpPr>
          <p:cNvPr id="16" name="TextBox 15">
            <a:extLst>
              <a:ext uri="{FF2B5EF4-FFF2-40B4-BE49-F238E27FC236}">
                <a16:creationId xmlns:a16="http://schemas.microsoft.com/office/drawing/2014/main" id="{60463E14-D3CA-4ADD-C7C0-81DDC52A9C2F}"/>
              </a:ext>
            </a:extLst>
          </p:cNvPr>
          <p:cNvSpPr txBox="1"/>
          <p:nvPr/>
        </p:nvSpPr>
        <p:spPr>
          <a:xfrm>
            <a:off x="5621271" y="1757190"/>
            <a:ext cx="5753826" cy="707886"/>
          </a:xfrm>
          <a:prstGeom prst="rect">
            <a:avLst/>
          </a:prstGeom>
          <a:noFill/>
        </p:spPr>
        <p:txBody>
          <a:bodyPr wrap="square">
            <a:spAutoFit/>
          </a:bodyPr>
          <a:lstStyle/>
          <a:p>
            <a:pPr algn="just">
              <a:tabLst>
                <a:tab pos="342900" algn="l"/>
              </a:tabLst>
            </a:pP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Nguyễn</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Huệ</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lên</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ngôi</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hoàng</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đế</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lấy</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niên</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hiệu</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là</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Quang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Trung</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thân</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chinh</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cầm</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quân</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ra</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Bắc</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để</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dẹp</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giặc</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a:t>
            </a:r>
          </a:p>
        </p:txBody>
      </p:sp>
      <p:sp>
        <p:nvSpPr>
          <p:cNvPr id="18" name="TextBox 17">
            <a:extLst>
              <a:ext uri="{FF2B5EF4-FFF2-40B4-BE49-F238E27FC236}">
                <a16:creationId xmlns:a16="http://schemas.microsoft.com/office/drawing/2014/main" id="{07689EE0-58ED-49F7-9A47-94ABBE8ECB70}"/>
              </a:ext>
            </a:extLst>
          </p:cNvPr>
          <p:cNvSpPr txBox="1"/>
          <p:nvPr/>
        </p:nvSpPr>
        <p:spPr>
          <a:xfrm>
            <a:off x="5911557" y="2685407"/>
            <a:ext cx="5588305" cy="1015663"/>
          </a:xfrm>
          <a:prstGeom prst="rect">
            <a:avLst/>
          </a:prstGeom>
          <a:noFill/>
        </p:spPr>
        <p:txBody>
          <a:bodyPr wrap="square">
            <a:spAutoFit/>
          </a:bodyPr>
          <a:lstStyle/>
          <a:p>
            <a:pPr>
              <a:tabLst>
                <a:tab pos="342900" algn="l"/>
              </a:tabLst>
            </a:pP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Vua</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Quang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Trung</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tự</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mình</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đốc</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suất</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đại</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binh</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tuyển</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binh</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lính</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ra</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lời</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kêu</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gọi</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binh</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lính</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hành</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quân</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thần</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tốc</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từ</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Huế</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ra</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Thăng</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Long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đánh</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quân</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Thanh.</a:t>
            </a:r>
          </a:p>
        </p:txBody>
      </p:sp>
      <p:sp>
        <p:nvSpPr>
          <p:cNvPr id="20" name="TextBox 19">
            <a:extLst>
              <a:ext uri="{FF2B5EF4-FFF2-40B4-BE49-F238E27FC236}">
                <a16:creationId xmlns:a16="http://schemas.microsoft.com/office/drawing/2014/main" id="{F844C2C3-C45B-E1E5-5D21-48134057BC2E}"/>
              </a:ext>
            </a:extLst>
          </p:cNvPr>
          <p:cNvSpPr txBox="1"/>
          <p:nvPr/>
        </p:nvSpPr>
        <p:spPr>
          <a:xfrm>
            <a:off x="5676792" y="3921401"/>
            <a:ext cx="5823070" cy="1015663"/>
          </a:xfrm>
          <a:prstGeom prst="rect">
            <a:avLst/>
          </a:prstGeom>
          <a:noFill/>
        </p:spPr>
        <p:txBody>
          <a:bodyPr wrap="square">
            <a:spAutoFit/>
          </a:bodyPr>
          <a:lstStyle/>
          <a:p>
            <a:pPr algn="just">
              <a:tabLst>
                <a:tab pos="342900" algn="l"/>
              </a:tabLst>
            </a:pP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Quân</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tướng</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nhà</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Thanh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đã</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hoảng</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hốt</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bỏ</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chạy</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giày</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xéo</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lên</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nhau</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mà</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chết</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Quang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Trung</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đánh</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tan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hơn</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20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vạn</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quân</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Thanh.</a:t>
            </a:r>
          </a:p>
        </p:txBody>
      </p:sp>
      <p:sp>
        <p:nvSpPr>
          <p:cNvPr id="22" name="TextBox 21">
            <a:extLst>
              <a:ext uri="{FF2B5EF4-FFF2-40B4-BE49-F238E27FC236}">
                <a16:creationId xmlns:a16="http://schemas.microsoft.com/office/drawing/2014/main" id="{0D02FC04-4DEB-92E8-DCC3-039A28AB1597}"/>
              </a:ext>
            </a:extLst>
          </p:cNvPr>
          <p:cNvSpPr txBox="1"/>
          <p:nvPr/>
        </p:nvSpPr>
        <p:spPr>
          <a:xfrm>
            <a:off x="4936494" y="5157395"/>
            <a:ext cx="6595105" cy="1015663"/>
          </a:xfrm>
          <a:prstGeom prst="rect">
            <a:avLst/>
          </a:prstGeom>
          <a:noFill/>
        </p:spPr>
        <p:txBody>
          <a:bodyPr wrap="square">
            <a:spAutoFit/>
          </a:bodyPr>
          <a:lstStyle/>
          <a:p>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Vua</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tôi</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Lê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Chiêu</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Thống</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cũng</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sợ</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mất</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mật</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chạy</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theo</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quân</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Tôn</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Sĩ</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Nghị</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sang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Trung</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Quốc</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chịu</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số</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phận</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bi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thảm</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của</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một</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ông</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vua</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bán</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rPr>
              <a:t>nước</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rPr>
              <a:t>.</a:t>
            </a:r>
            <a:endParaRPr lang="en-US" sz="2000" dirty="0">
              <a:solidFill>
                <a:schemeClr val="accent6">
                  <a:lumMod val="50000"/>
                </a:schemeClr>
              </a:solidFill>
            </a:endParaRPr>
          </a:p>
        </p:txBody>
      </p:sp>
    </p:spTree>
    <p:extLst>
      <p:ext uri="{BB962C8B-B14F-4D97-AF65-F5344CB8AC3E}">
        <p14:creationId xmlns:p14="http://schemas.microsoft.com/office/powerpoint/2010/main" val="7562701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par>
                          <p:cTn id="8" fill="hold">
                            <p:stCondLst>
                              <p:cond delay="2000"/>
                            </p:stCondLst>
                            <p:childTnLst>
                              <p:par>
                                <p:cTn id="9" presetID="53"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par>
                          <p:cTn id="14" fill="hold">
                            <p:stCondLst>
                              <p:cond delay="2500"/>
                            </p:stCondLst>
                            <p:childTnLst>
                              <p:par>
                                <p:cTn id="15" presetID="1"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35" presetClass="path" presetSubtype="0" accel="50000" decel="50000" fill="hold" grpId="1" nodeType="withEffect">
                                  <p:stCondLst>
                                    <p:cond delay="0"/>
                                  </p:stCondLst>
                                  <p:childTnLst>
                                    <p:animMotion origin="layout" path="M -3.75E-6 -3.33333E-6 L -0.17356 0.29051 " pathEditMode="relative" rAng="0" ptsTypes="AA">
                                      <p:cBhvr>
                                        <p:cTn id="26" dur="500" spd="-99900" fill="hold"/>
                                        <p:tgtEl>
                                          <p:spTgt spid="3"/>
                                        </p:tgtEl>
                                        <p:attrNameLst>
                                          <p:attrName>ppt_x,ppt_y</p:attrName>
                                        </p:attrNameLst>
                                      </p:cBhvr>
                                      <p:rCtr x="-8685" y="14514"/>
                                    </p:animMotion>
                                  </p:childTnLst>
                                </p:cTn>
                              </p:par>
                              <p:par>
                                <p:cTn id="27" presetID="35" presetClass="path" presetSubtype="0" accel="50000" decel="50000" fill="hold" grpId="1" nodeType="withEffect">
                                  <p:stCondLst>
                                    <p:cond delay="0"/>
                                  </p:stCondLst>
                                  <p:childTnLst>
                                    <p:animMotion origin="layout" path="M 3.75E-6 2.96296E-6 L -0.23138 0.15555 " pathEditMode="relative" rAng="0" ptsTypes="AA">
                                      <p:cBhvr>
                                        <p:cTn id="28" dur="500" spd="-99900" fill="hold"/>
                                        <p:tgtEl>
                                          <p:spTgt spid="6"/>
                                        </p:tgtEl>
                                        <p:attrNameLst>
                                          <p:attrName>ppt_x,ppt_y</p:attrName>
                                        </p:attrNameLst>
                                      </p:cBhvr>
                                      <p:rCtr x="-11576" y="7778"/>
                                    </p:animMotion>
                                  </p:childTnLst>
                                </p:cTn>
                              </p:par>
                              <p:par>
                                <p:cTn id="29" presetID="35" presetClass="path" presetSubtype="0" accel="50000" decel="50000" fill="hold" grpId="1" nodeType="withEffect">
                                  <p:stCondLst>
                                    <p:cond delay="0"/>
                                  </p:stCondLst>
                                  <p:childTnLst>
                                    <p:animMotion origin="layout" path="M 3.75E-6 -2.59259E-6 L -0.25 -2.59259E-6 " pathEditMode="relative" rAng="0" ptsTypes="AA">
                                      <p:cBhvr>
                                        <p:cTn id="30" dur="500" spd="-99900" fill="hold"/>
                                        <p:tgtEl>
                                          <p:spTgt spid="7"/>
                                        </p:tgtEl>
                                        <p:attrNameLst>
                                          <p:attrName>ppt_x,ppt_y</p:attrName>
                                        </p:attrNameLst>
                                      </p:cBhvr>
                                      <p:rCtr x="-12500" y="0"/>
                                    </p:animMotion>
                                  </p:childTnLst>
                                </p:cTn>
                              </p:par>
                              <p:par>
                                <p:cTn id="31" presetID="35" presetClass="path" presetSubtype="0" accel="50000" decel="50000" fill="hold" grpId="1" nodeType="withEffect">
                                  <p:stCondLst>
                                    <p:cond delay="0"/>
                                  </p:stCondLst>
                                  <p:childTnLst>
                                    <p:animMotion origin="layout" path="M 3.75E-6 1.85185E-6 L -0.23138 -0.15556 " pathEditMode="relative" rAng="0" ptsTypes="AA">
                                      <p:cBhvr>
                                        <p:cTn id="32" dur="500" spd="-99900" fill="hold"/>
                                        <p:tgtEl>
                                          <p:spTgt spid="5"/>
                                        </p:tgtEl>
                                        <p:attrNameLst>
                                          <p:attrName>ppt_x,ppt_y</p:attrName>
                                        </p:attrNameLst>
                                      </p:cBhvr>
                                      <p:rCtr x="-11576" y="-7778"/>
                                    </p:animMotion>
                                  </p:childTnLst>
                                </p:cTn>
                              </p:par>
                              <p:par>
                                <p:cTn id="33" presetID="35" presetClass="path" presetSubtype="0" accel="50000" decel="50000" fill="hold" grpId="1" nodeType="withEffect">
                                  <p:stCondLst>
                                    <p:cond delay="0"/>
                                  </p:stCondLst>
                                  <p:childTnLst>
                                    <p:animMotion origin="layout" path="M -3.75E-6 -1.85185E-6 L -0.17356 -0.29051 " pathEditMode="relative" rAng="0" ptsTypes="AA">
                                      <p:cBhvr>
                                        <p:cTn id="34" dur="500" spd="-99900" fill="hold"/>
                                        <p:tgtEl>
                                          <p:spTgt spid="4"/>
                                        </p:tgtEl>
                                        <p:attrNameLst>
                                          <p:attrName>ppt_x,ppt_y</p:attrName>
                                        </p:attrNameLst>
                                      </p:cBhvr>
                                      <p:rCtr x="-8685" y="-14537"/>
                                    </p:animMotion>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circle(in)">
                                      <p:cBhvr>
                                        <p:cTn id="39" dur="20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circle(in)">
                                      <p:cBhvr>
                                        <p:cTn id="44" dur="20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circle(in)">
                                      <p:cBhvr>
                                        <p:cTn id="49" dur="20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circle(in)">
                                      <p:cBhvr>
                                        <p:cTn id="54" dur="2000"/>
                                        <p:tgtEl>
                                          <p:spTgt spid="20"/>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circle(in)">
                                      <p:cBhvr>
                                        <p:cTn id="59"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autoUpdateAnimBg="0"/>
      <p:bldP spid="3" grpId="1" animBg="1" autoUpdateAnimBg="0"/>
      <p:bldP spid="4" grpId="0" animBg="1" autoUpdateAnimBg="0"/>
      <p:bldP spid="4" grpId="1" animBg="1" autoUpdateAnimBg="0"/>
      <p:bldP spid="5" grpId="0" animBg="1" autoUpdateAnimBg="0"/>
      <p:bldP spid="5" grpId="1" animBg="1" autoUpdateAnimBg="0"/>
      <p:bldP spid="6" grpId="0" animBg="1" autoUpdateAnimBg="0"/>
      <p:bldP spid="6" grpId="1" animBg="1" autoUpdateAnimBg="0"/>
      <p:bldP spid="7" grpId="0" animBg="1" autoUpdateAnimBg="0"/>
      <p:bldP spid="7" grpId="1" animBg="1" autoUpdateAnimBg="0"/>
      <p:bldP spid="8" grpId="0" animBg="1"/>
      <p:bldP spid="14" grpId="0"/>
      <p:bldP spid="16" grpId="0"/>
      <p:bldP spid="18" grpId="0"/>
      <p:bldP spid="20"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8542562-29F2-478F-7196-EDDE85F17D5B}"/>
              </a:ext>
            </a:extLst>
          </p:cNvPr>
          <p:cNvGrpSpPr/>
          <p:nvPr/>
        </p:nvGrpSpPr>
        <p:grpSpPr>
          <a:xfrm>
            <a:off x="249238" y="169862"/>
            <a:ext cx="7385276" cy="744538"/>
            <a:chOff x="249238" y="169862"/>
            <a:chExt cx="7385276" cy="744538"/>
          </a:xfrm>
        </p:grpSpPr>
        <p:sp>
          <p:nvSpPr>
            <p:cNvPr id="3" name="Rectangle: Rounded Corners 2">
              <a:extLst>
                <a:ext uri="{FF2B5EF4-FFF2-40B4-BE49-F238E27FC236}">
                  <a16:creationId xmlns:a16="http://schemas.microsoft.com/office/drawing/2014/main" id="{0936BEF3-E48D-0547-FCE9-974DC60EE1B2}"/>
                </a:ext>
              </a:extLst>
            </p:cNvPr>
            <p:cNvSpPr/>
            <p:nvPr/>
          </p:nvSpPr>
          <p:spPr>
            <a:xfrm>
              <a:off x="788992" y="242886"/>
              <a:ext cx="6845522" cy="62865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KHÁM PHÁ CHI TIẾT VĂN BẢN</a:t>
              </a:r>
            </a:p>
          </p:txBody>
        </p:sp>
        <p:sp>
          <p:nvSpPr>
            <p:cNvPr id="4" name="Heptagon 3">
              <a:extLst>
                <a:ext uri="{FF2B5EF4-FFF2-40B4-BE49-F238E27FC236}">
                  <a16:creationId xmlns:a16="http://schemas.microsoft.com/office/drawing/2014/main" id="{8D4A2533-D8F4-C18E-E51B-925C88FC1C9F}"/>
                </a:ext>
              </a:extLst>
            </p:cNvPr>
            <p:cNvSpPr/>
            <p:nvPr/>
          </p:nvSpPr>
          <p:spPr>
            <a:xfrm>
              <a:off x="249238" y="169862"/>
              <a:ext cx="822324" cy="744538"/>
            </a:xfrm>
            <a:prstGeom prst="heptagon">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II</a:t>
              </a:r>
            </a:p>
          </p:txBody>
        </p:sp>
      </p:grpSp>
      <p:sp>
        <p:nvSpPr>
          <p:cNvPr id="52" name="Freeform: Shape 51">
            <a:extLst>
              <a:ext uri="{FF2B5EF4-FFF2-40B4-BE49-F238E27FC236}">
                <a16:creationId xmlns:a16="http://schemas.microsoft.com/office/drawing/2014/main" id="{1687C5DD-CF74-BF92-486A-67AE4CA42F8E}"/>
              </a:ext>
            </a:extLst>
          </p:cNvPr>
          <p:cNvSpPr/>
          <p:nvPr/>
        </p:nvSpPr>
        <p:spPr>
          <a:xfrm>
            <a:off x="746354" y="2089562"/>
            <a:ext cx="5218749" cy="1630859"/>
          </a:xfrm>
          <a:custGeom>
            <a:avLst/>
            <a:gdLst>
              <a:gd name="connsiteX0" fmla="*/ 0 w 5218749"/>
              <a:gd name="connsiteY0" fmla="*/ 0 h 1630859"/>
              <a:gd name="connsiteX1" fmla="*/ 5218749 w 5218749"/>
              <a:gd name="connsiteY1" fmla="*/ 0 h 1630859"/>
              <a:gd name="connsiteX2" fmla="*/ 5218749 w 5218749"/>
              <a:gd name="connsiteY2" fmla="*/ 1630859 h 1630859"/>
              <a:gd name="connsiteX3" fmla="*/ 0 w 5218749"/>
              <a:gd name="connsiteY3" fmla="*/ 1630859 h 1630859"/>
              <a:gd name="connsiteX4" fmla="*/ 0 w 5218749"/>
              <a:gd name="connsiteY4" fmla="*/ 0 h 1630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8749" h="1630859">
                <a:moveTo>
                  <a:pt x="0" y="0"/>
                </a:moveTo>
                <a:lnTo>
                  <a:pt x="5218749" y="0"/>
                </a:lnTo>
                <a:lnTo>
                  <a:pt x="5218749" y="1630859"/>
                </a:lnTo>
                <a:lnTo>
                  <a:pt x="0" y="1630859"/>
                </a:lnTo>
                <a:lnTo>
                  <a:pt x="0" y="0"/>
                </a:lnTo>
                <a:close/>
              </a:path>
            </a:pathLst>
          </a:custGeom>
          <a:ln w="28575"/>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104635"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Quân</a:t>
            </a:r>
            <a:r>
              <a:rPr lang="en-US" sz="2800" kern="1200" dirty="0">
                <a:latin typeface="Times New Roman" panose="02020603050405020304" pitchFamily="18" charset="0"/>
                <a:cs typeface="Times New Roman" panose="02020603050405020304" pitchFamily="18" charset="0"/>
              </a:rPr>
              <a:t> Thanh </a:t>
            </a:r>
            <a:r>
              <a:rPr lang="en-US" sz="2800" kern="1200" dirty="0" err="1">
                <a:latin typeface="Times New Roman" panose="02020603050405020304" pitchFamily="18" charset="0"/>
                <a:cs typeface="Times New Roman" panose="02020603050405020304" pitchFamily="18" charset="0"/>
              </a:rPr>
              <a:t>đã</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đem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hơn</a:t>
            </a:r>
            <a:r>
              <a:rPr lang="en-US" sz="2800" kern="1200" dirty="0">
                <a:latin typeface="Times New Roman" panose="02020603050405020304" pitchFamily="18" charset="0"/>
                <a:cs typeface="Times New Roman" panose="02020603050405020304" pitchFamily="18" charset="0"/>
              </a:rPr>
              <a:t> 20 </a:t>
            </a:r>
            <a:r>
              <a:rPr lang="en-US" sz="2800" kern="1200" dirty="0" err="1">
                <a:latin typeface="Times New Roman" panose="02020603050405020304" pitchFamily="18" charset="0"/>
                <a:cs typeface="Times New Roman" panose="02020603050405020304" pitchFamily="18" charset="0"/>
              </a:rPr>
              <a:t>vạn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quân</a:t>
            </a:r>
            <a:r>
              <a:rPr lang="en-US" sz="2800" kern="1200" dirty="0">
                <a:latin typeface="Times New Roman" panose="02020603050405020304" pitchFamily="18" charset="0"/>
                <a:cs typeface="Times New Roman" panose="02020603050405020304" pitchFamily="18" charset="0"/>
              </a:rPr>
              <a:t> sang </a:t>
            </a:r>
            <a:r>
              <a:rPr lang="en-US" sz="2800" kern="1200" dirty="0" err="1">
                <a:latin typeface="Times New Roman" panose="02020603050405020304" pitchFamily="18" charset="0"/>
                <a:cs typeface="Times New Roman" panose="02020603050405020304" pitchFamily="18" charset="0"/>
              </a:rPr>
              <a:t>xâm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lược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nước</a:t>
            </a:r>
            <a:r>
              <a:rPr lang="en-US" sz="2800" kern="1200" dirty="0">
                <a:latin typeface="Times New Roman" panose="02020603050405020304" pitchFamily="18" charset="0"/>
                <a:cs typeface="Times New Roman" panose="02020603050405020304" pitchFamily="18" charset="0"/>
              </a:rPr>
              <a:t> ta.</a:t>
            </a:r>
          </a:p>
        </p:txBody>
      </p:sp>
      <p:sp>
        <p:nvSpPr>
          <p:cNvPr id="53" name="Rectangle 52">
            <a:extLst>
              <a:ext uri="{FF2B5EF4-FFF2-40B4-BE49-F238E27FC236}">
                <a16:creationId xmlns:a16="http://schemas.microsoft.com/office/drawing/2014/main" id="{95247316-83D1-0BAE-5E33-361C4829F1BF}"/>
              </a:ext>
            </a:extLst>
          </p:cNvPr>
          <p:cNvSpPr/>
          <p:nvPr/>
        </p:nvSpPr>
        <p:spPr>
          <a:xfrm>
            <a:off x="528906" y="1853993"/>
            <a:ext cx="1141601" cy="1712402"/>
          </a:xfrm>
          <a:prstGeom prst="rect">
            <a:avLst/>
          </a:prstGeom>
          <a:blipFill rotWithShape="1">
            <a:blip r:embed="rId2"/>
            <a:srcRect/>
            <a:stretch>
              <a:fillRect l="-83000" r="-83000"/>
            </a:stretch>
          </a:blipFill>
          <a:ln w="28575"/>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sp>
        <p:nvSpPr>
          <p:cNvPr id="54" name="Freeform: Shape 53">
            <a:extLst>
              <a:ext uri="{FF2B5EF4-FFF2-40B4-BE49-F238E27FC236}">
                <a16:creationId xmlns:a16="http://schemas.microsoft.com/office/drawing/2014/main" id="{35FF5C88-4FCA-CCF8-A499-CF71835C6CAC}"/>
              </a:ext>
            </a:extLst>
          </p:cNvPr>
          <p:cNvSpPr/>
          <p:nvPr/>
        </p:nvSpPr>
        <p:spPr>
          <a:xfrm>
            <a:off x="6444344" y="2089562"/>
            <a:ext cx="5218749" cy="1630859"/>
          </a:xfrm>
          <a:custGeom>
            <a:avLst/>
            <a:gdLst>
              <a:gd name="connsiteX0" fmla="*/ 0 w 5218749"/>
              <a:gd name="connsiteY0" fmla="*/ 0 h 1630859"/>
              <a:gd name="connsiteX1" fmla="*/ 5218749 w 5218749"/>
              <a:gd name="connsiteY1" fmla="*/ 0 h 1630859"/>
              <a:gd name="connsiteX2" fmla="*/ 5218749 w 5218749"/>
              <a:gd name="connsiteY2" fmla="*/ 1630859 h 1630859"/>
              <a:gd name="connsiteX3" fmla="*/ 0 w 5218749"/>
              <a:gd name="connsiteY3" fmla="*/ 1630859 h 1630859"/>
              <a:gd name="connsiteX4" fmla="*/ 0 w 5218749"/>
              <a:gd name="connsiteY4" fmla="*/ 0 h 1630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8749" h="1630859">
                <a:moveTo>
                  <a:pt x="0" y="0"/>
                </a:moveTo>
                <a:lnTo>
                  <a:pt x="5218749" y="0"/>
                </a:lnTo>
                <a:lnTo>
                  <a:pt x="5218749" y="1630859"/>
                </a:lnTo>
                <a:lnTo>
                  <a:pt x="0" y="1630859"/>
                </a:lnTo>
                <a:lnTo>
                  <a:pt x="0" y="0"/>
                </a:lnTo>
                <a:close/>
              </a:path>
            </a:pathLst>
          </a:custGeom>
          <a:ln w="28575"/>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104635"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err="1">
                <a:latin typeface="Times New Roman" panose="02020603050405020304" pitchFamily="18" charset="0"/>
                <a:cs typeface="Times New Roman" panose="02020603050405020304" pitchFamily="18" charset="0"/>
              </a:rPr>
              <a:t>Nguyễn</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Huệ</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lên</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ngôi</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hoàng</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đế</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lấy</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niên</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hiệu</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là</a:t>
            </a:r>
            <a:r>
              <a:rPr lang="en-US" sz="2600" kern="1200" dirty="0">
                <a:latin typeface="Times New Roman" panose="02020603050405020304" pitchFamily="18" charset="0"/>
                <a:cs typeface="Times New Roman" panose="02020603050405020304" pitchFamily="18" charset="0"/>
              </a:rPr>
              <a:t> Quang </a:t>
            </a:r>
            <a:r>
              <a:rPr lang="en-US" sz="2600" kern="1200" dirty="0" err="1">
                <a:latin typeface="Times New Roman" panose="02020603050405020304" pitchFamily="18" charset="0"/>
                <a:cs typeface="Times New Roman" panose="02020603050405020304" pitchFamily="18" charset="0"/>
              </a:rPr>
              <a:t>Trung</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thân</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chinh</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cầm</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quân</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ra</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Bắc</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để</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dẹp</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giặc</a:t>
            </a:r>
            <a:r>
              <a:rPr lang="en-US" sz="2600" kern="1200" dirty="0">
                <a:latin typeface="Times New Roman" panose="02020603050405020304" pitchFamily="18" charset="0"/>
                <a:cs typeface="Times New Roman" panose="02020603050405020304" pitchFamily="18" charset="0"/>
              </a:rPr>
              <a:t>.</a:t>
            </a:r>
          </a:p>
        </p:txBody>
      </p:sp>
      <p:sp>
        <p:nvSpPr>
          <p:cNvPr id="55" name="Rectangle 54">
            <a:extLst>
              <a:ext uri="{FF2B5EF4-FFF2-40B4-BE49-F238E27FC236}">
                <a16:creationId xmlns:a16="http://schemas.microsoft.com/office/drawing/2014/main" id="{11812456-4DC3-FE3D-2EBF-F707BB762F48}"/>
              </a:ext>
            </a:extLst>
          </p:cNvPr>
          <p:cNvSpPr/>
          <p:nvPr/>
        </p:nvSpPr>
        <p:spPr>
          <a:xfrm>
            <a:off x="6226896" y="1853993"/>
            <a:ext cx="1141601" cy="1712402"/>
          </a:xfrm>
          <a:prstGeom prst="rect">
            <a:avLst/>
          </a:prstGeom>
          <a:blipFill rotWithShape="1">
            <a:blip r:embed="rId3"/>
            <a:srcRect/>
            <a:stretch>
              <a:fillRect l="-99000" r="-99000"/>
            </a:stretch>
          </a:blipFill>
          <a:ln w="28575"/>
        </p:spPr>
        <p:style>
          <a:lnRef idx="2">
            <a:schemeClr val="lt1">
              <a:hueOff val="0"/>
              <a:satOff val="0"/>
              <a:lumOff val="0"/>
              <a:alphaOff val="0"/>
            </a:schemeClr>
          </a:lnRef>
          <a:fillRef idx="1">
            <a:scrgbClr r="0" g="0" b="0"/>
          </a:fillRef>
          <a:effectRef idx="0">
            <a:schemeClr val="accent3">
              <a:tint val="50000"/>
              <a:hueOff val="691412"/>
              <a:satOff val="33333"/>
              <a:lumOff val="661"/>
              <a:alphaOff val="0"/>
            </a:schemeClr>
          </a:effectRef>
          <a:fontRef idx="minor">
            <a:schemeClr val="lt1">
              <a:hueOff val="0"/>
              <a:satOff val="0"/>
              <a:lumOff val="0"/>
              <a:alphaOff val="0"/>
            </a:schemeClr>
          </a:fontRef>
        </p:style>
      </p:sp>
      <p:sp>
        <p:nvSpPr>
          <p:cNvPr id="56" name="Freeform: Shape 55">
            <a:extLst>
              <a:ext uri="{FF2B5EF4-FFF2-40B4-BE49-F238E27FC236}">
                <a16:creationId xmlns:a16="http://schemas.microsoft.com/office/drawing/2014/main" id="{6DAC715F-5B8D-0A7B-5ABE-C4D4458703AA}"/>
              </a:ext>
            </a:extLst>
          </p:cNvPr>
          <p:cNvSpPr/>
          <p:nvPr/>
        </p:nvSpPr>
        <p:spPr>
          <a:xfrm>
            <a:off x="746354" y="4142632"/>
            <a:ext cx="5218749" cy="1630859"/>
          </a:xfrm>
          <a:custGeom>
            <a:avLst/>
            <a:gdLst>
              <a:gd name="connsiteX0" fmla="*/ 0 w 5218749"/>
              <a:gd name="connsiteY0" fmla="*/ 0 h 1630859"/>
              <a:gd name="connsiteX1" fmla="*/ 5218749 w 5218749"/>
              <a:gd name="connsiteY1" fmla="*/ 0 h 1630859"/>
              <a:gd name="connsiteX2" fmla="*/ 5218749 w 5218749"/>
              <a:gd name="connsiteY2" fmla="*/ 1630859 h 1630859"/>
              <a:gd name="connsiteX3" fmla="*/ 0 w 5218749"/>
              <a:gd name="connsiteY3" fmla="*/ 1630859 h 1630859"/>
              <a:gd name="connsiteX4" fmla="*/ 0 w 5218749"/>
              <a:gd name="connsiteY4" fmla="*/ 0 h 1630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8749" h="1630859">
                <a:moveTo>
                  <a:pt x="0" y="0"/>
                </a:moveTo>
                <a:lnTo>
                  <a:pt x="5218749" y="0"/>
                </a:lnTo>
                <a:lnTo>
                  <a:pt x="5218749" y="1630859"/>
                </a:lnTo>
                <a:lnTo>
                  <a:pt x="0" y="1630859"/>
                </a:lnTo>
                <a:lnTo>
                  <a:pt x="0" y="0"/>
                </a:lnTo>
                <a:close/>
              </a:path>
            </a:pathLst>
          </a:custGeom>
          <a:ln w="28575"/>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104635"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Quân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tướng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nhà</a:t>
            </a:r>
            <a:r>
              <a:rPr lang="en-US" sz="2800" kern="1200" dirty="0">
                <a:latin typeface="Times New Roman" panose="02020603050405020304" pitchFamily="18" charset="0"/>
                <a:cs typeface="Times New Roman" panose="02020603050405020304" pitchFamily="18" charset="0"/>
              </a:rPr>
              <a:t> Thanh </a:t>
            </a:r>
            <a:r>
              <a:rPr lang="en-US" sz="2800" kern="1200" dirty="0" err="1">
                <a:latin typeface="Times New Roman" panose="02020603050405020304" pitchFamily="18" charset="0"/>
                <a:cs typeface="Times New Roman" panose="02020603050405020304" pitchFamily="18" charset="0"/>
              </a:rPr>
              <a:t>bị</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bất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ngờ</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giày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xéo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lên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nhau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chết</a:t>
            </a:r>
            <a:r>
              <a:rPr lang="en-US" sz="2800" kern="1200" dirty="0">
                <a:latin typeface="Times New Roman" panose="02020603050405020304" pitchFamily="18" charset="0"/>
                <a:cs typeface="Times New Roman" panose="02020603050405020304" pitchFamily="18" charset="0"/>
              </a:rPr>
              <a:t>, Quang </a:t>
            </a:r>
            <a:r>
              <a:rPr lang="en-US" sz="2800" kern="1200" dirty="0" err="1">
                <a:latin typeface="Times New Roman" panose="02020603050405020304" pitchFamily="18" charset="0"/>
                <a:cs typeface="Times New Roman" panose="02020603050405020304" pitchFamily="18" charset="0"/>
              </a:rPr>
              <a:t>Trung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đánh</a:t>
            </a:r>
            <a:r>
              <a:rPr lang="en-US" sz="2800" kern="1200" dirty="0">
                <a:latin typeface="Times New Roman" panose="02020603050405020304" pitchFamily="18" charset="0"/>
                <a:cs typeface="Times New Roman" panose="02020603050405020304" pitchFamily="18" charset="0"/>
              </a:rPr>
              <a:t> tan </a:t>
            </a:r>
            <a:r>
              <a:rPr lang="en-US" sz="2800" kern="1200" dirty="0" err="1">
                <a:latin typeface="Times New Roman" panose="02020603050405020304" pitchFamily="18" charset="0"/>
                <a:cs typeface="Times New Roman" panose="02020603050405020304" pitchFamily="18" charset="0"/>
              </a:rPr>
              <a:t>hơn</a:t>
            </a:r>
            <a:r>
              <a:rPr lang="en-US" sz="2800" kern="1200" dirty="0">
                <a:latin typeface="Times New Roman" panose="02020603050405020304" pitchFamily="18" charset="0"/>
                <a:cs typeface="Times New Roman" panose="02020603050405020304" pitchFamily="18" charset="0"/>
              </a:rPr>
              <a:t> 20 </a:t>
            </a:r>
            <a:r>
              <a:rPr lang="en-US" sz="2800" kern="1200" dirty="0" err="1">
                <a:latin typeface="Times New Roman" panose="02020603050405020304" pitchFamily="18" charset="0"/>
                <a:cs typeface="Times New Roman" panose="02020603050405020304" pitchFamily="18" charset="0"/>
              </a:rPr>
              <a:t>vạn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quân</a:t>
            </a:r>
            <a:r>
              <a:rPr lang="en-US" sz="2800" kern="1200" dirty="0">
                <a:latin typeface="Times New Roman" panose="02020603050405020304" pitchFamily="18" charset="0"/>
                <a:cs typeface="Times New Roman" panose="02020603050405020304" pitchFamily="18" charset="0"/>
              </a:rPr>
              <a:t> Thanh.</a:t>
            </a:r>
          </a:p>
        </p:txBody>
      </p:sp>
      <p:sp>
        <p:nvSpPr>
          <p:cNvPr id="57" name="Rectangle 56">
            <a:extLst>
              <a:ext uri="{FF2B5EF4-FFF2-40B4-BE49-F238E27FC236}">
                <a16:creationId xmlns:a16="http://schemas.microsoft.com/office/drawing/2014/main" id="{6F503E87-8A63-9830-2733-8E3FFA61E17E}"/>
              </a:ext>
            </a:extLst>
          </p:cNvPr>
          <p:cNvSpPr/>
          <p:nvPr/>
        </p:nvSpPr>
        <p:spPr>
          <a:xfrm>
            <a:off x="528906" y="3907063"/>
            <a:ext cx="1141601" cy="1712402"/>
          </a:xfrm>
          <a:prstGeom prst="rect">
            <a:avLst/>
          </a:prstGeom>
          <a:blipFill rotWithShape="1">
            <a:blip r:embed="rId4"/>
            <a:srcRect/>
            <a:stretch>
              <a:fillRect l="-72000" r="-72000"/>
            </a:stretch>
          </a:blipFill>
          <a:ln w="28575"/>
        </p:spPr>
        <p:style>
          <a:lnRef idx="2">
            <a:schemeClr val="lt1">
              <a:hueOff val="0"/>
              <a:satOff val="0"/>
              <a:lumOff val="0"/>
              <a:alphaOff val="0"/>
            </a:schemeClr>
          </a:lnRef>
          <a:fillRef idx="1">
            <a:scrgbClr r="0" g="0" b="0"/>
          </a:fillRef>
          <a:effectRef idx="0">
            <a:schemeClr val="accent3">
              <a:tint val="50000"/>
              <a:hueOff val="1382824"/>
              <a:satOff val="66667"/>
              <a:lumOff val="1322"/>
              <a:alphaOff val="0"/>
            </a:schemeClr>
          </a:effectRef>
          <a:fontRef idx="minor">
            <a:schemeClr val="lt1">
              <a:hueOff val="0"/>
              <a:satOff val="0"/>
              <a:lumOff val="0"/>
              <a:alphaOff val="0"/>
            </a:schemeClr>
          </a:fontRef>
        </p:style>
      </p:sp>
      <p:sp>
        <p:nvSpPr>
          <p:cNvPr id="58" name="Freeform: Shape 57">
            <a:extLst>
              <a:ext uri="{FF2B5EF4-FFF2-40B4-BE49-F238E27FC236}">
                <a16:creationId xmlns:a16="http://schemas.microsoft.com/office/drawing/2014/main" id="{C40D28EA-8AA5-556D-8371-88FDCC35F5D3}"/>
              </a:ext>
            </a:extLst>
          </p:cNvPr>
          <p:cNvSpPr/>
          <p:nvPr/>
        </p:nvSpPr>
        <p:spPr>
          <a:xfrm>
            <a:off x="6444344" y="4142632"/>
            <a:ext cx="5218749" cy="1630859"/>
          </a:xfrm>
          <a:custGeom>
            <a:avLst/>
            <a:gdLst>
              <a:gd name="connsiteX0" fmla="*/ 0 w 5218749"/>
              <a:gd name="connsiteY0" fmla="*/ 0 h 1630859"/>
              <a:gd name="connsiteX1" fmla="*/ 5218749 w 5218749"/>
              <a:gd name="connsiteY1" fmla="*/ 0 h 1630859"/>
              <a:gd name="connsiteX2" fmla="*/ 5218749 w 5218749"/>
              <a:gd name="connsiteY2" fmla="*/ 1630859 h 1630859"/>
              <a:gd name="connsiteX3" fmla="*/ 0 w 5218749"/>
              <a:gd name="connsiteY3" fmla="*/ 1630859 h 1630859"/>
              <a:gd name="connsiteX4" fmla="*/ 0 w 5218749"/>
              <a:gd name="connsiteY4" fmla="*/ 0 h 1630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8749" h="1630859">
                <a:moveTo>
                  <a:pt x="0" y="0"/>
                </a:moveTo>
                <a:lnTo>
                  <a:pt x="5218749" y="0"/>
                </a:lnTo>
                <a:lnTo>
                  <a:pt x="5218749" y="1630859"/>
                </a:lnTo>
                <a:lnTo>
                  <a:pt x="0" y="1630859"/>
                </a:lnTo>
                <a:lnTo>
                  <a:pt x="0" y="0"/>
                </a:lnTo>
                <a:close/>
              </a:path>
            </a:pathLst>
          </a:custGeom>
          <a:ln w="28575"/>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104635"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Vua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tôi</a:t>
            </a:r>
            <a:r>
              <a:rPr lang="en-US" sz="2800" kern="1200" dirty="0">
                <a:latin typeface="Times New Roman" panose="02020603050405020304" pitchFamily="18" charset="0"/>
                <a:cs typeface="Times New Roman" panose="02020603050405020304" pitchFamily="18" charset="0"/>
              </a:rPr>
              <a:t> Lê </a:t>
            </a:r>
            <a:r>
              <a:rPr lang="en-US" sz="2800" kern="1200" dirty="0" err="1">
                <a:latin typeface="Times New Roman" panose="02020603050405020304" pitchFamily="18" charset="0"/>
                <a:cs typeface="Times New Roman" panose="02020603050405020304" pitchFamily="18" charset="0"/>
              </a:rPr>
              <a:t>Chiêu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Thống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cũng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sợ</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mất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mật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chạy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theo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quân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Tôn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Sĩ</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Nghị</a:t>
            </a:r>
            <a:r>
              <a:rPr lang="en-US" sz="2800" kern="1200" dirty="0">
                <a:latin typeface="Times New Roman" panose="02020603050405020304" pitchFamily="18" charset="0"/>
                <a:cs typeface="Times New Roman" panose="02020603050405020304" pitchFamily="18" charset="0"/>
              </a:rPr>
              <a:t>.</a:t>
            </a:r>
          </a:p>
        </p:txBody>
      </p:sp>
      <p:sp>
        <p:nvSpPr>
          <p:cNvPr id="59" name="Rectangle 58">
            <a:extLst>
              <a:ext uri="{FF2B5EF4-FFF2-40B4-BE49-F238E27FC236}">
                <a16:creationId xmlns:a16="http://schemas.microsoft.com/office/drawing/2014/main" id="{E0C138CA-6513-C25E-AA8E-A4C4BD9ACB51}"/>
              </a:ext>
            </a:extLst>
          </p:cNvPr>
          <p:cNvSpPr/>
          <p:nvPr/>
        </p:nvSpPr>
        <p:spPr>
          <a:xfrm>
            <a:off x="6226896" y="3907063"/>
            <a:ext cx="1141601" cy="1712402"/>
          </a:xfrm>
          <a:prstGeom prst="rect">
            <a:avLst/>
          </a:prstGeom>
          <a:blipFill rotWithShape="1">
            <a:blip r:embed="rId5"/>
            <a:srcRect/>
            <a:stretch>
              <a:fillRect l="-50000" r="-50000"/>
            </a:stretch>
          </a:blipFill>
          <a:ln w="28575"/>
        </p:spPr>
        <p:style>
          <a:lnRef idx="2">
            <a:schemeClr val="lt1">
              <a:hueOff val="0"/>
              <a:satOff val="0"/>
              <a:lumOff val="0"/>
              <a:alphaOff val="0"/>
            </a:schemeClr>
          </a:lnRef>
          <a:fillRef idx="1">
            <a:scrgbClr r="0" g="0" b="0"/>
          </a:fillRef>
          <a:effectRef idx="0">
            <a:schemeClr val="accent3">
              <a:tint val="50000"/>
              <a:hueOff val="2074236"/>
              <a:satOff val="100000"/>
              <a:lumOff val="1983"/>
              <a:alphaOff val="0"/>
            </a:schemeClr>
          </a:effectRef>
          <a:fontRef idx="minor">
            <a:schemeClr val="lt1">
              <a:hueOff val="0"/>
              <a:satOff val="0"/>
              <a:lumOff val="0"/>
              <a:alphaOff val="0"/>
            </a:schemeClr>
          </a:fontRef>
        </p:style>
      </p:sp>
      <p:sp>
        <p:nvSpPr>
          <p:cNvPr id="61" name="TextBox 60">
            <a:extLst>
              <a:ext uri="{FF2B5EF4-FFF2-40B4-BE49-F238E27FC236}">
                <a16:creationId xmlns:a16="http://schemas.microsoft.com/office/drawing/2014/main" id="{C13761CE-FF60-1063-C216-AC5A563031BF}"/>
              </a:ext>
            </a:extLst>
          </p:cNvPr>
          <p:cNvSpPr txBox="1"/>
          <p:nvPr/>
        </p:nvSpPr>
        <p:spPr>
          <a:xfrm>
            <a:off x="1272497" y="1001294"/>
            <a:ext cx="3633332" cy="584775"/>
          </a:xfrm>
          <a:prstGeom prst="rect">
            <a:avLst/>
          </a:prstGeom>
          <a:noFill/>
        </p:spPr>
        <p:txBody>
          <a:bodyPr wrap="square">
            <a:spAutoFit/>
          </a:bodyPr>
          <a:lstStyle/>
          <a:p>
            <a:pPr marL="342900" lvl="0" indent="-342900" algn="just">
              <a:buFont typeface="+mj-lt"/>
              <a:buAutoNum type="arabicPeriod"/>
            </a:pPr>
            <a:r>
              <a:rPr lang="en-US" sz="3200" b="1" dirty="0">
                <a:solidFill>
                  <a:srgbClr val="002060"/>
                </a:solidFill>
                <a:effectLst/>
                <a:latin typeface="Times New Roman" panose="02020603050405020304" pitchFamily="18" charset="0"/>
                <a:ea typeface="MS Mincho" panose="02020609040205080304" pitchFamily="49" charset="-128"/>
              </a:rPr>
              <a:t> </a:t>
            </a:r>
            <a:r>
              <a:rPr lang="en-US" sz="3200" b="1" dirty="0" err="1">
                <a:solidFill>
                  <a:srgbClr val="002060"/>
                </a:solidFill>
                <a:effectLst/>
                <a:latin typeface="Times New Roman" panose="02020603050405020304" pitchFamily="18" charset="0"/>
                <a:ea typeface="MS Mincho" panose="02020609040205080304" pitchFamily="49" charset="-128"/>
              </a:rPr>
              <a:t>Bối</a:t>
            </a:r>
            <a:r>
              <a:rPr lang="en-US" sz="3200" b="1" dirty="0">
                <a:solidFill>
                  <a:srgbClr val="002060"/>
                </a:solidFill>
                <a:effectLst/>
                <a:latin typeface="Times New Roman" panose="02020603050405020304" pitchFamily="18" charset="0"/>
                <a:ea typeface="MS Mincho" panose="02020609040205080304" pitchFamily="49" charset="-128"/>
              </a:rPr>
              <a:t> </a:t>
            </a:r>
            <a:r>
              <a:rPr lang="en-US" sz="3200" b="1" dirty="0" err="1">
                <a:solidFill>
                  <a:srgbClr val="002060"/>
                </a:solidFill>
                <a:effectLst/>
                <a:latin typeface="Times New Roman" panose="02020603050405020304" pitchFamily="18" charset="0"/>
                <a:ea typeface="MS Mincho" panose="02020609040205080304" pitchFamily="49" charset="-128"/>
              </a:rPr>
              <a:t>cảnh</a:t>
            </a:r>
            <a:r>
              <a:rPr lang="en-US" sz="3200" b="1" dirty="0">
                <a:solidFill>
                  <a:srgbClr val="002060"/>
                </a:solidFill>
                <a:effectLst/>
                <a:latin typeface="Times New Roman" panose="02020603050405020304" pitchFamily="18" charset="0"/>
                <a:ea typeface="MS Mincho" panose="02020609040205080304" pitchFamily="49" charset="-128"/>
              </a:rPr>
              <a:t> </a:t>
            </a:r>
            <a:r>
              <a:rPr lang="en-US" sz="3200" b="1" dirty="0" err="1">
                <a:solidFill>
                  <a:srgbClr val="002060"/>
                </a:solidFill>
                <a:effectLst/>
                <a:latin typeface="Times New Roman" panose="02020603050405020304" pitchFamily="18" charset="0"/>
                <a:ea typeface="MS Mincho" panose="02020609040205080304" pitchFamily="49" charset="-128"/>
              </a:rPr>
              <a:t>lịch</a:t>
            </a:r>
            <a:r>
              <a:rPr lang="en-US" sz="3200" b="1" dirty="0">
                <a:solidFill>
                  <a:srgbClr val="002060"/>
                </a:solidFill>
                <a:effectLst/>
                <a:latin typeface="Times New Roman" panose="02020603050405020304" pitchFamily="18" charset="0"/>
                <a:ea typeface="MS Mincho" panose="02020609040205080304" pitchFamily="49" charset="-128"/>
              </a:rPr>
              <a:t> </a:t>
            </a:r>
            <a:r>
              <a:rPr lang="en-US" sz="3200" b="1" dirty="0" err="1">
                <a:solidFill>
                  <a:srgbClr val="002060"/>
                </a:solidFill>
                <a:effectLst/>
                <a:latin typeface="Times New Roman" panose="02020603050405020304" pitchFamily="18" charset="0"/>
                <a:ea typeface="MS Mincho" panose="02020609040205080304" pitchFamily="49" charset="-128"/>
              </a:rPr>
              <a:t>sử</a:t>
            </a:r>
            <a:r>
              <a:rPr lang="en-US" sz="3200" b="1" dirty="0">
                <a:solidFill>
                  <a:srgbClr val="002060"/>
                </a:solidFill>
                <a:effectLst/>
                <a:latin typeface="Times New Roman" panose="02020603050405020304" pitchFamily="18" charset="0"/>
                <a:ea typeface="MS Mincho" panose="02020609040205080304" pitchFamily="49" charset="-128"/>
              </a:rPr>
              <a:t>.</a:t>
            </a:r>
            <a:endParaRPr lang="en-US" sz="3200" dirty="0">
              <a:solidFill>
                <a:srgbClr val="00206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797958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1000" fill="hold"/>
                                        <p:tgtEl>
                                          <p:spTgt spid="53"/>
                                        </p:tgtEl>
                                        <p:attrNameLst>
                                          <p:attrName>ppt_w</p:attrName>
                                        </p:attrNameLst>
                                      </p:cBhvr>
                                      <p:tavLst>
                                        <p:tav tm="0">
                                          <p:val>
                                            <p:fltVal val="0"/>
                                          </p:val>
                                        </p:tav>
                                        <p:tav tm="100000">
                                          <p:val>
                                            <p:strVal val="#ppt_w"/>
                                          </p:val>
                                        </p:tav>
                                      </p:tavLst>
                                    </p:anim>
                                    <p:anim calcmode="lin" valueType="num">
                                      <p:cBhvr>
                                        <p:cTn id="8" dur="1000" fill="hold"/>
                                        <p:tgtEl>
                                          <p:spTgt spid="53"/>
                                        </p:tgtEl>
                                        <p:attrNameLst>
                                          <p:attrName>ppt_h</p:attrName>
                                        </p:attrNameLst>
                                      </p:cBhvr>
                                      <p:tavLst>
                                        <p:tav tm="0">
                                          <p:val>
                                            <p:fltVal val="0"/>
                                          </p:val>
                                        </p:tav>
                                        <p:tav tm="100000">
                                          <p:val>
                                            <p:strVal val="#ppt_h"/>
                                          </p:val>
                                        </p:tav>
                                      </p:tavLst>
                                    </p:anim>
                                    <p:anim calcmode="lin" valueType="num">
                                      <p:cBhvr>
                                        <p:cTn id="9" dur="1000" fill="hold"/>
                                        <p:tgtEl>
                                          <p:spTgt spid="53"/>
                                        </p:tgtEl>
                                        <p:attrNameLst>
                                          <p:attrName>style.rotation</p:attrName>
                                        </p:attrNameLst>
                                      </p:cBhvr>
                                      <p:tavLst>
                                        <p:tav tm="0">
                                          <p:val>
                                            <p:fltVal val="90"/>
                                          </p:val>
                                        </p:tav>
                                        <p:tav tm="100000">
                                          <p:val>
                                            <p:fltVal val="0"/>
                                          </p:val>
                                        </p:tav>
                                      </p:tavLst>
                                    </p:anim>
                                    <p:animEffect transition="in" filter="fade">
                                      <p:cBhvr>
                                        <p:cTn id="10" dur="1000"/>
                                        <p:tgtEl>
                                          <p:spTgt spid="53"/>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p:cTn id="13" dur="1000" fill="hold"/>
                                        <p:tgtEl>
                                          <p:spTgt spid="52"/>
                                        </p:tgtEl>
                                        <p:attrNameLst>
                                          <p:attrName>ppt_w</p:attrName>
                                        </p:attrNameLst>
                                      </p:cBhvr>
                                      <p:tavLst>
                                        <p:tav tm="0">
                                          <p:val>
                                            <p:fltVal val="0"/>
                                          </p:val>
                                        </p:tav>
                                        <p:tav tm="100000">
                                          <p:val>
                                            <p:strVal val="#ppt_w"/>
                                          </p:val>
                                        </p:tav>
                                      </p:tavLst>
                                    </p:anim>
                                    <p:anim calcmode="lin" valueType="num">
                                      <p:cBhvr>
                                        <p:cTn id="14" dur="1000" fill="hold"/>
                                        <p:tgtEl>
                                          <p:spTgt spid="52"/>
                                        </p:tgtEl>
                                        <p:attrNameLst>
                                          <p:attrName>ppt_h</p:attrName>
                                        </p:attrNameLst>
                                      </p:cBhvr>
                                      <p:tavLst>
                                        <p:tav tm="0">
                                          <p:val>
                                            <p:fltVal val="0"/>
                                          </p:val>
                                        </p:tav>
                                        <p:tav tm="100000">
                                          <p:val>
                                            <p:strVal val="#ppt_h"/>
                                          </p:val>
                                        </p:tav>
                                      </p:tavLst>
                                    </p:anim>
                                    <p:anim calcmode="lin" valueType="num">
                                      <p:cBhvr>
                                        <p:cTn id="15" dur="1000" fill="hold"/>
                                        <p:tgtEl>
                                          <p:spTgt spid="52"/>
                                        </p:tgtEl>
                                        <p:attrNameLst>
                                          <p:attrName>style.rotation</p:attrName>
                                        </p:attrNameLst>
                                      </p:cBhvr>
                                      <p:tavLst>
                                        <p:tav tm="0">
                                          <p:val>
                                            <p:fltVal val="90"/>
                                          </p:val>
                                        </p:tav>
                                        <p:tav tm="100000">
                                          <p:val>
                                            <p:fltVal val="0"/>
                                          </p:val>
                                        </p:tav>
                                      </p:tavLst>
                                    </p:anim>
                                    <p:animEffect transition="in" filter="fade">
                                      <p:cBhvr>
                                        <p:cTn id="16" dur="1000"/>
                                        <p:tgtEl>
                                          <p:spTgt spid="52"/>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55"/>
                                        </p:tgtEl>
                                        <p:attrNameLst>
                                          <p:attrName>style.visibility</p:attrName>
                                        </p:attrNameLst>
                                      </p:cBhvr>
                                      <p:to>
                                        <p:strVal val="visible"/>
                                      </p:to>
                                    </p:set>
                                    <p:anim calcmode="lin" valueType="num">
                                      <p:cBhvr>
                                        <p:cTn id="21" dur="1000" fill="hold"/>
                                        <p:tgtEl>
                                          <p:spTgt spid="55"/>
                                        </p:tgtEl>
                                        <p:attrNameLst>
                                          <p:attrName>ppt_w</p:attrName>
                                        </p:attrNameLst>
                                      </p:cBhvr>
                                      <p:tavLst>
                                        <p:tav tm="0">
                                          <p:val>
                                            <p:fltVal val="0"/>
                                          </p:val>
                                        </p:tav>
                                        <p:tav tm="100000">
                                          <p:val>
                                            <p:strVal val="#ppt_w"/>
                                          </p:val>
                                        </p:tav>
                                      </p:tavLst>
                                    </p:anim>
                                    <p:anim calcmode="lin" valueType="num">
                                      <p:cBhvr>
                                        <p:cTn id="22" dur="1000" fill="hold"/>
                                        <p:tgtEl>
                                          <p:spTgt spid="55"/>
                                        </p:tgtEl>
                                        <p:attrNameLst>
                                          <p:attrName>ppt_h</p:attrName>
                                        </p:attrNameLst>
                                      </p:cBhvr>
                                      <p:tavLst>
                                        <p:tav tm="0">
                                          <p:val>
                                            <p:fltVal val="0"/>
                                          </p:val>
                                        </p:tav>
                                        <p:tav tm="100000">
                                          <p:val>
                                            <p:strVal val="#ppt_h"/>
                                          </p:val>
                                        </p:tav>
                                      </p:tavLst>
                                    </p:anim>
                                    <p:anim calcmode="lin" valueType="num">
                                      <p:cBhvr>
                                        <p:cTn id="23" dur="1000" fill="hold"/>
                                        <p:tgtEl>
                                          <p:spTgt spid="55"/>
                                        </p:tgtEl>
                                        <p:attrNameLst>
                                          <p:attrName>style.rotation</p:attrName>
                                        </p:attrNameLst>
                                      </p:cBhvr>
                                      <p:tavLst>
                                        <p:tav tm="0">
                                          <p:val>
                                            <p:fltVal val="90"/>
                                          </p:val>
                                        </p:tav>
                                        <p:tav tm="100000">
                                          <p:val>
                                            <p:fltVal val="0"/>
                                          </p:val>
                                        </p:tav>
                                      </p:tavLst>
                                    </p:anim>
                                    <p:animEffect transition="in" filter="fade">
                                      <p:cBhvr>
                                        <p:cTn id="24" dur="1000"/>
                                        <p:tgtEl>
                                          <p:spTgt spid="55"/>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54"/>
                                        </p:tgtEl>
                                        <p:attrNameLst>
                                          <p:attrName>style.visibility</p:attrName>
                                        </p:attrNameLst>
                                      </p:cBhvr>
                                      <p:to>
                                        <p:strVal val="visible"/>
                                      </p:to>
                                    </p:set>
                                    <p:anim calcmode="lin" valueType="num">
                                      <p:cBhvr>
                                        <p:cTn id="27" dur="1000" fill="hold"/>
                                        <p:tgtEl>
                                          <p:spTgt spid="54"/>
                                        </p:tgtEl>
                                        <p:attrNameLst>
                                          <p:attrName>ppt_w</p:attrName>
                                        </p:attrNameLst>
                                      </p:cBhvr>
                                      <p:tavLst>
                                        <p:tav tm="0">
                                          <p:val>
                                            <p:fltVal val="0"/>
                                          </p:val>
                                        </p:tav>
                                        <p:tav tm="100000">
                                          <p:val>
                                            <p:strVal val="#ppt_w"/>
                                          </p:val>
                                        </p:tav>
                                      </p:tavLst>
                                    </p:anim>
                                    <p:anim calcmode="lin" valueType="num">
                                      <p:cBhvr>
                                        <p:cTn id="28" dur="1000" fill="hold"/>
                                        <p:tgtEl>
                                          <p:spTgt spid="54"/>
                                        </p:tgtEl>
                                        <p:attrNameLst>
                                          <p:attrName>ppt_h</p:attrName>
                                        </p:attrNameLst>
                                      </p:cBhvr>
                                      <p:tavLst>
                                        <p:tav tm="0">
                                          <p:val>
                                            <p:fltVal val="0"/>
                                          </p:val>
                                        </p:tav>
                                        <p:tav tm="100000">
                                          <p:val>
                                            <p:strVal val="#ppt_h"/>
                                          </p:val>
                                        </p:tav>
                                      </p:tavLst>
                                    </p:anim>
                                    <p:anim calcmode="lin" valueType="num">
                                      <p:cBhvr>
                                        <p:cTn id="29" dur="1000" fill="hold"/>
                                        <p:tgtEl>
                                          <p:spTgt spid="54"/>
                                        </p:tgtEl>
                                        <p:attrNameLst>
                                          <p:attrName>style.rotation</p:attrName>
                                        </p:attrNameLst>
                                      </p:cBhvr>
                                      <p:tavLst>
                                        <p:tav tm="0">
                                          <p:val>
                                            <p:fltVal val="90"/>
                                          </p:val>
                                        </p:tav>
                                        <p:tav tm="100000">
                                          <p:val>
                                            <p:fltVal val="0"/>
                                          </p:val>
                                        </p:tav>
                                      </p:tavLst>
                                    </p:anim>
                                    <p:animEffect transition="in" filter="fade">
                                      <p:cBhvr>
                                        <p:cTn id="30" dur="1000"/>
                                        <p:tgtEl>
                                          <p:spTgt spid="54"/>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57"/>
                                        </p:tgtEl>
                                        <p:attrNameLst>
                                          <p:attrName>style.visibility</p:attrName>
                                        </p:attrNameLst>
                                      </p:cBhvr>
                                      <p:to>
                                        <p:strVal val="visible"/>
                                      </p:to>
                                    </p:set>
                                    <p:anim calcmode="lin" valueType="num">
                                      <p:cBhvr>
                                        <p:cTn id="35" dur="1000" fill="hold"/>
                                        <p:tgtEl>
                                          <p:spTgt spid="57"/>
                                        </p:tgtEl>
                                        <p:attrNameLst>
                                          <p:attrName>ppt_w</p:attrName>
                                        </p:attrNameLst>
                                      </p:cBhvr>
                                      <p:tavLst>
                                        <p:tav tm="0">
                                          <p:val>
                                            <p:fltVal val="0"/>
                                          </p:val>
                                        </p:tav>
                                        <p:tav tm="100000">
                                          <p:val>
                                            <p:strVal val="#ppt_w"/>
                                          </p:val>
                                        </p:tav>
                                      </p:tavLst>
                                    </p:anim>
                                    <p:anim calcmode="lin" valueType="num">
                                      <p:cBhvr>
                                        <p:cTn id="36" dur="1000" fill="hold"/>
                                        <p:tgtEl>
                                          <p:spTgt spid="57"/>
                                        </p:tgtEl>
                                        <p:attrNameLst>
                                          <p:attrName>ppt_h</p:attrName>
                                        </p:attrNameLst>
                                      </p:cBhvr>
                                      <p:tavLst>
                                        <p:tav tm="0">
                                          <p:val>
                                            <p:fltVal val="0"/>
                                          </p:val>
                                        </p:tav>
                                        <p:tav tm="100000">
                                          <p:val>
                                            <p:strVal val="#ppt_h"/>
                                          </p:val>
                                        </p:tav>
                                      </p:tavLst>
                                    </p:anim>
                                    <p:anim calcmode="lin" valueType="num">
                                      <p:cBhvr>
                                        <p:cTn id="37" dur="1000" fill="hold"/>
                                        <p:tgtEl>
                                          <p:spTgt spid="57"/>
                                        </p:tgtEl>
                                        <p:attrNameLst>
                                          <p:attrName>style.rotation</p:attrName>
                                        </p:attrNameLst>
                                      </p:cBhvr>
                                      <p:tavLst>
                                        <p:tav tm="0">
                                          <p:val>
                                            <p:fltVal val="90"/>
                                          </p:val>
                                        </p:tav>
                                        <p:tav tm="100000">
                                          <p:val>
                                            <p:fltVal val="0"/>
                                          </p:val>
                                        </p:tav>
                                      </p:tavLst>
                                    </p:anim>
                                    <p:animEffect transition="in" filter="fade">
                                      <p:cBhvr>
                                        <p:cTn id="38" dur="1000"/>
                                        <p:tgtEl>
                                          <p:spTgt spid="57"/>
                                        </p:tgtEl>
                                      </p:cBhvr>
                                    </p:animEffect>
                                  </p:childTnLst>
                                </p:cTn>
                              </p:par>
                              <p:par>
                                <p:cTn id="39" presetID="31" presetClass="entr" presetSubtype="0" fill="hold" grpId="0" nodeType="withEffect">
                                  <p:stCondLst>
                                    <p:cond delay="0"/>
                                  </p:stCondLst>
                                  <p:childTnLst>
                                    <p:set>
                                      <p:cBhvr>
                                        <p:cTn id="40" dur="1" fill="hold">
                                          <p:stCondLst>
                                            <p:cond delay="0"/>
                                          </p:stCondLst>
                                        </p:cTn>
                                        <p:tgtEl>
                                          <p:spTgt spid="56"/>
                                        </p:tgtEl>
                                        <p:attrNameLst>
                                          <p:attrName>style.visibility</p:attrName>
                                        </p:attrNameLst>
                                      </p:cBhvr>
                                      <p:to>
                                        <p:strVal val="visible"/>
                                      </p:to>
                                    </p:set>
                                    <p:anim calcmode="lin" valueType="num">
                                      <p:cBhvr>
                                        <p:cTn id="41" dur="1000" fill="hold"/>
                                        <p:tgtEl>
                                          <p:spTgt spid="56"/>
                                        </p:tgtEl>
                                        <p:attrNameLst>
                                          <p:attrName>ppt_w</p:attrName>
                                        </p:attrNameLst>
                                      </p:cBhvr>
                                      <p:tavLst>
                                        <p:tav tm="0">
                                          <p:val>
                                            <p:fltVal val="0"/>
                                          </p:val>
                                        </p:tav>
                                        <p:tav tm="100000">
                                          <p:val>
                                            <p:strVal val="#ppt_w"/>
                                          </p:val>
                                        </p:tav>
                                      </p:tavLst>
                                    </p:anim>
                                    <p:anim calcmode="lin" valueType="num">
                                      <p:cBhvr>
                                        <p:cTn id="42" dur="1000" fill="hold"/>
                                        <p:tgtEl>
                                          <p:spTgt spid="56"/>
                                        </p:tgtEl>
                                        <p:attrNameLst>
                                          <p:attrName>ppt_h</p:attrName>
                                        </p:attrNameLst>
                                      </p:cBhvr>
                                      <p:tavLst>
                                        <p:tav tm="0">
                                          <p:val>
                                            <p:fltVal val="0"/>
                                          </p:val>
                                        </p:tav>
                                        <p:tav tm="100000">
                                          <p:val>
                                            <p:strVal val="#ppt_h"/>
                                          </p:val>
                                        </p:tav>
                                      </p:tavLst>
                                    </p:anim>
                                    <p:anim calcmode="lin" valueType="num">
                                      <p:cBhvr>
                                        <p:cTn id="43" dur="1000" fill="hold"/>
                                        <p:tgtEl>
                                          <p:spTgt spid="56"/>
                                        </p:tgtEl>
                                        <p:attrNameLst>
                                          <p:attrName>style.rotation</p:attrName>
                                        </p:attrNameLst>
                                      </p:cBhvr>
                                      <p:tavLst>
                                        <p:tav tm="0">
                                          <p:val>
                                            <p:fltVal val="90"/>
                                          </p:val>
                                        </p:tav>
                                        <p:tav tm="100000">
                                          <p:val>
                                            <p:fltVal val="0"/>
                                          </p:val>
                                        </p:tav>
                                      </p:tavLst>
                                    </p:anim>
                                    <p:animEffect transition="in" filter="fade">
                                      <p:cBhvr>
                                        <p:cTn id="44" dur="1000"/>
                                        <p:tgtEl>
                                          <p:spTgt spid="56"/>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59"/>
                                        </p:tgtEl>
                                        <p:attrNameLst>
                                          <p:attrName>style.visibility</p:attrName>
                                        </p:attrNameLst>
                                      </p:cBhvr>
                                      <p:to>
                                        <p:strVal val="visible"/>
                                      </p:to>
                                    </p:set>
                                    <p:anim calcmode="lin" valueType="num">
                                      <p:cBhvr>
                                        <p:cTn id="49" dur="1000" fill="hold"/>
                                        <p:tgtEl>
                                          <p:spTgt spid="59"/>
                                        </p:tgtEl>
                                        <p:attrNameLst>
                                          <p:attrName>ppt_w</p:attrName>
                                        </p:attrNameLst>
                                      </p:cBhvr>
                                      <p:tavLst>
                                        <p:tav tm="0">
                                          <p:val>
                                            <p:fltVal val="0"/>
                                          </p:val>
                                        </p:tav>
                                        <p:tav tm="100000">
                                          <p:val>
                                            <p:strVal val="#ppt_w"/>
                                          </p:val>
                                        </p:tav>
                                      </p:tavLst>
                                    </p:anim>
                                    <p:anim calcmode="lin" valueType="num">
                                      <p:cBhvr>
                                        <p:cTn id="50" dur="1000" fill="hold"/>
                                        <p:tgtEl>
                                          <p:spTgt spid="59"/>
                                        </p:tgtEl>
                                        <p:attrNameLst>
                                          <p:attrName>ppt_h</p:attrName>
                                        </p:attrNameLst>
                                      </p:cBhvr>
                                      <p:tavLst>
                                        <p:tav tm="0">
                                          <p:val>
                                            <p:fltVal val="0"/>
                                          </p:val>
                                        </p:tav>
                                        <p:tav tm="100000">
                                          <p:val>
                                            <p:strVal val="#ppt_h"/>
                                          </p:val>
                                        </p:tav>
                                      </p:tavLst>
                                    </p:anim>
                                    <p:anim calcmode="lin" valueType="num">
                                      <p:cBhvr>
                                        <p:cTn id="51" dur="1000" fill="hold"/>
                                        <p:tgtEl>
                                          <p:spTgt spid="59"/>
                                        </p:tgtEl>
                                        <p:attrNameLst>
                                          <p:attrName>style.rotation</p:attrName>
                                        </p:attrNameLst>
                                      </p:cBhvr>
                                      <p:tavLst>
                                        <p:tav tm="0">
                                          <p:val>
                                            <p:fltVal val="90"/>
                                          </p:val>
                                        </p:tav>
                                        <p:tav tm="100000">
                                          <p:val>
                                            <p:fltVal val="0"/>
                                          </p:val>
                                        </p:tav>
                                      </p:tavLst>
                                    </p:anim>
                                    <p:animEffect transition="in" filter="fade">
                                      <p:cBhvr>
                                        <p:cTn id="52" dur="1000"/>
                                        <p:tgtEl>
                                          <p:spTgt spid="59"/>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58"/>
                                        </p:tgtEl>
                                        <p:attrNameLst>
                                          <p:attrName>style.visibility</p:attrName>
                                        </p:attrNameLst>
                                      </p:cBhvr>
                                      <p:to>
                                        <p:strVal val="visible"/>
                                      </p:to>
                                    </p:set>
                                    <p:anim calcmode="lin" valueType="num">
                                      <p:cBhvr>
                                        <p:cTn id="55" dur="1000" fill="hold"/>
                                        <p:tgtEl>
                                          <p:spTgt spid="58"/>
                                        </p:tgtEl>
                                        <p:attrNameLst>
                                          <p:attrName>ppt_w</p:attrName>
                                        </p:attrNameLst>
                                      </p:cBhvr>
                                      <p:tavLst>
                                        <p:tav tm="0">
                                          <p:val>
                                            <p:fltVal val="0"/>
                                          </p:val>
                                        </p:tav>
                                        <p:tav tm="100000">
                                          <p:val>
                                            <p:strVal val="#ppt_w"/>
                                          </p:val>
                                        </p:tav>
                                      </p:tavLst>
                                    </p:anim>
                                    <p:anim calcmode="lin" valueType="num">
                                      <p:cBhvr>
                                        <p:cTn id="56" dur="1000" fill="hold"/>
                                        <p:tgtEl>
                                          <p:spTgt spid="58"/>
                                        </p:tgtEl>
                                        <p:attrNameLst>
                                          <p:attrName>ppt_h</p:attrName>
                                        </p:attrNameLst>
                                      </p:cBhvr>
                                      <p:tavLst>
                                        <p:tav tm="0">
                                          <p:val>
                                            <p:fltVal val="0"/>
                                          </p:val>
                                        </p:tav>
                                        <p:tav tm="100000">
                                          <p:val>
                                            <p:strVal val="#ppt_h"/>
                                          </p:val>
                                        </p:tav>
                                      </p:tavLst>
                                    </p:anim>
                                    <p:anim calcmode="lin" valueType="num">
                                      <p:cBhvr>
                                        <p:cTn id="57" dur="1000" fill="hold"/>
                                        <p:tgtEl>
                                          <p:spTgt spid="58"/>
                                        </p:tgtEl>
                                        <p:attrNameLst>
                                          <p:attrName>style.rotation</p:attrName>
                                        </p:attrNameLst>
                                      </p:cBhvr>
                                      <p:tavLst>
                                        <p:tav tm="0">
                                          <p:val>
                                            <p:fltVal val="90"/>
                                          </p:val>
                                        </p:tav>
                                        <p:tav tm="100000">
                                          <p:val>
                                            <p:fltVal val="0"/>
                                          </p:val>
                                        </p:tav>
                                      </p:tavLst>
                                    </p:anim>
                                    <p:animEffect transition="in" filter="fade">
                                      <p:cBhvr>
                                        <p:cTn id="58" dur="1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4" grpId="0" animBg="1"/>
      <p:bldP spid="56" grpId="0" animBg="1"/>
      <p:bldP spid="5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AC9D32A-03E7-6684-3267-29FFE4220AB2}"/>
              </a:ext>
            </a:extLst>
          </p:cNvPr>
          <p:cNvPicPr>
            <a:picLocks noChangeAspect="1"/>
          </p:cNvPicPr>
          <p:nvPr/>
        </p:nvPicPr>
        <p:blipFill>
          <a:blip r:embed="rId2"/>
          <a:stretch>
            <a:fillRect/>
          </a:stretch>
        </p:blipFill>
        <p:spPr>
          <a:xfrm>
            <a:off x="14293" y="-73100"/>
            <a:ext cx="12192000" cy="6931100"/>
          </a:xfrm>
          <a:prstGeom prst="rect">
            <a:avLst/>
          </a:prstGeom>
          <a:ln>
            <a:solidFill>
              <a:srgbClr val="FFC000"/>
            </a:solidFill>
          </a:ln>
        </p:spPr>
      </p:pic>
      <p:sp>
        <p:nvSpPr>
          <p:cNvPr id="3" name="TextBox 2">
            <a:extLst>
              <a:ext uri="{FF2B5EF4-FFF2-40B4-BE49-F238E27FC236}">
                <a16:creationId xmlns:a16="http://schemas.microsoft.com/office/drawing/2014/main" id="{38650CBB-6F23-1CF2-18B5-2EB32D2CAF49}"/>
              </a:ext>
            </a:extLst>
          </p:cNvPr>
          <p:cNvSpPr txBox="1"/>
          <p:nvPr/>
        </p:nvSpPr>
        <p:spPr>
          <a:xfrm>
            <a:off x="660400" y="260449"/>
            <a:ext cx="7525940" cy="584775"/>
          </a:xfrm>
          <a:prstGeom prst="rect">
            <a:avLst/>
          </a:prstGeom>
          <a:noFill/>
        </p:spPr>
        <p:txBody>
          <a:bodyPr wrap="square">
            <a:spAutoFit/>
          </a:bodyPr>
          <a:lstStyle/>
          <a:p>
            <a:pPr lvl="0" algn="just"/>
            <a:r>
              <a:rPr lang="en-US" sz="3200" b="1" dirty="0">
                <a:effectLst/>
                <a:latin typeface="Times New Roman" panose="02020603050405020304" pitchFamily="18" charset="0"/>
                <a:ea typeface="MS Mincho" panose="02020609040205080304" pitchFamily="49" charset="-128"/>
              </a:rPr>
              <a:t>2. </a:t>
            </a:r>
            <a:r>
              <a:rPr lang="en-US" sz="3200" b="1" dirty="0" err="1">
                <a:effectLst/>
                <a:latin typeface="Times New Roman" panose="02020603050405020304" pitchFamily="18" charset="0"/>
                <a:ea typeface="MS Mincho" panose="02020609040205080304" pitchFamily="49" charset="-128"/>
              </a:rPr>
              <a:t>Nhân</a:t>
            </a:r>
            <a:r>
              <a:rPr lang="en-US" sz="3200" b="1" dirty="0">
                <a:effectLst/>
                <a:latin typeface="Times New Roman" panose="02020603050405020304" pitchFamily="18" charset="0"/>
                <a:ea typeface="MS Mincho" panose="02020609040205080304" pitchFamily="49" charset="-128"/>
              </a:rPr>
              <a:t> </a:t>
            </a:r>
            <a:r>
              <a:rPr lang="en-US" sz="3200" b="1" dirty="0" err="1">
                <a:effectLst/>
                <a:latin typeface="Times New Roman" panose="02020603050405020304" pitchFamily="18" charset="0"/>
                <a:ea typeface="MS Mincho" panose="02020609040205080304" pitchFamily="49" charset="-128"/>
              </a:rPr>
              <a:t>vật</a:t>
            </a:r>
            <a:r>
              <a:rPr lang="en-US" sz="3200" b="1" dirty="0">
                <a:effectLst/>
                <a:latin typeface="Times New Roman" panose="02020603050405020304" pitchFamily="18" charset="0"/>
                <a:ea typeface="MS Mincho" panose="02020609040205080304" pitchFamily="49" charset="-128"/>
              </a:rPr>
              <a:t> </a:t>
            </a:r>
            <a:r>
              <a:rPr lang="en-US" sz="3200" b="1" dirty="0">
                <a:effectLst/>
                <a:latin typeface="Times New Roman" panose="02020603050405020304" pitchFamily="18" charset="0"/>
                <a:ea typeface="Times New Roman" panose="02020603050405020304" pitchFamily="18" charset="0"/>
              </a:rPr>
              <a:t>Quang </a:t>
            </a:r>
            <a:r>
              <a:rPr lang="en-US" sz="3200" b="1" dirty="0" err="1">
                <a:effectLst/>
                <a:latin typeface="Times New Roman" panose="02020603050405020304" pitchFamily="18" charset="0"/>
                <a:ea typeface="Times New Roman" panose="02020603050405020304" pitchFamily="18" charset="0"/>
              </a:rPr>
              <a:t>Trung</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Nguyễn</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Huệ</a:t>
            </a:r>
            <a:endParaRPr lang="en-US" sz="3200" dirty="0">
              <a:effectLst/>
              <a:latin typeface="Times New Roman" panose="02020603050405020304" pitchFamily="18" charset="0"/>
              <a:ea typeface="Times New Roman" panose="02020603050405020304" pitchFamily="18" charset="0"/>
            </a:endParaRPr>
          </a:p>
        </p:txBody>
      </p:sp>
      <p:sp>
        <p:nvSpPr>
          <p:cNvPr id="4" name="Rectangle: Rounded Corners 3">
            <a:extLst>
              <a:ext uri="{FF2B5EF4-FFF2-40B4-BE49-F238E27FC236}">
                <a16:creationId xmlns:a16="http://schemas.microsoft.com/office/drawing/2014/main" id="{70E265CB-AA4D-4E23-2C09-D35407A0CAA2}"/>
              </a:ext>
            </a:extLst>
          </p:cNvPr>
          <p:cNvSpPr/>
          <p:nvPr/>
        </p:nvSpPr>
        <p:spPr>
          <a:xfrm>
            <a:off x="660400" y="1364343"/>
            <a:ext cx="6211888" cy="2436133"/>
          </a:xfrm>
          <a:prstGeom prst="roundRect">
            <a:avLst/>
          </a:prstGeom>
          <a:blipFill>
            <a:blip r:embed="rId3"/>
            <a:tile tx="0" ty="0" sx="100000" sy="100000" flip="none" algn="tl"/>
          </a:bli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sp>
        <p:nvSpPr>
          <p:cNvPr id="6" name="Rectangle: Rounded Corners 5">
            <a:extLst>
              <a:ext uri="{FF2B5EF4-FFF2-40B4-BE49-F238E27FC236}">
                <a16:creationId xmlns:a16="http://schemas.microsoft.com/office/drawing/2014/main" id="{A9BF742C-966E-1EB9-8A07-F7C0B2C97EB6}"/>
              </a:ext>
            </a:extLst>
          </p:cNvPr>
          <p:cNvSpPr/>
          <p:nvPr/>
        </p:nvSpPr>
        <p:spPr>
          <a:xfrm>
            <a:off x="660400" y="4319595"/>
            <a:ext cx="6211888" cy="2392349"/>
          </a:xfrm>
          <a:prstGeom prst="roundRect">
            <a:avLst/>
          </a:prstGeom>
          <a:blipFill>
            <a:blip r:embed="rId3"/>
            <a:tile tx="0" ty="0" sx="100000" sy="100000" flip="none" algn="tl"/>
          </a:bli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sp>
        <p:nvSpPr>
          <p:cNvPr id="7" name="Rectangle: Rounded Corners 6">
            <a:extLst>
              <a:ext uri="{FF2B5EF4-FFF2-40B4-BE49-F238E27FC236}">
                <a16:creationId xmlns:a16="http://schemas.microsoft.com/office/drawing/2014/main" id="{4566218F-9EA7-F93A-DB8F-B5E53EA05F1E}"/>
              </a:ext>
            </a:extLst>
          </p:cNvPr>
          <p:cNvSpPr/>
          <p:nvPr/>
        </p:nvSpPr>
        <p:spPr>
          <a:xfrm>
            <a:off x="8186340" y="1364343"/>
            <a:ext cx="3345260" cy="5233208"/>
          </a:xfrm>
          <a:prstGeom prst="roundRect">
            <a:avLst/>
          </a:prstGeom>
          <a:blipFill>
            <a:blip r:embed="rId3"/>
            <a:tile tx="0" ty="0" sx="100000" sy="100000" flip="none" algn="tl"/>
          </a:bli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sp>
        <p:nvSpPr>
          <p:cNvPr id="10" name="Rectangle 9">
            <a:extLst>
              <a:ext uri="{FF2B5EF4-FFF2-40B4-BE49-F238E27FC236}">
                <a16:creationId xmlns:a16="http://schemas.microsoft.com/office/drawing/2014/main" id="{8430F76C-352B-8100-B971-A605FE957EA9}"/>
              </a:ext>
            </a:extLst>
          </p:cNvPr>
          <p:cNvSpPr/>
          <p:nvPr/>
        </p:nvSpPr>
        <p:spPr>
          <a:xfrm>
            <a:off x="7543806" y="2543174"/>
            <a:ext cx="128582" cy="2705095"/>
          </a:xfrm>
          <a:prstGeom prst="rect">
            <a:avLst/>
          </a:prstGeom>
          <a:solidFill>
            <a:schemeClr val="accent4">
              <a:lumMod val="60000"/>
              <a:lumOff val="40000"/>
            </a:schemeClr>
          </a:solid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4E8C62F9-77D0-E7D5-9DF4-0718BD3DBC72}"/>
              </a:ext>
            </a:extLst>
          </p:cNvPr>
          <p:cNvSpPr/>
          <p:nvPr/>
        </p:nvSpPr>
        <p:spPr>
          <a:xfrm>
            <a:off x="7643812" y="3653405"/>
            <a:ext cx="513952" cy="484632"/>
          </a:xfrm>
          <a:prstGeom prst="rightArrow">
            <a:avLst/>
          </a:prstGeom>
          <a:solidFill>
            <a:schemeClr val="accent4">
              <a:lumMod val="60000"/>
              <a:lumOff val="40000"/>
            </a:schemeClr>
          </a:solid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Left 11">
            <a:extLst>
              <a:ext uri="{FF2B5EF4-FFF2-40B4-BE49-F238E27FC236}">
                <a16:creationId xmlns:a16="http://schemas.microsoft.com/office/drawing/2014/main" id="{FE91E7A8-7DF7-592C-1305-385EF7CE3C53}"/>
              </a:ext>
            </a:extLst>
          </p:cNvPr>
          <p:cNvSpPr/>
          <p:nvPr/>
        </p:nvSpPr>
        <p:spPr>
          <a:xfrm>
            <a:off x="6948998" y="2415159"/>
            <a:ext cx="682004" cy="484632"/>
          </a:xfrm>
          <a:prstGeom prst="leftArrow">
            <a:avLst/>
          </a:prstGeom>
          <a:solidFill>
            <a:schemeClr val="accent4">
              <a:lumMod val="60000"/>
              <a:lumOff val="40000"/>
            </a:schemeClr>
          </a:solid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Left 12">
            <a:extLst>
              <a:ext uri="{FF2B5EF4-FFF2-40B4-BE49-F238E27FC236}">
                <a16:creationId xmlns:a16="http://schemas.microsoft.com/office/drawing/2014/main" id="{38A62155-A75F-75D9-C2DD-0EC185AE4733}"/>
              </a:ext>
            </a:extLst>
          </p:cNvPr>
          <p:cNvSpPr/>
          <p:nvPr/>
        </p:nvSpPr>
        <p:spPr>
          <a:xfrm>
            <a:off x="6994701" y="4891652"/>
            <a:ext cx="682004" cy="484632"/>
          </a:xfrm>
          <a:prstGeom prst="leftArrow">
            <a:avLst/>
          </a:prstGeom>
          <a:solidFill>
            <a:schemeClr val="accent4">
              <a:lumMod val="60000"/>
              <a:lumOff val="40000"/>
            </a:schemeClr>
          </a:solid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Table 14">
            <a:extLst>
              <a:ext uri="{FF2B5EF4-FFF2-40B4-BE49-F238E27FC236}">
                <a16:creationId xmlns:a16="http://schemas.microsoft.com/office/drawing/2014/main" id="{AE4DA41A-2A93-E7DB-AF06-96E5C85AFD1B}"/>
              </a:ext>
            </a:extLst>
          </p:cNvPr>
          <p:cNvGraphicFramePr>
            <a:graphicFrameLocks noGrp="1"/>
          </p:cNvGraphicFramePr>
          <p:nvPr>
            <p:extLst>
              <p:ext uri="{D42A27DB-BD31-4B8C-83A1-F6EECF244321}">
                <p14:modId xmlns:p14="http://schemas.microsoft.com/office/powerpoint/2010/main" val="151086480"/>
              </p:ext>
            </p:extLst>
          </p:nvPr>
        </p:nvGraphicFramePr>
        <p:xfrm>
          <a:off x="779140" y="1485129"/>
          <a:ext cx="6031917" cy="2194560"/>
        </p:xfrm>
        <a:graphic>
          <a:graphicData uri="http://schemas.openxmlformats.org/drawingml/2006/table">
            <a:tbl>
              <a:tblPr firstRow="1" firstCol="1" bandRow="1"/>
              <a:tblGrid>
                <a:gridCol w="6031917">
                  <a:extLst>
                    <a:ext uri="{9D8B030D-6E8A-4147-A177-3AD203B41FA5}">
                      <a16:colId xmlns:a16="http://schemas.microsoft.com/office/drawing/2014/main" val="3774108866"/>
                    </a:ext>
                  </a:extLst>
                </a:gridCol>
              </a:tblGrid>
              <a:tr h="0">
                <a:tc>
                  <a:txBody>
                    <a:bodyPr/>
                    <a:lstStyle/>
                    <a:p>
                      <a:pPr algn="just"/>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Quan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bảnVB</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cấp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Nguyễn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Huệ</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ntn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pt-BR" sz="2400" dirty="0">
                          <a:effectLst/>
                          <a:latin typeface="Times New Roman" panose="02020603050405020304" pitchFamily="18" charset="0"/>
                          <a:ea typeface="Times New Roman" panose="02020603050405020304" pitchFamily="18" charset="0"/>
                          <a:cs typeface="Times New Roman" panose="02020603050405020304" pitchFamily="18" charset="0"/>
                        </a:rPr>
                        <a:t>Việc Quang Trung lên ngôi hoàng đế nhằm mục đích gì? )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38684931"/>
                  </a:ext>
                </a:extLst>
              </a:tr>
              <a:tr h="0">
                <a:tc>
                  <a:txBody>
                    <a:bodyPr/>
                    <a:lstStyle/>
                    <a:p>
                      <a:pPr algn="just"/>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786749"/>
                  </a:ext>
                </a:extLst>
              </a:tr>
            </a:tbl>
          </a:graphicData>
        </a:graphic>
      </p:graphicFrame>
      <p:graphicFrame>
        <p:nvGraphicFramePr>
          <p:cNvPr id="16" name="Table 15">
            <a:extLst>
              <a:ext uri="{FF2B5EF4-FFF2-40B4-BE49-F238E27FC236}">
                <a16:creationId xmlns:a16="http://schemas.microsoft.com/office/drawing/2014/main" id="{555D8962-726B-EB9F-83BE-3467BCCF9663}"/>
              </a:ext>
            </a:extLst>
          </p:cNvPr>
          <p:cNvGraphicFramePr>
            <a:graphicFrameLocks noGrp="1"/>
          </p:cNvGraphicFramePr>
          <p:nvPr>
            <p:extLst>
              <p:ext uri="{D42A27DB-BD31-4B8C-83A1-F6EECF244321}">
                <p14:modId xmlns:p14="http://schemas.microsoft.com/office/powerpoint/2010/main" val="661544664"/>
              </p:ext>
            </p:extLst>
          </p:nvPr>
        </p:nvGraphicFramePr>
        <p:xfrm>
          <a:off x="779140" y="4395959"/>
          <a:ext cx="6031917" cy="2133600"/>
        </p:xfrm>
        <a:graphic>
          <a:graphicData uri="http://schemas.openxmlformats.org/drawingml/2006/table">
            <a:tbl>
              <a:tblPr firstRow="1" firstCol="1" bandRow="1"/>
              <a:tblGrid>
                <a:gridCol w="6031917">
                  <a:extLst>
                    <a:ext uri="{9D8B030D-6E8A-4147-A177-3AD203B41FA5}">
                      <a16:colId xmlns:a16="http://schemas.microsoft.com/office/drawing/2014/main" val="3014533908"/>
                    </a:ext>
                  </a:extLst>
                </a:gridCol>
              </a:tblGrid>
              <a:tr h="0">
                <a:tc>
                  <a:txBody>
                    <a:bodyPr/>
                    <a:lstStyle/>
                    <a:p>
                      <a:pPr algn="just">
                        <a:tabLst>
                          <a:tab pos="342900" algn="l"/>
                        </a:tabLs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K</a:t>
                      </a:r>
                      <a:r>
                        <a:rPr lang="pt-BR" sz="2000" dirty="0">
                          <a:effectLst/>
                          <a:latin typeface="Times New Roman" panose="02020603050405020304" pitchFamily="18" charset="0"/>
                          <a:ea typeface="Times New Roman" panose="02020603050405020304" pitchFamily="18" charset="0"/>
                          <a:cs typeface="Times New Roman" panose="02020603050405020304" pitchFamily="18" charset="0"/>
                        </a:rPr>
                        <a:t>hi đến Nghệ An, Quang Trung có những lời nói ntn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quân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lính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57403959"/>
                  </a:ext>
                </a:extLst>
              </a:tr>
              <a:tr h="0">
                <a:tc>
                  <a:txBody>
                    <a:bodyPr/>
                    <a:lstStyle/>
                    <a:p>
                      <a:pPr algn="just"/>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2.  Khi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Tam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Điệp</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Sở</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Lân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đón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đều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gươm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lưng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xin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chịu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tội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Quang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3663167"/>
                  </a:ext>
                </a:extLst>
              </a:tr>
              <a:tr h="0">
                <a:tc>
                  <a:txBody>
                    <a:bodyPr/>
                    <a:lstStyle/>
                    <a:p>
                      <a:pPr algn="just"/>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3/ Qua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phủ</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gặp</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gỡ</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Sở</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Lân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vua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Quang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57722918"/>
                  </a:ext>
                </a:extLst>
              </a:tr>
            </a:tbl>
          </a:graphicData>
        </a:graphic>
      </p:graphicFrame>
      <p:graphicFrame>
        <p:nvGraphicFramePr>
          <p:cNvPr id="17" name="Table 16">
            <a:extLst>
              <a:ext uri="{FF2B5EF4-FFF2-40B4-BE49-F238E27FC236}">
                <a16:creationId xmlns:a16="http://schemas.microsoft.com/office/drawing/2014/main" id="{4DEA4101-FA83-8F44-7170-3A2CE2FDADA2}"/>
              </a:ext>
            </a:extLst>
          </p:cNvPr>
          <p:cNvGraphicFramePr>
            <a:graphicFrameLocks noGrp="1"/>
          </p:cNvGraphicFramePr>
          <p:nvPr>
            <p:extLst>
              <p:ext uri="{D42A27DB-BD31-4B8C-83A1-F6EECF244321}">
                <p14:modId xmlns:p14="http://schemas.microsoft.com/office/powerpoint/2010/main" val="2423104827"/>
              </p:ext>
            </p:extLst>
          </p:nvPr>
        </p:nvGraphicFramePr>
        <p:xfrm>
          <a:off x="8343906" y="1485129"/>
          <a:ext cx="3147695" cy="4998588"/>
        </p:xfrm>
        <a:graphic>
          <a:graphicData uri="http://schemas.openxmlformats.org/drawingml/2006/table">
            <a:tbl>
              <a:tblPr firstRow="1" firstCol="1" bandRow="1"/>
              <a:tblGrid>
                <a:gridCol w="3147695">
                  <a:extLst>
                    <a:ext uri="{9D8B030D-6E8A-4147-A177-3AD203B41FA5}">
                      <a16:colId xmlns:a16="http://schemas.microsoft.com/office/drawing/2014/main" val="256147215"/>
                    </a:ext>
                  </a:extLst>
                </a:gridCol>
              </a:tblGrid>
              <a:tr h="975294">
                <a:tc>
                  <a:txBody>
                    <a:bodyPr/>
                    <a:lstStyle/>
                    <a:p>
                      <a:pPr algn="just">
                        <a:tabLst>
                          <a:tab pos="342900" algn="l"/>
                        </a:tabLs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Tài</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dùng</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binh</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Quang Trung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qua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chi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44202764"/>
                  </a:ext>
                </a:extLst>
              </a:tr>
              <a:tr h="1462941">
                <a:tc>
                  <a:txBody>
                    <a:bodyPr/>
                    <a:lstStyle/>
                    <a:p>
                      <a:pPr algn="just"/>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minh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binh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Nguyễn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Huệ</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qua 3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trận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Phú</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Xuyên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Hạ</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Hồi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Ngọc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Hồi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35069540"/>
                  </a:ext>
                </a:extLst>
              </a:tr>
              <a:tr h="975294">
                <a:tc>
                  <a:txBody>
                    <a:bodyPr/>
                    <a:lstStyle/>
                    <a:p>
                      <a:pPr algn="just"/>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3/ </a:t>
                      </a:r>
                      <a:r>
                        <a:rPr lang="pt-BR" sz="2000" dirty="0">
                          <a:effectLst/>
                          <a:latin typeface="Times New Roman" panose="02020603050405020304" pitchFamily="18" charset="0"/>
                          <a:ea typeface="Times New Roman" panose="02020603050405020304" pitchFamily="18" charset="0"/>
                          <a:cs typeface="Times New Roman" panose="02020603050405020304" pitchFamily="18" charset="0"/>
                        </a:rPr>
                        <a:t>Em có nhận xét gì về cách đánh của quân Tây Sơn?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ntn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7765279"/>
                  </a:ext>
                </a:extLst>
              </a:tr>
              <a:tr h="1462941">
                <a:tc>
                  <a:txBody>
                    <a:bodyPr/>
                    <a:lstStyle/>
                    <a:p>
                      <a:pPr algn="just"/>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4/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Quang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trận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vua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Quang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93861446"/>
                  </a:ext>
                </a:extLst>
              </a:tr>
            </a:tbl>
          </a:graphicData>
        </a:graphic>
      </p:graphicFrame>
      <p:sp>
        <p:nvSpPr>
          <p:cNvPr id="18" name="Callout: Down Arrow 17">
            <a:extLst>
              <a:ext uri="{FF2B5EF4-FFF2-40B4-BE49-F238E27FC236}">
                <a16:creationId xmlns:a16="http://schemas.microsoft.com/office/drawing/2014/main" id="{5B9DBF2C-9D3A-23B5-F3FB-80411D36A454}"/>
              </a:ext>
            </a:extLst>
          </p:cNvPr>
          <p:cNvSpPr/>
          <p:nvPr/>
        </p:nvSpPr>
        <p:spPr>
          <a:xfrm>
            <a:off x="1878131" y="921588"/>
            <a:ext cx="3512457" cy="563541"/>
          </a:xfrm>
          <a:prstGeom prst="downArrowCallou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Times New Roman" panose="02020603050405020304" pitchFamily="18" charset="0"/>
                <a:cs typeface="Times New Roman" panose="02020603050405020304" pitchFamily="18" charset="0"/>
              </a:rPr>
              <a:t>PHIẾU HỌC TẬP 01</a:t>
            </a:r>
          </a:p>
        </p:txBody>
      </p:sp>
      <p:sp>
        <p:nvSpPr>
          <p:cNvPr id="19" name="Callout: Down Arrow 18">
            <a:extLst>
              <a:ext uri="{FF2B5EF4-FFF2-40B4-BE49-F238E27FC236}">
                <a16:creationId xmlns:a16="http://schemas.microsoft.com/office/drawing/2014/main" id="{84A4C414-FA36-B5E6-C2B6-ABCCCE2BB5FD}"/>
              </a:ext>
            </a:extLst>
          </p:cNvPr>
          <p:cNvSpPr/>
          <p:nvPr/>
        </p:nvSpPr>
        <p:spPr>
          <a:xfrm>
            <a:off x="8146284" y="919643"/>
            <a:ext cx="3345260" cy="563541"/>
          </a:xfrm>
          <a:prstGeom prst="downArrowCallou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Times New Roman" panose="02020603050405020304" pitchFamily="18" charset="0"/>
                <a:cs typeface="Times New Roman" panose="02020603050405020304" pitchFamily="18" charset="0"/>
              </a:rPr>
              <a:t>PHIẾU HỌC TẬP 03</a:t>
            </a:r>
          </a:p>
        </p:txBody>
      </p:sp>
      <p:sp>
        <p:nvSpPr>
          <p:cNvPr id="20" name="Callout: Down Arrow 19">
            <a:extLst>
              <a:ext uri="{FF2B5EF4-FFF2-40B4-BE49-F238E27FC236}">
                <a16:creationId xmlns:a16="http://schemas.microsoft.com/office/drawing/2014/main" id="{E67A6F36-C4CF-103E-581F-2E5AAFCD395C}"/>
              </a:ext>
            </a:extLst>
          </p:cNvPr>
          <p:cNvSpPr/>
          <p:nvPr/>
        </p:nvSpPr>
        <p:spPr>
          <a:xfrm>
            <a:off x="1878131" y="3885294"/>
            <a:ext cx="3512457" cy="563541"/>
          </a:xfrm>
          <a:prstGeom prst="downArrowCallou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Times New Roman" panose="02020603050405020304" pitchFamily="18" charset="0"/>
                <a:cs typeface="Times New Roman" panose="02020603050405020304" pitchFamily="18" charset="0"/>
              </a:rPr>
              <a:t>PHIẾU HỌC TẬP 02</a:t>
            </a:r>
          </a:p>
        </p:txBody>
      </p:sp>
    </p:spTree>
    <p:extLst>
      <p:ext uri="{BB962C8B-B14F-4D97-AF65-F5344CB8AC3E}">
        <p14:creationId xmlns:p14="http://schemas.microsoft.com/office/powerpoint/2010/main" val="21386314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7168CD-1E4E-6F04-10F9-EB1CCF64312A}"/>
              </a:ext>
            </a:extLst>
          </p:cNvPr>
          <p:cNvSpPr txBox="1"/>
          <p:nvPr/>
        </p:nvSpPr>
        <p:spPr>
          <a:xfrm>
            <a:off x="660400" y="443925"/>
            <a:ext cx="10845800" cy="584775"/>
          </a:xfrm>
          <a:prstGeom prst="rect">
            <a:avLst/>
          </a:prstGeom>
          <a:solidFill>
            <a:schemeClr val="accent4">
              <a:lumMod val="20000"/>
              <a:lumOff val="80000"/>
            </a:schemeClr>
          </a:solidFill>
        </p:spPr>
        <p:txBody>
          <a:bodyPr wrap="square">
            <a:spAutoFit/>
          </a:bodyPr>
          <a:lstStyle/>
          <a:p>
            <a:pPr algn="just">
              <a:tabLst>
                <a:tab pos="342900" algn="l"/>
              </a:tabLst>
            </a:pPr>
            <a:r>
              <a:rPr lang="en-US" sz="3200" b="1" dirty="0">
                <a:solidFill>
                  <a:srgbClr val="0070C0"/>
                </a:solidFill>
                <a:effectLst/>
                <a:latin typeface="Times New Roman" panose="02020603050405020304" pitchFamily="18" charset="0"/>
                <a:ea typeface="Times New Roman" panose="02020603050405020304" pitchFamily="18" charset="0"/>
              </a:rPr>
              <a:t>a/ Quang </a:t>
            </a:r>
            <a:r>
              <a:rPr lang="en-US" sz="3200" b="1" dirty="0" err="1">
                <a:solidFill>
                  <a:srgbClr val="0070C0"/>
                </a:solidFill>
                <a:effectLst/>
                <a:latin typeface="Times New Roman" panose="02020603050405020304" pitchFamily="18" charset="0"/>
                <a:ea typeface="Times New Roman" panose="02020603050405020304" pitchFamily="18" charset="0"/>
              </a:rPr>
              <a:t>Trung</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lên</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ngôi</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chuẩn</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bị</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tiến</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quân</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ra</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Bắc</a:t>
            </a:r>
            <a:r>
              <a:rPr lang="en-US" sz="3200" b="1" dirty="0">
                <a:solidFill>
                  <a:srgbClr val="0070C0"/>
                </a:solidFill>
                <a:effectLst/>
                <a:latin typeface="Times New Roman" panose="02020603050405020304" pitchFamily="18" charset="0"/>
                <a:ea typeface="Times New Roman" panose="02020603050405020304" pitchFamily="18" charset="0"/>
              </a:rPr>
              <a:t>.</a:t>
            </a:r>
            <a:endParaRPr lang="en-US" sz="3200" dirty="0">
              <a:solidFill>
                <a:srgbClr val="0070C0"/>
              </a:solidFill>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4F777656-EA89-5C97-6EB2-27C1E056B758}"/>
              </a:ext>
            </a:extLst>
          </p:cNvPr>
          <p:cNvSpPr txBox="1"/>
          <p:nvPr/>
        </p:nvSpPr>
        <p:spPr>
          <a:xfrm>
            <a:off x="660400" y="1274862"/>
            <a:ext cx="3783104" cy="954107"/>
          </a:xfrm>
          <a:prstGeom prst="rect">
            <a:avLst/>
          </a:prstGeom>
          <a:noFill/>
        </p:spPr>
        <p:txBody>
          <a:bodyPr wrap="square">
            <a:spAutoFit/>
          </a:bodyPr>
          <a:lstStyle/>
          <a:p>
            <a:pPr marL="457200" indent="-457200">
              <a:buFont typeface="Wingdings" panose="05000000000000000000" pitchFamily="2" charset="2"/>
              <a:buChar char="v"/>
            </a:pPr>
            <a:r>
              <a:rPr lang="en-US" sz="2800" b="1" dirty="0" err="1">
                <a:effectLst/>
                <a:latin typeface="Times New Roman" panose="02020603050405020304" pitchFamily="18" charset="0"/>
                <a:ea typeface="Times New Roman" panose="02020603050405020304" pitchFamily="18" charset="0"/>
              </a:rPr>
              <a:t>Lí</a:t>
            </a:r>
            <a:r>
              <a:rPr lang="en-US" sz="2800" b="1" dirty="0">
                <a:effectLst/>
                <a:latin typeface="Times New Roman" panose="02020603050405020304" pitchFamily="18" charset="0"/>
                <a:ea typeface="Times New Roman" panose="02020603050405020304" pitchFamily="18" charset="0"/>
              </a:rPr>
              <a:t> do: </a:t>
            </a:r>
            <a:r>
              <a:rPr lang="en-US" sz="2800" dirty="0" err="1">
                <a:effectLst/>
                <a:latin typeface="Times New Roman" panose="02020603050405020304" pitchFamily="18" charset="0"/>
                <a:ea typeface="Times New Roman" panose="02020603050405020304" pitchFamily="18" charset="0"/>
              </a:rPr>
              <a:t>Quân</a:t>
            </a:r>
            <a:r>
              <a:rPr lang="en-US" sz="2800" dirty="0">
                <a:effectLst/>
                <a:latin typeface="Times New Roman" panose="02020603050405020304" pitchFamily="18" charset="0"/>
                <a:ea typeface="Times New Roman" panose="02020603050405020304" pitchFamily="18" charset="0"/>
              </a:rPr>
              <a:t> Thanh </a:t>
            </a:r>
            <a:r>
              <a:rPr lang="en-US" sz="2800" dirty="0" err="1">
                <a:effectLst/>
                <a:latin typeface="Times New Roman" panose="02020603050405020304" pitchFamily="18" charset="0"/>
                <a:ea typeface="Times New Roman" panose="02020603050405020304" pitchFamily="18" charset="0"/>
              </a:rPr>
              <a:t>tiến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Thăng</a:t>
            </a:r>
            <a:r>
              <a:rPr lang="en-US" sz="2800" dirty="0">
                <a:effectLst/>
                <a:latin typeface="Times New Roman" panose="02020603050405020304" pitchFamily="18" charset="0"/>
                <a:ea typeface="Times New Roman" panose="02020603050405020304" pitchFamily="18" charset="0"/>
              </a:rPr>
              <a:t> Long </a:t>
            </a:r>
            <a:endParaRPr lang="en-US" sz="2800" dirty="0"/>
          </a:p>
        </p:txBody>
      </p:sp>
      <p:sp>
        <p:nvSpPr>
          <p:cNvPr id="7" name="TextBox 6">
            <a:extLst>
              <a:ext uri="{FF2B5EF4-FFF2-40B4-BE49-F238E27FC236}">
                <a16:creationId xmlns:a16="http://schemas.microsoft.com/office/drawing/2014/main" id="{E87C97A8-1F04-F3EC-AF13-074FED16E3F2}"/>
              </a:ext>
            </a:extLst>
          </p:cNvPr>
          <p:cNvSpPr txBox="1"/>
          <p:nvPr/>
        </p:nvSpPr>
        <p:spPr>
          <a:xfrm>
            <a:off x="4719041" y="1332085"/>
            <a:ext cx="2753915" cy="1077218"/>
          </a:xfrm>
          <a:prstGeom prst="rect">
            <a:avLst/>
          </a:prstGeom>
          <a:noFill/>
        </p:spPr>
        <p:txBody>
          <a:bodyPr wrap="square">
            <a:spAutoFit/>
          </a:bodyPr>
          <a:lstStyle/>
          <a:p>
            <a:pPr marL="457200" indent="-457200">
              <a:buFont typeface="Wingdings" panose="05000000000000000000" pitchFamily="2" charset="2"/>
              <a:buChar char="v"/>
            </a:pPr>
            <a:r>
              <a:rPr lang="en-US" sz="3200" b="1" dirty="0" err="1">
                <a:effectLst/>
                <a:latin typeface="Times New Roman" panose="02020603050405020304" pitchFamily="18" charset="0"/>
                <a:ea typeface="Times New Roman" panose="02020603050405020304" pitchFamily="18" charset="0"/>
              </a:rPr>
              <a:t>Thái</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độ</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giận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lắm</a:t>
            </a:r>
            <a:r>
              <a:rPr lang="en-US" sz="3200" dirty="0">
                <a:effectLst/>
                <a:latin typeface="Times New Roman" panose="02020603050405020304" pitchFamily="18" charset="0"/>
                <a:ea typeface="Times New Roman" panose="02020603050405020304" pitchFamily="18" charset="0"/>
              </a:rPr>
              <a:t>”</a:t>
            </a:r>
            <a:endParaRPr lang="en-US" sz="3200" dirty="0"/>
          </a:p>
        </p:txBody>
      </p:sp>
      <p:sp>
        <p:nvSpPr>
          <p:cNvPr id="9" name="TextBox 8">
            <a:extLst>
              <a:ext uri="{FF2B5EF4-FFF2-40B4-BE49-F238E27FC236}">
                <a16:creationId xmlns:a16="http://schemas.microsoft.com/office/drawing/2014/main" id="{B5176CCA-C197-E1BC-3428-499D247F71B7}"/>
              </a:ext>
            </a:extLst>
          </p:cNvPr>
          <p:cNvSpPr txBox="1"/>
          <p:nvPr/>
        </p:nvSpPr>
        <p:spPr>
          <a:xfrm>
            <a:off x="7927882" y="1182231"/>
            <a:ext cx="3568303" cy="2246769"/>
          </a:xfrm>
          <a:prstGeom prst="rect">
            <a:avLst/>
          </a:prstGeom>
          <a:noFill/>
        </p:spPr>
        <p:txBody>
          <a:bodyPr wrap="square">
            <a:spAutoFit/>
          </a:bodyPr>
          <a:lstStyle/>
          <a:p>
            <a:pPr marL="457200" indent="-457200" algn="just">
              <a:buFont typeface="Wingdings" panose="05000000000000000000" pitchFamily="2" charset="2"/>
              <a:buChar char="v"/>
              <a:tabLst>
                <a:tab pos="342900" algn="l"/>
              </a:tabLst>
            </a:pPr>
            <a:r>
              <a:rPr lang="en-US" sz="2800" b="1" dirty="0" err="1">
                <a:effectLst/>
                <a:latin typeface="Times New Roman" panose="02020603050405020304" pitchFamily="18" charset="0"/>
                <a:ea typeface="Times New Roman" panose="02020603050405020304" pitchFamily="18" charset="0"/>
              </a:rPr>
              <a:t>Hành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động</a:t>
            </a:r>
            <a:r>
              <a:rPr lang="en-US" sz="2800" b="1"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457200" indent="-457200" algn="just">
              <a:buFont typeface="Wingdings" panose="05000000000000000000" pitchFamily="2" charset="2"/>
              <a:buChar char="ü"/>
              <a:tabLst>
                <a:tab pos="342900" algn="l"/>
              </a:tabLst>
            </a:pPr>
            <a:r>
              <a:rPr lang="en-US" sz="2800" dirty="0" err="1">
                <a:effectLst/>
                <a:latin typeface="Times New Roman" panose="02020603050405020304" pitchFamily="18" charset="0"/>
                <a:ea typeface="Times New Roman" panose="02020603050405020304" pitchFamily="18" charset="0"/>
              </a:rPr>
              <a:t>Đắp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đàn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tế</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đất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núi</a:t>
            </a:r>
            <a:r>
              <a:rPr lang="en-US" sz="2800" dirty="0">
                <a:effectLst/>
                <a:latin typeface="Times New Roman" panose="02020603050405020304" pitchFamily="18" charset="0"/>
                <a:ea typeface="Times New Roman" panose="02020603050405020304" pitchFamily="18" charset="0"/>
              </a:rPr>
              <a:t>.</a:t>
            </a:r>
          </a:p>
          <a:p>
            <a:pPr marL="457200" indent="-457200" algn="just">
              <a:buFont typeface="Wingdings" panose="05000000000000000000" pitchFamily="2" charset="2"/>
              <a:buChar char="ü"/>
              <a:tabLst>
                <a:tab pos="342900" algn="l"/>
              </a:tabLst>
            </a:pPr>
            <a:r>
              <a:rPr lang="en-US" sz="2800" dirty="0" err="1">
                <a:effectLst/>
                <a:latin typeface="Times New Roman" panose="02020603050405020304" pitchFamily="18" charset="0"/>
                <a:ea typeface="Times New Roman" panose="02020603050405020304" pitchFamily="18" charset="0"/>
              </a:rPr>
              <a:t>Họp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tướng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sĩ</a:t>
            </a:r>
            <a:r>
              <a:rPr lang="en-US" sz="2800" dirty="0">
                <a:effectLst/>
                <a:latin typeface="Times New Roman" panose="02020603050405020304" pitchFamily="18" charset="0"/>
                <a:ea typeface="Times New Roman" panose="02020603050405020304" pitchFamily="18" charset="0"/>
              </a:rPr>
              <a:t>. </a:t>
            </a:r>
          </a:p>
          <a:p>
            <a:pPr marL="457200" indent="-457200" algn="just">
              <a:buFont typeface="Wingdings" panose="05000000000000000000" pitchFamily="2" charset="2"/>
              <a:buChar char="ü"/>
              <a:tabLst>
                <a:tab pos="342900" algn="l"/>
              </a:tabLst>
            </a:pPr>
            <a:r>
              <a:rPr lang="en-US" sz="2800" dirty="0" err="1">
                <a:effectLst/>
                <a:latin typeface="Times New Roman" panose="02020603050405020304" pitchFamily="18" charset="0"/>
                <a:ea typeface="Times New Roman" panose="02020603050405020304" pitchFamily="18" charset="0"/>
              </a:rPr>
              <a:t>Hạ</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lệnh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xuất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quân</a:t>
            </a:r>
            <a:r>
              <a:rPr lang="en-US" sz="2800" dirty="0">
                <a:effectLst/>
                <a:latin typeface="Times New Roman" panose="02020603050405020304" pitchFamily="18" charset="0"/>
                <a:ea typeface="Times New Roman" panose="02020603050405020304" pitchFamily="18" charset="0"/>
              </a:rPr>
              <a:t>.</a:t>
            </a:r>
          </a:p>
        </p:txBody>
      </p:sp>
      <p:pic>
        <p:nvPicPr>
          <p:cNvPr id="11" name="Picture 10">
            <a:extLst>
              <a:ext uri="{FF2B5EF4-FFF2-40B4-BE49-F238E27FC236}">
                <a16:creationId xmlns:a16="http://schemas.microsoft.com/office/drawing/2014/main" id="{7DC5C319-219E-6F4F-A583-253E3C22A1A3}"/>
              </a:ext>
            </a:extLst>
          </p:cNvPr>
          <p:cNvPicPr>
            <a:picLocks noChangeAspect="1"/>
          </p:cNvPicPr>
          <p:nvPr/>
        </p:nvPicPr>
        <p:blipFill>
          <a:blip r:embed="rId2"/>
          <a:stretch>
            <a:fillRect/>
          </a:stretch>
        </p:blipFill>
        <p:spPr>
          <a:xfrm>
            <a:off x="4383403" y="2523269"/>
            <a:ext cx="3425190" cy="2909362"/>
          </a:xfrm>
          <a:prstGeom prst="ellipse">
            <a:avLst/>
          </a:prstGeom>
          <a:ln>
            <a:noFill/>
          </a:ln>
          <a:effectLst>
            <a:softEdge rad="112500"/>
          </a:effectLst>
        </p:spPr>
      </p:pic>
      <p:pic>
        <p:nvPicPr>
          <p:cNvPr id="12" name="Picture 11">
            <a:extLst>
              <a:ext uri="{FF2B5EF4-FFF2-40B4-BE49-F238E27FC236}">
                <a16:creationId xmlns:a16="http://schemas.microsoft.com/office/drawing/2014/main" id="{A76E95BD-0D35-6A47-5361-938365C2B22E}"/>
              </a:ext>
            </a:extLst>
          </p:cNvPr>
          <p:cNvPicPr>
            <a:picLocks noChangeAspect="1"/>
          </p:cNvPicPr>
          <p:nvPr/>
        </p:nvPicPr>
        <p:blipFill rotWithShape="1">
          <a:blip r:embed="rId3"/>
          <a:srcRect r="39666"/>
          <a:stretch/>
        </p:blipFill>
        <p:spPr>
          <a:xfrm>
            <a:off x="8677362" y="3429000"/>
            <a:ext cx="2069342" cy="1792351"/>
          </a:xfrm>
          <a:prstGeom prst="ellipse">
            <a:avLst/>
          </a:prstGeom>
          <a:ln>
            <a:noFill/>
          </a:ln>
          <a:effectLst>
            <a:softEdge rad="112500"/>
          </a:effectLst>
        </p:spPr>
      </p:pic>
      <p:pic>
        <p:nvPicPr>
          <p:cNvPr id="13" name="Picture 12">
            <a:extLst>
              <a:ext uri="{FF2B5EF4-FFF2-40B4-BE49-F238E27FC236}">
                <a16:creationId xmlns:a16="http://schemas.microsoft.com/office/drawing/2014/main" id="{038BF3E8-4D4D-6F1C-E27D-801DFF3BEB8B}"/>
              </a:ext>
            </a:extLst>
          </p:cNvPr>
          <p:cNvPicPr>
            <a:picLocks noChangeAspect="1"/>
          </p:cNvPicPr>
          <p:nvPr/>
        </p:nvPicPr>
        <p:blipFill>
          <a:blip r:embed="rId4"/>
          <a:stretch>
            <a:fillRect/>
          </a:stretch>
        </p:blipFill>
        <p:spPr>
          <a:xfrm>
            <a:off x="695814" y="2182108"/>
            <a:ext cx="3383725" cy="3401030"/>
          </a:xfrm>
          <a:prstGeom prst="ellipse">
            <a:avLst/>
          </a:prstGeom>
          <a:ln>
            <a:noFill/>
          </a:ln>
          <a:effectLst>
            <a:softEdge rad="112500"/>
          </a:effectLst>
        </p:spPr>
      </p:pic>
      <p:sp>
        <p:nvSpPr>
          <p:cNvPr id="15" name="TextBox 14">
            <a:extLst>
              <a:ext uri="{FF2B5EF4-FFF2-40B4-BE49-F238E27FC236}">
                <a16:creationId xmlns:a16="http://schemas.microsoft.com/office/drawing/2014/main" id="{DB16B18C-FD89-2364-A550-9EFCD6F8D232}"/>
              </a:ext>
            </a:extLst>
          </p:cNvPr>
          <p:cNvSpPr txBox="1"/>
          <p:nvPr/>
        </p:nvSpPr>
        <p:spPr>
          <a:xfrm>
            <a:off x="660400" y="5515651"/>
            <a:ext cx="10845800" cy="1077218"/>
          </a:xfrm>
          <a:prstGeom prst="rect">
            <a:avLst/>
          </a:prstGeom>
          <a:solidFill>
            <a:schemeClr val="accent6">
              <a:lumMod val="20000"/>
              <a:lumOff val="80000"/>
            </a:schemeClr>
          </a:solidFill>
          <a:ln>
            <a:noFill/>
          </a:ln>
        </p:spPr>
        <p:txBody>
          <a:bodyPr wrap="square">
            <a:spAutoFit/>
          </a:bodyPr>
          <a:lstStyle/>
          <a:p>
            <a:pPr algn="just">
              <a:tabLst>
                <a:tab pos="342900" algn="l"/>
              </a:tabLst>
            </a:pPr>
            <a:r>
              <a:rPr lang="en-US" sz="3200" b="1" i="1" dirty="0">
                <a:effectLst/>
                <a:latin typeface="Cambria Math" panose="02040503050406030204" pitchFamily="18" charset="0"/>
                <a:ea typeface="Cambria Math" panose="02040503050406030204" pitchFamily="18" charset="0"/>
              </a:rPr>
              <a:t>→</a:t>
            </a:r>
            <a:r>
              <a:rPr lang="en-US" sz="3200" b="1" i="1" dirty="0" err="1">
                <a:effectLst/>
                <a:latin typeface="Times New Roman" panose="02020603050405020304" pitchFamily="18" charset="0"/>
                <a:ea typeface="Times New Roman" panose="02020603050405020304" pitchFamily="18" charset="0"/>
              </a:rPr>
              <a:t>Người</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yêu</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nước</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căm</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thù</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giặc</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sâu</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sắc</a:t>
            </a:r>
            <a:r>
              <a:rPr lang="en-US" sz="3200" b="1" i="1" dirty="0">
                <a:effectLst/>
                <a:latin typeface="Times New Roman" panose="02020603050405020304" pitchFamily="18" charset="0"/>
                <a:ea typeface="Times New Roman" panose="02020603050405020304" pitchFamily="18" charset="0"/>
              </a:rPr>
              <a:t>.</a:t>
            </a:r>
            <a:r>
              <a:rPr lang="en-US" sz="3200" b="1" dirty="0">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Là</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người</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biết</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nhìn</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xa</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trông</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rộng</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mạnh</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mẽ</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quyết</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đoán</a:t>
            </a:r>
            <a:endParaRPr lang="en-US" sz="32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42152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up)">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par>
                                <p:cTn id="16" presetID="22" presetClass="entr" presetSubtype="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500"/>
                                        <p:tgtEl>
                                          <p:spTgt spid="9"/>
                                        </p:tgtEl>
                                      </p:cBhvr>
                                    </p:animEffect>
                                  </p:childTnLst>
                                </p:cTn>
                              </p:par>
                              <p:par>
                                <p:cTn id="24" presetID="22" presetClass="entr" presetSubtype="1"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up)">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7A7FB56-1455-DF97-FD9D-B0C12CF7AD08}"/>
              </a:ext>
            </a:extLst>
          </p:cNvPr>
          <p:cNvSpPr txBox="1"/>
          <p:nvPr/>
        </p:nvSpPr>
        <p:spPr>
          <a:xfrm>
            <a:off x="660400" y="443925"/>
            <a:ext cx="10845800" cy="584775"/>
          </a:xfrm>
          <a:prstGeom prst="rect">
            <a:avLst/>
          </a:prstGeom>
          <a:solidFill>
            <a:schemeClr val="accent4">
              <a:lumMod val="20000"/>
              <a:lumOff val="80000"/>
            </a:schemeClr>
          </a:solidFill>
        </p:spPr>
        <p:txBody>
          <a:bodyPr wrap="square">
            <a:spAutoFit/>
          </a:bodyPr>
          <a:lstStyle/>
          <a:p>
            <a:pPr algn="just">
              <a:tabLst>
                <a:tab pos="342900" algn="l"/>
              </a:tabLst>
            </a:pPr>
            <a:r>
              <a:rPr lang="en-US" sz="3200" b="1">
                <a:effectLst/>
                <a:latin typeface="Times New Roman" panose="02020603050405020304" pitchFamily="18" charset="0"/>
                <a:ea typeface="Times New Roman" panose="02020603050405020304" pitchFamily="18" charset="0"/>
              </a:rPr>
              <a:t>b/ Quang Trung chiêu mộ binh lính</a:t>
            </a:r>
            <a:endParaRPr lang="en-US" sz="3200" dirty="0">
              <a:solidFill>
                <a:srgbClr val="0070C0"/>
              </a:solidFill>
              <a:effectLst/>
              <a:latin typeface="Times New Roman" panose="02020603050405020304" pitchFamily="18" charset="0"/>
              <a:ea typeface="Times New Roman" panose="02020603050405020304" pitchFamily="18" charset="0"/>
            </a:endParaRPr>
          </a:p>
        </p:txBody>
      </p:sp>
      <p:sp>
        <p:nvSpPr>
          <p:cNvPr id="11" name="TextBox 10">
            <a:extLst>
              <a:ext uri="{FF2B5EF4-FFF2-40B4-BE49-F238E27FC236}">
                <a16:creationId xmlns:a16="http://schemas.microsoft.com/office/drawing/2014/main" id="{4F341C4D-C1D5-4FBA-7DB0-EF0C8D88BC0C}"/>
              </a:ext>
            </a:extLst>
          </p:cNvPr>
          <p:cNvSpPr txBox="1"/>
          <p:nvPr/>
        </p:nvSpPr>
        <p:spPr>
          <a:xfrm>
            <a:off x="685799" y="1380320"/>
            <a:ext cx="4500563" cy="1815882"/>
          </a:xfrm>
          <a:prstGeom prst="rect">
            <a:avLst/>
          </a:prstGeom>
          <a:noFill/>
        </p:spPr>
        <p:txBody>
          <a:bodyPr wrap="square">
            <a:spAutoFit/>
          </a:bodyPr>
          <a:lstStyle/>
          <a:p>
            <a:pPr marL="457200" indent="-457200" algn="just">
              <a:buFont typeface="Wingdings" panose="05000000000000000000" pitchFamily="2" charset="2"/>
              <a:buChar char="v"/>
              <a:tabLst>
                <a:tab pos="342900" algn="l"/>
              </a:tabLst>
            </a:pPr>
            <a:r>
              <a:rPr lang="en-US" sz="2800" b="1" dirty="0" err="1">
                <a:effectLst/>
                <a:latin typeface="Times New Roman" panose="02020603050405020304" pitchFamily="18" charset="0"/>
                <a:ea typeface="Times New Roman" panose="02020603050405020304" pitchFamily="18" charset="0"/>
              </a:rPr>
              <a:t>Lời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nói</a:t>
            </a:r>
            <a:r>
              <a:rPr lang="en-US" sz="2800" b="1" dirty="0">
                <a:effectLst/>
                <a:latin typeface="Times New Roman" panose="02020603050405020304" pitchFamily="18" charset="0"/>
                <a:ea typeface="Times New Roman" panose="02020603050405020304" pitchFamily="18" charset="0"/>
              </a:rPr>
              <a:t> </a:t>
            </a:r>
            <a:r>
              <a:rPr lang="fr-FR" sz="2800" b="1" dirty="0">
                <a:effectLst/>
                <a:latin typeface="Times New Roman" panose="02020603050405020304" pitchFamily="18" charset="0"/>
                <a:ea typeface="Times New Roman" panose="02020603050405020304" pitchFamily="18" charset="0"/>
              </a:rPr>
              <a:t>khi </a:t>
            </a:r>
            <a:r>
              <a:rPr lang="fr-FR" sz="2800" b="1" dirty="0" err="1">
                <a:effectLst/>
                <a:latin typeface="Times New Roman" panose="02020603050405020304" pitchFamily="18" charset="0"/>
                <a:ea typeface="Times New Roman" panose="02020603050405020304" pitchFamily="18" charset="0"/>
              </a:rPr>
              <a:t>đến</a:t>
            </a:r>
            <a:r>
              <a:rPr lang="fr-FR" sz="2800" b="1" dirty="0">
                <a:effectLst/>
                <a:latin typeface="Times New Roman" panose="02020603050405020304" pitchFamily="18" charset="0"/>
                <a:ea typeface="Times New Roman" panose="02020603050405020304" pitchFamily="18" charset="0"/>
              </a:rPr>
              <a:t> </a:t>
            </a:r>
            <a:r>
              <a:rPr lang="fr-FR" sz="2800" b="1" dirty="0" err="1">
                <a:effectLst/>
                <a:latin typeface="Times New Roman" panose="02020603050405020304" pitchFamily="18" charset="0"/>
                <a:ea typeface="Times New Roman" panose="02020603050405020304" pitchFamily="18" charset="0"/>
              </a:rPr>
              <a:t>Nghệ</a:t>
            </a:r>
            <a:r>
              <a:rPr lang="fr-FR" sz="2800" b="1" dirty="0">
                <a:effectLst/>
                <a:latin typeface="Times New Roman" panose="02020603050405020304" pitchFamily="18" charset="0"/>
                <a:ea typeface="Times New Roman" panose="02020603050405020304" pitchFamily="18" charset="0"/>
              </a:rPr>
              <a:t> An</a:t>
            </a:r>
            <a:endParaRPr lang="en-US" sz="2800" dirty="0">
              <a:effectLst/>
              <a:latin typeface="Times New Roman" panose="02020603050405020304" pitchFamily="18" charset="0"/>
              <a:ea typeface="Times New Roman" panose="02020603050405020304" pitchFamily="18" charset="0"/>
            </a:endParaRPr>
          </a:p>
          <a:p>
            <a:pPr marL="457200" indent="-457200" algn="just">
              <a:buFont typeface="Wingdings" panose="05000000000000000000" pitchFamily="2" charset="2"/>
              <a:buChar char="ü"/>
              <a:tabLst>
                <a:tab pos="342900" algn="l"/>
              </a:tabLst>
            </a:pPr>
            <a:r>
              <a:rPr lang="en-US" sz="2800" dirty="0" err="1">
                <a:effectLst/>
                <a:latin typeface="Times New Roman" panose="02020603050405020304" pitchFamily="18" charset="0"/>
                <a:ea typeface="Times New Roman" panose="02020603050405020304" pitchFamily="18" charset="0"/>
              </a:rPr>
              <a:t>Hỏi</a:t>
            </a:r>
            <a:r>
              <a:rPr lang="en-US" sz="2800" dirty="0">
                <a:effectLst/>
                <a:latin typeface="Times New Roman" panose="02020603050405020304" pitchFamily="18" charset="0"/>
                <a:ea typeface="Times New Roman" panose="02020603050405020304" pitchFamily="18" charset="0"/>
              </a:rPr>
              <a:t> ý </a:t>
            </a:r>
            <a:r>
              <a:rPr lang="en-US" sz="2800" dirty="0" err="1">
                <a:effectLst/>
                <a:latin typeface="Times New Roman" panose="02020603050405020304" pitchFamily="18" charset="0"/>
                <a:ea typeface="Times New Roman" panose="02020603050405020304" pitchFamily="18" charset="0"/>
              </a:rPr>
              <a:t>kiến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Nguyễn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Thiếp</a:t>
            </a:r>
            <a:r>
              <a:rPr lang="en-US" sz="2800" dirty="0">
                <a:effectLst/>
                <a:latin typeface="Times New Roman" panose="02020603050405020304" pitchFamily="18" charset="0"/>
                <a:ea typeface="Times New Roman" panose="02020603050405020304" pitchFamily="18" charset="0"/>
              </a:rPr>
              <a:t>.</a:t>
            </a:r>
          </a:p>
          <a:p>
            <a:pPr marL="457200" indent="-457200">
              <a:buFont typeface="Wingdings" panose="05000000000000000000" pitchFamily="2" charset="2"/>
              <a:buChar char="ü"/>
            </a:pPr>
            <a:r>
              <a:rPr lang="en-US" sz="2800" dirty="0" err="1">
                <a:effectLst/>
                <a:latin typeface="Times New Roman" panose="02020603050405020304" pitchFamily="18" charset="0"/>
                <a:ea typeface="Times New Roman" panose="02020603050405020304" pitchFamily="18" charset="0"/>
              </a:rPr>
              <a:t>Mộ</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thêm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quân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duyệt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binh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phủ</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dụ</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quân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lính</a:t>
            </a:r>
            <a:endParaRPr lang="en-US" sz="2800" dirty="0"/>
          </a:p>
        </p:txBody>
      </p:sp>
      <p:sp>
        <p:nvSpPr>
          <p:cNvPr id="13" name="TextBox 12">
            <a:extLst>
              <a:ext uri="{FF2B5EF4-FFF2-40B4-BE49-F238E27FC236}">
                <a16:creationId xmlns:a16="http://schemas.microsoft.com/office/drawing/2014/main" id="{045A368D-3721-EA66-9412-3836C9255ABE}"/>
              </a:ext>
            </a:extLst>
          </p:cNvPr>
          <p:cNvSpPr txBox="1"/>
          <p:nvPr/>
        </p:nvSpPr>
        <p:spPr>
          <a:xfrm>
            <a:off x="5929313" y="1380320"/>
            <a:ext cx="5589587" cy="2677656"/>
          </a:xfrm>
          <a:prstGeom prst="rect">
            <a:avLst/>
          </a:prstGeom>
          <a:noFill/>
        </p:spPr>
        <p:txBody>
          <a:bodyPr wrap="square">
            <a:spAutoFit/>
          </a:bodyPr>
          <a:lstStyle/>
          <a:p>
            <a:pPr marL="457200" indent="-457200" algn="just">
              <a:buFont typeface="Wingdings" panose="05000000000000000000" pitchFamily="2" charset="2"/>
              <a:buChar char="v"/>
              <a:tabLst>
                <a:tab pos="342900" algn="l"/>
              </a:tabLst>
            </a:pPr>
            <a:r>
              <a:rPr lang="en-US" sz="2800" b="1" dirty="0" err="1">
                <a:effectLst/>
                <a:latin typeface="Times New Roman" panose="02020603050405020304" pitchFamily="18" charset="0"/>
                <a:ea typeface="Times New Roman" panose="02020603050405020304" pitchFamily="18" charset="0"/>
              </a:rPr>
              <a:t>Lời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nói</a:t>
            </a:r>
            <a:r>
              <a:rPr lang="en-US" sz="2800" b="1" dirty="0">
                <a:effectLst/>
                <a:latin typeface="Times New Roman" panose="02020603050405020304" pitchFamily="18" charset="0"/>
                <a:ea typeface="Times New Roman" panose="02020603050405020304" pitchFamily="18" charset="0"/>
              </a:rPr>
              <a:t> </a:t>
            </a:r>
            <a:r>
              <a:rPr lang="fr-FR" sz="2800" b="1" dirty="0">
                <a:effectLst/>
                <a:latin typeface="Times New Roman" panose="02020603050405020304" pitchFamily="18" charset="0"/>
                <a:ea typeface="Times New Roman" panose="02020603050405020304" pitchFamily="18" charset="0"/>
              </a:rPr>
              <a:t>khi </a:t>
            </a:r>
            <a:r>
              <a:rPr lang="fr-FR" sz="2800" b="1" dirty="0" err="1">
                <a:effectLst/>
                <a:latin typeface="Times New Roman" panose="02020603050405020304" pitchFamily="18" charset="0"/>
                <a:ea typeface="Times New Roman" panose="02020603050405020304" pitchFamily="18" charset="0"/>
              </a:rPr>
              <a:t>đến</a:t>
            </a:r>
            <a:r>
              <a:rPr lang="fr-FR" sz="2800" b="1" dirty="0">
                <a:effectLst/>
                <a:latin typeface="Times New Roman" panose="02020603050405020304" pitchFamily="18" charset="0"/>
                <a:ea typeface="Times New Roman" panose="02020603050405020304" pitchFamily="18" charset="0"/>
              </a:rPr>
              <a:t> Tam </a:t>
            </a:r>
            <a:r>
              <a:rPr lang="fr-FR" sz="2800" b="1" dirty="0" err="1">
                <a:effectLst/>
                <a:latin typeface="Times New Roman" panose="02020603050405020304" pitchFamily="18" charset="0"/>
                <a:ea typeface="Times New Roman" panose="02020603050405020304" pitchFamily="18" charset="0"/>
              </a:rPr>
              <a:t>Điệp</a:t>
            </a:r>
            <a:endParaRPr lang="en-US" sz="2800" dirty="0">
              <a:effectLst/>
              <a:latin typeface="Times New Roman" panose="02020603050405020304" pitchFamily="18" charset="0"/>
              <a:ea typeface="Times New Roman" panose="02020603050405020304" pitchFamily="18" charset="0"/>
            </a:endParaRPr>
          </a:p>
          <a:p>
            <a:pPr marL="457200" indent="-457200" algn="just">
              <a:buFont typeface="Wingdings" panose="05000000000000000000" pitchFamily="2" charset="2"/>
              <a:buChar char="ü"/>
              <a:tabLst>
                <a:tab pos="342900" algn="l"/>
              </a:tabLst>
            </a:pPr>
            <a:r>
              <a:rPr lang="fr-FR" sz="2800" dirty="0" err="1">
                <a:effectLst/>
                <a:latin typeface="Times New Roman" panose="02020603050405020304" pitchFamily="18" charset="0"/>
                <a:ea typeface="Times New Roman" panose="02020603050405020304" pitchFamily="18" charset="0"/>
              </a:rPr>
              <a:t>Mắng</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Sở</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Lân</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tuỳ</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tiện</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làm</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việc</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giặc</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đến</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không</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đánh</a:t>
            </a:r>
            <a:r>
              <a:rPr lang="fr-FR" sz="2800" dirty="0">
                <a:effectLst/>
                <a:latin typeface="Times New Roman" panose="02020603050405020304" pitchFamily="18" charset="0"/>
                <a:ea typeface="Times New Roman" panose="02020603050405020304" pitchFamily="18" charset="0"/>
              </a:rPr>
              <a:t>...</a:t>
            </a:r>
            <a:r>
              <a:rPr lang="fr-FR" sz="2800" dirty="0" err="1">
                <a:effectLst/>
                <a:latin typeface="Times New Roman" panose="02020603050405020304" pitchFamily="18" charset="0"/>
                <a:ea typeface="Times New Roman" panose="02020603050405020304" pitchFamily="18" charset="0"/>
              </a:rPr>
              <a:t>có</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tội</a:t>
            </a:r>
            <a:r>
              <a:rPr lang="fr-FR" sz="2800"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marL="457200" indent="-457200" algn="just">
              <a:buFont typeface="Wingdings" panose="05000000000000000000" pitchFamily="2" charset="2"/>
              <a:buChar char="ü"/>
              <a:tabLst>
                <a:tab pos="342900" algn="l"/>
              </a:tabLst>
            </a:pPr>
            <a:r>
              <a:rPr lang="fr-FR" sz="2800" dirty="0" err="1">
                <a:effectLst/>
                <a:latin typeface="Times New Roman" panose="02020603050405020304" pitchFamily="18" charset="0"/>
                <a:ea typeface="Times New Roman" panose="02020603050405020304" pitchFamily="18" charset="0"/>
              </a:rPr>
              <a:t>Khen</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song</a:t>
            </a:r>
            <a:r>
              <a:rPr lang="fr-FR" sz="2800" dirty="0">
                <a:effectLst/>
                <a:latin typeface="Times New Roman" panose="02020603050405020304" pitchFamily="18" charset="0"/>
                <a:ea typeface="Times New Roman" panose="02020603050405020304" pitchFamily="18" charset="0"/>
              </a:rPr>
              <a:t> ta </a:t>
            </a:r>
            <a:r>
              <a:rPr lang="fr-FR" sz="2800" dirty="0" err="1">
                <a:effectLst/>
                <a:latin typeface="Times New Roman" panose="02020603050405020304" pitchFamily="18" charset="0"/>
                <a:ea typeface="Times New Roman" panose="02020603050405020304" pitchFamily="18" charset="0"/>
              </a:rPr>
              <a:t>nghĩ</a:t>
            </a:r>
            <a:r>
              <a:rPr lang="fr-FR" sz="2800" dirty="0">
                <a:effectLst/>
                <a:latin typeface="Times New Roman" panose="02020603050405020304" pitchFamily="18" charset="0"/>
                <a:ea typeface="Times New Roman" panose="02020603050405020304" pitchFamily="18" charset="0"/>
              </a:rPr>
              <a:t>.....</a:t>
            </a:r>
            <a:r>
              <a:rPr lang="fr-FR" sz="2800" dirty="0" err="1">
                <a:effectLst/>
                <a:latin typeface="Times New Roman" panose="02020603050405020304" pitchFamily="18" charset="0"/>
                <a:ea typeface="Times New Roman" panose="02020603050405020304" pitchFamily="18" charset="0"/>
              </a:rPr>
              <a:t>có</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tài</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tha</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tội</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các</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người</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biết</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nín</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nhịn</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để</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tránh</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mũi</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nhọn</a:t>
            </a:r>
            <a:r>
              <a:rPr lang="fr-FR" sz="2800" dirty="0">
                <a:effectLst/>
                <a:latin typeface="Times New Roman" panose="02020603050405020304" pitchFamily="18" charset="0"/>
                <a:ea typeface="Times New Roman" panose="02020603050405020304" pitchFamily="18" charset="0"/>
              </a:rPr>
              <a:t>...</a:t>
            </a:r>
            <a:r>
              <a:rPr lang="fr-FR" sz="2800" dirty="0" err="1">
                <a:effectLst/>
                <a:latin typeface="Times New Roman" panose="02020603050405020304" pitchFamily="18" charset="0"/>
                <a:ea typeface="Times New Roman" panose="02020603050405020304" pitchFamily="18" charset="0"/>
              </a:rPr>
              <a:t>kế</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ấy</a:t>
            </a:r>
            <a:r>
              <a:rPr lang="fr-FR" sz="2800" dirty="0">
                <a:effectLst/>
                <a:latin typeface="Times New Roman" panose="02020603050405020304" pitchFamily="18" charset="0"/>
                <a:ea typeface="Times New Roman" panose="02020603050405020304" pitchFamily="18" charset="0"/>
              </a:rPr>
              <a:t> là </a:t>
            </a:r>
            <a:r>
              <a:rPr lang="fr-FR" sz="2800" dirty="0" err="1">
                <a:effectLst/>
                <a:latin typeface="Times New Roman" panose="02020603050405020304" pitchFamily="18" charset="0"/>
                <a:ea typeface="Times New Roman" panose="02020603050405020304" pitchFamily="18" charset="0"/>
              </a:rPr>
              <a:t>rất</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đúng</a:t>
            </a:r>
            <a:r>
              <a:rPr lang="fr-FR" sz="2800"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15" name="Picture 14">
            <a:extLst>
              <a:ext uri="{FF2B5EF4-FFF2-40B4-BE49-F238E27FC236}">
                <a16:creationId xmlns:a16="http://schemas.microsoft.com/office/drawing/2014/main" id="{37DA98F9-0105-278A-C4A8-578C6EC2CDD8}"/>
              </a:ext>
            </a:extLst>
          </p:cNvPr>
          <p:cNvPicPr>
            <a:picLocks noChangeAspect="1"/>
          </p:cNvPicPr>
          <p:nvPr/>
        </p:nvPicPr>
        <p:blipFill>
          <a:blip r:embed="rId2"/>
          <a:stretch>
            <a:fillRect/>
          </a:stretch>
        </p:blipFill>
        <p:spPr>
          <a:xfrm>
            <a:off x="6284938" y="4057976"/>
            <a:ext cx="4878333" cy="2356099"/>
          </a:xfrm>
          <a:prstGeom prst="rect">
            <a:avLst/>
          </a:prstGeom>
          <a:effectLst>
            <a:softEdge rad="317500"/>
          </a:effectLst>
        </p:spPr>
      </p:pic>
      <p:sp>
        <p:nvSpPr>
          <p:cNvPr id="16" name="Rectangle: Rounded Corners 15">
            <a:extLst>
              <a:ext uri="{FF2B5EF4-FFF2-40B4-BE49-F238E27FC236}">
                <a16:creationId xmlns:a16="http://schemas.microsoft.com/office/drawing/2014/main" id="{A234E467-EB10-9E9A-9833-C23ECCC1ABF6}"/>
              </a:ext>
            </a:extLst>
          </p:cNvPr>
          <p:cNvSpPr/>
          <p:nvPr/>
        </p:nvSpPr>
        <p:spPr>
          <a:xfrm>
            <a:off x="563561" y="1150707"/>
            <a:ext cx="4757739" cy="4664306"/>
          </a:xfrm>
          <a:prstGeom prst="roundRect">
            <a:avLst/>
          </a:prstGeom>
          <a:noFill/>
          <a:ln w="28575">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2AC7807B-2896-6FDB-19E4-0312616BFC27}"/>
              </a:ext>
            </a:extLst>
          </p:cNvPr>
          <p:cNvSpPr/>
          <p:nvPr/>
        </p:nvSpPr>
        <p:spPr>
          <a:xfrm>
            <a:off x="5865044" y="1150707"/>
            <a:ext cx="5718123" cy="5263368"/>
          </a:xfrm>
          <a:prstGeom prst="roundRect">
            <a:avLst/>
          </a:prstGeom>
          <a:noFill/>
          <a:ln w="28575">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49CE4546-892A-73E0-A9C5-1CBDA58007C2}"/>
              </a:ext>
            </a:extLst>
          </p:cNvPr>
          <p:cNvPicPr>
            <a:picLocks noChangeAspect="1"/>
          </p:cNvPicPr>
          <p:nvPr/>
        </p:nvPicPr>
        <p:blipFill>
          <a:blip r:embed="rId3"/>
          <a:stretch>
            <a:fillRect/>
          </a:stretch>
        </p:blipFill>
        <p:spPr>
          <a:xfrm>
            <a:off x="791339" y="3258919"/>
            <a:ext cx="4379907" cy="2395261"/>
          </a:xfrm>
          <a:prstGeom prst="rect">
            <a:avLst/>
          </a:prstGeom>
          <a:effectLst>
            <a:softEdge rad="317500"/>
          </a:effectLst>
        </p:spPr>
      </p:pic>
    </p:spTree>
    <p:extLst>
      <p:ext uri="{BB962C8B-B14F-4D97-AF65-F5344CB8AC3E}">
        <p14:creationId xmlns:p14="http://schemas.microsoft.com/office/powerpoint/2010/main" val="2562311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500"/>
                                        <p:tgtEl>
                                          <p:spTgt spid="16"/>
                                        </p:tgtEl>
                                      </p:cBhvr>
                                    </p:animEffect>
                                  </p:childTnLst>
                                </p:cTn>
                              </p:par>
                              <p:par>
                                <p:cTn id="11" presetID="6" presetClass="entr" presetSubtype="16"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ircle(in)">
                                      <p:cBhvr>
                                        <p:cTn id="13" dur="20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up)">
                                      <p:cBhvr>
                                        <p:cTn id="18" dur="500"/>
                                        <p:tgtEl>
                                          <p:spTgt spid="13"/>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500"/>
                                        <p:tgtEl>
                                          <p:spTgt spid="17"/>
                                        </p:tgtEl>
                                      </p:cBhvr>
                                    </p:animEffect>
                                  </p:childTnLst>
                                </p:cTn>
                              </p:par>
                              <p:par>
                                <p:cTn id="22" presetID="22" presetClass="entr" presetSubtype="1"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up)">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7C9941-66B4-29B4-F17E-5A847093D456}"/>
              </a:ext>
            </a:extLst>
          </p:cNvPr>
          <p:cNvSpPr txBox="1"/>
          <p:nvPr/>
        </p:nvSpPr>
        <p:spPr>
          <a:xfrm>
            <a:off x="660401" y="768678"/>
            <a:ext cx="4625974" cy="1815882"/>
          </a:xfrm>
          <a:prstGeom prst="rect">
            <a:avLst/>
          </a:prstGeom>
          <a:noFill/>
        </p:spPr>
        <p:txBody>
          <a:bodyPr wrap="square">
            <a:spAutoFit/>
          </a:bodyPr>
          <a:lstStyle/>
          <a:p>
            <a:pPr marL="457200" indent="-457200">
              <a:buFont typeface="Wingdings" panose="05000000000000000000" pitchFamily="2" charset="2"/>
              <a:buChar char="v"/>
            </a:pPr>
            <a:r>
              <a:rPr lang="fr-FR" sz="2800" b="1" dirty="0" err="1">
                <a:effectLst/>
                <a:latin typeface="Times New Roman" panose="02020603050405020304" pitchFamily="18" charset="0"/>
                <a:ea typeface="Times New Roman" panose="02020603050405020304" pitchFamily="18" charset="0"/>
              </a:rPr>
              <a:t>Tâm</a:t>
            </a:r>
            <a:r>
              <a:rPr lang="fr-FR" sz="2800" b="1" dirty="0">
                <a:effectLst/>
                <a:latin typeface="Times New Roman" panose="02020603050405020304" pitchFamily="18" charset="0"/>
                <a:ea typeface="Times New Roman" panose="02020603050405020304" pitchFamily="18" charset="0"/>
              </a:rPr>
              <a:t> </a:t>
            </a:r>
            <a:r>
              <a:rPr lang="fr-FR" sz="2800" b="1" dirty="0" err="1">
                <a:effectLst/>
                <a:latin typeface="Times New Roman" panose="02020603050405020304" pitchFamily="18" charset="0"/>
                <a:ea typeface="Times New Roman" panose="02020603050405020304" pitchFamily="18" charset="0"/>
              </a:rPr>
              <a:t>tư</a:t>
            </a:r>
            <a:r>
              <a:rPr lang="fr-FR" sz="2800" b="1" dirty="0">
                <a:effectLst/>
                <a:latin typeface="Times New Roman" panose="02020603050405020304" pitchFamily="18" charset="0"/>
                <a:ea typeface="Times New Roman" panose="02020603050405020304" pitchFamily="18" charset="0"/>
              </a:rPr>
              <a:t> : </a:t>
            </a:r>
            <a:r>
              <a:rPr lang="fr-FR" sz="2800" dirty="0">
                <a:effectLst/>
                <a:latin typeface="Times New Roman" panose="02020603050405020304" pitchFamily="18" charset="0"/>
                <a:ea typeface="Times New Roman" panose="02020603050405020304" pitchFamily="18" charset="0"/>
              </a:rPr>
              <a:t>lo </a:t>
            </a:r>
            <a:r>
              <a:rPr lang="fr-FR" sz="2800" dirty="0" err="1">
                <a:effectLst/>
                <a:latin typeface="Times New Roman" panose="02020603050405020304" pitchFamily="18" charset="0"/>
                <a:ea typeface="Times New Roman" panose="02020603050405020304" pitchFamily="18" charset="0"/>
              </a:rPr>
              <a:t>lắng</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cho</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vận</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mệnh</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đất</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nước</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mong</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muốn</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quân</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sĩ</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một</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lòng</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đánh</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giặc</a:t>
            </a:r>
            <a:r>
              <a:rPr lang="fr-FR" sz="2800" dirty="0">
                <a:effectLst/>
                <a:latin typeface="Times New Roman" panose="02020603050405020304" pitchFamily="18" charset="0"/>
                <a:ea typeface="Times New Roman" panose="02020603050405020304" pitchFamily="18" charset="0"/>
              </a:rPr>
              <a:t>.</a:t>
            </a:r>
            <a:endParaRPr lang="en-US" sz="2800" dirty="0"/>
          </a:p>
        </p:txBody>
      </p:sp>
      <p:sp>
        <p:nvSpPr>
          <p:cNvPr id="5" name="TextBox 4">
            <a:extLst>
              <a:ext uri="{FF2B5EF4-FFF2-40B4-BE49-F238E27FC236}">
                <a16:creationId xmlns:a16="http://schemas.microsoft.com/office/drawing/2014/main" id="{8321016C-E3EB-3740-BA89-8D9B73890F14}"/>
              </a:ext>
            </a:extLst>
          </p:cNvPr>
          <p:cNvSpPr txBox="1"/>
          <p:nvPr/>
        </p:nvSpPr>
        <p:spPr>
          <a:xfrm>
            <a:off x="5859661" y="1056015"/>
            <a:ext cx="5711428" cy="2677656"/>
          </a:xfrm>
          <a:prstGeom prst="rect">
            <a:avLst/>
          </a:prstGeom>
          <a:noFill/>
        </p:spPr>
        <p:txBody>
          <a:bodyPr wrap="square">
            <a:spAutoFit/>
          </a:bodyPr>
          <a:lstStyle/>
          <a:p>
            <a:pPr marL="457200" indent="-457200" algn="just">
              <a:buFont typeface="Wingdings" panose="05000000000000000000" pitchFamily="2" charset="2"/>
              <a:buChar char="v"/>
              <a:tabLst>
                <a:tab pos="342900" algn="l"/>
              </a:tabLst>
            </a:pPr>
            <a:r>
              <a:rPr lang="fr-FR" sz="2800" b="1" dirty="0" err="1">
                <a:effectLst/>
                <a:latin typeface="Times New Roman" panose="02020603050405020304" pitchFamily="18" charset="0"/>
                <a:ea typeface="Times New Roman" panose="02020603050405020304" pitchFamily="18" charset="0"/>
              </a:rPr>
              <a:t>Hành</a:t>
            </a:r>
            <a:r>
              <a:rPr lang="fr-FR" sz="2800" b="1" dirty="0">
                <a:effectLst/>
                <a:latin typeface="Times New Roman" panose="02020603050405020304" pitchFamily="18" charset="0"/>
                <a:ea typeface="Times New Roman" panose="02020603050405020304" pitchFamily="18" charset="0"/>
              </a:rPr>
              <a:t> </a:t>
            </a:r>
            <a:r>
              <a:rPr lang="fr-FR" sz="2800" b="1" dirty="0" err="1">
                <a:effectLst/>
                <a:latin typeface="Times New Roman" panose="02020603050405020304" pitchFamily="18" charset="0"/>
                <a:ea typeface="Times New Roman" panose="02020603050405020304" pitchFamily="18" charset="0"/>
              </a:rPr>
              <a:t>động</a:t>
            </a:r>
            <a:r>
              <a:rPr lang="fr-FR" sz="2800" b="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marL="457200" indent="-457200" algn="just">
              <a:buFont typeface="Wingdings" panose="05000000000000000000" pitchFamily="2" charset="2"/>
              <a:buChar char="ü"/>
              <a:tabLst>
                <a:tab pos="342900" algn="l"/>
              </a:tabLst>
            </a:pPr>
            <a:r>
              <a:rPr lang="fr-FR" sz="2800" dirty="0" err="1">
                <a:effectLst/>
                <a:latin typeface="Times New Roman" panose="02020603050405020304" pitchFamily="18" charset="0"/>
                <a:ea typeface="Times New Roman" panose="02020603050405020304" pitchFamily="18" charset="0"/>
              </a:rPr>
              <a:t>Mở</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cuộc</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duyệt</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binh</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lớn</a:t>
            </a:r>
            <a:r>
              <a:rPr lang="fr-FR" sz="2800"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457200" indent="-457200" algn="just">
              <a:buFont typeface="Wingdings" panose="05000000000000000000" pitchFamily="2" charset="2"/>
              <a:buChar char="ü"/>
              <a:tabLst>
                <a:tab pos="342900" algn="l"/>
              </a:tabLst>
            </a:pPr>
            <a:r>
              <a:rPr lang="fr-FR" sz="2800" dirty="0" err="1">
                <a:effectLst/>
                <a:latin typeface="Times New Roman" panose="02020603050405020304" pitchFamily="18" charset="0"/>
                <a:ea typeface="Times New Roman" panose="02020603050405020304" pitchFamily="18" charset="0"/>
              </a:rPr>
              <a:t>Tuyển</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thêm</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lính</a:t>
            </a:r>
            <a:r>
              <a:rPr lang="fr-FR" sz="2800"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457200" indent="-457200" algn="just">
              <a:buFont typeface="Wingdings" panose="05000000000000000000" pitchFamily="2" charset="2"/>
              <a:buChar char="ü"/>
              <a:tabLst>
                <a:tab pos="342900" algn="l"/>
              </a:tabLst>
            </a:pPr>
            <a:r>
              <a:rPr lang="fr-FR" sz="2800" dirty="0" err="1">
                <a:effectLst/>
                <a:latin typeface="Times New Roman" panose="02020603050405020304" pitchFamily="18" charset="0"/>
                <a:ea typeface="Times New Roman" panose="02020603050405020304" pitchFamily="18" charset="0"/>
              </a:rPr>
              <a:t>Cưỡi</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voi</a:t>
            </a:r>
            <a:r>
              <a:rPr lang="fr-FR" sz="2800" dirty="0">
                <a:effectLst/>
                <a:latin typeface="Times New Roman" panose="02020603050405020304" pitchFamily="18" charset="0"/>
                <a:ea typeface="Times New Roman" panose="02020603050405020304" pitchFamily="18" charset="0"/>
              </a:rPr>
              <a:t> ra </a:t>
            </a:r>
            <a:r>
              <a:rPr lang="fr-FR" sz="2800" dirty="0" err="1">
                <a:effectLst/>
                <a:latin typeface="Times New Roman" panose="02020603050405020304" pitchFamily="18" charset="0"/>
                <a:ea typeface="Times New Roman" panose="02020603050405020304" pitchFamily="18" charset="0"/>
              </a:rPr>
              <a:t>doanh</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khuyên</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bảo</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lính</a:t>
            </a:r>
            <a:r>
              <a:rPr lang="fr-FR" sz="2800"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457200" indent="-457200" algn="just">
              <a:buFont typeface="Wingdings" panose="05000000000000000000" pitchFamily="2" charset="2"/>
              <a:buChar char="ü"/>
              <a:tabLst>
                <a:tab pos="342900" algn="l"/>
              </a:tabLst>
            </a:pPr>
            <a:r>
              <a:rPr lang="en-US" sz="2800" dirty="0" err="1">
                <a:effectLst/>
                <a:latin typeface="Times New Roman" panose="02020603050405020304" pitchFamily="18" charset="0"/>
                <a:ea typeface="Times New Roman" panose="02020603050405020304" pitchFamily="18" charset="0"/>
              </a:rPr>
              <a:t>Mở</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tiệc</a:t>
            </a:r>
            <a:r>
              <a:rPr lang="en-US" sz="2800" dirty="0">
                <a:effectLst/>
                <a:latin typeface="Times New Roman" panose="02020603050405020304" pitchFamily="18" charset="0"/>
                <a:ea typeface="Times New Roman" panose="02020603050405020304" pitchFamily="18" charset="0"/>
              </a:rPr>
              <a:t> khao </a:t>
            </a:r>
            <a:r>
              <a:rPr lang="en-US" sz="2800" dirty="0" err="1">
                <a:effectLst/>
                <a:latin typeface="Times New Roman" panose="02020603050405020304" pitchFamily="18" charset="0"/>
                <a:ea typeface="Times New Roman" panose="02020603050405020304" pitchFamily="18" charset="0"/>
              </a:rPr>
              <a:t>quân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trước</a:t>
            </a:r>
            <a:r>
              <a:rPr lang="en-US" sz="2800" dirty="0">
                <a:effectLst/>
                <a:latin typeface="Times New Roman" panose="02020603050405020304" pitchFamily="18" charset="0"/>
                <a:ea typeface="Times New Roman" panose="02020603050405020304" pitchFamily="18" charset="0"/>
              </a:rPr>
              <a:t>...</a:t>
            </a:r>
          </a:p>
          <a:p>
            <a:pPr marL="457200" indent="-457200" algn="just">
              <a:buFont typeface="Wingdings" panose="05000000000000000000" pitchFamily="2" charset="2"/>
              <a:buChar char="ü"/>
              <a:tabLst>
                <a:tab pos="342900" algn="l"/>
              </a:tabLst>
            </a:pPr>
            <a:r>
              <a:rPr lang="en-US" sz="2800" dirty="0" err="1">
                <a:effectLst/>
                <a:latin typeface="Times New Roman" panose="02020603050405020304" pitchFamily="18" charset="0"/>
                <a:ea typeface="Times New Roman" panose="02020603050405020304" pitchFamily="18" charset="0"/>
              </a:rPr>
              <a:t>Hoạch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định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kế</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hoạch</a:t>
            </a:r>
            <a:r>
              <a:rPr lang="en-US" sz="2800" dirty="0">
                <a:effectLst/>
                <a:latin typeface="Times New Roman" panose="02020603050405020304" pitchFamily="18" charset="0"/>
                <a:ea typeface="Times New Roman" panose="02020603050405020304" pitchFamily="18" charset="0"/>
              </a:rPr>
              <a:t>.</a:t>
            </a:r>
          </a:p>
        </p:txBody>
      </p:sp>
      <p:pic>
        <p:nvPicPr>
          <p:cNvPr id="6" name="Picture 5">
            <a:extLst>
              <a:ext uri="{FF2B5EF4-FFF2-40B4-BE49-F238E27FC236}">
                <a16:creationId xmlns:a16="http://schemas.microsoft.com/office/drawing/2014/main" id="{6D41B850-5CAC-2876-97E4-CB56314E6021}"/>
              </a:ext>
            </a:extLst>
          </p:cNvPr>
          <p:cNvPicPr>
            <a:picLocks noChangeAspect="1"/>
          </p:cNvPicPr>
          <p:nvPr/>
        </p:nvPicPr>
        <p:blipFill>
          <a:blip r:embed="rId2"/>
          <a:stretch>
            <a:fillRect/>
          </a:stretch>
        </p:blipFill>
        <p:spPr>
          <a:xfrm>
            <a:off x="485327" y="2753729"/>
            <a:ext cx="5029199" cy="2828924"/>
          </a:xfrm>
          <a:prstGeom prst="rect">
            <a:avLst/>
          </a:prstGeom>
          <a:effectLst>
            <a:softEdge rad="317500"/>
          </a:effectLst>
        </p:spPr>
      </p:pic>
      <p:pic>
        <p:nvPicPr>
          <p:cNvPr id="7" name="Picture 6">
            <a:extLst>
              <a:ext uri="{FF2B5EF4-FFF2-40B4-BE49-F238E27FC236}">
                <a16:creationId xmlns:a16="http://schemas.microsoft.com/office/drawing/2014/main" id="{2955B230-8006-6B19-C492-EF9A214AC7F3}"/>
              </a:ext>
            </a:extLst>
          </p:cNvPr>
          <p:cNvPicPr>
            <a:picLocks noChangeAspect="1"/>
          </p:cNvPicPr>
          <p:nvPr/>
        </p:nvPicPr>
        <p:blipFill>
          <a:blip r:embed="rId3"/>
          <a:stretch>
            <a:fillRect/>
          </a:stretch>
        </p:blipFill>
        <p:spPr>
          <a:xfrm>
            <a:off x="6096000" y="3751719"/>
            <a:ext cx="5062316" cy="2552700"/>
          </a:xfrm>
          <a:prstGeom prst="rect">
            <a:avLst/>
          </a:prstGeom>
          <a:effectLst>
            <a:softEdge rad="317500"/>
          </a:effectLst>
        </p:spPr>
      </p:pic>
      <p:sp>
        <p:nvSpPr>
          <p:cNvPr id="8" name="Rectangle: Rounded Corners 7">
            <a:extLst>
              <a:ext uri="{FF2B5EF4-FFF2-40B4-BE49-F238E27FC236}">
                <a16:creationId xmlns:a16="http://schemas.microsoft.com/office/drawing/2014/main" id="{5863D00C-0A36-E206-2C68-443F9D7AE41A}"/>
              </a:ext>
            </a:extLst>
          </p:cNvPr>
          <p:cNvSpPr/>
          <p:nvPr/>
        </p:nvSpPr>
        <p:spPr>
          <a:xfrm>
            <a:off x="620911" y="613102"/>
            <a:ext cx="4757739" cy="5073323"/>
          </a:xfrm>
          <a:prstGeom prst="roundRect">
            <a:avLst/>
          </a:prstGeom>
          <a:noFill/>
          <a:ln w="28575">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73D40D87-619D-BA85-FB4E-BB2BF73D4F62}"/>
              </a:ext>
            </a:extLst>
          </p:cNvPr>
          <p:cNvSpPr/>
          <p:nvPr/>
        </p:nvSpPr>
        <p:spPr>
          <a:xfrm>
            <a:off x="5779491" y="831626"/>
            <a:ext cx="5711428" cy="5332634"/>
          </a:xfrm>
          <a:prstGeom prst="roundRect">
            <a:avLst/>
          </a:prstGeom>
          <a:noFill/>
          <a:ln w="28575">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371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par>
                                <p:cTn id="22" presetID="22" presetClass="entr" presetSubtype="1"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1203DF-572E-F222-EB4F-3E335F42FAB8}"/>
              </a:ext>
            </a:extLst>
          </p:cNvPr>
          <p:cNvPicPr>
            <a:picLocks noChangeAspect="1"/>
          </p:cNvPicPr>
          <p:nvPr/>
        </p:nvPicPr>
        <p:blipFill rotWithShape="1">
          <a:blip r:embed="rId2"/>
          <a:srcRect t="8537"/>
          <a:stretch/>
        </p:blipFill>
        <p:spPr>
          <a:xfrm>
            <a:off x="0" y="0"/>
            <a:ext cx="12191980" cy="6857990"/>
          </a:xfrm>
          <a:prstGeom prst="rect">
            <a:avLst/>
          </a:prstGeom>
        </p:spPr>
      </p:pic>
      <p:sp>
        <p:nvSpPr>
          <p:cNvPr id="8" name="Rectangle 7">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05BDC6A-72A1-4E9B-A277-DE553D386EEC}"/>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b="1" dirty="0">
                <a:solidFill>
                  <a:schemeClr val="tx1">
                    <a:lumMod val="85000"/>
                    <a:lumOff val="15000"/>
                  </a:schemeClr>
                </a:solidFill>
                <a:effectLst/>
                <a:latin typeface="Times New Roman" panose="02020603050405020304" pitchFamily="18" charset="0"/>
                <a:ea typeface="+mj-ea"/>
                <a:cs typeface="Times New Roman" panose="02020603050405020304" pitchFamily="18" charset="0"/>
              </a:rPr>
              <a:t>c/ Quang </a:t>
            </a:r>
            <a:r>
              <a:rPr lang="en-US" sz="3600" b="1" dirty="0" err="1">
                <a:solidFill>
                  <a:schemeClr val="tx1">
                    <a:lumMod val="85000"/>
                    <a:lumOff val="15000"/>
                  </a:schemeClr>
                </a:solidFill>
                <a:effectLst/>
                <a:latin typeface="Times New Roman" panose="02020603050405020304" pitchFamily="18" charset="0"/>
                <a:ea typeface="+mj-ea"/>
                <a:cs typeface="Times New Roman" panose="02020603050405020304" pitchFamily="18" charset="0"/>
              </a:rPr>
              <a:t>Trung</a:t>
            </a:r>
            <a:r>
              <a:rPr lang="en-US" sz="3600" b="1" dirty="0">
                <a:solidFill>
                  <a:schemeClr val="tx1">
                    <a:lumMod val="85000"/>
                    <a:lumOff val="15000"/>
                  </a:schemeClr>
                </a:solidFill>
                <a:effectLst/>
                <a:latin typeface="Times New Roman" panose="02020603050405020304" pitchFamily="18" charset="0"/>
                <a:ea typeface="+mj-ea"/>
                <a:cs typeface="Times New Roman" panose="02020603050405020304" pitchFamily="18" charset="0"/>
              </a:rPr>
              <a:t> </a:t>
            </a:r>
            <a:r>
              <a:rPr lang="en-US" sz="3600" b="1" dirty="0" err="1">
                <a:solidFill>
                  <a:schemeClr val="tx1">
                    <a:lumMod val="85000"/>
                    <a:lumOff val="15000"/>
                  </a:schemeClr>
                </a:solidFill>
                <a:effectLst/>
                <a:latin typeface="Times New Roman" panose="02020603050405020304" pitchFamily="18" charset="0"/>
                <a:ea typeface="+mj-ea"/>
                <a:cs typeface="Times New Roman" panose="02020603050405020304" pitchFamily="18" charset="0"/>
              </a:rPr>
              <a:t>đại</a:t>
            </a:r>
            <a:r>
              <a:rPr lang="en-US" sz="3600" b="1" dirty="0">
                <a:solidFill>
                  <a:schemeClr val="tx1">
                    <a:lumMod val="85000"/>
                    <a:lumOff val="15000"/>
                  </a:schemeClr>
                </a:solidFill>
                <a:effectLst/>
                <a:latin typeface="Times New Roman" panose="02020603050405020304" pitchFamily="18" charset="0"/>
                <a:ea typeface="+mj-ea"/>
                <a:cs typeface="Times New Roman" panose="02020603050405020304" pitchFamily="18" charset="0"/>
              </a:rPr>
              <a:t> </a:t>
            </a:r>
            <a:r>
              <a:rPr lang="en-US" sz="3600" b="1" dirty="0" err="1">
                <a:solidFill>
                  <a:schemeClr val="tx1">
                    <a:lumMod val="85000"/>
                    <a:lumOff val="15000"/>
                  </a:schemeClr>
                </a:solidFill>
                <a:effectLst/>
                <a:latin typeface="Times New Roman" panose="02020603050405020304" pitchFamily="18" charset="0"/>
                <a:ea typeface="+mj-ea"/>
                <a:cs typeface="Times New Roman" panose="02020603050405020304" pitchFamily="18" charset="0"/>
              </a:rPr>
              <a:t>phá</a:t>
            </a:r>
            <a:r>
              <a:rPr lang="en-US" sz="3600" b="1" dirty="0">
                <a:solidFill>
                  <a:schemeClr val="tx1">
                    <a:lumMod val="85000"/>
                    <a:lumOff val="15000"/>
                  </a:schemeClr>
                </a:solidFill>
                <a:effectLst/>
                <a:latin typeface="Times New Roman" panose="02020603050405020304" pitchFamily="18" charset="0"/>
                <a:ea typeface="+mj-ea"/>
                <a:cs typeface="Times New Roman" panose="02020603050405020304" pitchFamily="18" charset="0"/>
              </a:rPr>
              <a:t> </a:t>
            </a:r>
            <a:r>
              <a:rPr lang="en-US" sz="3600" b="1" dirty="0" err="1">
                <a:solidFill>
                  <a:schemeClr val="tx1">
                    <a:lumMod val="85000"/>
                    <a:lumOff val="15000"/>
                  </a:schemeClr>
                </a:solidFill>
                <a:effectLst/>
                <a:latin typeface="Times New Roman" panose="02020603050405020304" pitchFamily="18" charset="0"/>
                <a:ea typeface="+mj-ea"/>
                <a:cs typeface="Times New Roman" panose="02020603050405020304" pitchFamily="18" charset="0"/>
              </a:rPr>
              <a:t>quân</a:t>
            </a:r>
            <a:r>
              <a:rPr lang="en-US" sz="3600" b="1" dirty="0">
                <a:solidFill>
                  <a:schemeClr val="tx1">
                    <a:lumMod val="85000"/>
                    <a:lumOff val="15000"/>
                  </a:schemeClr>
                </a:solidFill>
                <a:effectLst/>
                <a:latin typeface="Times New Roman" panose="02020603050405020304" pitchFamily="18" charset="0"/>
                <a:ea typeface="+mj-ea"/>
                <a:cs typeface="Times New Roman" panose="02020603050405020304" pitchFamily="18" charset="0"/>
              </a:rPr>
              <a:t> Thanh</a:t>
            </a:r>
            <a:r>
              <a:rPr lang="en-US" sz="3600" dirty="0">
                <a:solidFill>
                  <a:schemeClr val="tx1">
                    <a:lumMod val="85000"/>
                    <a:lumOff val="15000"/>
                  </a:schemeClr>
                </a:solidFill>
                <a:effectLst/>
                <a:latin typeface="Times New Roman" panose="02020603050405020304" pitchFamily="18" charset="0"/>
                <a:ea typeface="+mj-ea"/>
                <a:cs typeface="Times New Roman" panose="02020603050405020304" pitchFamily="18" charset="0"/>
              </a:rPr>
              <a:t>.</a:t>
            </a:r>
          </a:p>
        </p:txBody>
      </p:sp>
      <p:cxnSp>
        <p:nvCxnSpPr>
          <p:cNvPr id="10" name="Straight Connector 9">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F9EFD118-1171-0BFA-2120-8AB39AFC1E18}"/>
              </a:ext>
            </a:extLst>
          </p:cNvPr>
          <p:cNvSpPr/>
          <p:nvPr/>
        </p:nvSpPr>
        <p:spPr>
          <a:xfrm>
            <a:off x="3704431" y="795924"/>
            <a:ext cx="4757738" cy="777288"/>
          </a:xfrm>
          <a:prstGeom prst="roundRect">
            <a:avLst/>
          </a:prstGeom>
          <a:solidFill>
            <a:srgbClr val="FFFF00">
              <a:alpha val="52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b="1">
                <a:solidFill>
                  <a:srgbClr val="0070C0"/>
                </a:solidFill>
                <a:effectLst/>
                <a:latin typeface="Times New Roman" panose="02020603050405020304" pitchFamily="18" charset="0"/>
                <a:ea typeface="Times New Roman" panose="02020603050405020304" pitchFamily="18" charset="0"/>
              </a:rPr>
              <a:t>Ba trận thắng lớn</a:t>
            </a:r>
            <a:endParaRPr lang="en-US" sz="3200">
              <a:solidFill>
                <a:srgbClr val="0070C0"/>
              </a:solidFill>
            </a:endParaRPr>
          </a:p>
        </p:txBody>
      </p:sp>
      <p:sp>
        <p:nvSpPr>
          <p:cNvPr id="5" name="Rectangle: Rounded Corners 4">
            <a:extLst>
              <a:ext uri="{FF2B5EF4-FFF2-40B4-BE49-F238E27FC236}">
                <a16:creationId xmlns:a16="http://schemas.microsoft.com/office/drawing/2014/main" id="{ACF71E35-7A48-AD51-86FA-5DBFC3BCCC80}"/>
              </a:ext>
            </a:extLst>
          </p:cNvPr>
          <p:cNvSpPr/>
          <p:nvPr/>
        </p:nvSpPr>
        <p:spPr>
          <a:xfrm>
            <a:off x="664834" y="2553090"/>
            <a:ext cx="3331142" cy="972063"/>
          </a:xfrm>
          <a:prstGeom prst="roundRect">
            <a:avLst/>
          </a:prstGeom>
          <a:solidFill>
            <a:srgbClr val="FFFF00">
              <a:alpha val="52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b="1" dirty="0">
                <a:solidFill>
                  <a:srgbClr val="000000"/>
                </a:solidFill>
                <a:effectLst/>
                <a:latin typeface="Times New Roman" panose="02020603050405020304" pitchFamily="18" charset="0"/>
                <a:ea typeface="Times New Roman" panose="02020603050405020304" pitchFamily="18" charset="0"/>
              </a:rPr>
              <a:t>Trận Phú Xuyên</a:t>
            </a:r>
          </a:p>
          <a:p>
            <a:pPr algn="ctr"/>
            <a:r>
              <a:rPr lang="pt-BR" sz="3200" dirty="0">
                <a:solidFill>
                  <a:srgbClr val="000000"/>
                </a:solidFill>
                <a:effectLst/>
                <a:latin typeface="Times New Roman" panose="02020603050405020304" pitchFamily="18" charset="0"/>
                <a:ea typeface="Times New Roman" panose="02020603050405020304" pitchFamily="18" charset="0"/>
              </a:rPr>
              <a:t> </a:t>
            </a:r>
            <a:r>
              <a:rPr lang="pt-BR" b="1" dirty="0">
                <a:solidFill>
                  <a:schemeClr val="tx1"/>
                </a:solidFill>
              </a:rPr>
              <a:t>quân Thanh đi do thám tan vỡ tháo chạy, quân Tây Sơn bắt sống hết không còn một tên.</a:t>
            </a:r>
            <a:endParaRPr lang="en-US" b="1" dirty="0">
              <a:solidFill>
                <a:schemeClr val="tx1"/>
              </a:solidFill>
            </a:endParaRPr>
          </a:p>
          <a:p>
            <a:pPr algn="ctr"/>
            <a:endParaRPr lang="en-US" sz="3200" dirty="0">
              <a:solidFill>
                <a:srgbClr val="0070C0"/>
              </a:solidFill>
            </a:endParaRPr>
          </a:p>
        </p:txBody>
      </p:sp>
      <p:sp>
        <p:nvSpPr>
          <p:cNvPr id="6" name="Rectangle: Rounded Corners 5">
            <a:extLst>
              <a:ext uri="{FF2B5EF4-FFF2-40B4-BE49-F238E27FC236}">
                <a16:creationId xmlns:a16="http://schemas.microsoft.com/office/drawing/2014/main" id="{30594764-4660-6721-DFEA-62D0A10A51C1}"/>
              </a:ext>
            </a:extLst>
          </p:cNvPr>
          <p:cNvSpPr/>
          <p:nvPr/>
        </p:nvSpPr>
        <p:spPr>
          <a:xfrm>
            <a:off x="4447644" y="2156146"/>
            <a:ext cx="3331142" cy="1369007"/>
          </a:xfrm>
          <a:prstGeom prst="roundRect">
            <a:avLst/>
          </a:prstGeom>
          <a:solidFill>
            <a:srgbClr val="FFFF00">
              <a:alpha val="52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b="1" dirty="0">
                <a:solidFill>
                  <a:srgbClr val="000000"/>
                </a:solidFill>
                <a:effectLst/>
                <a:latin typeface="Times New Roman" panose="02020603050405020304" pitchFamily="18" charset="0"/>
                <a:ea typeface="Times New Roman" panose="02020603050405020304" pitchFamily="18" charset="0"/>
              </a:rPr>
              <a:t>Trận Hạ Hồi</a:t>
            </a:r>
          </a:p>
          <a:p>
            <a:r>
              <a:rPr lang="pt-BR" dirty="0"/>
              <a:t>: </a:t>
            </a:r>
            <a:r>
              <a:rPr lang="pt-BR" b="1" dirty="0">
                <a:solidFill>
                  <a:schemeClr val="tx1"/>
                </a:solidFill>
              </a:rPr>
              <a:t>Nửa đêm bí mật vây kín làng, bắc loa gọi, quân lính dạ ran </a:t>
            </a:r>
            <a:r>
              <a:rPr lang="vi-VN" b="1" dirty="0">
                <a:solidFill>
                  <a:schemeClr val="tx1"/>
                </a:solidFill>
                <a:sym typeface="Symbol" panose="05050102010706020507" pitchFamily="18" charset="2"/>
              </a:rPr>
              <a:t></a:t>
            </a:r>
            <a:r>
              <a:rPr lang="pt-BR" b="1" dirty="0">
                <a:solidFill>
                  <a:schemeClr val="tx1"/>
                </a:solidFill>
              </a:rPr>
              <a:t> địch trong đồn sợ</a:t>
            </a:r>
            <a:endParaRPr lang="en-US" b="1" dirty="0">
              <a:solidFill>
                <a:schemeClr val="tx1"/>
              </a:solidFill>
            </a:endParaRPr>
          </a:p>
          <a:p>
            <a:r>
              <a:rPr lang="pt-BR" b="1" dirty="0">
                <a:solidFill>
                  <a:schemeClr val="tx1"/>
                </a:solidFill>
              </a:rPr>
              <a:t> -&gt; đầu hàng.</a:t>
            </a:r>
            <a:endParaRPr lang="en-US" b="1" dirty="0">
              <a:solidFill>
                <a:schemeClr val="tx1"/>
              </a:solidFill>
            </a:endParaRPr>
          </a:p>
          <a:p>
            <a:pPr algn="ctr"/>
            <a:r>
              <a:rPr lang="pt-BR" sz="3200" dirty="0">
                <a:solidFill>
                  <a:srgbClr val="000000"/>
                </a:solidFill>
                <a:effectLst/>
                <a:latin typeface="Times New Roman" panose="02020603050405020304" pitchFamily="18" charset="0"/>
                <a:ea typeface="Times New Roman" panose="02020603050405020304" pitchFamily="18" charset="0"/>
              </a:rPr>
              <a:t> </a:t>
            </a:r>
            <a:endParaRPr lang="en-US" sz="3200" dirty="0">
              <a:solidFill>
                <a:srgbClr val="0070C0"/>
              </a:solidFill>
            </a:endParaRPr>
          </a:p>
        </p:txBody>
      </p:sp>
      <p:sp>
        <p:nvSpPr>
          <p:cNvPr id="7" name="Rectangle: Rounded Corners 6">
            <a:extLst>
              <a:ext uri="{FF2B5EF4-FFF2-40B4-BE49-F238E27FC236}">
                <a16:creationId xmlns:a16="http://schemas.microsoft.com/office/drawing/2014/main" id="{22A5E765-518B-7BD5-CBEE-BBA77C8B2142}"/>
              </a:ext>
            </a:extLst>
          </p:cNvPr>
          <p:cNvSpPr/>
          <p:nvPr/>
        </p:nvSpPr>
        <p:spPr>
          <a:xfrm>
            <a:off x="8196024" y="2260600"/>
            <a:ext cx="3331142" cy="1264553"/>
          </a:xfrm>
          <a:prstGeom prst="roundRect">
            <a:avLst/>
          </a:prstGeom>
          <a:solidFill>
            <a:srgbClr val="FFFF00">
              <a:alpha val="52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b="1" dirty="0">
                <a:solidFill>
                  <a:srgbClr val="000000"/>
                </a:solidFill>
                <a:effectLst/>
                <a:highlight>
                  <a:srgbClr val="FFFF00"/>
                </a:highlight>
                <a:latin typeface="Times New Roman" panose="02020603050405020304" pitchFamily="18" charset="0"/>
                <a:ea typeface="Times New Roman" panose="02020603050405020304" pitchFamily="18" charset="0"/>
              </a:rPr>
              <a:t>Trận Ngọc Hồi</a:t>
            </a:r>
          </a:p>
          <a:p>
            <a:endParaRPr lang="en-US" dirty="0">
              <a:sym typeface="Symbol" panose="05050102010706020507" pitchFamily="18" charset="2"/>
            </a:endParaRPr>
          </a:p>
          <a:p>
            <a:endParaRPr lang="en-US" dirty="0">
              <a:sym typeface="Symbol" panose="05050102010706020507" pitchFamily="18" charset="2"/>
            </a:endParaRPr>
          </a:p>
          <a:p>
            <a:r>
              <a:rPr lang="vi-VN" b="1" dirty="0">
                <a:solidFill>
                  <a:schemeClr val="tx1"/>
                </a:solidFill>
                <a:sym typeface="Symbol" panose="05050102010706020507" pitchFamily="18" charset="2"/>
              </a:rPr>
              <a:t></a:t>
            </a:r>
            <a:r>
              <a:rPr lang="pt-BR" b="1" dirty="0">
                <a:solidFill>
                  <a:schemeClr val="tx1"/>
                </a:solidFill>
              </a:rPr>
              <a:t> cho quân lính lấy “ván ghép phủ rơm,...Kẻ thù khiếp vía chẳng mấy chốc đã thua.  </a:t>
            </a:r>
            <a:endParaRPr lang="en-US" b="1" dirty="0">
              <a:solidFill>
                <a:schemeClr val="tx1"/>
              </a:solidFill>
            </a:endParaRPr>
          </a:p>
          <a:p>
            <a:r>
              <a:rPr lang="fr-FR" dirty="0"/>
              <a:t> </a:t>
            </a:r>
            <a:endParaRPr lang="en-US" dirty="0"/>
          </a:p>
          <a:p>
            <a:pPr algn="ctr"/>
            <a:r>
              <a:rPr lang="pt-BR" sz="3200" dirty="0">
                <a:solidFill>
                  <a:srgbClr val="000000"/>
                </a:solidFill>
                <a:effectLst/>
                <a:latin typeface="Times New Roman" panose="02020603050405020304" pitchFamily="18" charset="0"/>
                <a:ea typeface="Times New Roman" panose="02020603050405020304" pitchFamily="18" charset="0"/>
              </a:rPr>
              <a:t> </a:t>
            </a:r>
            <a:endParaRPr lang="en-US" sz="3200" dirty="0">
              <a:solidFill>
                <a:srgbClr val="0070C0"/>
              </a:solidFill>
            </a:endParaRPr>
          </a:p>
        </p:txBody>
      </p:sp>
      <p:cxnSp>
        <p:nvCxnSpPr>
          <p:cNvPr id="11" name="Straight Arrow Connector 10">
            <a:extLst>
              <a:ext uri="{FF2B5EF4-FFF2-40B4-BE49-F238E27FC236}">
                <a16:creationId xmlns:a16="http://schemas.microsoft.com/office/drawing/2014/main" id="{F9012842-C1AC-D8D2-8D77-F3CF45DEE820}"/>
              </a:ext>
            </a:extLst>
          </p:cNvPr>
          <p:cNvCxnSpPr>
            <a:stCxn id="4" idx="2"/>
            <a:endCxn id="5" idx="0"/>
          </p:cNvCxnSpPr>
          <p:nvPr/>
        </p:nvCxnSpPr>
        <p:spPr>
          <a:xfrm flipH="1">
            <a:off x="2330405" y="1573212"/>
            <a:ext cx="3752895" cy="979878"/>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5075778-1505-7CCF-17FB-9EEC43962AF9}"/>
              </a:ext>
            </a:extLst>
          </p:cNvPr>
          <p:cNvCxnSpPr>
            <a:cxnSpLocks/>
            <a:stCxn id="4" idx="2"/>
            <a:endCxn id="6" idx="0"/>
          </p:cNvCxnSpPr>
          <p:nvPr/>
        </p:nvCxnSpPr>
        <p:spPr>
          <a:xfrm>
            <a:off x="6083300" y="1573212"/>
            <a:ext cx="29915" cy="582934"/>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9C9C70D-BFD3-487E-3412-775B7557AC95}"/>
              </a:ext>
            </a:extLst>
          </p:cNvPr>
          <p:cNvCxnSpPr>
            <a:cxnSpLocks/>
            <a:stCxn id="4" idx="2"/>
            <a:endCxn id="7" idx="0"/>
          </p:cNvCxnSpPr>
          <p:nvPr/>
        </p:nvCxnSpPr>
        <p:spPr>
          <a:xfrm>
            <a:off x="6083300" y="1573212"/>
            <a:ext cx="3778295" cy="687388"/>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56B272AF-44C3-F731-00C8-20DD76B1BD79}"/>
              </a:ext>
            </a:extLst>
          </p:cNvPr>
          <p:cNvSpPr/>
          <p:nvPr/>
        </p:nvSpPr>
        <p:spPr>
          <a:xfrm>
            <a:off x="457199" y="3622056"/>
            <a:ext cx="11473543" cy="1079799"/>
          </a:xfrm>
          <a:prstGeom prst="roundRect">
            <a:avLst/>
          </a:prstGeom>
          <a:solidFill>
            <a:schemeClr val="accent4">
              <a:lumMod val="20000"/>
              <a:lumOff val="80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b="1" dirty="0">
                <a:solidFill>
                  <a:srgbClr val="FF0000"/>
                </a:solidFill>
                <a:effectLst/>
                <a:highlight>
                  <a:srgbClr val="FFFF00"/>
                </a:highlight>
                <a:latin typeface="Times New Roman" panose="02020603050405020304" pitchFamily="18" charset="0"/>
                <a:ea typeface="Times New Roman" panose="02020603050405020304" pitchFamily="18" charset="0"/>
              </a:rPr>
              <a:t>Quang Trung là </a:t>
            </a:r>
            <a:r>
              <a:rPr lang="fr-FR" sz="2800" b="1" dirty="0" err="1">
                <a:solidFill>
                  <a:srgbClr val="FF0000"/>
                </a:solidFill>
                <a:highlight>
                  <a:srgbClr val="FFFF00"/>
                </a:highlight>
                <a:latin typeface="Times New Roman" panose="02020603050405020304" pitchFamily="18" charset="0"/>
                <a:ea typeface="Times New Roman" panose="02020603050405020304" pitchFamily="18" charset="0"/>
              </a:rPr>
              <a:t>n</a:t>
            </a:r>
            <a:r>
              <a:rPr lang="fr-FR" sz="2800" b="1" dirty="0" err="1">
                <a:solidFill>
                  <a:srgbClr val="FF0000"/>
                </a:solidFill>
                <a:effectLst/>
                <a:highlight>
                  <a:srgbClr val="FFFF00"/>
                </a:highlight>
                <a:latin typeface="Times New Roman" panose="02020603050405020304" pitchFamily="18" charset="0"/>
                <a:ea typeface="Times New Roman" panose="02020603050405020304" pitchFamily="18" charset="0"/>
              </a:rPr>
              <a:t>gười</a:t>
            </a:r>
            <a:r>
              <a:rPr lang="fr-FR" sz="2800" b="1" dirty="0">
                <a:solidFill>
                  <a:srgbClr val="FF0000"/>
                </a:solidFill>
                <a:effectLst/>
                <a:highlight>
                  <a:srgbClr val="FFFF00"/>
                </a:highlight>
                <a:latin typeface="Times New Roman" panose="02020603050405020304" pitchFamily="18" charset="0"/>
                <a:ea typeface="Times New Roman" panose="02020603050405020304" pitchFamily="18" charset="0"/>
              </a:rPr>
              <a:t> </a:t>
            </a:r>
            <a:r>
              <a:rPr lang="en-US" sz="2800" b="1" dirty="0" err="1">
                <a:solidFill>
                  <a:srgbClr val="FF0000"/>
                </a:solidFill>
                <a:effectLst/>
                <a:highlight>
                  <a:srgbClr val="FFFF00"/>
                </a:highlight>
                <a:latin typeface="Times New Roman" panose="02020603050405020304" pitchFamily="18" charset="0"/>
                <a:ea typeface="Times New Roman" panose="02020603050405020304" pitchFamily="18" charset="0"/>
              </a:rPr>
              <a:t>có</a:t>
            </a:r>
            <a:r>
              <a:rPr lang="en-US" sz="2800" b="1" dirty="0">
                <a:solidFill>
                  <a:srgbClr val="FF0000"/>
                </a:solidFill>
                <a:effectLst/>
                <a:highlight>
                  <a:srgbClr val="FFFF00"/>
                </a:highlight>
                <a:latin typeface="Times New Roman" panose="02020603050405020304" pitchFamily="18" charset="0"/>
                <a:ea typeface="Times New Roman" panose="02020603050405020304" pitchFamily="18" charset="0"/>
              </a:rPr>
              <a:t> </a:t>
            </a:r>
            <a:r>
              <a:rPr lang="en-US" sz="2800" b="1" dirty="0" err="1">
                <a:solidFill>
                  <a:srgbClr val="FF0000"/>
                </a:solidFill>
                <a:effectLst/>
                <a:highlight>
                  <a:srgbClr val="FFFF00"/>
                </a:highlight>
                <a:latin typeface="Times New Roman" panose="02020603050405020304" pitchFamily="18" charset="0"/>
                <a:ea typeface="Times New Roman" panose="02020603050405020304" pitchFamily="18" charset="0"/>
              </a:rPr>
              <a:t>tài</a:t>
            </a:r>
            <a:r>
              <a:rPr lang="en-US" sz="2800" b="1" dirty="0">
                <a:solidFill>
                  <a:srgbClr val="FF0000"/>
                </a:solidFill>
                <a:effectLst/>
                <a:highlight>
                  <a:srgbClr val="FFFF00"/>
                </a:highlight>
                <a:latin typeface="Times New Roman" panose="02020603050405020304" pitchFamily="18" charset="0"/>
                <a:ea typeface="Times New Roman" panose="02020603050405020304" pitchFamily="18" charset="0"/>
              </a:rPr>
              <a:t> </a:t>
            </a:r>
            <a:r>
              <a:rPr lang="en-US" sz="2800" b="1" dirty="0" err="1">
                <a:solidFill>
                  <a:srgbClr val="FF0000"/>
                </a:solidFill>
                <a:effectLst/>
                <a:highlight>
                  <a:srgbClr val="FFFF00"/>
                </a:highlight>
                <a:latin typeface="Times New Roman" panose="02020603050405020304" pitchFamily="18" charset="0"/>
                <a:ea typeface="Times New Roman" panose="02020603050405020304" pitchFamily="18" charset="0"/>
              </a:rPr>
              <a:t>dụng</a:t>
            </a:r>
            <a:r>
              <a:rPr lang="en-US" sz="2800" b="1" dirty="0">
                <a:solidFill>
                  <a:srgbClr val="FF0000"/>
                </a:solidFill>
                <a:effectLst/>
                <a:highlight>
                  <a:srgbClr val="FFFF00"/>
                </a:highlight>
                <a:latin typeface="Times New Roman" panose="02020603050405020304" pitchFamily="18" charset="0"/>
                <a:ea typeface="Times New Roman" panose="02020603050405020304" pitchFamily="18" charset="0"/>
              </a:rPr>
              <a:t> </a:t>
            </a:r>
            <a:r>
              <a:rPr lang="en-US" sz="2800" b="1" dirty="0" err="1">
                <a:solidFill>
                  <a:srgbClr val="FF0000"/>
                </a:solidFill>
                <a:effectLst/>
                <a:highlight>
                  <a:srgbClr val="FFFF00"/>
                </a:highlight>
                <a:latin typeface="Times New Roman" panose="02020603050405020304" pitchFamily="18" charset="0"/>
                <a:ea typeface="Times New Roman" panose="02020603050405020304" pitchFamily="18" charset="0"/>
              </a:rPr>
              <a:t>binh</a:t>
            </a:r>
            <a:r>
              <a:rPr lang="en-US" sz="2800" b="1" dirty="0">
                <a:solidFill>
                  <a:srgbClr val="FF0000"/>
                </a:solidFill>
                <a:effectLst/>
                <a:highlight>
                  <a:srgbClr val="FFFF00"/>
                </a:highlight>
                <a:latin typeface="Times New Roman" panose="02020603050405020304" pitchFamily="18" charset="0"/>
                <a:ea typeface="Times New Roman" panose="02020603050405020304" pitchFamily="18" charset="0"/>
              </a:rPr>
              <a:t> </a:t>
            </a:r>
            <a:r>
              <a:rPr lang="en-US" sz="2800" b="1" dirty="0" err="1">
                <a:solidFill>
                  <a:srgbClr val="FF0000"/>
                </a:solidFill>
                <a:effectLst/>
                <a:highlight>
                  <a:srgbClr val="FFFF00"/>
                </a:highlight>
                <a:latin typeface="Times New Roman" panose="02020603050405020304" pitchFamily="18" charset="0"/>
                <a:ea typeface="Times New Roman" panose="02020603050405020304" pitchFamily="18" charset="0"/>
              </a:rPr>
              <a:t>như</a:t>
            </a:r>
            <a:r>
              <a:rPr lang="en-US" sz="2800" b="1" dirty="0">
                <a:solidFill>
                  <a:srgbClr val="FF0000"/>
                </a:solidFill>
                <a:effectLst/>
                <a:highlight>
                  <a:srgbClr val="FFFF00"/>
                </a:highlight>
                <a:latin typeface="Times New Roman" panose="02020603050405020304" pitchFamily="18" charset="0"/>
                <a:ea typeface="Times New Roman" panose="02020603050405020304" pitchFamily="18" charset="0"/>
              </a:rPr>
              <a:t> </a:t>
            </a:r>
            <a:r>
              <a:rPr lang="en-US" sz="2800" b="1" dirty="0" err="1">
                <a:solidFill>
                  <a:srgbClr val="FF0000"/>
                </a:solidFill>
                <a:effectLst/>
                <a:highlight>
                  <a:srgbClr val="FFFF00"/>
                </a:highlight>
                <a:latin typeface="Times New Roman" panose="02020603050405020304" pitchFamily="18" charset="0"/>
                <a:ea typeface="Times New Roman" panose="02020603050405020304" pitchFamily="18" charset="0"/>
              </a:rPr>
              <a:t>thần</a:t>
            </a:r>
            <a:r>
              <a:rPr lang="en-US" sz="2800" b="1" dirty="0">
                <a:solidFill>
                  <a:srgbClr val="FF0000"/>
                </a:solidFill>
                <a:effectLst/>
                <a:highlight>
                  <a:srgbClr val="FFFF00"/>
                </a:highlight>
                <a:latin typeface="Times New Roman" panose="02020603050405020304" pitchFamily="18" charset="0"/>
                <a:ea typeface="Times New Roman" panose="02020603050405020304" pitchFamily="18" charset="0"/>
              </a:rPr>
              <a:t>. </a:t>
            </a:r>
            <a:r>
              <a:rPr lang="en-US" sz="2800" b="1" dirty="0" err="1">
                <a:solidFill>
                  <a:srgbClr val="FF0000"/>
                </a:solidFill>
                <a:effectLst/>
                <a:highlight>
                  <a:srgbClr val="FFFF00"/>
                </a:highlight>
                <a:latin typeface="Times New Roman" panose="02020603050405020304" pitchFamily="18" charset="0"/>
                <a:ea typeface="Times New Roman" panose="02020603050405020304" pitchFamily="18" charset="0"/>
              </a:rPr>
              <a:t>Cách</a:t>
            </a:r>
            <a:r>
              <a:rPr lang="en-US" sz="2800" b="1" dirty="0">
                <a:solidFill>
                  <a:srgbClr val="FF0000"/>
                </a:solidFill>
                <a:effectLst/>
                <a:highlight>
                  <a:srgbClr val="FFFF00"/>
                </a:highlight>
                <a:latin typeface="Times New Roman" panose="02020603050405020304" pitchFamily="18" charset="0"/>
                <a:ea typeface="Times New Roman" panose="02020603050405020304" pitchFamily="18" charset="0"/>
              </a:rPr>
              <a:t> </a:t>
            </a:r>
            <a:r>
              <a:rPr lang="en-US" sz="2800" b="1" dirty="0" err="1">
                <a:solidFill>
                  <a:srgbClr val="FF0000"/>
                </a:solidFill>
                <a:effectLst/>
                <a:highlight>
                  <a:srgbClr val="FFFF00"/>
                </a:highlight>
                <a:latin typeface="Times New Roman" panose="02020603050405020304" pitchFamily="18" charset="0"/>
                <a:ea typeface="Times New Roman" panose="02020603050405020304" pitchFamily="18" charset="0"/>
              </a:rPr>
              <a:t>hành</a:t>
            </a:r>
            <a:r>
              <a:rPr lang="en-US" sz="2800" b="1" dirty="0">
                <a:solidFill>
                  <a:srgbClr val="FF0000"/>
                </a:solidFill>
                <a:effectLst/>
                <a:highlight>
                  <a:srgbClr val="FFFF00"/>
                </a:highlight>
                <a:latin typeface="Times New Roman" panose="02020603050405020304" pitchFamily="18" charset="0"/>
                <a:ea typeface="Times New Roman" panose="02020603050405020304" pitchFamily="18" charset="0"/>
              </a:rPr>
              <a:t> </a:t>
            </a:r>
            <a:r>
              <a:rPr lang="en-US" sz="2800" b="1" dirty="0" err="1">
                <a:solidFill>
                  <a:srgbClr val="FF0000"/>
                </a:solidFill>
                <a:effectLst/>
                <a:highlight>
                  <a:srgbClr val="FFFF00"/>
                </a:highlight>
                <a:latin typeface="Times New Roman" panose="02020603050405020304" pitchFamily="18" charset="0"/>
                <a:ea typeface="Times New Roman" panose="02020603050405020304" pitchFamily="18" charset="0"/>
              </a:rPr>
              <a:t>quân</a:t>
            </a:r>
            <a:r>
              <a:rPr lang="en-US" sz="2800" b="1" dirty="0">
                <a:solidFill>
                  <a:srgbClr val="FF0000"/>
                </a:solidFill>
                <a:effectLst/>
                <a:highlight>
                  <a:srgbClr val="FFFF00"/>
                </a:highlight>
                <a:latin typeface="Times New Roman" panose="02020603050405020304" pitchFamily="18" charset="0"/>
                <a:ea typeface="Times New Roman" panose="02020603050405020304" pitchFamily="18" charset="0"/>
              </a:rPr>
              <a:t> </a:t>
            </a:r>
            <a:r>
              <a:rPr lang="en-US" sz="2800" b="1" dirty="0" err="1">
                <a:solidFill>
                  <a:srgbClr val="FF0000"/>
                </a:solidFill>
                <a:effectLst/>
                <a:highlight>
                  <a:srgbClr val="FFFF00"/>
                </a:highlight>
                <a:latin typeface="Times New Roman" panose="02020603050405020304" pitchFamily="18" charset="0"/>
                <a:ea typeface="Times New Roman" panose="02020603050405020304" pitchFamily="18" charset="0"/>
              </a:rPr>
              <a:t>của</a:t>
            </a:r>
            <a:r>
              <a:rPr lang="en-US" sz="2800" b="1" dirty="0">
                <a:solidFill>
                  <a:srgbClr val="FF0000"/>
                </a:solidFill>
                <a:effectLst/>
                <a:highlight>
                  <a:srgbClr val="FFFF00"/>
                </a:highlight>
                <a:latin typeface="Times New Roman" panose="02020603050405020304" pitchFamily="18" charset="0"/>
                <a:ea typeface="Times New Roman" panose="02020603050405020304" pitchFamily="18" charset="0"/>
              </a:rPr>
              <a:t> </a:t>
            </a:r>
            <a:r>
              <a:rPr lang="en-US" sz="2800" b="1" dirty="0" err="1">
                <a:solidFill>
                  <a:srgbClr val="FF0000"/>
                </a:solidFill>
                <a:effectLst/>
                <a:highlight>
                  <a:srgbClr val="FFFF00"/>
                </a:highlight>
                <a:latin typeface="Times New Roman" panose="02020603050405020304" pitchFamily="18" charset="0"/>
                <a:ea typeface="Times New Roman" panose="02020603050405020304" pitchFamily="18" charset="0"/>
              </a:rPr>
              <a:t>vua</a:t>
            </a:r>
            <a:r>
              <a:rPr lang="en-US" sz="2800" b="1" dirty="0">
                <a:solidFill>
                  <a:srgbClr val="FF0000"/>
                </a:solidFill>
                <a:effectLst/>
                <a:highlight>
                  <a:srgbClr val="FFFF00"/>
                </a:highlight>
                <a:latin typeface="Times New Roman" panose="02020603050405020304" pitchFamily="18" charset="0"/>
                <a:ea typeface="Times New Roman" panose="02020603050405020304" pitchFamily="18" charset="0"/>
              </a:rPr>
              <a:t> Quang </a:t>
            </a:r>
            <a:r>
              <a:rPr lang="en-US" sz="2800" b="1" dirty="0" err="1">
                <a:solidFill>
                  <a:srgbClr val="FF0000"/>
                </a:solidFill>
                <a:effectLst/>
                <a:highlight>
                  <a:srgbClr val="FFFF00"/>
                </a:highlight>
                <a:latin typeface="Times New Roman" panose="02020603050405020304" pitchFamily="18" charset="0"/>
                <a:ea typeface="Times New Roman" panose="02020603050405020304" pitchFamily="18" charset="0"/>
              </a:rPr>
              <a:t>Trung</a:t>
            </a:r>
            <a:r>
              <a:rPr lang="en-US" sz="2800" b="1" dirty="0">
                <a:solidFill>
                  <a:srgbClr val="FF0000"/>
                </a:solidFill>
                <a:effectLst/>
                <a:highlight>
                  <a:srgbClr val="FFFF00"/>
                </a:highlight>
                <a:latin typeface="Times New Roman" panose="02020603050405020304" pitchFamily="18" charset="0"/>
                <a:ea typeface="Times New Roman" panose="02020603050405020304" pitchFamily="18" charset="0"/>
              </a:rPr>
              <a:t> </a:t>
            </a:r>
            <a:r>
              <a:rPr lang="en-US" sz="2800" b="1" dirty="0" err="1">
                <a:solidFill>
                  <a:srgbClr val="FF0000"/>
                </a:solidFill>
                <a:effectLst/>
                <a:highlight>
                  <a:srgbClr val="FFFF00"/>
                </a:highlight>
                <a:latin typeface="Times New Roman" panose="02020603050405020304" pitchFamily="18" charset="0"/>
                <a:ea typeface="Times New Roman" panose="02020603050405020304" pitchFamily="18" charset="0"/>
              </a:rPr>
              <a:t>vô</a:t>
            </a:r>
            <a:r>
              <a:rPr lang="en-US" sz="2800" b="1" dirty="0">
                <a:solidFill>
                  <a:srgbClr val="FF0000"/>
                </a:solidFill>
                <a:effectLst/>
                <a:highlight>
                  <a:srgbClr val="FFFF00"/>
                </a:highlight>
                <a:latin typeface="Times New Roman" panose="02020603050405020304" pitchFamily="18" charset="0"/>
                <a:ea typeface="Times New Roman" panose="02020603050405020304" pitchFamily="18" charset="0"/>
              </a:rPr>
              <a:t> </a:t>
            </a:r>
            <a:r>
              <a:rPr lang="en-US" sz="2800" b="1" dirty="0" err="1">
                <a:solidFill>
                  <a:srgbClr val="FF0000"/>
                </a:solidFill>
                <a:effectLst/>
                <a:highlight>
                  <a:srgbClr val="FFFF00"/>
                </a:highlight>
                <a:latin typeface="Times New Roman" panose="02020603050405020304" pitchFamily="18" charset="0"/>
                <a:ea typeface="Times New Roman" panose="02020603050405020304" pitchFamily="18" charset="0"/>
              </a:rPr>
              <a:t>cùng</a:t>
            </a:r>
            <a:r>
              <a:rPr lang="en-US" sz="2800" b="1" dirty="0">
                <a:solidFill>
                  <a:srgbClr val="FF0000"/>
                </a:solidFill>
                <a:effectLst/>
                <a:highlight>
                  <a:srgbClr val="FFFF00"/>
                </a:highlight>
                <a:latin typeface="Times New Roman" panose="02020603050405020304" pitchFamily="18" charset="0"/>
                <a:ea typeface="Times New Roman" panose="02020603050405020304" pitchFamily="18" charset="0"/>
              </a:rPr>
              <a:t> </a:t>
            </a:r>
            <a:r>
              <a:rPr lang="en-US" sz="2800" b="1" dirty="0" err="1">
                <a:solidFill>
                  <a:srgbClr val="FF0000"/>
                </a:solidFill>
                <a:effectLst/>
                <a:highlight>
                  <a:srgbClr val="FFFF00"/>
                </a:highlight>
                <a:latin typeface="Times New Roman" panose="02020603050405020304" pitchFamily="18" charset="0"/>
                <a:ea typeface="Times New Roman" panose="02020603050405020304" pitchFamily="18" charset="0"/>
              </a:rPr>
              <a:t>thần</a:t>
            </a:r>
            <a:r>
              <a:rPr lang="en-US" sz="2800" b="1" dirty="0">
                <a:solidFill>
                  <a:srgbClr val="FF0000"/>
                </a:solidFill>
                <a:effectLst/>
                <a:highlight>
                  <a:srgbClr val="FFFF00"/>
                </a:highlight>
                <a:latin typeface="Times New Roman" panose="02020603050405020304" pitchFamily="18" charset="0"/>
                <a:ea typeface="Times New Roman" panose="02020603050405020304" pitchFamily="18" charset="0"/>
              </a:rPr>
              <a:t> </a:t>
            </a:r>
            <a:r>
              <a:rPr lang="en-US" sz="2800" b="1" dirty="0" err="1">
                <a:solidFill>
                  <a:srgbClr val="FF0000"/>
                </a:solidFill>
                <a:effectLst/>
                <a:highlight>
                  <a:srgbClr val="FFFF00"/>
                </a:highlight>
                <a:latin typeface="Times New Roman" panose="02020603050405020304" pitchFamily="18" charset="0"/>
                <a:ea typeface="Times New Roman" panose="02020603050405020304" pitchFamily="18" charset="0"/>
              </a:rPr>
              <a:t>tốc</a:t>
            </a:r>
            <a:r>
              <a:rPr lang="en-US" sz="2800" b="1" dirty="0">
                <a:solidFill>
                  <a:srgbClr val="FF0000"/>
                </a:solidFill>
                <a:effectLst/>
                <a:highlight>
                  <a:srgbClr val="FFFF00"/>
                </a:highlight>
                <a:latin typeface="Times New Roman" panose="02020603050405020304" pitchFamily="18" charset="0"/>
                <a:ea typeface="Times New Roman" panose="02020603050405020304" pitchFamily="18" charset="0"/>
              </a:rPr>
              <a:t> </a:t>
            </a:r>
            <a:r>
              <a:rPr lang="en-US" sz="2800" b="1" dirty="0" err="1">
                <a:solidFill>
                  <a:srgbClr val="FF0000"/>
                </a:solidFill>
                <a:effectLst/>
                <a:highlight>
                  <a:srgbClr val="FFFF00"/>
                </a:highlight>
                <a:latin typeface="Times New Roman" panose="02020603050405020304" pitchFamily="18" charset="0"/>
                <a:ea typeface="Times New Roman" panose="02020603050405020304" pitchFamily="18" charset="0"/>
              </a:rPr>
              <a:t>và</a:t>
            </a:r>
            <a:r>
              <a:rPr lang="en-US" sz="2800" b="1" dirty="0">
                <a:solidFill>
                  <a:srgbClr val="FF0000"/>
                </a:solidFill>
                <a:effectLst/>
                <a:highlight>
                  <a:srgbClr val="FFFF00"/>
                </a:highlight>
                <a:latin typeface="Times New Roman" panose="02020603050405020304" pitchFamily="18" charset="0"/>
                <a:ea typeface="Times New Roman" panose="02020603050405020304" pitchFamily="18" charset="0"/>
              </a:rPr>
              <a:t> </a:t>
            </a:r>
            <a:r>
              <a:rPr lang="en-US" sz="2800" b="1" dirty="0" err="1">
                <a:solidFill>
                  <a:srgbClr val="FF0000"/>
                </a:solidFill>
                <a:effectLst/>
                <a:highlight>
                  <a:srgbClr val="FFFF00"/>
                </a:highlight>
                <a:latin typeface="Times New Roman" panose="02020603050405020304" pitchFamily="18" charset="0"/>
                <a:ea typeface="Times New Roman" panose="02020603050405020304" pitchFamily="18" charset="0"/>
              </a:rPr>
              <a:t>hiệu</a:t>
            </a:r>
            <a:r>
              <a:rPr lang="en-US" sz="2800" b="1" dirty="0">
                <a:solidFill>
                  <a:srgbClr val="FF0000"/>
                </a:solidFill>
                <a:effectLst/>
                <a:highlight>
                  <a:srgbClr val="FFFF00"/>
                </a:highlight>
                <a:latin typeface="Times New Roman" panose="02020603050405020304" pitchFamily="18" charset="0"/>
                <a:ea typeface="Times New Roman" panose="02020603050405020304" pitchFamily="18" charset="0"/>
              </a:rPr>
              <a:t> </a:t>
            </a:r>
            <a:r>
              <a:rPr lang="en-US" sz="2800" b="1" dirty="0" err="1">
                <a:solidFill>
                  <a:srgbClr val="FF0000"/>
                </a:solidFill>
                <a:effectLst/>
                <a:highlight>
                  <a:srgbClr val="FFFF00"/>
                </a:highlight>
                <a:latin typeface="Times New Roman" panose="02020603050405020304" pitchFamily="18" charset="0"/>
                <a:ea typeface="Times New Roman" panose="02020603050405020304" pitchFamily="18" charset="0"/>
              </a:rPr>
              <a:t>quả</a:t>
            </a:r>
            <a:r>
              <a:rPr lang="en-US" sz="2800" b="1" dirty="0">
                <a:solidFill>
                  <a:srgbClr val="FF0000"/>
                </a:solidFill>
                <a:effectLst/>
                <a:highlight>
                  <a:srgbClr val="FFFF00"/>
                </a:highligh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38110591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up)">
                                      <p:cBhvr>
                                        <p:cTn id="25" dur="500"/>
                                        <p:tgtEl>
                                          <p:spTgt spid="11"/>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up)">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up)">
                                      <p:cBhvr>
                                        <p:cTn id="33" dur="500"/>
                                        <p:tgtEl>
                                          <p:spTgt spid="14"/>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up)">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up)">
                                      <p:cBhvr>
                                        <p:cTn id="41" dur="500"/>
                                        <p:tgtEl>
                                          <p:spTgt spid="16"/>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up)">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41" presetClass="entr" presetSubtype="0" fill="hold" grpId="0" nodeType="clickEffect">
                                  <p:stCondLst>
                                    <p:cond delay="0"/>
                                  </p:stCondLst>
                                  <p:iterate type="lt">
                                    <p:tmPct val="10000"/>
                                  </p:iterate>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50" dur="500" fill="hold"/>
                                        <p:tgtEl>
                                          <p:spTgt spid="17"/>
                                        </p:tgtEl>
                                        <p:attrNameLst>
                                          <p:attrName>ppt_y</p:attrName>
                                        </p:attrNameLst>
                                      </p:cBhvr>
                                      <p:tavLst>
                                        <p:tav tm="0">
                                          <p:val>
                                            <p:strVal val="#ppt_y"/>
                                          </p:val>
                                        </p:tav>
                                        <p:tav tm="100000">
                                          <p:val>
                                            <p:strVal val="#ppt_y"/>
                                          </p:val>
                                        </p:tav>
                                      </p:tavLst>
                                    </p:anim>
                                    <p:anim calcmode="lin" valueType="num">
                                      <p:cBhvr>
                                        <p:cTn id="51"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52"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53" dur="50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E156B6C9-ADEF-76C9-C977-B1ED652BC2D9}"/>
              </a:ext>
            </a:extLst>
          </p:cNvPr>
          <p:cNvPicPr>
            <a:picLocks noChangeAspect="1"/>
          </p:cNvPicPr>
          <p:nvPr/>
        </p:nvPicPr>
        <p:blipFill rotWithShape="1">
          <a:blip r:embed="rId2"/>
          <a:srcRect t="14788"/>
          <a:stretch/>
        </p:blipFill>
        <p:spPr>
          <a:xfrm>
            <a:off x="20" y="1282"/>
            <a:ext cx="12191980" cy="6856718"/>
          </a:xfrm>
          <a:prstGeom prst="rect">
            <a:avLst/>
          </a:prstGeom>
          <a:ln w="28575">
            <a:solidFill>
              <a:schemeClr val="accent4">
                <a:lumMod val="60000"/>
                <a:lumOff val="40000"/>
              </a:schemeClr>
            </a:solidFill>
          </a:ln>
        </p:spPr>
      </p:pic>
      <p:sp>
        <p:nvSpPr>
          <p:cNvPr id="3" name="Rectangle: Rounded Corners 2">
            <a:extLst>
              <a:ext uri="{FF2B5EF4-FFF2-40B4-BE49-F238E27FC236}">
                <a16:creationId xmlns:a16="http://schemas.microsoft.com/office/drawing/2014/main" id="{4A71E505-AF45-8B12-0F42-EC4BDCCF24A6}"/>
              </a:ext>
            </a:extLst>
          </p:cNvPr>
          <p:cNvSpPr/>
          <p:nvPr/>
        </p:nvSpPr>
        <p:spPr>
          <a:xfrm>
            <a:off x="1597026" y="1431907"/>
            <a:ext cx="3128962" cy="898525"/>
          </a:xfrm>
          <a:prstGeom prst="roundRect">
            <a:avLst/>
          </a:prstGeom>
          <a:solidFill>
            <a:schemeClr val="accent4">
              <a:lumMod val="40000"/>
              <a:lumOff val="60000"/>
              <a:alpha val="62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000" b="1" dirty="0">
                <a:solidFill>
                  <a:schemeClr val="tx1"/>
                </a:solidFill>
                <a:effectLst/>
                <a:latin typeface="Times New Roman" panose="02020603050405020304" pitchFamily="18" charset="0"/>
                <a:ea typeface="Times New Roman" panose="02020603050405020304" pitchFamily="18" charset="0"/>
              </a:rPr>
              <a:t>Cách đánh</a:t>
            </a:r>
            <a:endParaRPr lang="en-US" sz="4000" dirty="0">
              <a:solidFill>
                <a:schemeClr val="tx1"/>
              </a:solidFill>
            </a:endParaRPr>
          </a:p>
        </p:txBody>
      </p:sp>
      <p:sp>
        <p:nvSpPr>
          <p:cNvPr id="4" name="Rectangle: Rounded Corners 3">
            <a:extLst>
              <a:ext uri="{FF2B5EF4-FFF2-40B4-BE49-F238E27FC236}">
                <a16:creationId xmlns:a16="http://schemas.microsoft.com/office/drawing/2014/main" id="{A599CDB8-983B-F482-69A1-C21E54F01153}"/>
              </a:ext>
            </a:extLst>
          </p:cNvPr>
          <p:cNvSpPr/>
          <p:nvPr/>
        </p:nvSpPr>
        <p:spPr>
          <a:xfrm>
            <a:off x="5381689" y="383533"/>
            <a:ext cx="5187885" cy="1290334"/>
          </a:xfrm>
          <a:prstGeom prst="roundRect">
            <a:avLst/>
          </a:prstGeom>
          <a:solidFill>
            <a:schemeClr val="accent4">
              <a:lumMod val="40000"/>
              <a:lumOff val="60000"/>
              <a:alpha val="62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b="1" dirty="0">
                <a:solidFill>
                  <a:schemeClr val="tx1"/>
                </a:solidFill>
                <a:latin typeface="Times New Roman" panose="02020603050405020304" pitchFamily="18" charset="0"/>
                <a:ea typeface="Times New Roman" panose="02020603050405020304" pitchFamily="18" charset="0"/>
              </a:rPr>
              <a:t>B</a:t>
            </a:r>
            <a:r>
              <a:rPr lang="pt-BR" sz="3200" b="1" dirty="0">
                <a:solidFill>
                  <a:schemeClr val="tx1"/>
                </a:solidFill>
                <a:effectLst/>
                <a:latin typeface="Times New Roman" panose="02020603050405020304" pitchFamily="18" charset="0"/>
                <a:ea typeface="Times New Roman" panose="02020603050405020304" pitchFamily="18" charset="0"/>
              </a:rPr>
              <a:t>í mật, thần tốc, bất ngờ, mềm mại mà quyết liệt</a:t>
            </a:r>
            <a:endParaRPr lang="en-US" sz="3200" b="1" dirty="0">
              <a:solidFill>
                <a:schemeClr val="tx1"/>
              </a:solidFill>
            </a:endParaRPr>
          </a:p>
        </p:txBody>
      </p:sp>
      <p:sp>
        <p:nvSpPr>
          <p:cNvPr id="5" name="Rectangle: Rounded Corners 4">
            <a:extLst>
              <a:ext uri="{FF2B5EF4-FFF2-40B4-BE49-F238E27FC236}">
                <a16:creationId xmlns:a16="http://schemas.microsoft.com/office/drawing/2014/main" id="{C39086B5-4479-BFDB-A778-8DCDDC924B48}"/>
              </a:ext>
            </a:extLst>
          </p:cNvPr>
          <p:cNvSpPr/>
          <p:nvPr/>
        </p:nvSpPr>
        <p:spPr>
          <a:xfrm>
            <a:off x="5381689" y="2330432"/>
            <a:ext cx="5187885" cy="1290334"/>
          </a:xfrm>
          <a:prstGeom prst="roundRect">
            <a:avLst/>
          </a:prstGeom>
          <a:solidFill>
            <a:schemeClr val="accent4">
              <a:lumMod val="40000"/>
              <a:lumOff val="60000"/>
              <a:alpha val="62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b="1" dirty="0">
                <a:solidFill>
                  <a:srgbClr val="000000"/>
                </a:solidFill>
                <a:effectLst/>
                <a:latin typeface="Times New Roman" panose="02020603050405020304" pitchFamily="18" charset="0"/>
                <a:ea typeface="Times New Roman" panose="02020603050405020304" pitchFamily="18" charset="0"/>
              </a:rPr>
              <a:t>Đánh bằng nhiều mũi tiến công </a:t>
            </a:r>
            <a:endParaRPr lang="en-US" sz="3200" b="1" dirty="0">
              <a:solidFill>
                <a:schemeClr val="tx1"/>
              </a:solidFill>
            </a:endParaRPr>
          </a:p>
        </p:txBody>
      </p:sp>
      <p:cxnSp>
        <p:nvCxnSpPr>
          <p:cNvPr id="8" name="Straight Arrow Connector 7">
            <a:extLst>
              <a:ext uri="{FF2B5EF4-FFF2-40B4-BE49-F238E27FC236}">
                <a16:creationId xmlns:a16="http://schemas.microsoft.com/office/drawing/2014/main" id="{66B183EC-854D-3D64-C531-532C5676A476}"/>
              </a:ext>
            </a:extLst>
          </p:cNvPr>
          <p:cNvCxnSpPr/>
          <p:nvPr/>
        </p:nvCxnSpPr>
        <p:spPr>
          <a:xfrm flipV="1">
            <a:off x="4725988" y="900113"/>
            <a:ext cx="655700" cy="981056"/>
          </a:xfrm>
          <a:prstGeom prst="straightConnector1">
            <a:avLst/>
          </a:prstGeom>
          <a:ln w="28575">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E7B66CA-0B25-4C2D-4062-8AC02534D0EC}"/>
              </a:ext>
            </a:extLst>
          </p:cNvPr>
          <p:cNvCxnSpPr>
            <a:cxnSpLocks/>
          </p:cNvCxnSpPr>
          <p:nvPr/>
        </p:nvCxnSpPr>
        <p:spPr>
          <a:xfrm>
            <a:off x="4725988" y="1892568"/>
            <a:ext cx="655700" cy="1094429"/>
          </a:xfrm>
          <a:prstGeom prst="straightConnector1">
            <a:avLst/>
          </a:prstGeom>
          <a:ln w="28575">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3854A6F-8D62-B2EE-B610-BC91C8C7B109}"/>
              </a:ext>
            </a:extLst>
          </p:cNvPr>
          <p:cNvSpPr/>
          <p:nvPr/>
        </p:nvSpPr>
        <p:spPr>
          <a:xfrm>
            <a:off x="660400" y="4670980"/>
            <a:ext cx="10845800" cy="1290334"/>
          </a:xfrm>
          <a:prstGeom prst="rect">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tabLst>
                <a:tab pos="1533525" algn="l"/>
              </a:tabLst>
            </a:pPr>
            <a:r>
              <a:rPr lang="pt-BR" sz="3600" b="1">
                <a:solidFill>
                  <a:schemeClr val="bg1"/>
                </a:solidFill>
                <a:effectLst/>
                <a:latin typeface="Times New Roman" panose="02020603050405020304" pitchFamily="18" charset="0"/>
                <a:ea typeface="Times New Roman" panose="02020603050405020304" pitchFamily="18" charset="0"/>
              </a:rPr>
              <a:t>=&gt; Quân Thanh dẫm lên nhau mà chết, chạy tán loạn...   Thái Thú Sầm Nghi Đống tự thắt cổ mà chết.   </a:t>
            </a:r>
            <a:endParaRPr lang="en-US" sz="3600" b="1">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93535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anim calcmode="lin" valueType="num">
                                      <p:cBhvr>
                                        <p:cTn id="23" dur="1000" fill="hold"/>
                                        <p:tgtEl>
                                          <p:spTgt spid="4"/>
                                        </p:tgtEl>
                                        <p:attrNameLst>
                                          <p:attrName>style.rotation</p:attrName>
                                        </p:attrNameLst>
                                      </p:cBhvr>
                                      <p:tavLst>
                                        <p:tav tm="0">
                                          <p:val>
                                            <p:fltVal val="90"/>
                                          </p:val>
                                        </p:tav>
                                        <p:tav tm="100000">
                                          <p:val>
                                            <p:fltVal val="0"/>
                                          </p:val>
                                        </p:tav>
                                      </p:tavLst>
                                    </p:anim>
                                    <p:animEffect transition="in" filter="fade">
                                      <p:cBhvr>
                                        <p:cTn id="24" dur="1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1000" fill="hold"/>
                                        <p:tgtEl>
                                          <p:spTgt spid="10"/>
                                        </p:tgtEl>
                                        <p:attrNameLst>
                                          <p:attrName>ppt_w</p:attrName>
                                        </p:attrNameLst>
                                      </p:cBhvr>
                                      <p:tavLst>
                                        <p:tav tm="0">
                                          <p:val>
                                            <p:fltVal val="0"/>
                                          </p:val>
                                        </p:tav>
                                        <p:tav tm="100000">
                                          <p:val>
                                            <p:strVal val="#ppt_w"/>
                                          </p:val>
                                        </p:tav>
                                      </p:tavLst>
                                    </p:anim>
                                    <p:anim calcmode="lin" valueType="num">
                                      <p:cBhvr>
                                        <p:cTn id="30" dur="1000" fill="hold"/>
                                        <p:tgtEl>
                                          <p:spTgt spid="10"/>
                                        </p:tgtEl>
                                        <p:attrNameLst>
                                          <p:attrName>ppt_h</p:attrName>
                                        </p:attrNameLst>
                                      </p:cBhvr>
                                      <p:tavLst>
                                        <p:tav tm="0">
                                          <p:val>
                                            <p:fltVal val="0"/>
                                          </p:val>
                                        </p:tav>
                                        <p:tav tm="100000">
                                          <p:val>
                                            <p:strVal val="#ppt_h"/>
                                          </p:val>
                                        </p:tav>
                                      </p:tavLst>
                                    </p:anim>
                                    <p:anim calcmode="lin" valueType="num">
                                      <p:cBhvr>
                                        <p:cTn id="31" dur="1000" fill="hold"/>
                                        <p:tgtEl>
                                          <p:spTgt spid="10"/>
                                        </p:tgtEl>
                                        <p:attrNameLst>
                                          <p:attrName>style.rotation</p:attrName>
                                        </p:attrNameLst>
                                      </p:cBhvr>
                                      <p:tavLst>
                                        <p:tav tm="0">
                                          <p:val>
                                            <p:fltVal val="90"/>
                                          </p:val>
                                        </p:tav>
                                        <p:tav tm="100000">
                                          <p:val>
                                            <p:fltVal val="0"/>
                                          </p:val>
                                        </p:tav>
                                      </p:tavLst>
                                    </p:anim>
                                    <p:animEffect transition="in" filter="fade">
                                      <p:cBhvr>
                                        <p:cTn id="32" dur="1000"/>
                                        <p:tgtEl>
                                          <p:spTgt spid="10"/>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1000" fill="hold"/>
                                        <p:tgtEl>
                                          <p:spTgt spid="5"/>
                                        </p:tgtEl>
                                        <p:attrNameLst>
                                          <p:attrName>ppt_w</p:attrName>
                                        </p:attrNameLst>
                                      </p:cBhvr>
                                      <p:tavLst>
                                        <p:tav tm="0">
                                          <p:val>
                                            <p:fltVal val="0"/>
                                          </p:val>
                                        </p:tav>
                                        <p:tav tm="100000">
                                          <p:val>
                                            <p:strVal val="#ppt_w"/>
                                          </p:val>
                                        </p:tav>
                                      </p:tavLst>
                                    </p:anim>
                                    <p:anim calcmode="lin" valueType="num">
                                      <p:cBhvr>
                                        <p:cTn id="36" dur="1000" fill="hold"/>
                                        <p:tgtEl>
                                          <p:spTgt spid="5"/>
                                        </p:tgtEl>
                                        <p:attrNameLst>
                                          <p:attrName>ppt_h</p:attrName>
                                        </p:attrNameLst>
                                      </p:cBhvr>
                                      <p:tavLst>
                                        <p:tav tm="0">
                                          <p:val>
                                            <p:fltVal val="0"/>
                                          </p:val>
                                        </p:tav>
                                        <p:tav tm="100000">
                                          <p:val>
                                            <p:strVal val="#ppt_h"/>
                                          </p:val>
                                        </p:tav>
                                      </p:tavLst>
                                    </p:anim>
                                    <p:anim calcmode="lin" valueType="num">
                                      <p:cBhvr>
                                        <p:cTn id="37" dur="1000" fill="hold"/>
                                        <p:tgtEl>
                                          <p:spTgt spid="5"/>
                                        </p:tgtEl>
                                        <p:attrNameLst>
                                          <p:attrName>style.rotation</p:attrName>
                                        </p:attrNameLst>
                                      </p:cBhvr>
                                      <p:tavLst>
                                        <p:tav tm="0">
                                          <p:val>
                                            <p:fltVal val="90"/>
                                          </p:val>
                                        </p:tav>
                                        <p:tav tm="100000">
                                          <p:val>
                                            <p:fltVal val="0"/>
                                          </p:val>
                                        </p:tav>
                                      </p:tavLst>
                                    </p:anim>
                                    <p:animEffect transition="in" filter="fade">
                                      <p:cBhvr>
                                        <p:cTn id="38" dur="10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38CB19FB-7C96-4FEC-9331-E826E4E36CE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F48B220-6D8F-54C6-661B-978837CA603E}"/>
              </a:ext>
            </a:extLst>
          </p:cNvPr>
          <p:cNvPicPr>
            <a:picLocks noChangeAspect="1"/>
          </p:cNvPicPr>
          <p:nvPr/>
        </p:nvPicPr>
        <p:blipFill rotWithShape="1">
          <a:blip r:embed="rId2"/>
          <a:srcRect t="10455"/>
          <a:stretch/>
        </p:blipFill>
        <p:spPr>
          <a:xfrm>
            <a:off x="838200" y="-3810"/>
            <a:ext cx="9928860" cy="6858001"/>
          </a:xfrm>
          <a:prstGeom prst="rect">
            <a:avLst/>
          </a:prstGeom>
        </p:spPr>
      </p:pic>
      <p:grpSp>
        <p:nvGrpSpPr>
          <p:cNvPr id="9" name="Group 8">
            <a:extLst>
              <a:ext uri="{FF2B5EF4-FFF2-40B4-BE49-F238E27FC236}">
                <a16:creationId xmlns:a16="http://schemas.microsoft.com/office/drawing/2014/main" id="{DF071BB7-867E-46A9-A7C2-3FCB28CB8FBD}"/>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810"/>
            <a:ext cx="12192000" cy="6858000"/>
            <a:chOff x="0" y="-3810"/>
            <a:chExt cx="12192000" cy="6858000"/>
          </a:xfrm>
        </p:grpSpPr>
        <p:sp>
          <p:nvSpPr>
            <p:cNvPr id="10" name="Freeform: Shape 9">
              <a:extLst>
                <a:ext uri="{FF2B5EF4-FFF2-40B4-BE49-F238E27FC236}">
                  <a16:creationId xmlns:a16="http://schemas.microsoft.com/office/drawing/2014/main" id="{6FF0FCAE-6984-42EA-83CB-9F69F24A3EC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620219" y="-3810"/>
              <a:ext cx="8273365" cy="6858000"/>
            </a:xfrm>
            <a:custGeom>
              <a:avLst/>
              <a:gdLst>
                <a:gd name="connsiteX0" fmla="*/ 4102025 w 8273365"/>
                <a:gd name="connsiteY0" fmla="*/ 169161 h 6858000"/>
                <a:gd name="connsiteX1" fmla="*/ 1827641 w 8273365"/>
                <a:gd name="connsiteY1" fmla="*/ 1129498 h 6858000"/>
                <a:gd name="connsiteX2" fmla="*/ 1132950 w 8273365"/>
                <a:gd name="connsiteY2" fmla="*/ 2178191 h 6858000"/>
                <a:gd name="connsiteX3" fmla="*/ 877835 w 8273365"/>
                <a:gd name="connsiteY3" fmla="*/ 3466345 h 6858000"/>
                <a:gd name="connsiteX4" fmla="*/ 1089650 w 8273365"/>
                <a:gd name="connsiteY4" fmla="*/ 4644934 h 6858000"/>
                <a:gd name="connsiteX5" fmla="*/ 1672144 w 8273365"/>
                <a:gd name="connsiteY5" fmla="*/ 5633505 h 6858000"/>
                <a:gd name="connsiteX6" fmla="*/ 2747751 w 8273365"/>
                <a:gd name="connsiteY6" fmla="*/ 6459556 h 6858000"/>
                <a:gd name="connsiteX7" fmla="*/ 4102171 w 8273365"/>
                <a:gd name="connsiteY7" fmla="*/ 6763529 h 6858000"/>
                <a:gd name="connsiteX8" fmla="*/ 5506765 w 8273365"/>
                <a:gd name="connsiteY8" fmla="*/ 5818405 h 6858000"/>
                <a:gd name="connsiteX9" fmla="*/ 5914160 w 8273365"/>
                <a:gd name="connsiteY9" fmla="*/ 5382925 h 6858000"/>
                <a:gd name="connsiteX10" fmla="*/ 6891758 w 8273365"/>
                <a:gd name="connsiteY10" fmla="*/ 4677848 h 6858000"/>
                <a:gd name="connsiteX11" fmla="*/ 7158868 w 8273365"/>
                <a:gd name="connsiteY11" fmla="*/ 4511965 h 6858000"/>
                <a:gd name="connsiteX12" fmla="*/ 7306320 w 8273365"/>
                <a:gd name="connsiteY12" fmla="*/ 4179467 h 6858000"/>
                <a:gd name="connsiteX13" fmla="*/ 7315828 w 8273365"/>
                <a:gd name="connsiteY13" fmla="*/ 2884730 h 6858000"/>
                <a:gd name="connsiteX14" fmla="*/ 6704519 w 8273365"/>
                <a:gd name="connsiteY14" fmla="*/ 1640752 h 6858000"/>
                <a:gd name="connsiteX15" fmla="*/ 5471805 w 8273365"/>
                <a:gd name="connsiteY15" fmla="*/ 563096 h 6858000"/>
                <a:gd name="connsiteX16" fmla="*/ 4102025 w 8273365"/>
                <a:gd name="connsiteY16" fmla="*/ 169161 h 6858000"/>
                <a:gd name="connsiteX17" fmla="*/ 1815426 w 8273365"/>
                <a:gd name="connsiteY17" fmla="*/ 0 h 6858000"/>
                <a:gd name="connsiteX18" fmla="*/ 6228114 w 8273365"/>
                <a:gd name="connsiteY18" fmla="*/ 0 h 6858000"/>
                <a:gd name="connsiteX19" fmla="*/ 6378838 w 8273365"/>
                <a:gd name="connsiteY19" fmla="*/ 104569 h 6858000"/>
                <a:gd name="connsiteX20" fmla="*/ 8151535 w 8273365"/>
                <a:gd name="connsiteY20" fmla="*/ 4415712 h 6858000"/>
                <a:gd name="connsiteX21" fmla="*/ 6540097 w 8273365"/>
                <a:gd name="connsiteY21" fmla="*/ 5998038 h 6858000"/>
                <a:gd name="connsiteX22" fmla="*/ 5741125 w 8273365"/>
                <a:gd name="connsiteY22" fmla="*/ 6849976 h 6858000"/>
                <a:gd name="connsiteX23" fmla="*/ 5732797 w 8273365"/>
                <a:gd name="connsiteY23" fmla="*/ 6858000 h 6858000"/>
                <a:gd name="connsiteX24" fmla="*/ 1711956 w 8273365"/>
                <a:gd name="connsiteY24" fmla="*/ 6858000 h 6858000"/>
                <a:gd name="connsiteX25" fmla="*/ 1631859 w 8273365"/>
                <a:gd name="connsiteY25" fmla="*/ 6799706 h 6858000"/>
                <a:gd name="connsiteX26" fmla="*/ 1004515 w 8273365"/>
                <a:gd name="connsiteY26" fmla="*/ 6203417 h 6858000"/>
                <a:gd name="connsiteX27" fmla="*/ 0 w 8273365"/>
                <a:gd name="connsiteY27" fmla="*/ 3466345 h 6858000"/>
                <a:gd name="connsiteX28" fmla="*/ 1808555 w 8273365"/>
                <a:gd name="connsiteY28" fmla="*/ 44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273365" h="6858000">
                  <a:moveTo>
                    <a:pt x="4102025" y="169161"/>
                  </a:moveTo>
                  <a:cubicBezTo>
                    <a:pt x="3243792" y="169161"/>
                    <a:pt x="2435879" y="510143"/>
                    <a:pt x="1827641" y="1129498"/>
                  </a:cubicBezTo>
                  <a:cubicBezTo>
                    <a:pt x="1529958" y="1432447"/>
                    <a:pt x="1296200" y="1785278"/>
                    <a:pt x="1132950" y="2178191"/>
                  </a:cubicBezTo>
                  <a:cubicBezTo>
                    <a:pt x="963703" y="2585585"/>
                    <a:pt x="877835" y="3019017"/>
                    <a:pt x="877835" y="3466345"/>
                  </a:cubicBezTo>
                  <a:cubicBezTo>
                    <a:pt x="877835" y="3873007"/>
                    <a:pt x="949074" y="4269431"/>
                    <a:pt x="1089650" y="4644934"/>
                  </a:cubicBezTo>
                  <a:cubicBezTo>
                    <a:pt x="1225254" y="5007127"/>
                    <a:pt x="1421271" y="5339626"/>
                    <a:pt x="1672144" y="5633505"/>
                  </a:cubicBezTo>
                  <a:cubicBezTo>
                    <a:pt x="1968657" y="5980924"/>
                    <a:pt x="2340649" y="6266465"/>
                    <a:pt x="2747751" y="6459556"/>
                  </a:cubicBezTo>
                  <a:cubicBezTo>
                    <a:pt x="3172991" y="6661277"/>
                    <a:pt x="3628659" y="6763529"/>
                    <a:pt x="4102171" y="6763529"/>
                  </a:cubicBezTo>
                  <a:cubicBezTo>
                    <a:pt x="4621030" y="6763529"/>
                    <a:pt x="4940657" y="6439515"/>
                    <a:pt x="5506765" y="5818405"/>
                  </a:cubicBezTo>
                  <a:cubicBezTo>
                    <a:pt x="5636225" y="5676365"/>
                    <a:pt x="5770072" y="5529498"/>
                    <a:pt x="5914160" y="5382925"/>
                  </a:cubicBezTo>
                  <a:cubicBezTo>
                    <a:pt x="6290981" y="4999374"/>
                    <a:pt x="6638252" y="4813450"/>
                    <a:pt x="6891758" y="4677848"/>
                  </a:cubicBezTo>
                  <a:cubicBezTo>
                    <a:pt x="7016098" y="4611144"/>
                    <a:pt x="7114398" y="4558629"/>
                    <a:pt x="7158868" y="4511965"/>
                  </a:cubicBezTo>
                  <a:cubicBezTo>
                    <a:pt x="7208604" y="4459742"/>
                    <a:pt x="7260974" y="4341693"/>
                    <a:pt x="7306320" y="4179467"/>
                  </a:cubicBezTo>
                  <a:cubicBezTo>
                    <a:pt x="7422466" y="3764174"/>
                    <a:pt x="7425540" y="3328547"/>
                    <a:pt x="7315828" y="2884730"/>
                  </a:cubicBezTo>
                  <a:cubicBezTo>
                    <a:pt x="7210506" y="2459197"/>
                    <a:pt x="6999129" y="2028984"/>
                    <a:pt x="6704519" y="1640752"/>
                  </a:cubicBezTo>
                  <a:cubicBezTo>
                    <a:pt x="6369826" y="1199861"/>
                    <a:pt x="5943562" y="827136"/>
                    <a:pt x="5471805" y="563096"/>
                  </a:cubicBezTo>
                  <a:cubicBezTo>
                    <a:pt x="5011311" y="305349"/>
                    <a:pt x="4537651" y="169161"/>
                    <a:pt x="4102025" y="169161"/>
                  </a:cubicBezTo>
                  <a:close/>
                  <a:moveTo>
                    <a:pt x="1815426" y="0"/>
                  </a:moveTo>
                  <a:lnTo>
                    <a:pt x="6228114" y="0"/>
                  </a:lnTo>
                  <a:lnTo>
                    <a:pt x="6378838" y="104569"/>
                  </a:lnTo>
                  <a:cubicBezTo>
                    <a:pt x="7701449" y="1070221"/>
                    <a:pt x="8614337" y="2759472"/>
                    <a:pt x="8151535" y="4415712"/>
                  </a:cubicBezTo>
                  <a:cubicBezTo>
                    <a:pt x="7841710" y="5524525"/>
                    <a:pt x="7282330" y="5242495"/>
                    <a:pt x="6540097" y="5998038"/>
                  </a:cubicBezTo>
                  <a:cubicBezTo>
                    <a:pt x="6261706" y="6281367"/>
                    <a:pt x="6008555" y="6583271"/>
                    <a:pt x="5741125" y="6849976"/>
                  </a:cubicBezTo>
                  <a:lnTo>
                    <a:pt x="5732797" y="6858000"/>
                  </a:lnTo>
                  <a:lnTo>
                    <a:pt x="1711956" y="6858000"/>
                  </a:lnTo>
                  <a:lnTo>
                    <a:pt x="1631859" y="6799706"/>
                  </a:lnTo>
                  <a:cubicBezTo>
                    <a:pt x="1402830" y="6623620"/>
                    <a:pt x="1192523" y="6423644"/>
                    <a:pt x="1004515" y="6203417"/>
                  </a:cubicBezTo>
                  <a:cubicBezTo>
                    <a:pt x="378870" y="5470546"/>
                    <a:pt x="0" y="4513427"/>
                    <a:pt x="0" y="3466345"/>
                  </a:cubicBezTo>
                  <a:cubicBezTo>
                    <a:pt x="0" y="2025290"/>
                    <a:pt x="717408" y="754744"/>
                    <a:pt x="1808555" y="448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FEEDAA96-38BD-4AC0-8E5F-CF74F5C718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620219" y="-3810"/>
              <a:ext cx="8273365" cy="6858000"/>
            </a:xfrm>
            <a:custGeom>
              <a:avLst/>
              <a:gdLst>
                <a:gd name="connsiteX0" fmla="*/ 1616062 w 8273365"/>
                <a:gd name="connsiteY0" fmla="*/ 0 h 6858000"/>
                <a:gd name="connsiteX1" fmla="*/ 3206514 w 8273365"/>
                <a:gd name="connsiteY1" fmla="*/ 0 h 6858000"/>
                <a:gd name="connsiteX2" fmla="*/ 3122517 w 8273365"/>
                <a:gd name="connsiteY2" fmla="*/ 23655 h 6858000"/>
                <a:gd name="connsiteX3" fmla="*/ 1723196 w 8273365"/>
                <a:gd name="connsiteY3" fmla="*/ 880747 h 6858000"/>
                <a:gd name="connsiteX4" fmla="*/ 997786 w 8273365"/>
                <a:gd name="connsiteY4" fmla="*/ 1975811 h 6858000"/>
                <a:gd name="connsiteX5" fmla="*/ 731408 w 8273365"/>
                <a:gd name="connsiteY5" fmla="*/ 3320136 h 6858000"/>
                <a:gd name="connsiteX6" fmla="*/ 952731 w 8273365"/>
                <a:gd name="connsiteY6" fmla="*/ 4550071 h 6858000"/>
                <a:gd name="connsiteX7" fmla="*/ 1560970 w 8273365"/>
                <a:gd name="connsiteY7" fmla="*/ 5582379 h 6858000"/>
                <a:gd name="connsiteX8" fmla="*/ 2685142 w 8273365"/>
                <a:gd name="connsiteY8" fmla="*/ 6445587 h 6858000"/>
                <a:gd name="connsiteX9" fmla="*/ 4102171 w 8273365"/>
                <a:gd name="connsiteY9" fmla="*/ 6763602 h 6858000"/>
                <a:gd name="connsiteX10" fmla="*/ 4840307 w 8273365"/>
                <a:gd name="connsiteY10" fmla="*/ 6518434 h 6858000"/>
                <a:gd name="connsiteX11" fmla="*/ 5614867 w 8273365"/>
                <a:gd name="connsiteY11" fmla="*/ 5770643 h 6858000"/>
                <a:gd name="connsiteX12" fmla="*/ 6018458 w 8273365"/>
                <a:gd name="connsiteY12" fmla="*/ 5339114 h 6858000"/>
                <a:gd name="connsiteX13" fmla="*/ 6960802 w 8273365"/>
                <a:gd name="connsiteY13" fmla="*/ 4660514 h 6858000"/>
                <a:gd name="connsiteX14" fmla="*/ 7264776 w 8273365"/>
                <a:gd name="connsiteY14" fmla="*/ 4466544 h 6858000"/>
                <a:gd name="connsiteX15" fmla="*/ 7447190 w 8273365"/>
                <a:gd name="connsiteY15" fmla="*/ 4072462 h 6858000"/>
                <a:gd name="connsiteX16" fmla="*/ 7457722 w 8273365"/>
                <a:gd name="connsiteY16" fmla="*/ 2703268 h 6858000"/>
                <a:gd name="connsiteX17" fmla="*/ 6820959 w 8273365"/>
                <a:gd name="connsiteY17" fmla="*/ 1406044 h 6858000"/>
                <a:gd name="connsiteX18" fmla="*/ 5543190 w 8273365"/>
                <a:gd name="connsiteY18" fmla="*/ 289185 h 6858000"/>
                <a:gd name="connsiteX19" fmla="*/ 4996775 w 8273365"/>
                <a:gd name="connsiteY19" fmla="*/ 40060 h 6858000"/>
                <a:gd name="connsiteX20" fmla="*/ 4871645 w 8273365"/>
                <a:gd name="connsiteY20" fmla="*/ 0 h 6858000"/>
                <a:gd name="connsiteX21" fmla="*/ 6433093 w 8273365"/>
                <a:gd name="connsiteY21" fmla="*/ 0 h 6858000"/>
                <a:gd name="connsiteX22" fmla="*/ 6564891 w 8273365"/>
                <a:gd name="connsiteY22" fmla="*/ 101152 h 6858000"/>
                <a:gd name="connsiteX23" fmla="*/ 8151535 w 8273365"/>
                <a:gd name="connsiteY23" fmla="*/ 4269504 h 6858000"/>
                <a:gd name="connsiteX24" fmla="*/ 6540097 w 8273365"/>
                <a:gd name="connsiteY24" fmla="*/ 5851830 h 6858000"/>
                <a:gd name="connsiteX25" fmla="*/ 5606037 w 8273365"/>
                <a:gd name="connsiteY25" fmla="*/ 6833938 h 6858000"/>
                <a:gd name="connsiteX26" fmla="*/ 5578888 w 8273365"/>
                <a:gd name="connsiteY26" fmla="*/ 6858000 h 6858000"/>
                <a:gd name="connsiteX27" fmla="*/ 1925521 w 8273365"/>
                <a:gd name="connsiteY27" fmla="*/ 6858000 h 6858000"/>
                <a:gd name="connsiteX28" fmla="*/ 1807085 w 8273365"/>
                <a:gd name="connsiteY28" fmla="*/ 6781026 h 6858000"/>
                <a:gd name="connsiteX29" fmla="*/ 1004515 w 8273365"/>
                <a:gd name="connsiteY29" fmla="*/ 6057209 h 6858000"/>
                <a:gd name="connsiteX30" fmla="*/ 0 w 8273365"/>
                <a:gd name="connsiteY30" fmla="*/ 3320136 h 6858000"/>
                <a:gd name="connsiteX31" fmla="*/ 1492767 w 8273365"/>
                <a:gd name="connsiteY31" fmla="*/ 9861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73365" h="6858000">
                  <a:moveTo>
                    <a:pt x="1616062" y="0"/>
                  </a:moveTo>
                  <a:lnTo>
                    <a:pt x="3206514" y="0"/>
                  </a:lnTo>
                  <a:lnTo>
                    <a:pt x="3122517" y="23655"/>
                  </a:lnTo>
                  <a:cubicBezTo>
                    <a:pt x="2599902" y="185042"/>
                    <a:pt x="2120807" y="476097"/>
                    <a:pt x="1723196" y="880747"/>
                  </a:cubicBezTo>
                  <a:cubicBezTo>
                    <a:pt x="1412348" y="1197008"/>
                    <a:pt x="1168351" y="1565490"/>
                    <a:pt x="997786" y="1975811"/>
                  </a:cubicBezTo>
                  <a:cubicBezTo>
                    <a:pt x="821078" y="2401050"/>
                    <a:pt x="731408" y="2853352"/>
                    <a:pt x="731408" y="3320136"/>
                  </a:cubicBezTo>
                  <a:cubicBezTo>
                    <a:pt x="731408" y="3744353"/>
                    <a:pt x="805864" y="4158182"/>
                    <a:pt x="952731" y="4550071"/>
                  </a:cubicBezTo>
                  <a:cubicBezTo>
                    <a:pt x="1094331" y="4928208"/>
                    <a:pt x="1298980" y="5275627"/>
                    <a:pt x="1560970" y="5582379"/>
                  </a:cubicBezTo>
                  <a:cubicBezTo>
                    <a:pt x="1870793" y="5945304"/>
                    <a:pt x="2259610" y="6243718"/>
                    <a:pt x="2685142" y="6445587"/>
                  </a:cubicBezTo>
                  <a:cubicBezTo>
                    <a:pt x="3130131" y="6656669"/>
                    <a:pt x="3606861" y="6763602"/>
                    <a:pt x="4102171" y="6763602"/>
                  </a:cubicBezTo>
                  <a:cubicBezTo>
                    <a:pt x="4371914" y="6763602"/>
                    <a:pt x="4599528" y="6687974"/>
                    <a:pt x="4840307" y="6518434"/>
                  </a:cubicBezTo>
                  <a:cubicBezTo>
                    <a:pt x="5099811" y="6335729"/>
                    <a:pt x="5349951" y="6061159"/>
                    <a:pt x="5614867" y="5770643"/>
                  </a:cubicBezTo>
                  <a:cubicBezTo>
                    <a:pt x="5743449" y="5629628"/>
                    <a:pt x="5876273" y="5483786"/>
                    <a:pt x="6018458" y="5339114"/>
                  </a:cubicBezTo>
                  <a:cubicBezTo>
                    <a:pt x="6379773" y="4971361"/>
                    <a:pt x="6715635" y="4791728"/>
                    <a:pt x="6960802" y="4660514"/>
                  </a:cubicBezTo>
                  <a:cubicBezTo>
                    <a:pt x="7116154" y="4577280"/>
                    <a:pt x="7206994" y="4527251"/>
                    <a:pt x="7264776" y="4466544"/>
                  </a:cubicBezTo>
                  <a:cubicBezTo>
                    <a:pt x="7332650" y="4395306"/>
                    <a:pt x="7394089" y="4262628"/>
                    <a:pt x="7447190" y="4072462"/>
                  </a:cubicBezTo>
                  <a:cubicBezTo>
                    <a:pt x="7570066" y="3632594"/>
                    <a:pt x="7573576" y="3171954"/>
                    <a:pt x="7457722" y="2703268"/>
                  </a:cubicBezTo>
                  <a:cubicBezTo>
                    <a:pt x="7347718" y="2258572"/>
                    <a:pt x="7127565" y="1810073"/>
                    <a:pt x="6820959" y="1406044"/>
                  </a:cubicBezTo>
                  <a:cubicBezTo>
                    <a:pt x="6474271" y="949207"/>
                    <a:pt x="6032355" y="563024"/>
                    <a:pt x="5543190" y="289185"/>
                  </a:cubicBezTo>
                  <a:cubicBezTo>
                    <a:pt x="5362386" y="187977"/>
                    <a:pt x="5179299" y="104665"/>
                    <a:pt x="4996775" y="40060"/>
                  </a:cubicBezTo>
                  <a:lnTo>
                    <a:pt x="4871645" y="0"/>
                  </a:lnTo>
                  <a:lnTo>
                    <a:pt x="6433093" y="0"/>
                  </a:lnTo>
                  <a:lnTo>
                    <a:pt x="6564891" y="101152"/>
                  </a:lnTo>
                  <a:cubicBezTo>
                    <a:pt x="7785271" y="1084819"/>
                    <a:pt x="8592299" y="2692132"/>
                    <a:pt x="8151535" y="4269504"/>
                  </a:cubicBezTo>
                  <a:cubicBezTo>
                    <a:pt x="7841710" y="5378317"/>
                    <a:pt x="7282330" y="5096287"/>
                    <a:pt x="6540097" y="5851830"/>
                  </a:cubicBezTo>
                  <a:cubicBezTo>
                    <a:pt x="6215307" y="6182380"/>
                    <a:pt x="5924872" y="6538214"/>
                    <a:pt x="5606037" y="6833938"/>
                  </a:cubicBezTo>
                  <a:lnTo>
                    <a:pt x="5578888" y="6858000"/>
                  </a:lnTo>
                  <a:lnTo>
                    <a:pt x="1925521" y="6858000"/>
                  </a:lnTo>
                  <a:lnTo>
                    <a:pt x="1807085" y="6781026"/>
                  </a:lnTo>
                  <a:cubicBezTo>
                    <a:pt x="1509378" y="6576133"/>
                    <a:pt x="1239525" y="6332492"/>
                    <a:pt x="1004515" y="6057209"/>
                  </a:cubicBezTo>
                  <a:cubicBezTo>
                    <a:pt x="378870" y="5324338"/>
                    <a:pt x="0" y="4367220"/>
                    <a:pt x="0" y="3320136"/>
                  </a:cubicBezTo>
                  <a:cubicBezTo>
                    <a:pt x="0" y="2023187"/>
                    <a:pt x="581101" y="864350"/>
                    <a:pt x="1492767" y="98612"/>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D000679E-B592-4134-AC05-8EC80BBC4DE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637594" y="-3810"/>
              <a:ext cx="8219860" cy="6858000"/>
            </a:xfrm>
            <a:custGeom>
              <a:avLst/>
              <a:gdLst>
                <a:gd name="connsiteX0" fmla="*/ 5534366 w 8219860"/>
                <a:gd name="connsiteY0" fmla="*/ 0 h 6858000"/>
                <a:gd name="connsiteX1" fmla="*/ 6263243 w 8219860"/>
                <a:gd name="connsiteY1" fmla="*/ 0 h 6858000"/>
                <a:gd name="connsiteX2" fmla="*/ 6295307 w 8219860"/>
                <a:gd name="connsiteY2" fmla="*/ 21377 h 6858000"/>
                <a:gd name="connsiteX3" fmla="*/ 6907056 w 8219860"/>
                <a:gd name="connsiteY3" fmla="*/ 522976 h 6858000"/>
                <a:gd name="connsiteX4" fmla="*/ 7434107 w 8219860"/>
                <a:gd name="connsiteY4" fmla="*/ 1119513 h 6858000"/>
                <a:gd name="connsiteX5" fmla="*/ 7856130 w 8219860"/>
                <a:gd name="connsiteY5" fmla="*/ 1802940 h 6858000"/>
                <a:gd name="connsiteX6" fmla="*/ 8019380 w 8219860"/>
                <a:gd name="connsiteY6" fmla="*/ 2174201 h 6858000"/>
                <a:gd name="connsiteX7" fmla="*/ 8054634 w 8219860"/>
                <a:gd name="connsiteY7" fmla="*/ 2269723 h 6858000"/>
                <a:gd name="connsiteX8" fmla="*/ 8086962 w 8219860"/>
                <a:gd name="connsiteY8" fmla="*/ 2366562 h 6858000"/>
                <a:gd name="connsiteX9" fmla="*/ 8115633 w 8219860"/>
                <a:gd name="connsiteY9" fmla="*/ 2464717 h 6858000"/>
                <a:gd name="connsiteX10" fmla="*/ 8140794 w 8219860"/>
                <a:gd name="connsiteY10" fmla="*/ 2563895 h 6858000"/>
                <a:gd name="connsiteX11" fmla="*/ 8218615 w 8219860"/>
                <a:gd name="connsiteY11" fmla="*/ 3378975 h 6858000"/>
                <a:gd name="connsiteX12" fmla="*/ 8175170 w 8219860"/>
                <a:gd name="connsiteY12" fmla="*/ 3786370 h 6858000"/>
                <a:gd name="connsiteX13" fmla="*/ 8073943 w 8219860"/>
                <a:gd name="connsiteY13" fmla="*/ 4180891 h 6858000"/>
                <a:gd name="connsiteX14" fmla="*/ 7939071 w 8219860"/>
                <a:gd name="connsiteY14" fmla="*/ 4562246 h 6858000"/>
                <a:gd name="connsiteX15" fmla="*/ 7854229 w 8219860"/>
                <a:gd name="connsiteY15" fmla="*/ 4751828 h 6858000"/>
                <a:gd name="connsiteX16" fmla="*/ 7745102 w 8219860"/>
                <a:gd name="connsiteY16" fmla="*/ 4936435 h 6858000"/>
                <a:gd name="connsiteX17" fmla="*/ 7605403 w 8219860"/>
                <a:gd name="connsiteY17" fmla="*/ 5106852 h 6858000"/>
                <a:gd name="connsiteX18" fmla="*/ 7524949 w 8219860"/>
                <a:gd name="connsiteY18" fmla="*/ 5182481 h 6858000"/>
                <a:gd name="connsiteX19" fmla="*/ 7440106 w 8219860"/>
                <a:gd name="connsiteY19" fmla="*/ 5250208 h 6858000"/>
                <a:gd name="connsiteX20" fmla="*/ 7101758 w 8219860"/>
                <a:gd name="connsiteY20" fmla="*/ 5463633 h 6858000"/>
                <a:gd name="connsiteX21" fmla="*/ 6804366 w 8219860"/>
                <a:gd name="connsiteY21" fmla="*/ 5657895 h 6858000"/>
                <a:gd name="connsiteX22" fmla="*/ 6671103 w 8219860"/>
                <a:gd name="connsiteY22" fmla="*/ 5765704 h 6858000"/>
                <a:gd name="connsiteX23" fmla="*/ 6545887 w 8219860"/>
                <a:gd name="connsiteY23" fmla="*/ 5882583 h 6858000"/>
                <a:gd name="connsiteX24" fmla="*/ 6485473 w 8219860"/>
                <a:gd name="connsiteY24" fmla="*/ 5945046 h 6858000"/>
                <a:gd name="connsiteX25" fmla="*/ 6423303 w 8219860"/>
                <a:gd name="connsiteY25" fmla="*/ 6011604 h 6858000"/>
                <a:gd name="connsiteX26" fmla="*/ 6298672 w 8219860"/>
                <a:gd name="connsiteY26" fmla="*/ 6146768 h 6858000"/>
                <a:gd name="connsiteX27" fmla="*/ 6040923 w 8219860"/>
                <a:gd name="connsiteY27" fmla="*/ 6418997 h 6858000"/>
                <a:gd name="connsiteX28" fmla="*/ 5907662 w 8219860"/>
                <a:gd name="connsiteY28" fmla="*/ 6555769 h 6858000"/>
                <a:gd name="connsiteX29" fmla="*/ 5769864 w 8219860"/>
                <a:gd name="connsiteY29" fmla="*/ 6691081 h 6858000"/>
                <a:gd name="connsiteX30" fmla="*/ 5581270 w 8219860"/>
                <a:gd name="connsiteY30" fmla="*/ 6858000 h 6858000"/>
                <a:gd name="connsiteX31" fmla="*/ 5057635 w 8219860"/>
                <a:gd name="connsiteY31" fmla="*/ 6858000 h 6858000"/>
                <a:gd name="connsiteX32" fmla="*/ 5112401 w 8219860"/>
                <a:gd name="connsiteY32" fmla="*/ 6812805 h 6858000"/>
                <a:gd name="connsiteX33" fmla="*/ 5241495 w 8219860"/>
                <a:gd name="connsiteY33" fmla="*/ 6689617 h 6858000"/>
                <a:gd name="connsiteX34" fmla="*/ 5485639 w 8219860"/>
                <a:gd name="connsiteY34" fmla="*/ 6421192 h 6858000"/>
                <a:gd name="connsiteX35" fmla="*/ 5603981 w 8219860"/>
                <a:gd name="connsiteY35" fmla="*/ 6279592 h 6858000"/>
                <a:gd name="connsiteX36" fmla="*/ 5722615 w 8219860"/>
                <a:gd name="connsiteY36" fmla="*/ 6135503 h 6858000"/>
                <a:gd name="connsiteX37" fmla="*/ 5967636 w 8219860"/>
                <a:gd name="connsiteY37" fmla="*/ 5845135 h 6858000"/>
                <a:gd name="connsiteX38" fmla="*/ 6099583 w 8219860"/>
                <a:gd name="connsiteY38" fmla="*/ 5703828 h 6858000"/>
                <a:gd name="connsiteX39" fmla="*/ 6168189 w 8219860"/>
                <a:gd name="connsiteY39" fmla="*/ 5634490 h 6858000"/>
                <a:gd name="connsiteX40" fmla="*/ 6241769 w 8219860"/>
                <a:gd name="connsiteY40" fmla="*/ 5564129 h 6858000"/>
                <a:gd name="connsiteX41" fmla="*/ 6567684 w 8219860"/>
                <a:gd name="connsiteY41" fmla="*/ 5312962 h 6858000"/>
                <a:gd name="connsiteX42" fmla="*/ 6918466 w 8219860"/>
                <a:gd name="connsiteY42" fmla="*/ 5121628 h 6858000"/>
                <a:gd name="connsiteX43" fmla="*/ 7084202 w 8219860"/>
                <a:gd name="connsiteY43" fmla="*/ 5039856 h 6858000"/>
                <a:gd name="connsiteX44" fmla="*/ 7231508 w 8219860"/>
                <a:gd name="connsiteY44" fmla="*/ 4955159 h 6858000"/>
                <a:gd name="connsiteX45" fmla="*/ 7455757 w 8219860"/>
                <a:gd name="connsiteY45" fmla="*/ 4736907 h 6858000"/>
                <a:gd name="connsiteX46" fmla="*/ 7597796 w 8219860"/>
                <a:gd name="connsiteY46" fmla="*/ 4437761 h 6858000"/>
                <a:gd name="connsiteX47" fmla="*/ 7667720 w 8219860"/>
                <a:gd name="connsiteY47" fmla="*/ 4093562 h 6858000"/>
                <a:gd name="connsiteX48" fmla="*/ 7680008 w 8219860"/>
                <a:gd name="connsiteY48" fmla="*/ 3742632 h 6858000"/>
                <a:gd name="connsiteX49" fmla="*/ 7657188 w 8219860"/>
                <a:gd name="connsiteY49" fmla="*/ 3396237 h 6858000"/>
                <a:gd name="connsiteX50" fmla="*/ 7604818 w 8219860"/>
                <a:gd name="connsiteY50" fmla="*/ 3055255 h 6858000"/>
                <a:gd name="connsiteX51" fmla="*/ 7522900 w 8219860"/>
                <a:gd name="connsiteY51" fmla="*/ 2720270 h 6858000"/>
                <a:gd name="connsiteX52" fmla="*/ 7299968 w 8219860"/>
                <a:gd name="connsiteY52" fmla="*/ 2062442 h 6858000"/>
                <a:gd name="connsiteX53" fmla="*/ 6971566 w 8219860"/>
                <a:gd name="connsiteY53" fmla="*/ 1438698 h 6858000"/>
                <a:gd name="connsiteX54" fmla="*/ 6771307 w 8219860"/>
                <a:gd name="connsiteY54" fmla="*/ 1144380 h 6858000"/>
                <a:gd name="connsiteX55" fmla="*/ 6547935 w 8219860"/>
                <a:gd name="connsiteY55" fmla="*/ 865129 h 6858000"/>
                <a:gd name="connsiteX56" fmla="*/ 6037997 w 8219860"/>
                <a:gd name="connsiteY56" fmla="*/ 359872 h 6858000"/>
                <a:gd name="connsiteX57" fmla="*/ 5602369 w 8219860"/>
                <a:gd name="connsiteY57" fmla="*/ 40572 h 6858000"/>
                <a:gd name="connsiteX58" fmla="*/ 1689206 w 8219860"/>
                <a:gd name="connsiteY58" fmla="*/ 0 h 6858000"/>
                <a:gd name="connsiteX59" fmla="*/ 2580244 w 8219860"/>
                <a:gd name="connsiteY59" fmla="*/ 0 h 6858000"/>
                <a:gd name="connsiteX60" fmla="*/ 2556490 w 8219860"/>
                <a:gd name="connsiteY60" fmla="*/ 13997 h 6858000"/>
                <a:gd name="connsiteX61" fmla="*/ 2125407 w 8219860"/>
                <a:gd name="connsiteY61" fmla="*/ 323156 h 6858000"/>
                <a:gd name="connsiteX62" fmla="*/ 1859322 w 8219860"/>
                <a:gd name="connsiteY62" fmla="*/ 553842 h 6858000"/>
                <a:gd name="connsiteX63" fmla="*/ 1607425 w 8219860"/>
                <a:gd name="connsiteY63" fmla="*/ 799741 h 6858000"/>
                <a:gd name="connsiteX64" fmla="*/ 861829 w 8219860"/>
                <a:gd name="connsiteY64" fmla="*/ 1987400 h 6858000"/>
                <a:gd name="connsiteX65" fmla="*/ 661422 w 8219860"/>
                <a:gd name="connsiteY65" fmla="*/ 2660149 h 6858000"/>
                <a:gd name="connsiteX66" fmla="*/ 608323 w 8219860"/>
                <a:gd name="connsiteY66" fmla="*/ 3006544 h 6858000"/>
                <a:gd name="connsiteX67" fmla="*/ 584625 w 8219860"/>
                <a:gd name="connsiteY67" fmla="*/ 3355571 h 6858000"/>
                <a:gd name="connsiteX68" fmla="*/ 589891 w 8219860"/>
                <a:gd name="connsiteY68" fmla="*/ 3705330 h 6858000"/>
                <a:gd name="connsiteX69" fmla="*/ 623389 w 8219860"/>
                <a:gd name="connsiteY69" fmla="*/ 4053626 h 6858000"/>
                <a:gd name="connsiteX70" fmla="*/ 787078 w 8219860"/>
                <a:gd name="connsiteY70" fmla="*/ 4735736 h 6858000"/>
                <a:gd name="connsiteX71" fmla="*/ 1081251 w 8219860"/>
                <a:gd name="connsiteY71" fmla="*/ 5376742 h 6858000"/>
                <a:gd name="connsiteX72" fmla="*/ 1274196 w 8219860"/>
                <a:gd name="connsiteY72" fmla="*/ 5674278 h 6858000"/>
                <a:gd name="connsiteX73" fmla="*/ 1381274 w 8219860"/>
                <a:gd name="connsiteY73" fmla="*/ 5816170 h 6858000"/>
                <a:gd name="connsiteX74" fmla="*/ 1495959 w 8219860"/>
                <a:gd name="connsiteY74" fmla="*/ 5953677 h 6858000"/>
                <a:gd name="connsiteX75" fmla="*/ 2013356 w 8219860"/>
                <a:gd name="connsiteY75" fmla="*/ 6450448 h 6858000"/>
                <a:gd name="connsiteX76" fmla="*/ 2083865 w 8219860"/>
                <a:gd name="connsiteY76" fmla="*/ 6506327 h 6858000"/>
                <a:gd name="connsiteX77" fmla="*/ 2155688 w 8219860"/>
                <a:gd name="connsiteY77" fmla="*/ 6560744 h 6858000"/>
                <a:gd name="connsiteX78" fmla="*/ 2228537 w 8219860"/>
                <a:gd name="connsiteY78" fmla="*/ 6613844 h 6858000"/>
                <a:gd name="connsiteX79" fmla="*/ 2302700 w 8219860"/>
                <a:gd name="connsiteY79" fmla="*/ 6665190 h 6858000"/>
                <a:gd name="connsiteX80" fmla="*/ 2610915 w 8219860"/>
                <a:gd name="connsiteY80" fmla="*/ 6853454 h 6858000"/>
                <a:gd name="connsiteX81" fmla="*/ 2619731 w 8219860"/>
                <a:gd name="connsiteY81" fmla="*/ 6858000 h 6858000"/>
                <a:gd name="connsiteX82" fmla="*/ 1931408 w 8219860"/>
                <a:gd name="connsiteY82" fmla="*/ 6858000 h 6858000"/>
                <a:gd name="connsiteX83" fmla="*/ 1782231 w 8219860"/>
                <a:gd name="connsiteY83" fmla="*/ 6759101 h 6858000"/>
                <a:gd name="connsiteX84" fmla="*/ 1179844 w 8219860"/>
                <a:gd name="connsiteY84" fmla="*/ 6247262 h 6858000"/>
                <a:gd name="connsiteX85" fmla="*/ 677221 w 8219860"/>
                <a:gd name="connsiteY85" fmla="*/ 5628784 h 6858000"/>
                <a:gd name="connsiteX86" fmla="*/ 302740 w 8219860"/>
                <a:gd name="connsiteY86" fmla="*/ 4919612 h 6858000"/>
                <a:gd name="connsiteX87" fmla="*/ 71615 w 8219860"/>
                <a:gd name="connsiteY87" fmla="*/ 4147685 h 6858000"/>
                <a:gd name="connsiteX88" fmla="*/ 14420 w 8219860"/>
                <a:gd name="connsiteY88" fmla="*/ 3747313 h 6858000"/>
                <a:gd name="connsiteX89" fmla="*/ 815 w 8219860"/>
                <a:gd name="connsiteY89" fmla="*/ 3342991 h 6858000"/>
                <a:gd name="connsiteX90" fmla="*/ 29340 w 8219860"/>
                <a:gd name="connsiteY90" fmla="*/ 2939692 h 6858000"/>
                <a:gd name="connsiteX91" fmla="*/ 97946 w 8219860"/>
                <a:gd name="connsiteY91" fmla="*/ 2541660 h 6858000"/>
                <a:gd name="connsiteX92" fmla="*/ 341358 w 8219860"/>
                <a:gd name="connsiteY92" fmla="*/ 1774268 h 6858000"/>
                <a:gd name="connsiteX93" fmla="*/ 1212758 w 8219860"/>
                <a:gd name="connsiteY93" fmla="*/ 432721 h 6858000"/>
                <a:gd name="connsiteX94" fmla="*/ 1499908 w 8219860"/>
                <a:gd name="connsiteY94" fmla="*/ 150982 h 6858000"/>
                <a:gd name="connsiteX95" fmla="*/ 1655863 w 8219860"/>
                <a:gd name="connsiteY95" fmla="*/ 235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8219860" h="6858000">
                  <a:moveTo>
                    <a:pt x="5534366" y="0"/>
                  </a:moveTo>
                  <a:lnTo>
                    <a:pt x="6263243" y="0"/>
                  </a:lnTo>
                  <a:lnTo>
                    <a:pt x="6295307" y="21377"/>
                  </a:lnTo>
                  <a:cubicBezTo>
                    <a:pt x="6511218" y="172340"/>
                    <a:pt x="6716597" y="339247"/>
                    <a:pt x="6907056" y="522976"/>
                  </a:cubicBezTo>
                  <a:cubicBezTo>
                    <a:pt x="7097514" y="706706"/>
                    <a:pt x="7274807" y="905503"/>
                    <a:pt x="7434107" y="1119513"/>
                  </a:cubicBezTo>
                  <a:cubicBezTo>
                    <a:pt x="7593992" y="1333084"/>
                    <a:pt x="7735155" y="1562014"/>
                    <a:pt x="7856130" y="1802940"/>
                  </a:cubicBezTo>
                  <a:cubicBezTo>
                    <a:pt x="7916105" y="1923621"/>
                    <a:pt x="7970376" y="2047668"/>
                    <a:pt x="8019380" y="2174201"/>
                  </a:cubicBezTo>
                  <a:cubicBezTo>
                    <a:pt x="8031375" y="2205944"/>
                    <a:pt x="8043808" y="2237541"/>
                    <a:pt x="8054634" y="2269723"/>
                  </a:cubicBezTo>
                  <a:lnTo>
                    <a:pt x="8086962" y="2366562"/>
                  </a:lnTo>
                  <a:lnTo>
                    <a:pt x="8115633" y="2464717"/>
                  </a:lnTo>
                  <a:cubicBezTo>
                    <a:pt x="8124995" y="2497484"/>
                    <a:pt x="8132602" y="2530836"/>
                    <a:pt x="8140794" y="2563895"/>
                  </a:cubicBezTo>
                  <a:cubicBezTo>
                    <a:pt x="8203402" y="2829836"/>
                    <a:pt x="8225636" y="3105576"/>
                    <a:pt x="8218615" y="3378975"/>
                  </a:cubicBezTo>
                  <a:cubicBezTo>
                    <a:pt x="8214958" y="3515749"/>
                    <a:pt x="8200476" y="3652229"/>
                    <a:pt x="8175170" y="3786370"/>
                  </a:cubicBezTo>
                  <a:cubicBezTo>
                    <a:pt x="8149716" y="3920510"/>
                    <a:pt x="8114462" y="4052163"/>
                    <a:pt x="8073943" y="4180891"/>
                  </a:cubicBezTo>
                  <a:cubicBezTo>
                    <a:pt x="8033570" y="4309911"/>
                    <a:pt x="7990270" y="4435421"/>
                    <a:pt x="7939071" y="4562246"/>
                  </a:cubicBezTo>
                  <a:cubicBezTo>
                    <a:pt x="7913472" y="4625587"/>
                    <a:pt x="7885678" y="4688926"/>
                    <a:pt x="7854229" y="4751828"/>
                  </a:cubicBezTo>
                  <a:cubicBezTo>
                    <a:pt x="7822193" y="4814437"/>
                    <a:pt x="7786792" y="4876752"/>
                    <a:pt x="7745102" y="4936435"/>
                  </a:cubicBezTo>
                  <a:cubicBezTo>
                    <a:pt x="7703998" y="4996411"/>
                    <a:pt x="7657040" y="5053899"/>
                    <a:pt x="7605403" y="5106852"/>
                  </a:cubicBezTo>
                  <a:cubicBezTo>
                    <a:pt x="7579512" y="5133183"/>
                    <a:pt x="7552596" y="5158489"/>
                    <a:pt x="7524949" y="5182481"/>
                  </a:cubicBezTo>
                  <a:cubicBezTo>
                    <a:pt x="7497301" y="5206323"/>
                    <a:pt x="7468776" y="5228704"/>
                    <a:pt x="7440106" y="5250208"/>
                  </a:cubicBezTo>
                  <a:cubicBezTo>
                    <a:pt x="7324836" y="5335930"/>
                    <a:pt x="7208103" y="5400146"/>
                    <a:pt x="7101758" y="5463633"/>
                  </a:cubicBezTo>
                  <a:cubicBezTo>
                    <a:pt x="6994825" y="5526533"/>
                    <a:pt x="6896230" y="5588996"/>
                    <a:pt x="6804366" y="5657895"/>
                  </a:cubicBezTo>
                  <a:cubicBezTo>
                    <a:pt x="6758141" y="5691978"/>
                    <a:pt x="6713965" y="5728110"/>
                    <a:pt x="6671103" y="5765704"/>
                  </a:cubicBezTo>
                  <a:cubicBezTo>
                    <a:pt x="6627952" y="5802860"/>
                    <a:pt x="6586408" y="5842209"/>
                    <a:pt x="6545887" y="5882583"/>
                  </a:cubicBezTo>
                  <a:cubicBezTo>
                    <a:pt x="6525407" y="5903062"/>
                    <a:pt x="6506245" y="5923103"/>
                    <a:pt x="6485473" y="5945046"/>
                  </a:cubicBezTo>
                  <a:lnTo>
                    <a:pt x="6423303" y="6011604"/>
                  </a:lnTo>
                  <a:lnTo>
                    <a:pt x="6298672" y="6146768"/>
                  </a:lnTo>
                  <a:cubicBezTo>
                    <a:pt x="6214853" y="6237315"/>
                    <a:pt x="6128400" y="6327572"/>
                    <a:pt x="6040923" y="6418997"/>
                  </a:cubicBezTo>
                  <a:cubicBezTo>
                    <a:pt x="5997186" y="6464637"/>
                    <a:pt x="5952569" y="6510130"/>
                    <a:pt x="5907662" y="6555769"/>
                  </a:cubicBezTo>
                  <a:cubicBezTo>
                    <a:pt x="5862460" y="6601118"/>
                    <a:pt x="5816528" y="6646172"/>
                    <a:pt x="5769864" y="6691081"/>
                  </a:cubicBezTo>
                  <a:lnTo>
                    <a:pt x="5581270" y="6858000"/>
                  </a:lnTo>
                  <a:lnTo>
                    <a:pt x="5057635" y="6858000"/>
                  </a:lnTo>
                  <a:lnTo>
                    <a:pt x="5112401" y="6812805"/>
                  </a:lnTo>
                  <a:cubicBezTo>
                    <a:pt x="5156505" y="6773364"/>
                    <a:pt x="5199439" y="6732113"/>
                    <a:pt x="5241495" y="6689617"/>
                  </a:cubicBezTo>
                  <a:cubicBezTo>
                    <a:pt x="5325753" y="6604628"/>
                    <a:pt x="5405916" y="6513934"/>
                    <a:pt x="5485639" y="6421192"/>
                  </a:cubicBezTo>
                  <a:cubicBezTo>
                    <a:pt x="5525427" y="6374674"/>
                    <a:pt x="5564631" y="6327425"/>
                    <a:pt x="5603981" y="6279592"/>
                  </a:cubicBezTo>
                  <a:lnTo>
                    <a:pt x="5722615" y="6135503"/>
                  </a:lnTo>
                  <a:cubicBezTo>
                    <a:pt x="5802339" y="6038957"/>
                    <a:pt x="5882062" y="5940510"/>
                    <a:pt x="5967636" y="5845135"/>
                  </a:cubicBezTo>
                  <a:cubicBezTo>
                    <a:pt x="6010496" y="5797446"/>
                    <a:pt x="6054381" y="5750345"/>
                    <a:pt x="6099583" y="5703828"/>
                  </a:cubicBezTo>
                  <a:lnTo>
                    <a:pt x="6168189" y="5634490"/>
                  </a:lnTo>
                  <a:cubicBezTo>
                    <a:pt x="6191300" y="5611524"/>
                    <a:pt x="6216754" y="5587094"/>
                    <a:pt x="6241769" y="5564129"/>
                  </a:cubicBezTo>
                  <a:cubicBezTo>
                    <a:pt x="6342117" y="5470948"/>
                    <a:pt x="6452414" y="5386688"/>
                    <a:pt x="6567684" y="5312962"/>
                  </a:cubicBezTo>
                  <a:cubicBezTo>
                    <a:pt x="6682806" y="5238945"/>
                    <a:pt x="6803635" y="5177360"/>
                    <a:pt x="6918466" y="5121628"/>
                  </a:cubicBezTo>
                  <a:cubicBezTo>
                    <a:pt x="6975808" y="5093833"/>
                    <a:pt x="7031688" y="5067211"/>
                    <a:pt x="7084202" y="5039856"/>
                  </a:cubicBezTo>
                  <a:cubicBezTo>
                    <a:pt x="7136864" y="5012793"/>
                    <a:pt x="7186453" y="4985439"/>
                    <a:pt x="7231508" y="4955159"/>
                  </a:cubicBezTo>
                  <a:cubicBezTo>
                    <a:pt x="7322202" y="4895476"/>
                    <a:pt x="7395635" y="4824530"/>
                    <a:pt x="7455757" y="4736907"/>
                  </a:cubicBezTo>
                  <a:cubicBezTo>
                    <a:pt x="7515440" y="4649431"/>
                    <a:pt x="7562543" y="4547326"/>
                    <a:pt x="7597796" y="4437761"/>
                  </a:cubicBezTo>
                  <a:cubicBezTo>
                    <a:pt x="7632758" y="4328343"/>
                    <a:pt x="7655139" y="4210293"/>
                    <a:pt x="7667720" y="4093562"/>
                  </a:cubicBezTo>
                  <a:cubicBezTo>
                    <a:pt x="7679860" y="3976389"/>
                    <a:pt x="7682494" y="3858925"/>
                    <a:pt x="7680008" y="3742632"/>
                  </a:cubicBezTo>
                  <a:cubicBezTo>
                    <a:pt x="7676350" y="3626192"/>
                    <a:pt x="7668451" y="3510776"/>
                    <a:pt x="7657188" y="3396237"/>
                  </a:cubicBezTo>
                  <a:cubicBezTo>
                    <a:pt x="7645923" y="3281699"/>
                    <a:pt x="7628808" y="3167745"/>
                    <a:pt x="7604818" y="3055255"/>
                  </a:cubicBezTo>
                  <a:cubicBezTo>
                    <a:pt x="7581120" y="2942618"/>
                    <a:pt x="7552888" y="2831298"/>
                    <a:pt x="7522900" y="2720270"/>
                  </a:cubicBezTo>
                  <a:cubicBezTo>
                    <a:pt x="7462926" y="2498361"/>
                    <a:pt x="7392418" y="2277038"/>
                    <a:pt x="7299968" y="2062442"/>
                  </a:cubicBezTo>
                  <a:cubicBezTo>
                    <a:pt x="7207518" y="1847847"/>
                    <a:pt x="7097514" y="1639104"/>
                    <a:pt x="6971566" y="1438698"/>
                  </a:cubicBezTo>
                  <a:cubicBezTo>
                    <a:pt x="6908226" y="1338642"/>
                    <a:pt x="6841668" y="1240340"/>
                    <a:pt x="6771307" y="1144380"/>
                  </a:cubicBezTo>
                  <a:cubicBezTo>
                    <a:pt x="6700945" y="1048419"/>
                    <a:pt x="6625903" y="955677"/>
                    <a:pt x="6547935" y="865129"/>
                  </a:cubicBezTo>
                  <a:cubicBezTo>
                    <a:pt x="6392438" y="683740"/>
                    <a:pt x="6221873" y="514199"/>
                    <a:pt x="6037997" y="359872"/>
                  </a:cubicBezTo>
                  <a:cubicBezTo>
                    <a:pt x="5900420" y="243689"/>
                    <a:pt x="5754861" y="136638"/>
                    <a:pt x="5602369" y="40572"/>
                  </a:cubicBezTo>
                  <a:close/>
                  <a:moveTo>
                    <a:pt x="1689206" y="0"/>
                  </a:moveTo>
                  <a:lnTo>
                    <a:pt x="2580244" y="0"/>
                  </a:lnTo>
                  <a:lnTo>
                    <a:pt x="2556490" y="13997"/>
                  </a:lnTo>
                  <a:cubicBezTo>
                    <a:pt x="2405637" y="107875"/>
                    <a:pt x="2262108" y="212018"/>
                    <a:pt x="2125407" y="323156"/>
                  </a:cubicBezTo>
                  <a:cubicBezTo>
                    <a:pt x="2033982" y="397174"/>
                    <a:pt x="1946944" y="475874"/>
                    <a:pt x="1859322" y="553842"/>
                  </a:cubicBezTo>
                  <a:cubicBezTo>
                    <a:pt x="1771699" y="631664"/>
                    <a:pt x="1686271" y="712557"/>
                    <a:pt x="1607425" y="799741"/>
                  </a:cubicBezTo>
                  <a:cubicBezTo>
                    <a:pt x="1289847" y="1146281"/>
                    <a:pt x="1036342" y="1551627"/>
                    <a:pt x="861829" y="1987400"/>
                  </a:cubicBezTo>
                  <a:cubicBezTo>
                    <a:pt x="774499" y="2205213"/>
                    <a:pt x="707062" y="2430780"/>
                    <a:pt x="661422" y="2660149"/>
                  </a:cubicBezTo>
                  <a:cubicBezTo>
                    <a:pt x="638750" y="2774834"/>
                    <a:pt x="621196" y="2890541"/>
                    <a:pt x="608323" y="3006544"/>
                  </a:cubicBezTo>
                  <a:cubicBezTo>
                    <a:pt x="595888" y="3122545"/>
                    <a:pt x="587990" y="3239131"/>
                    <a:pt x="584625" y="3355571"/>
                  </a:cubicBezTo>
                  <a:cubicBezTo>
                    <a:pt x="581699" y="3472156"/>
                    <a:pt x="582578" y="3588890"/>
                    <a:pt x="589891" y="3705330"/>
                  </a:cubicBezTo>
                  <a:cubicBezTo>
                    <a:pt x="595742" y="3821770"/>
                    <a:pt x="607591" y="3937917"/>
                    <a:pt x="623389" y="4053626"/>
                  </a:cubicBezTo>
                  <a:cubicBezTo>
                    <a:pt x="655864" y="4284896"/>
                    <a:pt x="709988" y="4513828"/>
                    <a:pt x="787078" y="4735736"/>
                  </a:cubicBezTo>
                  <a:cubicBezTo>
                    <a:pt x="864023" y="4957499"/>
                    <a:pt x="962324" y="5172825"/>
                    <a:pt x="1081251" y="5376742"/>
                  </a:cubicBezTo>
                  <a:cubicBezTo>
                    <a:pt x="1140934" y="5478553"/>
                    <a:pt x="1205152" y="5578172"/>
                    <a:pt x="1274196" y="5674278"/>
                  </a:cubicBezTo>
                  <a:cubicBezTo>
                    <a:pt x="1308571" y="5722552"/>
                    <a:pt x="1344557" y="5769654"/>
                    <a:pt x="1381274" y="5816170"/>
                  </a:cubicBezTo>
                  <a:cubicBezTo>
                    <a:pt x="1418575" y="5862543"/>
                    <a:pt x="1456608" y="5908622"/>
                    <a:pt x="1495959" y="5953677"/>
                  </a:cubicBezTo>
                  <a:cubicBezTo>
                    <a:pt x="1652919" y="6133894"/>
                    <a:pt x="1826555" y="6300071"/>
                    <a:pt x="2013356" y="6450448"/>
                  </a:cubicBezTo>
                  <a:cubicBezTo>
                    <a:pt x="2037053" y="6468879"/>
                    <a:pt x="2060020" y="6488188"/>
                    <a:pt x="2083865" y="6506327"/>
                  </a:cubicBezTo>
                  <a:lnTo>
                    <a:pt x="2155688" y="6560744"/>
                  </a:lnTo>
                  <a:lnTo>
                    <a:pt x="2228537" y="6613844"/>
                  </a:lnTo>
                  <a:lnTo>
                    <a:pt x="2302700" y="6665190"/>
                  </a:lnTo>
                  <a:cubicBezTo>
                    <a:pt x="2402465" y="6732186"/>
                    <a:pt x="2505008" y="6795525"/>
                    <a:pt x="2610915" y="6853454"/>
                  </a:cubicBezTo>
                  <a:lnTo>
                    <a:pt x="2619731" y="6858000"/>
                  </a:lnTo>
                  <a:lnTo>
                    <a:pt x="1931408" y="6858000"/>
                  </a:lnTo>
                  <a:lnTo>
                    <a:pt x="1782231" y="6759101"/>
                  </a:lnTo>
                  <a:cubicBezTo>
                    <a:pt x="1566612" y="6607846"/>
                    <a:pt x="1365329" y="6435527"/>
                    <a:pt x="1179844" y="6247262"/>
                  </a:cubicBezTo>
                  <a:cubicBezTo>
                    <a:pt x="994506" y="6059437"/>
                    <a:pt x="824235" y="5851280"/>
                    <a:pt x="677221" y="5628784"/>
                  </a:cubicBezTo>
                  <a:cubicBezTo>
                    <a:pt x="530062" y="5405851"/>
                    <a:pt x="404700" y="5167998"/>
                    <a:pt x="302740" y="4919612"/>
                  </a:cubicBezTo>
                  <a:cubicBezTo>
                    <a:pt x="200636" y="4671373"/>
                    <a:pt x="123692" y="4412162"/>
                    <a:pt x="71615" y="4147685"/>
                  </a:cubicBezTo>
                  <a:cubicBezTo>
                    <a:pt x="45285" y="4015446"/>
                    <a:pt x="26854" y="3881599"/>
                    <a:pt x="14420" y="3747313"/>
                  </a:cubicBezTo>
                  <a:cubicBezTo>
                    <a:pt x="3595" y="3612880"/>
                    <a:pt x="-2256" y="3477862"/>
                    <a:pt x="815" y="3342991"/>
                  </a:cubicBezTo>
                  <a:cubicBezTo>
                    <a:pt x="3156" y="3208119"/>
                    <a:pt x="12811" y="3073394"/>
                    <a:pt x="29340" y="2939692"/>
                  </a:cubicBezTo>
                  <a:cubicBezTo>
                    <a:pt x="45578" y="2805845"/>
                    <a:pt x="68690" y="2673022"/>
                    <a:pt x="97946" y="2541660"/>
                  </a:cubicBezTo>
                  <a:cubicBezTo>
                    <a:pt x="156167" y="2278939"/>
                    <a:pt x="237791" y="2021777"/>
                    <a:pt x="341358" y="1774268"/>
                  </a:cubicBezTo>
                  <a:cubicBezTo>
                    <a:pt x="548640" y="1279252"/>
                    <a:pt x="844567" y="822415"/>
                    <a:pt x="1212758" y="432721"/>
                  </a:cubicBezTo>
                  <a:cubicBezTo>
                    <a:pt x="1305208" y="335736"/>
                    <a:pt x="1399705" y="240506"/>
                    <a:pt x="1499908" y="150982"/>
                  </a:cubicBezTo>
                  <a:cubicBezTo>
                    <a:pt x="1550010" y="106294"/>
                    <a:pt x="1602232" y="64018"/>
                    <a:pt x="1655863" y="2359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3" name="Freeform: Shape 12">
              <a:extLst>
                <a:ext uri="{FF2B5EF4-FFF2-40B4-BE49-F238E27FC236}">
                  <a16:creationId xmlns:a16="http://schemas.microsoft.com/office/drawing/2014/main" id="{EC2EF310-93E6-4F72-B482-07BF5CFBB06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365807" y="-3810"/>
              <a:ext cx="8870393" cy="6858000"/>
            </a:xfrm>
            <a:custGeom>
              <a:avLst/>
              <a:gdLst>
                <a:gd name="connsiteX0" fmla="*/ 6200652 w 8899328"/>
                <a:gd name="connsiteY0" fmla="*/ 0 h 6858000"/>
                <a:gd name="connsiteX1" fmla="*/ 7036991 w 8899328"/>
                <a:gd name="connsiteY1" fmla="*/ 0 h 6858000"/>
                <a:gd name="connsiteX2" fmla="*/ 7111956 w 8899328"/>
                <a:gd name="connsiteY2" fmla="*/ 52444 h 6858000"/>
                <a:gd name="connsiteX3" fmla="*/ 8899328 w 8899328"/>
                <a:gd name="connsiteY3" fmla="*/ 3560285 h 6858000"/>
                <a:gd name="connsiteX4" fmla="*/ 7441506 w 8899328"/>
                <a:gd name="connsiteY4" fmla="*/ 6800585 h 6858000"/>
                <a:gd name="connsiteX5" fmla="*/ 7374130 w 8899328"/>
                <a:gd name="connsiteY5" fmla="*/ 6858000 h 6858000"/>
                <a:gd name="connsiteX6" fmla="*/ 5835221 w 8899328"/>
                <a:gd name="connsiteY6" fmla="*/ 6858000 h 6858000"/>
                <a:gd name="connsiteX7" fmla="*/ 5891385 w 8899328"/>
                <a:gd name="connsiteY7" fmla="*/ 6810175 h 6858000"/>
                <a:gd name="connsiteX8" fmla="*/ 6032854 w 8899328"/>
                <a:gd name="connsiteY8" fmla="*/ 6677494 h 6858000"/>
                <a:gd name="connsiteX9" fmla="*/ 6170584 w 8899328"/>
                <a:gd name="connsiteY9" fmla="*/ 6539762 h 6858000"/>
                <a:gd name="connsiteX10" fmla="*/ 6305296 w 8899328"/>
                <a:gd name="connsiteY10" fmla="*/ 6398150 h 6858000"/>
                <a:gd name="connsiteX11" fmla="*/ 6572709 w 8899328"/>
                <a:gd name="connsiteY11" fmla="*/ 6110468 h 6858000"/>
                <a:gd name="connsiteX12" fmla="*/ 6707707 w 8899328"/>
                <a:gd name="connsiteY12" fmla="*/ 5966410 h 6858000"/>
                <a:gd name="connsiteX13" fmla="*/ 6846876 w 8899328"/>
                <a:gd name="connsiteY13" fmla="*/ 5823934 h 6858000"/>
                <a:gd name="connsiteX14" fmla="*/ 7497863 w 8899328"/>
                <a:gd name="connsiteY14" fmla="*/ 5348633 h 6858000"/>
                <a:gd name="connsiteX15" fmla="*/ 7825226 w 8899328"/>
                <a:gd name="connsiteY15" fmla="*/ 5147788 h 6858000"/>
                <a:gd name="connsiteX16" fmla="*/ 8071216 w 8899328"/>
                <a:gd name="connsiteY16" fmla="*/ 4893890 h 6858000"/>
                <a:gd name="connsiteX17" fmla="*/ 8224043 w 8899328"/>
                <a:gd name="connsiteY17" fmla="*/ 4570985 h 6858000"/>
                <a:gd name="connsiteX18" fmla="*/ 8315049 w 8899328"/>
                <a:gd name="connsiteY18" fmla="*/ 4212279 h 6858000"/>
                <a:gd name="connsiteX19" fmla="*/ 8330721 w 8899328"/>
                <a:gd name="connsiteY19" fmla="*/ 4120699 h 6858000"/>
                <a:gd name="connsiteX20" fmla="*/ 8343947 w 8899328"/>
                <a:gd name="connsiteY20" fmla="*/ 4028973 h 6858000"/>
                <a:gd name="connsiteX21" fmla="*/ 8353867 w 8899328"/>
                <a:gd name="connsiteY21" fmla="*/ 3936961 h 6858000"/>
                <a:gd name="connsiteX22" fmla="*/ 8361055 w 8899328"/>
                <a:gd name="connsiteY22" fmla="*/ 3844661 h 6858000"/>
                <a:gd name="connsiteX23" fmla="*/ 8365083 w 8899328"/>
                <a:gd name="connsiteY23" fmla="*/ 3475748 h 6858000"/>
                <a:gd name="connsiteX24" fmla="*/ 8359475 w 8899328"/>
                <a:gd name="connsiteY24" fmla="*/ 3383736 h 6858000"/>
                <a:gd name="connsiteX25" fmla="*/ 8350992 w 8899328"/>
                <a:gd name="connsiteY25" fmla="*/ 3292012 h 6858000"/>
                <a:gd name="connsiteX26" fmla="*/ 8340497 w 8899328"/>
                <a:gd name="connsiteY26" fmla="*/ 3200431 h 6858000"/>
                <a:gd name="connsiteX27" fmla="*/ 8327557 w 8899328"/>
                <a:gd name="connsiteY27" fmla="*/ 3109137 h 6858000"/>
                <a:gd name="connsiteX28" fmla="*/ 8252222 w 8899328"/>
                <a:gd name="connsiteY28" fmla="*/ 2747843 h 6858000"/>
                <a:gd name="connsiteX29" fmla="*/ 7998038 w 8899328"/>
                <a:gd name="connsiteY29" fmla="*/ 2051137 h 6858000"/>
                <a:gd name="connsiteX30" fmla="*/ 7825803 w 8899328"/>
                <a:gd name="connsiteY30" fmla="*/ 1719174 h 6858000"/>
                <a:gd name="connsiteX31" fmla="*/ 7627401 w 8899328"/>
                <a:gd name="connsiteY31" fmla="*/ 1399431 h 6858000"/>
                <a:gd name="connsiteX32" fmla="*/ 7404557 w 8899328"/>
                <a:gd name="connsiteY32" fmla="*/ 1093490 h 6858000"/>
                <a:gd name="connsiteX33" fmla="*/ 7157849 w 8899328"/>
                <a:gd name="connsiteY33" fmla="*/ 803362 h 6858000"/>
                <a:gd name="connsiteX34" fmla="*/ 6889001 w 8899328"/>
                <a:gd name="connsiteY34" fmla="*/ 530489 h 6858000"/>
                <a:gd name="connsiteX35" fmla="*/ 6597149 w 8899328"/>
                <a:gd name="connsiteY35" fmla="*/ 279180 h 6858000"/>
                <a:gd name="connsiteX36" fmla="*/ 6283731 w 8899328"/>
                <a:gd name="connsiteY36" fmla="*/ 51736 h 6858000"/>
                <a:gd name="connsiteX37" fmla="*/ 1862338 w 8899328"/>
                <a:gd name="connsiteY37" fmla="*/ 0 h 6858000"/>
                <a:gd name="connsiteX38" fmla="*/ 2555184 w 8899328"/>
                <a:gd name="connsiteY38" fmla="*/ 0 h 6858000"/>
                <a:gd name="connsiteX39" fmla="*/ 2420890 w 8899328"/>
                <a:gd name="connsiteY39" fmla="*/ 86030 h 6858000"/>
                <a:gd name="connsiteX40" fmla="*/ 1703381 w 8899328"/>
                <a:gd name="connsiteY40" fmla="*/ 715375 h 6858000"/>
                <a:gd name="connsiteX41" fmla="*/ 923719 w 8899328"/>
                <a:gd name="connsiteY41" fmla="*/ 1986010 h 6858000"/>
                <a:gd name="connsiteX42" fmla="*/ 717122 w 8899328"/>
                <a:gd name="connsiteY42" fmla="*/ 2694936 h 6858000"/>
                <a:gd name="connsiteX43" fmla="*/ 646244 w 8899328"/>
                <a:gd name="connsiteY43" fmla="*/ 3427730 h 6858000"/>
                <a:gd name="connsiteX44" fmla="*/ 707346 w 8899328"/>
                <a:gd name="connsiteY44" fmla="*/ 4160522 h 6858000"/>
                <a:gd name="connsiteX45" fmla="*/ 902872 w 8899328"/>
                <a:gd name="connsiteY45" fmla="*/ 4869880 h 6858000"/>
                <a:gd name="connsiteX46" fmla="*/ 1677359 w 8899328"/>
                <a:gd name="connsiteY46" fmla="*/ 6124701 h 6858000"/>
                <a:gd name="connsiteX47" fmla="*/ 2547624 w 8899328"/>
                <a:gd name="connsiteY47" fmla="*/ 6829930 h 6858000"/>
                <a:gd name="connsiteX48" fmla="*/ 2596857 w 8899328"/>
                <a:gd name="connsiteY48" fmla="*/ 6858000 h 6858000"/>
                <a:gd name="connsiteX49" fmla="*/ 1525198 w 8899328"/>
                <a:gd name="connsiteY49" fmla="*/ 6858000 h 6858000"/>
                <a:gd name="connsiteX50" fmla="*/ 1457823 w 8899328"/>
                <a:gd name="connsiteY50" fmla="*/ 6800585 h 6858000"/>
                <a:gd name="connsiteX51" fmla="*/ 0 w 8899328"/>
                <a:gd name="connsiteY51" fmla="*/ 3560285 h 6858000"/>
                <a:gd name="connsiteX52" fmla="*/ 1787372 w 8899328"/>
                <a:gd name="connsiteY52" fmla="*/ 524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8899328" h="6858000">
                  <a:moveTo>
                    <a:pt x="6200652" y="0"/>
                  </a:moveTo>
                  <a:lnTo>
                    <a:pt x="7036991" y="0"/>
                  </a:lnTo>
                  <a:lnTo>
                    <a:pt x="7111956" y="52444"/>
                  </a:lnTo>
                  <a:cubicBezTo>
                    <a:pt x="8196995" y="850732"/>
                    <a:pt x="8899328" y="2124819"/>
                    <a:pt x="8899328" y="3560285"/>
                  </a:cubicBezTo>
                  <a:cubicBezTo>
                    <a:pt x="8899328" y="4844649"/>
                    <a:pt x="8337073" y="5999820"/>
                    <a:pt x="7441506" y="6800585"/>
                  </a:cubicBezTo>
                  <a:lnTo>
                    <a:pt x="7374130" y="6858000"/>
                  </a:lnTo>
                  <a:lnTo>
                    <a:pt x="5835221" y="6858000"/>
                  </a:lnTo>
                  <a:lnTo>
                    <a:pt x="5891385" y="6810175"/>
                  </a:lnTo>
                  <a:cubicBezTo>
                    <a:pt x="5939440" y="6767098"/>
                    <a:pt x="5986561" y="6722781"/>
                    <a:pt x="6032854" y="6677494"/>
                  </a:cubicBezTo>
                  <a:cubicBezTo>
                    <a:pt x="6079290" y="6632350"/>
                    <a:pt x="6125297" y="6586487"/>
                    <a:pt x="6170584" y="6539762"/>
                  </a:cubicBezTo>
                  <a:cubicBezTo>
                    <a:pt x="6215872" y="6493038"/>
                    <a:pt x="6260585" y="6445738"/>
                    <a:pt x="6305296" y="6398150"/>
                  </a:cubicBezTo>
                  <a:cubicBezTo>
                    <a:pt x="6394865" y="6303119"/>
                    <a:pt x="6483283" y="6206649"/>
                    <a:pt x="6572709" y="6110468"/>
                  </a:cubicBezTo>
                  <a:lnTo>
                    <a:pt x="6707707" y="5966410"/>
                  </a:lnTo>
                  <a:cubicBezTo>
                    <a:pt x="6752995" y="5918535"/>
                    <a:pt x="6798426" y="5871090"/>
                    <a:pt x="6846876" y="5823934"/>
                  </a:cubicBezTo>
                  <a:cubicBezTo>
                    <a:pt x="7037227" y="5634303"/>
                    <a:pt x="7265821" y="5478169"/>
                    <a:pt x="7497863" y="5348633"/>
                  </a:cubicBezTo>
                  <a:cubicBezTo>
                    <a:pt x="7612735" y="5282499"/>
                    <a:pt x="7726745" y="5220534"/>
                    <a:pt x="7825226" y="5147788"/>
                  </a:cubicBezTo>
                  <a:cubicBezTo>
                    <a:pt x="7924139" y="5075471"/>
                    <a:pt x="8006807" y="4992085"/>
                    <a:pt x="8071216" y="4893890"/>
                  </a:cubicBezTo>
                  <a:cubicBezTo>
                    <a:pt x="8136631" y="4796702"/>
                    <a:pt x="8185081" y="4686430"/>
                    <a:pt x="8224043" y="4570985"/>
                  </a:cubicBezTo>
                  <a:cubicBezTo>
                    <a:pt x="8263005" y="4455537"/>
                    <a:pt x="8292046" y="4334053"/>
                    <a:pt x="8315049" y="4212279"/>
                  </a:cubicBezTo>
                  <a:cubicBezTo>
                    <a:pt x="8320225" y="4181657"/>
                    <a:pt x="8326407" y="4151321"/>
                    <a:pt x="8330721" y="4120699"/>
                  </a:cubicBezTo>
                  <a:lnTo>
                    <a:pt x="8343947" y="4028973"/>
                  </a:lnTo>
                  <a:lnTo>
                    <a:pt x="8353867" y="3936961"/>
                  </a:lnTo>
                  <a:cubicBezTo>
                    <a:pt x="8357605" y="3906338"/>
                    <a:pt x="8358468" y="3875427"/>
                    <a:pt x="8361055" y="3844661"/>
                  </a:cubicBezTo>
                  <a:cubicBezTo>
                    <a:pt x="8369825" y="3721738"/>
                    <a:pt x="8369969" y="3598527"/>
                    <a:pt x="8365083" y="3475748"/>
                  </a:cubicBezTo>
                  <a:lnTo>
                    <a:pt x="8359475" y="3383736"/>
                  </a:lnTo>
                  <a:cubicBezTo>
                    <a:pt x="8357031" y="3353114"/>
                    <a:pt x="8353723" y="3322634"/>
                    <a:pt x="8350992" y="3292012"/>
                  </a:cubicBezTo>
                  <a:cubicBezTo>
                    <a:pt x="8348549" y="3261388"/>
                    <a:pt x="8343947" y="3230909"/>
                    <a:pt x="8340497" y="3200431"/>
                  </a:cubicBezTo>
                  <a:cubicBezTo>
                    <a:pt x="8337333" y="3169807"/>
                    <a:pt x="8332301" y="3139471"/>
                    <a:pt x="8327557" y="3109137"/>
                  </a:cubicBezTo>
                  <a:cubicBezTo>
                    <a:pt x="8308293" y="2987651"/>
                    <a:pt x="8283133" y="2867173"/>
                    <a:pt x="8252222" y="2747843"/>
                  </a:cubicBezTo>
                  <a:cubicBezTo>
                    <a:pt x="8188963" y="2509618"/>
                    <a:pt x="8103565" y="2276424"/>
                    <a:pt x="7998038" y="2051137"/>
                  </a:cubicBezTo>
                  <a:cubicBezTo>
                    <a:pt x="7945131" y="1938709"/>
                    <a:pt x="7887767" y="1827864"/>
                    <a:pt x="7825803" y="1719174"/>
                  </a:cubicBezTo>
                  <a:cubicBezTo>
                    <a:pt x="7764413" y="1610196"/>
                    <a:pt x="7697704" y="1503807"/>
                    <a:pt x="7627401" y="1399431"/>
                  </a:cubicBezTo>
                  <a:cubicBezTo>
                    <a:pt x="7557241" y="1295054"/>
                    <a:pt x="7482337" y="1193408"/>
                    <a:pt x="7404557" y="1093490"/>
                  </a:cubicBezTo>
                  <a:cubicBezTo>
                    <a:pt x="7326203" y="994145"/>
                    <a:pt x="7243824" y="897388"/>
                    <a:pt x="7157849" y="803362"/>
                  </a:cubicBezTo>
                  <a:cubicBezTo>
                    <a:pt x="7071731" y="709624"/>
                    <a:pt x="6982739" y="617755"/>
                    <a:pt x="6889001" y="530489"/>
                  </a:cubicBezTo>
                  <a:cubicBezTo>
                    <a:pt x="6795407" y="443077"/>
                    <a:pt x="6698076" y="359115"/>
                    <a:pt x="6597149" y="279180"/>
                  </a:cubicBezTo>
                  <a:cubicBezTo>
                    <a:pt x="6496223" y="199244"/>
                    <a:pt x="6391846" y="122902"/>
                    <a:pt x="6283731" y="51736"/>
                  </a:cubicBezTo>
                  <a:close/>
                  <a:moveTo>
                    <a:pt x="1862338" y="0"/>
                  </a:moveTo>
                  <a:lnTo>
                    <a:pt x="2555184" y="0"/>
                  </a:lnTo>
                  <a:lnTo>
                    <a:pt x="2420890" y="86030"/>
                  </a:lnTo>
                  <a:cubicBezTo>
                    <a:pt x="2154693" y="266478"/>
                    <a:pt x="1913733" y="479863"/>
                    <a:pt x="1703381" y="715375"/>
                  </a:cubicBezTo>
                  <a:cubicBezTo>
                    <a:pt x="1365810" y="1092339"/>
                    <a:pt x="1104149" y="1525660"/>
                    <a:pt x="923719" y="1986010"/>
                  </a:cubicBezTo>
                  <a:cubicBezTo>
                    <a:pt x="833720" y="2216041"/>
                    <a:pt x="763129" y="2453260"/>
                    <a:pt x="717122" y="2694936"/>
                  </a:cubicBezTo>
                  <a:cubicBezTo>
                    <a:pt x="671259" y="2936614"/>
                    <a:pt x="647538" y="3182027"/>
                    <a:pt x="646244" y="3427730"/>
                  </a:cubicBezTo>
                  <a:cubicBezTo>
                    <a:pt x="644376" y="3673432"/>
                    <a:pt x="665077" y="3918845"/>
                    <a:pt x="707346" y="4160522"/>
                  </a:cubicBezTo>
                  <a:cubicBezTo>
                    <a:pt x="749183" y="4402342"/>
                    <a:pt x="816035" y="4639849"/>
                    <a:pt x="902872" y="4869880"/>
                  </a:cubicBezTo>
                  <a:cubicBezTo>
                    <a:pt x="1077984" y="5329367"/>
                    <a:pt x="1339500" y="5759239"/>
                    <a:pt x="1677359" y="6124701"/>
                  </a:cubicBezTo>
                  <a:cubicBezTo>
                    <a:pt x="1930752" y="6398797"/>
                    <a:pt x="2225066" y="6636097"/>
                    <a:pt x="2547624" y="6829930"/>
                  </a:cubicBezTo>
                  <a:lnTo>
                    <a:pt x="2596857" y="6858000"/>
                  </a:lnTo>
                  <a:lnTo>
                    <a:pt x="1525198" y="6858000"/>
                  </a:lnTo>
                  <a:lnTo>
                    <a:pt x="1457823" y="6800585"/>
                  </a:lnTo>
                  <a:cubicBezTo>
                    <a:pt x="562255" y="5999820"/>
                    <a:pt x="0" y="4844649"/>
                    <a:pt x="0" y="3560285"/>
                  </a:cubicBezTo>
                  <a:cubicBezTo>
                    <a:pt x="0" y="2124819"/>
                    <a:pt x="702333" y="850732"/>
                    <a:pt x="1787372" y="5244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4" name="Freeform: Shape 13">
              <a:extLst>
                <a:ext uri="{FF2B5EF4-FFF2-40B4-BE49-F238E27FC236}">
                  <a16:creationId xmlns:a16="http://schemas.microsoft.com/office/drawing/2014/main" id="{100AB910-B0C2-495C-AFD9-34F51C9D450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3810"/>
              <a:ext cx="12192000" cy="6858000"/>
            </a:xfrm>
            <a:custGeom>
              <a:avLst/>
              <a:gdLst>
                <a:gd name="connsiteX0" fmla="*/ 8201697 w 12192000"/>
                <a:gd name="connsiteY0" fmla="*/ 0 h 6858001"/>
                <a:gd name="connsiteX1" fmla="*/ 12192000 w 12192000"/>
                <a:gd name="connsiteY1" fmla="*/ 0 h 6858001"/>
                <a:gd name="connsiteX2" fmla="*/ 12192000 w 12192000"/>
                <a:gd name="connsiteY2" fmla="*/ 6858001 h 6858001"/>
                <a:gd name="connsiteX3" fmla="*/ 8460487 w 12192000"/>
                <a:gd name="connsiteY3" fmla="*/ 6858001 h 6858001"/>
                <a:gd name="connsiteX4" fmla="*/ 8553921 w 12192000"/>
                <a:gd name="connsiteY4" fmla="*/ 6784577 h 6858001"/>
                <a:gd name="connsiteX5" fmla="*/ 10092281 w 12192000"/>
                <a:gd name="connsiteY5" fmla="*/ 3522553 h 6858001"/>
                <a:gd name="connsiteX6" fmla="*/ 8228486 w 12192000"/>
                <a:gd name="connsiteY6" fmla="*/ 17174 h 6858001"/>
                <a:gd name="connsiteX7" fmla="*/ 0 w 12192000"/>
                <a:gd name="connsiteY7" fmla="*/ 0 h 6858001"/>
                <a:gd name="connsiteX8" fmla="*/ 3528179 w 12192000"/>
                <a:gd name="connsiteY8" fmla="*/ 0 h 6858001"/>
                <a:gd name="connsiteX9" fmla="*/ 3501391 w 12192000"/>
                <a:gd name="connsiteY9" fmla="*/ 17174 h 6858001"/>
                <a:gd name="connsiteX10" fmla="*/ 1637595 w 12192000"/>
                <a:gd name="connsiteY10" fmla="*/ 3522553 h 6858001"/>
                <a:gd name="connsiteX11" fmla="*/ 3175956 w 12192000"/>
                <a:gd name="connsiteY11" fmla="*/ 6784577 h 6858001"/>
                <a:gd name="connsiteX12" fmla="*/ 3269390 w 12192000"/>
                <a:gd name="connsiteY12" fmla="*/ 6858001 h 6858001"/>
                <a:gd name="connsiteX13" fmla="*/ 0 w 12192000"/>
                <a:gd name="connsiteY13"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1">
                  <a:moveTo>
                    <a:pt x="8201697" y="0"/>
                  </a:moveTo>
                  <a:lnTo>
                    <a:pt x="12192000" y="0"/>
                  </a:lnTo>
                  <a:lnTo>
                    <a:pt x="12192000" y="6858001"/>
                  </a:lnTo>
                  <a:lnTo>
                    <a:pt x="8460487" y="6858001"/>
                  </a:lnTo>
                  <a:lnTo>
                    <a:pt x="8553921" y="6784577"/>
                  </a:lnTo>
                  <a:cubicBezTo>
                    <a:pt x="9493436" y="6009220"/>
                    <a:pt x="10092281" y="4835820"/>
                    <a:pt x="10092281" y="3522553"/>
                  </a:cubicBezTo>
                  <a:cubicBezTo>
                    <a:pt x="10092281" y="2063368"/>
                    <a:pt x="9352966" y="776858"/>
                    <a:pt x="8228486" y="17174"/>
                  </a:cubicBezTo>
                  <a:close/>
                  <a:moveTo>
                    <a:pt x="0" y="0"/>
                  </a:moveTo>
                  <a:lnTo>
                    <a:pt x="3528179" y="0"/>
                  </a:lnTo>
                  <a:lnTo>
                    <a:pt x="3501391" y="17174"/>
                  </a:lnTo>
                  <a:cubicBezTo>
                    <a:pt x="2376910" y="776858"/>
                    <a:pt x="1637595" y="2063368"/>
                    <a:pt x="1637595" y="3522553"/>
                  </a:cubicBezTo>
                  <a:cubicBezTo>
                    <a:pt x="1637595" y="4835820"/>
                    <a:pt x="2236440" y="6009220"/>
                    <a:pt x="3175956" y="6784577"/>
                  </a:cubicBezTo>
                  <a:lnTo>
                    <a:pt x="3269390" y="6858001"/>
                  </a:lnTo>
                  <a:lnTo>
                    <a:pt x="0"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Box 2">
            <a:extLst>
              <a:ext uri="{FF2B5EF4-FFF2-40B4-BE49-F238E27FC236}">
                <a16:creationId xmlns:a16="http://schemas.microsoft.com/office/drawing/2014/main" id="{F3183EE3-1F7A-163C-DDC6-A52E794981D2}"/>
              </a:ext>
            </a:extLst>
          </p:cNvPr>
          <p:cNvSpPr txBox="1"/>
          <p:nvPr/>
        </p:nvSpPr>
        <p:spPr>
          <a:xfrm>
            <a:off x="427174" y="1922591"/>
            <a:ext cx="1788299" cy="2972410"/>
          </a:xfrm>
          <a:custGeom>
            <a:avLst/>
            <a:gdLst>
              <a:gd name="connsiteX0" fmla="*/ 0 w 1556596"/>
              <a:gd name="connsiteY0" fmla="*/ 0 h 2862322"/>
              <a:gd name="connsiteX1" fmla="*/ 1556596 w 1556596"/>
              <a:gd name="connsiteY1" fmla="*/ 0 h 2862322"/>
              <a:gd name="connsiteX2" fmla="*/ 1556596 w 1556596"/>
              <a:gd name="connsiteY2" fmla="*/ 2862322 h 2862322"/>
              <a:gd name="connsiteX3" fmla="*/ 0 w 1556596"/>
              <a:gd name="connsiteY3" fmla="*/ 2862322 h 2862322"/>
              <a:gd name="connsiteX4" fmla="*/ 0 w 1556596"/>
              <a:gd name="connsiteY4" fmla="*/ 0 h 2862322"/>
              <a:gd name="connsiteX0" fmla="*/ 0 w 1628034"/>
              <a:gd name="connsiteY0" fmla="*/ 0 h 2862322"/>
              <a:gd name="connsiteX1" fmla="*/ 1628034 w 1628034"/>
              <a:gd name="connsiteY1" fmla="*/ 0 h 2862322"/>
              <a:gd name="connsiteX2" fmla="*/ 1628034 w 1628034"/>
              <a:gd name="connsiteY2" fmla="*/ 2862322 h 2862322"/>
              <a:gd name="connsiteX3" fmla="*/ 71438 w 1628034"/>
              <a:gd name="connsiteY3" fmla="*/ 2862322 h 2862322"/>
              <a:gd name="connsiteX4" fmla="*/ 0 w 1628034"/>
              <a:gd name="connsiteY4" fmla="*/ 0 h 2862322"/>
              <a:gd name="connsiteX0" fmla="*/ 30390 w 1658424"/>
              <a:gd name="connsiteY0" fmla="*/ 0 h 2862322"/>
              <a:gd name="connsiteX1" fmla="*/ 1658424 w 1658424"/>
              <a:gd name="connsiteY1" fmla="*/ 0 h 2862322"/>
              <a:gd name="connsiteX2" fmla="*/ 1658424 w 1658424"/>
              <a:gd name="connsiteY2" fmla="*/ 2862322 h 2862322"/>
              <a:gd name="connsiteX3" fmla="*/ 101828 w 1658424"/>
              <a:gd name="connsiteY3" fmla="*/ 2862322 h 2862322"/>
              <a:gd name="connsiteX4" fmla="*/ 30390 w 1658424"/>
              <a:gd name="connsiteY4" fmla="*/ 0 h 2862322"/>
              <a:gd name="connsiteX0" fmla="*/ 73408 w 1701442"/>
              <a:gd name="connsiteY0" fmla="*/ 0 h 2862322"/>
              <a:gd name="connsiteX1" fmla="*/ 1701442 w 1701442"/>
              <a:gd name="connsiteY1" fmla="*/ 0 h 2862322"/>
              <a:gd name="connsiteX2" fmla="*/ 1701442 w 1701442"/>
              <a:gd name="connsiteY2" fmla="*/ 2862322 h 2862322"/>
              <a:gd name="connsiteX3" fmla="*/ 16258 w 1701442"/>
              <a:gd name="connsiteY3" fmla="*/ 2833747 h 2862322"/>
              <a:gd name="connsiteX4" fmla="*/ 73408 w 1701442"/>
              <a:gd name="connsiteY4" fmla="*/ 0 h 2862322"/>
              <a:gd name="connsiteX0" fmla="*/ 73408 w 1701442"/>
              <a:gd name="connsiteY0" fmla="*/ 0 h 2900972"/>
              <a:gd name="connsiteX1" fmla="*/ 1701442 w 1701442"/>
              <a:gd name="connsiteY1" fmla="*/ 0 h 2900972"/>
              <a:gd name="connsiteX2" fmla="*/ 1701442 w 1701442"/>
              <a:gd name="connsiteY2" fmla="*/ 2862322 h 2900972"/>
              <a:gd name="connsiteX3" fmla="*/ 16258 w 1701442"/>
              <a:gd name="connsiteY3" fmla="*/ 2833747 h 2900972"/>
              <a:gd name="connsiteX4" fmla="*/ 73408 w 1701442"/>
              <a:gd name="connsiteY4" fmla="*/ 0 h 2900972"/>
              <a:gd name="connsiteX0" fmla="*/ 73408 w 1787167"/>
              <a:gd name="connsiteY0" fmla="*/ 228600 h 3129572"/>
              <a:gd name="connsiteX1" fmla="*/ 1787167 w 1787167"/>
              <a:gd name="connsiteY1" fmla="*/ 0 h 3129572"/>
              <a:gd name="connsiteX2" fmla="*/ 1701442 w 1787167"/>
              <a:gd name="connsiteY2" fmla="*/ 3090922 h 3129572"/>
              <a:gd name="connsiteX3" fmla="*/ 16258 w 1787167"/>
              <a:gd name="connsiteY3" fmla="*/ 3062347 h 3129572"/>
              <a:gd name="connsiteX4" fmla="*/ 73408 w 1787167"/>
              <a:gd name="connsiteY4" fmla="*/ 228600 h 3129572"/>
              <a:gd name="connsiteX0" fmla="*/ 73408 w 1744305"/>
              <a:gd name="connsiteY0" fmla="*/ 71438 h 2972410"/>
              <a:gd name="connsiteX1" fmla="*/ 1744305 w 1744305"/>
              <a:gd name="connsiteY1" fmla="*/ 0 h 2972410"/>
              <a:gd name="connsiteX2" fmla="*/ 1701442 w 1744305"/>
              <a:gd name="connsiteY2" fmla="*/ 2933760 h 2972410"/>
              <a:gd name="connsiteX3" fmla="*/ 16258 w 1744305"/>
              <a:gd name="connsiteY3" fmla="*/ 2905185 h 2972410"/>
              <a:gd name="connsiteX4" fmla="*/ 73408 w 1744305"/>
              <a:gd name="connsiteY4" fmla="*/ 71438 h 2972410"/>
              <a:gd name="connsiteX0" fmla="*/ 73408 w 1744305"/>
              <a:gd name="connsiteY0" fmla="*/ 71438 h 2972410"/>
              <a:gd name="connsiteX1" fmla="*/ 1744305 w 1744305"/>
              <a:gd name="connsiteY1" fmla="*/ 0 h 2972410"/>
              <a:gd name="connsiteX2" fmla="*/ 1701442 w 1744305"/>
              <a:gd name="connsiteY2" fmla="*/ 2933760 h 2972410"/>
              <a:gd name="connsiteX3" fmla="*/ 16258 w 1744305"/>
              <a:gd name="connsiteY3" fmla="*/ 2905185 h 2972410"/>
              <a:gd name="connsiteX4" fmla="*/ 73408 w 1744305"/>
              <a:gd name="connsiteY4" fmla="*/ 71438 h 2972410"/>
              <a:gd name="connsiteX0" fmla="*/ 73408 w 1788299"/>
              <a:gd name="connsiteY0" fmla="*/ 71438 h 2972410"/>
              <a:gd name="connsiteX1" fmla="*/ 1744305 w 1788299"/>
              <a:gd name="connsiteY1" fmla="*/ 0 h 2972410"/>
              <a:gd name="connsiteX2" fmla="*/ 1701442 w 1788299"/>
              <a:gd name="connsiteY2" fmla="*/ 2933760 h 2972410"/>
              <a:gd name="connsiteX3" fmla="*/ 16258 w 1788299"/>
              <a:gd name="connsiteY3" fmla="*/ 2905185 h 2972410"/>
              <a:gd name="connsiteX4" fmla="*/ 73408 w 1788299"/>
              <a:gd name="connsiteY4" fmla="*/ 71438 h 2972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299" h="2972410">
                <a:moveTo>
                  <a:pt x="73408" y="71438"/>
                </a:moveTo>
                <a:lnTo>
                  <a:pt x="1744305" y="0"/>
                </a:lnTo>
                <a:cubicBezTo>
                  <a:pt x="1858605" y="963632"/>
                  <a:pt x="1715730" y="1955840"/>
                  <a:pt x="1701442" y="2933760"/>
                </a:cubicBezTo>
                <a:cubicBezTo>
                  <a:pt x="1139714" y="2924235"/>
                  <a:pt x="1278074" y="3043298"/>
                  <a:pt x="16258" y="2905185"/>
                </a:cubicBezTo>
                <a:cubicBezTo>
                  <a:pt x="-7555" y="1951078"/>
                  <a:pt x="-17079" y="1039833"/>
                  <a:pt x="73408" y="71438"/>
                </a:cubicBezTo>
                <a:close/>
              </a:path>
            </a:pathLst>
          </a:custGeom>
          <a:solidFill>
            <a:schemeClr val="accent4">
              <a:lumMod val="40000"/>
              <a:lumOff val="60000"/>
            </a:schemeClr>
          </a:solidFill>
          <a:ln w="28575">
            <a:solidFill>
              <a:srgbClr val="FF0000"/>
            </a:solidFill>
          </a:ln>
        </p:spPr>
        <p:txBody>
          <a:bodyPr wrap="square">
            <a:spAutoFit/>
          </a:bodyPr>
          <a:lstStyle/>
          <a:p>
            <a:pPr algn="ctr"/>
            <a:r>
              <a:rPr lang="pt-BR" sz="3600" b="1" dirty="0">
                <a:solidFill>
                  <a:srgbClr val="000000"/>
                </a:solidFill>
                <a:effectLst/>
                <a:latin typeface="Times New Roman" panose="02020603050405020304" pitchFamily="18" charset="0"/>
                <a:ea typeface="Times New Roman" panose="02020603050405020304" pitchFamily="18" charset="0"/>
              </a:rPr>
              <a:t>Hình ảnh Vua Quang Trung</a:t>
            </a:r>
            <a:r>
              <a:rPr lang="pt-BR" sz="3600" dirty="0">
                <a:solidFill>
                  <a:srgbClr val="000000"/>
                </a:solidFill>
                <a:effectLst/>
                <a:latin typeface="Times New Roman" panose="02020603050405020304" pitchFamily="18" charset="0"/>
                <a:ea typeface="Times New Roman" panose="02020603050405020304" pitchFamily="18" charset="0"/>
              </a:rPr>
              <a:t> </a:t>
            </a:r>
            <a:endParaRPr lang="en-US" sz="3600" dirty="0"/>
          </a:p>
        </p:txBody>
      </p:sp>
      <p:sp>
        <p:nvSpPr>
          <p:cNvPr id="4" name="Rectangle 3">
            <a:extLst>
              <a:ext uri="{FF2B5EF4-FFF2-40B4-BE49-F238E27FC236}">
                <a16:creationId xmlns:a16="http://schemas.microsoft.com/office/drawing/2014/main" id="{9B4999AB-9405-27D9-00CD-1D4B6FAEDB41}"/>
              </a:ext>
            </a:extLst>
          </p:cNvPr>
          <p:cNvSpPr/>
          <p:nvPr/>
        </p:nvSpPr>
        <p:spPr>
          <a:xfrm>
            <a:off x="660400" y="5343525"/>
            <a:ext cx="10845800" cy="1071563"/>
          </a:xfrm>
          <a:prstGeom prst="rect">
            <a:avLst/>
          </a:prstGeom>
          <a:solidFill>
            <a:schemeClr val="accent6">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tabLst>
                <a:tab pos="1533525" algn="l"/>
              </a:tabLst>
            </a:pPr>
            <a:r>
              <a:rPr lang="pt-BR" sz="3200" b="1" dirty="0">
                <a:solidFill>
                  <a:schemeClr val="bg1"/>
                </a:solidFill>
                <a:effectLst/>
                <a:latin typeface="Times New Roman" panose="02020603050405020304" pitchFamily="18" charset="0"/>
                <a:ea typeface="Times New Roman" panose="02020603050405020304" pitchFamily="18" charset="0"/>
              </a:rPr>
              <a:t>=&gt; Hình tượng tuyệt vời của một ông vua anh hùng, tài giỏi, nhân đức, quả cảm, có tài cầm quân.      </a:t>
            </a:r>
            <a:endParaRPr lang="en-US" sz="3200" b="1"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386159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6">
            <a:extLst>
              <a:ext uri="{FF2B5EF4-FFF2-40B4-BE49-F238E27FC236}">
                <a16:creationId xmlns:a16="http://schemas.microsoft.com/office/drawing/2014/main" id="{38CB19FB-7C96-4FEC-9331-E826E4E36CE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DF071BB7-867E-46A9-A7C2-3FCB28CB8FBD}"/>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810"/>
            <a:ext cx="12192000" cy="6858000"/>
            <a:chOff x="0" y="-3810"/>
            <a:chExt cx="12192000" cy="6858000"/>
          </a:xfrm>
        </p:grpSpPr>
        <p:sp>
          <p:nvSpPr>
            <p:cNvPr id="10" name="Freeform: Shape 9">
              <a:extLst>
                <a:ext uri="{FF2B5EF4-FFF2-40B4-BE49-F238E27FC236}">
                  <a16:creationId xmlns:a16="http://schemas.microsoft.com/office/drawing/2014/main" id="{6FF0FCAE-6984-42EA-83CB-9F69F24A3EC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620219" y="-3810"/>
              <a:ext cx="8273365" cy="6858000"/>
            </a:xfrm>
            <a:custGeom>
              <a:avLst/>
              <a:gdLst>
                <a:gd name="connsiteX0" fmla="*/ 4102025 w 8273365"/>
                <a:gd name="connsiteY0" fmla="*/ 169161 h 6858000"/>
                <a:gd name="connsiteX1" fmla="*/ 1827641 w 8273365"/>
                <a:gd name="connsiteY1" fmla="*/ 1129498 h 6858000"/>
                <a:gd name="connsiteX2" fmla="*/ 1132950 w 8273365"/>
                <a:gd name="connsiteY2" fmla="*/ 2178191 h 6858000"/>
                <a:gd name="connsiteX3" fmla="*/ 877835 w 8273365"/>
                <a:gd name="connsiteY3" fmla="*/ 3466345 h 6858000"/>
                <a:gd name="connsiteX4" fmla="*/ 1089650 w 8273365"/>
                <a:gd name="connsiteY4" fmla="*/ 4644934 h 6858000"/>
                <a:gd name="connsiteX5" fmla="*/ 1672144 w 8273365"/>
                <a:gd name="connsiteY5" fmla="*/ 5633505 h 6858000"/>
                <a:gd name="connsiteX6" fmla="*/ 2747751 w 8273365"/>
                <a:gd name="connsiteY6" fmla="*/ 6459556 h 6858000"/>
                <a:gd name="connsiteX7" fmla="*/ 4102171 w 8273365"/>
                <a:gd name="connsiteY7" fmla="*/ 6763529 h 6858000"/>
                <a:gd name="connsiteX8" fmla="*/ 5506765 w 8273365"/>
                <a:gd name="connsiteY8" fmla="*/ 5818405 h 6858000"/>
                <a:gd name="connsiteX9" fmla="*/ 5914160 w 8273365"/>
                <a:gd name="connsiteY9" fmla="*/ 5382925 h 6858000"/>
                <a:gd name="connsiteX10" fmla="*/ 6891758 w 8273365"/>
                <a:gd name="connsiteY10" fmla="*/ 4677848 h 6858000"/>
                <a:gd name="connsiteX11" fmla="*/ 7158868 w 8273365"/>
                <a:gd name="connsiteY11" fmla="*/ 4511965 h 6858000"/>
                <a:gd name="connsiteX12" fmla="*/ 7306320 w 8273365"/>
                <a:gd name="connsiteY12" fmla="*/ 4179467 h 6858000"/>
                <a:gd name="connsiteX13" fmla="*/ 7315828 w 8273365"/>
                <a:gd name="connsiteY13" fmla="*/ 2884730 h 6858000"/>
                <a:gd name="connsiteX14" fmla="*/ 6704519 w 8273365"/>
                <a:gd name="connsiteY14" fmla="*/ 1640752 h 6858000"/>
                <a:gd name="connsiteX15" fmla="*/ 5471805 w 8273365"/>
                <a:gd name="connsiteY15" fmla="*/ 563096 h 6858000"/>
                <a:gd name="connsiteX16" fmla="*/ 4102025 w 8273365"/>
                <a:gd name="connsiteY16" fmla="*/ 169161 h 6858000"/>
                <a:gd name="connsiteX17" fmla="*/ 1815426 w 8273365"/>
                <a:gd name="connsiteY17" fmla="*/ 0 h 6858000"/>
                <a:gd name="connsiteX18" fmla="*/ 6228114 w 8273365"/>
                <a:gd name="connsiteY18" fmla="*/ 0 h 6858000"/>
                <a:gd name="connsiteX19" fmla="*/ 6378838 w 8273365"/>
                <a:gd name="connsiteY19" fmla="*/ 104569 h 6858000"/>
                <a:gd name="connsiteX20" fmla="*/ 8151535 w 8273365"/>
                <a:gd name="connsiteY20" fmla="*/ 4415712 h 6858000"/>
                <a:gd name="connsiteX21" fmla="*/ 6540097 w 8273365"/>
                <a:gd name="connsiteY21" fmla="*/ 5998038 h 6858000"/>
                <a:gd name="connsiteX22" fmla="*/ 5741125 w 8273365"/>
                <a:gd name="connsiteY22" fmla="*/ 6849976 h 6858000"/>
                <a:gd name="connsiteX23" fmla="*/ 5732797 w 8273365"/>
                <a:gd name="connsiteY23" fmla="*/ 6858000 h 6858000"/>
                <a:gd name="connsiteX24" fmla="*/ 1711956 w 8273365"/>
                <a:gd name="connsiteY24" fmla="*/ 6858000 h 6858000"/>
                <a:gd name="connsiteX25" fmla="*/ 1631859 w 8273365"/>
                <a:gd name="connsiteY25" fmla="*/ 6799706 h 6858000"/>
                <a:gd name="connsiteX26" fmla="*/ 1004515 w 8273365"/>
                <a:gd name="connsiteY26" fmla="*/ 6203417 h 6858000"/>
                <a:gd name="connsiteX27" fmla="*/ 0 w 8273365"/>
                <a:gd name="connsiteY27" fmla="*/ 3466345 h 6858000"/>
                <a:gd name="connsiteX28" fmla="*/ 1808555 w 8273365"/>
                <a:gd name="connsiteY28" fmla="*/ 44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273365" h="6858000">
                  <a:moveTo>
                    <a:pt x="4102025" y="169161"/>
                  </a:moveTo>
                  <a:cubicBezTo>
                    <a:pt x="3243792" y="169161"/>
                    <a:pt x="2435879" y="510143"/>
                    <a:pt x="1827641" y="1129498"/>
                  </a:cubicBezTo>
                  <a:cubicBezTo>
                    <a:pt x="1529958" y="1432447"/>
                    <a:pt x="1296200" y="1785278"/>
                    <a:pt x="1132950" y="2178191"/>
                  </a:cubicBezTo>
                  <a:cubicBezTo>
                    <a:pt x="963703" y="2585585"/>
                    <a:pt x="877835" y="3019017"/>
                    <a:pt x="877835" y="3466345"/>
                  </a:cubicBezTo>
                  <a:cubicBezTo>
                    <a:pt x="877835" y="3873007"/>
                    <a:pt x="949074" y="4269431"/>
                    <a:pt x="1089650" y="4644934"/>
                  </a:cubicBezTo>
                  <a:cubicBezTo>
                    <a:pt x="1225254" y="5007127"/>
                    <a:pt x="1421271" y="5339626"/>
                    <a:pt x="1672144" y="5633505"/>
                  </a:cubicBezTo>
                  <a:cubicBezTo>
                    <a:pt x="1968657" y="5980924"/>
                    <a:pt x="2340649" y="6266465"/>
                    <a:pt x="2747751" y="6459556"/>
                  </a:cubicBezTo>
                  <a:cubicBezTo>
                    <a:pt x="3172991" y="6661277"/>
                    <a:pt x="3628659" y="6763529"/>
                    <a:pt x="4102171" y="6763529"/>
                  </a:cubicBezTo>
                  <a:cubicBezTo>
                    <a:pt x="4621030" y="6763529"/>
                    <a:pt x="4940657" y="6439515"/>
                    <a:pt x="5506765" y="5818405"/>
                  </a:cubicBezTo>
                  <a:cubicBezTo>
                    <a:pt x="5636225" y="5676365"/>
                    <a:pt x="5770072" y="5529498"/>
                    <a:pt x="5914160" y="5382925"/>
                  </a:cubicBezTo>
                  <a:cubicBezTo>
                    <a:pt x="6290981" y="4999374"/>
                    <a:pt x="6638252" y="4813450"/>
                    <a:pt x="6891758" y="4677848"/>
                  </a:cubicBezTo>
                  <a:cubicBezTo>
                    <a:pt x="7016098" y="4611144"/>
                    <a:pt x="7114398" y="4558629"/>
                    <a:pt x="7158868" y="4511965"/>
                  </a:cubicBezTo>
                  <a:cubicBezTo>
                    <a:pt x="7208604" y="4459742"/>
                    <a:pt x="7260974" y="4341693"/>
                    <a:pt x="7306320" y="4179467"/>
                  </a:cubicBezTo>
                  <a:cubicBezTo>
                    <a:pt x="7422466" y="3764174"/>
                    <a:pt x="7425540" y="3328547"/>
                    <a:pt x="7315828" y="2884730"/>
                  </a:cubicBezTo>
                  <a:cubicBezTo>
                    <a:pt x="7210506" y="2459197"/>
                    <a:pt x="6999129" y="2028984"/>
                    <a:pt x="6704519" y="1640752"/>
                  </a:cubicBezTo>
                  <a:cubicBezTo>
                    <a:pt x="6369826" y="1199861"/>
                    <a:pt x="5943562" y="827136"/>
                    <a:pt x="5471805" y="563096"/>
                  </a:cubicBezTo>
                  <a:cubicBezTo>
                    <a:pt x="5011311" y="305349"/>
                    <a:pt x="4537651" y="169161"/>
                    <a:pt x="4102025" y="169161"/>
                  </a:cubicBezTo>
                  <a:close/>
                  <a:moveTo>
                    <a:pt x="1815426" y="0"/>
                  </a:moveTo>
                  <a:lnTo>
                    <a:pt x="6228114" y="0"/>
                  </a:lnTo>
                  <a:lnTo>
                    <a:pt x="6378838" y="104569"/>
                  </a:lnTo>
                  <a:cubicBezTo>
                    <a:pt x="7701449" y="1070221"/>
                    <a:pt x="8614337" y="2759472"/>
                    <a:pt x="8151535" y="4415712"/>
                  </a:cubicBezTo>
                  <a:cubicBezTo>
                    <a:pt x="7841710" y="5524525"/>
                    <a:pt x="7282330" y="5242495"/>
                    <a:pt x="6540097" y="5998038"/>
                  </a:cubicBezTo>
                  <a:cubicBezTo>
                    <a:pt x="6261706" y="6281367"/>
                    <a:pt x="6008555" y="6583271"/>
                    <a:pt x="5741125" y="6849976"/>
                  </a:cubicBezTo>
                  <a:lnTo>
                    <a:pt x="5732797" y="6858000"/>
                  </a:lnTo>
                  <a:lnTo>
                    <a:pt x="1711956" y="6858000"/>
                  </a:lnTo>
                  <a:lnTo>
                    <a:pt x="1631859" y="6799706"/>
                  </a:lnTo>
                  <a:cubicBezTo>
                    <a:pt x="1402830" y="6623620"/>
                    <a:pt x="1192523" y="6423644"/>
                    <a:pt x="1004515" y="6203417"/>
                  </a:cubicBezTo>
                  <a:cubicBezTo>
                    <a:pt x="378870" y="5470546"/>
                    <a:pt x="0" y="4513427"/>
                    <a:pt x="0" y="3466345"/>
                  </a:cubicBezTo>
                  <a:cubicBezTo>
                    <a:pt x="0" y="2025290"/>
                    <a:pt x="717408" y="754744"/>
                    <a:pt x="1808555" y="448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FEEDAA96-38BD-4AC0-8E5F-CF74F5C718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620219" y="-3810"/>
              <a:ext cx="8273365" cy="6858000"/>
            </a:xfrm>
            <a:custGeom>
              <a:avLst/>
              <a:gdLst>
                <a:gd name="connsiteX0" fmla="*/ 1616062 w 8273365"/>
                <a:gd name="connsiteY0" fmla="*/ 0 h 6858000"/>
                <a:gd name="connsiteX1" fmla="*/ 3206514 w 8273365"/>
                <a:gd name="connsiteY1" fmla="*/ 0 h 6858000"/>
                <a:gd name="connsiteX2" fmla="*/ 3122517 w 8273365"/>
                <a:gd name="connsiteY2" fmla="*/ 23655 h 6858000"/>
                <a:gd name="connsiteX3" fmla="*/ 1723196 w 8273365"/>
                <a:gd name="connsiteY3" fmla="*/ 880747 h 6858000"/>
                <a:gd name="connsiteX4" fmla="*/ 997786 w 8273365"/>
                <a:gd name="connsiteY4" fmla="*/ 1975811 h 6858000"/>
                <a:gd name="connsiteX5" fmla="*/ 731408 w 8273365"/>
                <a:gd name="connsiteY5" fmla="*/ 3320136 h 6858000"/>
                <a:gd name="connsiteX6" fmla="*/ 952731 w 8273365"/>
                <a:gd name="connsiteY6" fmla="*/ 4550071 h 6858000"/>
                <a:gd name="connsiteX7" fmla="*/ 1560970 w 8273365"/>
                <a:gd name="connsiteY7" fmla="*/ 5582379 h 6858000"/>
                <a:gd name="connsiteX8" fmla="*/ 2685142 w 8273365"/>
                <a:gd name="connsiteY8" fmla="*/ 6445587 h 6858000"/>
                <a:gd name="connsiteX9" fmla="*/ 4102171 w 8273365"/>
                <a:gd name="connsiteY9" fmla="*/ 6763602 h 6858000"/>
                <a:gd name="connsiteX10" fmla="*/ 4840307 w 8273365"/>
                <a:gd name="connsiteY10" fmla="*/ 6518434 h 6858000"/>
                <a:gd name="connsiteX11" fmla="*/ 5614867 w 8273365"/>
                <a:gd name="connsiteY11" fmla="*/ 5770643 h 6858000"/>
                <a:gd name="connsiteX12" fmla="*/ 6018458 w 8273365"/>
                <a:gd name="connsiteY12" fmla="*/ 5339114 h 6858000"/>
                <a:gd name="connsiteX13" fmla="*/ 6960802 w 8273365"/>
                <a:gd name="connsiteY13" fmla="*/ 4660514 h 6858000"/>
                <a:gd name="connsiteX14" fmla="*/ 7264776 w 8273365"/>
                <a:gd name="connsiteY14" fmla="*/ 4466544 h 6858000"/>
                <a:gd name="connsiteX15" fmla="*/ 7447190 w 8273365"/>
                <a:gd name="connsiteY15" fmla="*/ 4072462 h 6858000"/>
                <a:gd name="connsiteX16" fmla="*/ 7457722 w 8273365"/>
                <a:gd name="connsiteY16" fmla="*/ 2703268 h 6858000"/>
                <a:gd name="connsiteX17" fmla="*/ 6820959 w 8273365"/>
                <a:gd name="connsiteY17" fmla="*/ 1406044 h 6858000"/>
                <a:gd name="connsiteX18" fmla="*/ 5543190 w 8273365"/>
                <a:gd name="connsiteY18" fmla="*/ 289185 h 6858000"/>
                <a:gd name="connsiteX19" fmla="*/ 4996775 w 8273365"/>
                <a:gd name="connsiteY19" fmla="*/ 40060 h 6858000"/>
                <a:gd name="connsiteX20" fmla="*/ 4871645 w 8273365"/>
                <a:gd name="connsiteY20" fmla="*/ 0 h 6858000"/>
                <a:gd name="connsiteX21" fmla="*/ 6433093 w 8273365"/>
                <a:gd name="connsiteY21" fmla="*/ 0 h 6858000"/>
                <a:gd name="connsiteX22" fmla="*/ 6564891 w 8273365"/>
                <a:gd name="connsiteY22" fmla="*/ 101152 h 6858000"/>
                <a:gd name="connsiteX23" fmla="*/ 8151535 w 8273365"/>
                <a:gd name="connsiteY23" fmla="*/ 4269504 h 6858000"/>
                <a:gd name="connsiteX24" fmla="*/ 6540097 w 8273365"/>
                <a:gd name="connsiteY24" fmla="*/ 5851830 h 6858000"/>
                <a:gd name="connsiteX25" fmla="*/ 5606037 w 8273365"/>
                <a:gd name="connsiteY25" fmla="*/ 6833938 h 6858000"/>
                <a:gd name="connsiteX26" fmla="*/ 5578888 w 8273365"/>
                <a:gd name="connsiteY26" fmla="*/ 6858000 h 6858000"/>
                <a:gd name="connsiteX27" fmla="*/ 1925521 w 8273365"/>
                <a:gd name="connsiteY27" fmla="*/ 6858000 h 6858000"/>
                <a:gd name="connsiteX28" fmla="*/ 1807085 w 8273365"/>
                <a:gd name="connsiteY28" fmla="*/ 6781026 h 6858000"/>
                <a:gd name="connsiteX29" fmla="*/ 1004515 w 8273365"/>
                <a:gd name="connsiteY29" fmla="*/ 6057209 h 6858000"/>
                <a:gd name="connsiteX30" fmla="*/ 0 w 8273365"/>
                <a:gd name="connsiteY30" fmla="*/ 3320136 h 6858000"/>
                <a:gd name="connsiteX31" fmla="*/ 1492767 w 8273365"/>
                <a:gd name="connsiteY31" fmla="*/ 9861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73365" h="6858000">
                  <a:moveTo>
                    <a:pt x="1616062" y="0"/>
                  </a:moveTo>
                  <a:lnTo>
                    <a:pt x="3206514" y="0"/>
                  </a:lnTo>
                  <a:lnTo>
                    <a:pt x="3122517" y="23655"/>
                  </a:lnTo>
                  <a:cubicBezTo>
                    <a:pt x="2599902" y="185042"/>
                    <a:pt x="2120807" y="476097"/>
                    <a:pt x="1723196" y="880747"/>
                  </a:cubicBezTo>
                  <a:cubicBezTo>
                    <a:pt x="1412348" y="1197008"/>
                    <a:pt x="1168351" y="1565490"/>
                    <a:pt x="997786" y="1975811"/>
                  </a:cubicBezTo>
                  <a:cubicBezTo>
                    <a:pt x="821078" y="2401050"/>
                    <a:pt x="731408" y="2853352"/>
                    <a:pt x="731408" y="3320136"/>
                  </a:cubicBezTo>
                  <a:cubicBezTo>
                    <a:pt x="731408" y="3744353"/>
                    <a:pt x="805864" y="4158182"/>
                    <a:pt x="952731" y="4550071"/>
                  </a:cubicBezTo>
                  <a:cubicBezTo>
                    <a:pt x="1094331" y="4928208"/>
                    <a:pt x="1298980" y="5275627"/>
                    <a:pt x="1560970" y="5582379"/>
                  </a:cubicBezTo>
                  <a:cubicBezTo>
                    <a:pt x="1870793" y="5945304"/>
                    <a:pt x="2259610" y="6243718"/>
                    <a:pt x="2685142" y="6445587"/>
                  </a:cubicBezTo>
                  <a:cubicBezTo>
                    <a:pt x="3130131" y="6656669"/>
                    <a:pt x="3606861" y="6763602"/>
                    <a:pt x="4102171" y="6763602"/>
                  </a:cubicBezTo>
                  <a:cubicBezTo>
                    <a:pt x="4371914" y="6763602"/>
                    <a:pt x="4599528" y="6687974"/>
                    <a:pt x="4840307" y="6518434"/>
                  </a:cubicBezTo>
                  <a:cubicBezTo>
                    <a:pt x="5099811" y="6335729"/>
                    <a:pt x="5349951" y="6061159"/>
                    <a:pt x="5614867" y="5770643"/>
                  </a:cubicBezTo>
                  <a:cubicBezTo>
                    <a:pt x="5743449" y="5629628"/>
                    <a:pt x="5876273" y="5483786"/>
                    <a:pt x="6018458" y="5339114"/>
                  </a:cubicBezTo>
                  <a:cubicBezTo>
                    <a:pt x="6379773" y="4971361"/>
                    <a:pt x="6715635" y="4791728"/>
                    <a:pt x="6960802" y="4660514"/>
                  </a:cubicBezTo>
                  <a:cubicBezTo>
                    <a:pt x="7116154" y="4577280"/>
                    <a:pt x="7206994" y="4527251"/>
                    <a:pt x="7264776" y="4466544"/>
                  </a:cubicBezTo>
                  <a:cubicBezTo>
                    <a:pt x="7332650" y="4395306"/>
                    <a:pt x="7394089" y="4262628"/>
                    <a:pt x="7447190" y="4072462"/>
                  </a:cubicBezTo>
                  <a:cubicBezTo>
                    <a:pt x="7570066" y="3632594"/>
                    <a:pt x="7573576" y="3171954"/>
                    <a:pt x="7457722" y="2703268"/>
                  </a:cubicBezTo>
                  <a:cubicBezTo>
                    <a:pt x="7347718" y="2258572"/>
                    <a:pt x="7127565" y="1810073"/>
                    <a:pt x="6820959" y="1406044"/>
                  </a:cubicBezTo>
                  <a:cubicBezTo>
                    <a:pt x="6474271" y="949207"/>
                    <a:pt x="6032355" y="563024"/>
                    <a:pt x="5543190" y="289185"/>
                  </a:cubicBezTo>
                  <a:cubicBezTo>
                    <a:pt x="5362386" y="187977"/>
                    <a:pt x="5179299" y="104665"/>
                    <a:pt x="4996775" y="40060"/>
                  </a:cubicBezTo>
                  <a:lnTo>
                    <a:pt x="4871645" y="0"/>
                  </a:lnTo>
                  <a:lnTo>
                    <a:pt x="6433093" y="0"/>
                  </a:lnTo>
                  <a:lnTo>
                    <a:pt x="6564891" y="101152"/>
                  </a:lnTo>
                  <a:cubicBezTo>
                    <a:pt x="7785271" y="1084819"/>
                    <a:pt x="8592299" y="2692132"/>
                    <a:pt x="8151535" y="4269504"/>
                  </a:cubicBezTo>
                  <a:cubicBezTo>
                    <a:pt x="7841710" y="5378317"/>
                    <a:pt x="7282330" y="5096287"/>
                    <a:pt x="6540097" y="5851830"/>
                  </a:cubicBezTo>
                  <a:cubicBezTo>
                    <a:pt x="6215307" y="6182380"/>
                    <a:pt x="5924872" y="6538214"/>
                    <a:pt x="5606037" y="6833938"/>
                  </a:cubicBezTo>
                  <a:lnTo>
                    <a:pt x="5578888" y="6858000"/>
                  </a:lnTo>
                  <a:lnTo>
                    <a:pt x="1925521" y="6858000"/>
                  </a:lnTo>
                  <a:lnTo>
                    <a:pt x="1807085" y="6781026"/>
                  </a:lnTo>
                  <a:cubicBezTo>
                    <a:pt x="1509378" y="6576133"/>
                    <a:pt x="1239525" y="6332492"/>
                    <a:pt x="1004515" y="6057209"/>
                  </a:cubicBezTo>
                  <a:cubicBezTo>
                    <a:pt x="378870" y="5324338"/>
                    <a:pt x="0" y="4367220"/>
                    <a:pt x="0" y="3320136"/>
                  </a:cubicBezTo>
                  <a:cubicBezTo>
                    <a:pt x="0" y="2023187"/>
                    <a:pt x="581101" y="864350"/>
                    <a:pt x="1492767" y="98612"/>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D000679E-B592-4134-AC05-8EC80BBC4DE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637594" y="-3810"/>
              <a:ext cx="8219860" cy="6858000"/>
            </a:xfrm>
            <a:custGeom>
              <a:avLst/>
              <a:gdLst>
                <a:gd name="connsiteX0" fmla="*/ 5534366 w 8219860"/>
                <a:gd name="connsiteY0" fmla="*/ 0 h 6858000"/>
                <a:gd name="connsiteX1" fmla="*/ 6263243 w 8219860"/>
                <a:gd name="connsiteY1" fmla="*/ 0 h 6858000"/>
                <a:gd name="connsiteX2" fmla="*/ 6295307 w 8219860"/>
                <a:gd name="connsiteY2" fmla="*/ 21377 h 6858000"/>
                <a:gd name="connsiteX3" fmla="*/ 6907056 w 8219860"/>
                <a:gd name="connsiteY3" fmla="*/ 522976 h 6858000"/>
                <a:gd name="connsiteX4" fmla="*/ 7434107 w 8219860"/>
                <a:gd name="connsiteY4" fmla="*/ 1119513 h 6858000"/>
                <a:gd name="connsiteX5" fmla="*/ 7856130 w 8219860"/>
                <a:gd name="connsiteY5" fmla="*/ 1802940 h 6858000"/>
                <a:gd name="connsiteX6" fmla="*/ 8019380 w 8219860"/>
                <a:gd name="connsiteY6" fmla="*/ 2174201 h 6858000"/>
                <a:gd name="connsiteX7" fmla="*/ 8054634 w 8219860"/>
                <a:gd name="connsiteY7" fmla="*/ 2269723 h 6858000"/>
                <a:gd name="connsiteX8" fmla="*/ 8086962 w 8219860"/>
                <a:gd name="connsiteY8" fmla="*/ 2366562 h 6858000"/>
                <a:gd name="connsiteX9" fmla="*/ 8115633 w 8219860"/>
                <a:gd name="connsiteY9" fmla="*/ 2464717 h 6858000"/>
                <a:gd name="connsiteX10" fmla="*/ 8140794 w 8219860"/>
                <a:gd name="connsiteY10" fmla="*/ 2563895 h 6858000"/>
                <a:gd name="connsiteX11" fmla="*/ 8218615 w 8219860"/>
                <a:gd name="connsiteY11" fmla="*/ 3378975 h 6858000"/>
                <a:gd name="connsiteX12" fmla="*/ 8175170 w 8219860"/>
                <a:gd name="connsiteY12" fmla="*/ 3786370 h 6858000"/>
                <a:gd name="connsiteX13" fmla="*/ 8073943 w 8219860"/>
                <a:gd name="connsiteY13" fmla="*/ 4180891 h 6858000"/>
                <a:gd name="connsiteX14" fmla="*/ 7939071 w 8219860"/>
                <a:gd name="connsiteY14" fmla="*/ 4562246 h 6858000"/>
                <a:gd name="connsiteX15" fmla="*/ 7854229 w 8219860"/>
                <a:gd name="connsiteY15" fmla="*/ 4751828 h 6858000"/>
                <a:gd name="connsiteX16" fmla="*/ 7745102 w 8219860"/>
                <a:gd name="connsiteY16" fmla="*/ 4936435 h 6858000"/>
                <a:gd name="connsiteX17" fmla="*/ 7605403 w 8219860"/>
                <a:gd name="connsiteY17" fmla="*/ 5106852 h 6858000"/>
                <a:gd name="connsiteX18" fmla="*/ 7524949 w 8219860"/>
                <a:gd name="connsiteY18" fmla="*/ 5182481 h 6858000"/>
                <a:gd name="connsiteX19" fmla="*/ 7440106 w 8219860"/>
                <a:gd name="connsiteY19" fmla="*/ 5250208 h 6858000"/>
                <a:gd name="connsiteX20" fmla="*/ 7101758 w 8219860"/>
                <a:gd name="connsiteY20" fmla="*/ 5463633 h 6858000"/>
                <a:gd name="connsiteX21" fmla="*/ 6804366 w 8219860"/>
                <a:gd name="connsiteY21" fmla="*/ 5657895 h 6858000"/>
                <a:gd name="connsiteX22" fmla="*/ 6671103 w 8219860"/>
                <a:gd name="connsiteY22" fmla="*/ 5765704 h 6858000"/>
                <a:gd name="connsiteX23" fmla="*/ 6545887 w 8219860"/>
                <a:gd name="connsiteY23" fmla="*/ 5882583 h 6858000"/>
                <a:gd name="connsiteX24" fmla="*/ 6485473 w 8219860"/>
                <a:gd name="connsiteY24" fmla="*/ 5945046 h 6858000"/>
                <a:gd name="connsiteX25" fmla="*/ 6423303 w 8219860"/>
                <a:gd name="connsiteY25" fmla="*/ 6011604 h 6858000"/>
                <a:gd name="connsiteX26" fmla="*/ 6298672 w 8219860"/>
                <a:gd name="connsiteY26" fmla="*/ 6146768 h 6858000"/>
                <a:gd name="connsiteX27" fmla="*/ 6040923 w 8219860"/>
                <a:gd name="connsiteY27" fmla="*/ 6418997 h 6858000"/>
                <a:gd name="connsiteX28" fmla="*/ 5907662 w 8219860"/>
                <a:gd name="connsiteY28" fmla="*/ 6555769 h 6858000"/>
                <a:gd name="connsiteX29" fmla="*/ 5769864 w 8219860"/>
                <a:gd name="connsiteY29" fmla="*/ 6691081 h 6858000"/>
                <a:gd name="connsiteX30" fmla="*/ 5581270 w 8219860"/>
                <a:gd name="connsiteY30" fmla="*/ 6858000 h 6858000"/>
                <a:gd name="connsiteX31" fmla="*/ 5057635 w 8219860"/>
                <a:gd name="connsiteY31" fmla="*/ 6858000 h 6858000"/>
                <a:gd name="connsiteX32" fmla="*/ 5112401 w 8219860"/>
                <a:gd name="connsiteY32" fmla="*/ 6812805 h 6858000"/>
                <a:gd name="connsiteX33" fmla="*/ 5241495 w 8219860"/>
                <a:gd name="connsiteY33" fmla="*/ 6689617 h 6858000"/>
                <a:gd name="connsiteX34" fmla="*/ 5485639 w 8219860"/>
                <a:gd name="connsiteY34" fmla="*/ 6421192 h 6858000"/>
                <a:gd name="connsiteX35" fmla="*/ 5603981 w 8219860"/>
                <a:gd name="connsiteY35" fmla="*/ 6279592 h 6858000"/>
                <a:gd name="connsiteX36" fmla="*/ 5722615 w 8219860"/>
                <a:gd name="connsiteY36" fmla="*/ 6135503 h 6858000"/>
                <a:gd name="connsiteX37" fmla="*/ 5967636 w 8219860"/>
                <a:gd name="connsiteY37" fmla="*/ 5845135 h 6858000"/>
                <a:gd name="connsiteX38" fmla="*/ 6099583 w 8219860"/>
                <a:gd name="connsiteY38" fmla="*/ 5703828 h 6858000"/>
                <a:gd name="connsiteX39" fmla="*/ 6168189 w 8219860"/>
                <a:gd name="connsiteY39" fmla="*/ 5634490 h 6858000"/>
                <a:gd name="connsiteX40" fmla="*/ 6241769 w 8219860"/>
                <a:gd name="connsiteY40" fmla="*/ 5564129 h 6858000"/>
                <a:gd name="connsiteX41" fmla="*/ 6567684 w 8219860"/>
                <a:gd name="connsiteY41" fmla="*/ 5312962 h 6858000"/>
                <a:gd name="connsiteX42" fmla="*/ 6918466 w 8219860"/>
                <a:gd name="connsiteY42" fmla="*/ 5121628 h 6858000"/>
                <a:gd name="connsiteX43" fmla="*/ 7084202 w 8219860"/>
                <a:gd name="connsiteY43" fmla="*/ 5039856 h 6858000"/>
                <a:gd name="connsiteX44" fmla="*/ 7231508 w 8219860"/>
                <a:gd name="connsiteY44" fmla="*/ 4955159 h 6858000"/>
                <a:gd name="connsiteX45" fmla="*/ 7455757 w 8219860"/>
                <a:gd name="connsiteY45" fmla="*/ 4736907 h 6858000"/>
                <a:gd name="connsiteX46" fmla="*/ 7597796 w 8219860"/>
                <a:gd name="connsiteY46" fmla="*/ 4437761 h 6858000"/>
                <a:gd name="connsiteX47" fmla="*/ 7667720 w 8219860"/>
                <a:gd name="connsiteY47" fmla="*/ 4093562 h 6858000"/>
                <a:gd name="connsiteX48" fmla="*/ 7680008 w 8219860"/>
                <a:gd name="connsiteY48" fmla="*/ 3742632 h 6858000"/>
                <a:gd name="connsiteX49" fmla="*/ 7657188 w 8219860"/>
                <a:gd name="connsiteY49" fmla="*/ 3396237 h 6858000"/>
                <a:gd name="connsiteX50" fmla="*/ 7604818 w 8219860"/>
                <a:gd name="connsiteY50" fmla="*/ 3055255 h 6858000"/>
                <a:gd name="connsiteX51" fmla="*/ 7522900 w 8219860"/>
                <a:gd name="connsiteY51" fmla="*/ 2720270 h 6858000"/>
                <a:gd name="connsiteX52" fmla="*/ 7299968 w 8219860"/>
                <a:gd name="connsiteY52" fmla="*/ 2062442 h 6858000"/>
                <a:gd name="connsiteX53" fmla="*/ 6971566 w 8219860"/>
                <a:gd name="connsiteY53" fmla="*/ 1438698 h 6858000"/>
                <a:gd name="connsiteX54" fmla="*/ 6771307 w 8219860"/>
                <a:gd name="connsiteY54" fmla="*/ 1144380 h 6858000"/>
                <a:gd name="connsiteX55" fmla="*/ 6547935 w 8219860"/>
                <a:gd name="connsiteY55" fmla="*/ 865129 h 6858000"/>
                <a:gd name="connsiteX56" fmla="*/ 6037997 w 8219860"/>
                <a:gd name="connsiteY56" fmla="*/ 359872 h 6858000"/>
                <a:gd name="connsiteX57" fmla="*/ 5602369 w 8219860"/>
                <a:gd name="connsiteY57" fmla="*/ 40572 h 6858000"/>
                <a:gd name="connsiteX58" fmla="*/ 1689206 w 8219860"/>
                <a:gd name="connsiteY58" fmla="*/ 0 h 6858000"/>
                <a:gd name="connsiteX59" fmla="*/ 2580244 w 8219860"/>
                <a:gd name="connsiteY59" fmla="*/ 0 h 6858000"/>
                <a:gd name="connsiteX60" fmla="*/ 2556490 w 8219860"/>
                <a:gd name="connsiteY60" fmla="*/ 13997 h 6858000"/>
                <a:gd name="connsiteX61" fmla="*/ 2125407 w 8219860"/>
                <a:gd name="connsiteY61" fmla="*/ 323156 h 6858000"/>
                <a:gd name="connsiteX62" fmla="*/ 1859322 w 8219860"/>
                <a:gd name="connsiteY62" fmla="*/ 553842 h 6858000"/>
                <a:gd name="connsiteX63" fmla="*/ 1607425 w 8219860"/>
                <a:gd name="connsiteY63" fmla="*/ 799741 h 6858000"/>
                <a:gd name="connsiteX64" fmla="*/ 861829 w 8219860"/>
                <a:gd name="connsiteY64" fmla="*/ 1987400 h 6858000"/>
                <a:gd name="connsiteX65" fmla="*/ 661422 w 8219860"/>
                <a:gd name="connsiteY65" fmla="*/ 2660149 h 6858000"/>
                <a:gd name="connsiteX66" fmla="*/ 608323 w 8219860"/>
                <a:gd name="connsiteY66" fmla="*/ 3006544 h 6858000"/>
                <a:gd name="connsiteX67" fmla="*/ 584625 w 8219860"/>
                <a:gd name="connsiteY67" fmla="*/ 3355571 h 6858000"/>
                <a:gd name="connsiteX68" fmla="*/ 589891 w 8219860"/>
                <a:gd name="connsiteY68" fmla="*/ 3705330 h 6858000"/>
                <a:gd name="connsiteX69" fmla="*/ 623389 w 8219860"/>
                <a:gd name="connsiteY69" fmla="*/ 4053626 h 6858000"/>
                <a:gd name="connsiteX70" fmla="*/ 787078 w 8219860"/>
                <a:gd name="connsiteY70" fmla="*/ 4735736 h 6858000"/>
                <a:gd name="connsiteX71" fmla="*/ 1081251 w 8219860"/>
                <a:gd name="connsiteY71" fmla="*/ 5376742 h 6858000"/>
                <a:gd name="connsiteX72" fmla="*/ 1274196 w 8219860"/>
                <a:gd name="connsiteY72" fmla="*/ 5674278 h 6858000"/>
                <a:gd name="connsiteX73" fmla="*/ 1381274 w 8219860"/>
                <a:gd name="connsiteY73" fmla="*/ 5816170 h 6858000"/>
                <a:gd name="connsiteX74" fmla="*/ 1495959 w 8219860"/>
                <a:gd name="connsiteY74" fmla="*/ 5953677 h 6858000"/>
                <a:gd name="connsiteX75" fmla="*/ 2013356 w 8219860"/>
                <a:gd name="connsiteY75" fmla="*/ 6450448 h 6858000"/>
                <a:gd name="connsiteX76" fmla="*/ 2083865 w 8219860"/>
                <a:gd name="connsiteY76" fmla="*/ 6506327 h 6858000"/>
                <a:gd name="connsiteX77" fmla="*/ 2155688 w 8219860"/>
                <a:gd name="connsiteY77" fmla="*/ 6560744 h 6858000"/>
                <a:gd name="connsiteX78" fmla="*/ 2228537 w 8219860"/>
                <a:gd name="connsiteY78" fmla="*/ 6613844 h 6858000"/>
                <a:gd name="connsiteX79" fmla="*/ 2302700 w 8219860"/>
                <a:gd name="connsiteY79" fmla="*/ 6665190 h 6858000"/>
                <a:gd name="connsiteX80" fmla="*/ 2610915 w 8219860"/>
                <a:gd name="connsiteY80" fmla="*/ 6853454 h 6858000"/>
                <a:gd name="connsiteX81" fmla="*/ 2619731 w 8219860"/>
                <a:gd name="connsiteY81" fmla="*/ 6858000 h 6858000"/>
                <a:gd name="connsiteX82" fmla="*/ 1931408 w 8219860"/>
                <a:gd name="connsiteY82" fmla="*/ 6858000 h 6858000"/>
                <a:gd name="connsiteX83" fmla="*/ 1782231 w 8219860"/>
                <a:gd name="connsiteY83" fmla="*/ 6759101 h 6858000"/>
                <a:gd name="connsiteX84" fmla="*/ 1179844 w 8219860"/>
                <a:gd name="connsiteY84" fmla="*/ 6247262 h 6858000"/>
                <a:gd name="connsiteX85" fmla="*/ 677221 w 8219860"/>
                <a:gd name="connsiteY85" fmla="*/ 5628784 h 6858000"/>
                <a:gd name="connsiteX86" fmla="*/ 302740 w 8219860"/>
                <a:gd name="connsiteY86" fmla="*/ 4919612 h 6858000"/>
                <a:gd name="connsiteX87" fmla="*/ 71615 w 8219860"/>
                <a:gd name="connsiteY87" fmla="*/ 4147685 h 6858000"/>
                <a:gd name="connsiteX88" fmla="*/ 14420 w 8219860"/>
                <a:gd name="connsiteY88" fmla="*/ 3747313 h 6858000"/>
                <a:gd name="connsiteX89" fmla="*/ 815 w 8219860"/>
                <a:gd name="connsiteY89" fmla="*/ 3342991 h 6858000"/>
                <a:gd name="connsiteX90" fmla="*/ 29340 w 8219860"/>
                <a:gd name="connsiteY90" fmla="*/ 2939692 h 6858000"/>
                <a:gd name="connsiteX91" fmla="*/ 97946 w 8219860"/>
                <a:gd name="connsiteY91" fmla="*/ 2541660 h 6858000"/>
                <a:gd name="connsiteX92" fmla="*/ 341358 w 8219860"/>
                <a:gd name="connsiteY92" fmla="*/ 1774268 h 6858000"/>
                <a:gd name="connsiteX93" fmla="*/ 1212758 w 8219860"/>
                <a:gd name="connsiteY93" fmla="*/ 432721 h 6858000"/>
                <a:gd name="connsiteX94" fmla="*/ 1499908 w 8219860"/>
                <a:gd name="connsiteY94" fmla="*/ 150982 h 6858000"/>
                <a:gd name="connsiteX95" fmla="*/ 1655863 w 8219860"/>
                <a:gd name="connsiteY95" fmla="*/ 235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8219860" h="6858000">
                  <a:moveTo>
                    <a:pt x="5534366" y="0"/>
                  </a:moveTo>
                  <a:lnTo>
                    <a:pt x="6263243" y="0"/>
                  </a:lnTo>
                  <a:lnTo>
                    <a:pt x="6295307" y="21377"/>
                  </a:lnTo>
                  <a:cubicBezTo>
                    <a:pt x="6511218" y="172340"/>
                    <a:pt x="6716597" y="339247"/>
                    <a:pt x="6907056" y="522976"/>
                  </a:cubicBezTo>
                  <a:cubicBezTo>
                    <a:pt x="7097514" y="706706"/>
                    <a:pt x="7274807" y="905503"/>
                    <a:pt x="7434107" y="1119513"/>
                  </a:cubicBezTo>
                  <a:cubicBezTo>
                    <a:pt x="7593992" y="1333084"/>
                    <a:pt x="7735155" y="1562014"/>
                    <a:pt x="7856130" y="1802940"/>
                  </a:cubicBezTo>
                  <a:cubicBezTo>
                    <a:pt x="7916105" y="1923621"/>
                    <a:pt x="7970376" y="2047668"/>
                    <a:pt x="8019380" y="2174201"/>
                  </a:cubicBezTo>
                  <a:cubicBezTo>
                    <a:pt x="8031375" y="2205944"/>
                    <a:pt x="8043808" y="2237541"/>
                    <a:pt x="8054634" y="2269723"/>
                  </a:cubicBezTo>
                  <a:lnTo>
                    <a:pt x="8086962" y="2366562"/>
                  </a:lnTo>
                  <a:lnTo>
                    <a:pt x="8115633" y="2464717"/>
                  </a:lnTo>
                  <a:cubicBezTo>
                    <a:pt x="8124995" y="2497484"/>
                    <a:pt x="8132602" y="2530836"/>
                    <a:pt x="8140794" y="2563895"/>
                  </a:cubicBezTo>
                  <a:cubicBezTo>
                    <a:pt x="8203402" y="2829836"/>
                    <a:pt x="8225636" y="3105576"/>
                    <a:pt x="8218615" y="3378975"/>
                  </a:cubicBezTo>
                  <a:cubicBezTo>
                    <a:pt x="8214958" y="3515749"/>
                    <a:pt x="8200476" y="3652229"/>
                    <a:pt x="8175170" y="3786370"/>
                  </a:cubicBezTo>
                  <a:cubicBezTo>
                    <a:pt x="8149716" y="3920510"/>
                    <a:pt x="8114462" y="4052163"/>
                    <a:pt x="8073943" y="4180891"/>
                  </a:cubicBezTo>
                  <a:cubicBezTo>
                    <a:pt x="8033570" y="4309911"/>
                    <a:pt x="7990270" y="4435421"/>
                    <a:pt x="7939071" y="4562246"/>
                  </a:cubicBezTo>
                  <a:cubicBezTo>
                    <a:pt x="7913472" y="4625587"/>
                    <a:pt x="7885678" y="4688926"/>
                    <a:pt x="7854229" y="4751828"/>
                  </a:cubicBezTo>
                  <a:cubicBezTo>
                    <a:pt x="7822193" y="4814437"/>
                    <a:pt x="7786792" y="4876752"/>
                    <a:pt x="7745102" y="4936435"/>
                  </a:cubicBezTo>
                  <a:cubicBezTo>
                    <a:pt x="7703998" y="4996411"/>
                    <a:pt x="7657040" y="5053899"/>
                    <a:pt x="7605403" y="5106852"/>
                  </a:cubicBezTo>
                  <a:cubicBezTo>
                    <a:pt x="7579512" y="5133183"/>
                    <a:pt x="7552596" y="5158489"/>
                    <a:pt x="7524949" y="5182481"/>
                  </a:cubicBezTo>
                  <a:cubicBezTo>
                    <a:pt x="7497301" y="5206323"/>
                    <a:pt x="7468776" y="5228704"/>
                    <a:pt x="7440106" y="5250208"/>
                  </a:cubicBezTo>
                  <a:cubicBezTo>
                    <a:pt x="7324836" y="5335930"/>
                    <a:pt x="7208103" y="5400146"/>
                    <a:pt x="7101758" y="5463633"/>
                  </a:cubicBezTo>
                  <a:cubicBezTo>
                    <a:pt x="6994825" y="5526533"/>
                    <a:pt x="6896230" y="5588996"/>
                    <a:pt x="6804366" y="5657895"/>
                  </a:cubicBezTo>
                  <a:cubicBezTo>
                    <a:pt x="6758141" y="5691978"/>
                    <a:pt x="6713965" y="5728110"/>
                    <a:pt x="6671103" y="5765704"/>
                  </a:cubicBezTo>
                  <a:cubicBezTo>
                    <a:pt x="6627952" y="5802860"/>
                    <a:pt x="6586408" y="5842209"/>
                    <a:pt x="6545887" y="5882583"/>
                  </a:cubicBezTo>
                  <a:cubicBezTo>
                    <a:pt x="6525407" y="5903062"/>
                    <a:pt x="6506245" y="5923103"/>
                    <a:pt x="6485473" y="5945046"/>
                  </a:cubicBezTo>
                  <a:lnTo>
                    <a:pt x="6423303" y="6011604"/>
                  </a:lnTo>
                  <a:lnTo>
                    <a:pt x="6298672" y="6146768"/>
                  </a:lnTo>
                  <a:cubicBezTo>
                    <a:pt x="6214853" y="6237315"/>
                    <a:pt x="6128400" y="6327572"/>
                    <a:pt x="6040923" y="6418997"/>
                  </a:cubicBezTo>
                  <a:cubicBezTo>
                    <a:pt x="5997186" y="6464637"/>
                    <a:pt x="5952569" y="6510130"/>
                    <a:pt x="5907662" y="6555769"/>
                  </a:cubicBezTo>
                  <a:cubicBezTo>
                    <a:pt x="5862460" y="6601118"/>
                    <a:pt x="5816528" y="6646172"/>
                    <a:pt x="5769864" y="6691081"/>
                  </a:cubicBezTo>
                  <a:lnTo>
                    <a:pt x="5581270" y="6858000"/>
                  </a:lnTo>
                  <a:lnTo>
                    <a:pt x="5057635" y="6858000"/>
                  </a:lnTo>
                  <a:lnTo>
                    <a:pt x="5112401" y="6812805"/>
                  </a:lnTo>
                  <a:cubicBezTo>
                    <a:pt x="5156505" y="6773364"/>
                    <a:pt x="5199439" y="6732113"/>
                    <a:pt x="5241495" y="6689617"/>
                  </a:cubicBezTo>
                  <a:cubicBezTo>
                    <a:pt x="5325753" y="6604628"/>
                    <a:pt x="5405916" y="6513934"/>
                    <a:pt x="5485639" y="6421192"/>
                  </a:cubicBezTo>
                  <a:cubicBezTo>
                    <a:pt x="5525427" y="6374674"/>
                    <a:pt x="5564631" y="6327425"/>
                    <a:pt x="5603981" y="6279592"/>
                  </a:cubicBezTo>
                  <a:lnTo>
                    <a:pt x="5722615" y="6135503"/>
                  </a:lnTo>
                  <a:cubicBezTo>
                    <a:pt x="5802339" y="6038957"/>
                    <a:pt x="5882062" y="5940510"/>
                    <a:pt x="5967636" y="5845135"/>
                  </a:cubicBezTo>
                  <a:cubicBezTo>
                    <a:pt x="6010496" y="5797446"/>
                    <a:pt x="6054381" y="5750345"/>
                    <a:pt x="6099583" y="5703828"/>
                  </a:cubicBezTo>
                  <a:lnTo>
                    <a:pt x="6168189" y="5634490"/>
                  </a:lnTo>
                  <a:cubicBezTo>
                    <a:pt x="6191300" y="5611524"/>
                    <a:pt x="6216754" y="5587094"/>
                    <a:pt x="6241769" y="5564129"/>
                  </a:cubicBezTo>
                  <a:cubicBezTo>
                    <a:pt x="6342117" y="5470948"/>
                    <a:pt x="6452414" y="5386688"/>
                    <a:pt x="6567684" y="5312962"/>
                  </a:cubicBezTo>
                  <a:cubicBezTo>
                    <a:pt x="6682806" y="5238945"/>
                    <a:pt x="6803635" y="5177360"/>
                    <a:pt x="6918466" y="5121628"/>
                  </a:cubicBezTo>
                  <a:cubicBezTo>
                    <a:pt x="6975808" y="5093833"/>
                    <a:pt x="7031688" y="5067211"/>
                    <a:pt x="7084202" y="5039856"/>
                  </a:cubicBezTo>
                  <a:cubicBezTo>
                    <a:pt x="7136864" y="5012793"/>
                    <a:pt x="7186453" y="4985439"/>
                    <a:pt x="7231508" y="4955159"/>
                  </a:cubicBezTo>
                  <a:cubicBezTo>
                    <a:pt x="7322202" y="4895476"/>
                    <a:pt x="7395635" y="4824530"/>
                    <a:pt x="7455757" y="4736907"/>
                  </a:cubicBezTo>
                  <a:cubicBezTo>
                    <a:pt x="7515440" y="4649431"/>
                    <a:pt x="7562543" y="4547326"/>
                    <a:pt x="7597796" y="4437761"/>
                  </a:cubicBezTo>
                  <a:cubicBezTo>
                    <a:pt x="7632758" y="4328343"/>
                    <a:pt x="7655139" y="4210293"/>
                    <a:pt x="7667720" y="4093562"/>
                  </a:cubicBezTo>
                  <a:cubicBezTo>
                    <a:pt x="7679860" y="3976389"/>
                    <a:pt x="7682494" y="3858925"/>
                    <a:pt x="7680008" y="3742632"/>
                  </a:cubicBezTo>
                  <a:cubicBezTo>
                    <a:pt x="7676350" y="3626192"/>
                    <a:pt x="7668451" y="3510776"/>
                    <a:pt x="7657188" y="3396237"/>
                  </a:cubicBezTo>
                  <a:cubicBezTo>
                    <a:pt x="7645923" y="3281699"/>
                    <a:pt x="7628808" y="3167745"/>
                    <a:pt x="7604818" y="3055255"/>
                  </a:cubicBezTo>
                  <a:cubicBezTo>
                    <a:pt x="7581120" y="2942618"/>
                    <a:pt x="7552888" y="2831298"/>
                    <a:pt x="7522900" y="2720270"/>
                  </a:cubicBezTo>
                  <a:cubicBezTo>
                    <a:pt x="7462926" y="2498361"/>
                    <a:pt x="7392418" y="2277038"/>
                    <a:pt x="7299968" y="2062442"/>
                  </a:cubicBezTo>
                  <a:cubicBezTo>
                    <a:pt x="7207518" y="1847847"/>
                    <a:pt x="7097514" y="1639104"/>
                    <a:pt x="6971566" y="1438698"/>
                  </a:cubicBezTo>
                  <a:cubicBezTo>
                    <a:pt x="6908226" y="1338642"/>
                    <a:pt x="6841668" y="1240340"/>
                    <a:pt x="6771307" y="1144380"/>
                  </a:cubicBezTo>
                  <a:cubicBezTo>
                    <a:pt x="6700945" y="1048419"/>
                    <a:pt x="6625903" y="955677"/>
                    <a:pt x="6547935" y="865129"/>
                  </a:cubicBezTo>
                  <a:cubicBezTo>
                    <a:pt x="6392438" y="683740"/>
                    <a:pt x="6221873" y="514199"/>
                    <a:pt x="6037997" y="359872"/>
                  </a:cubicBezTo>
                  <a:cubicBezTo>
                    <a:pt x="5900420" y="243689"/>
                    <a:pt x="5754861" y="136638"/>
                    <a:pt x="5602369" y="40572"/>
                  </a:cubicBezTo>
                  <a:close/>
                  <a:moveTo>
                    <a:pt x="1689206" y="0"/>
                  </a:moveTo>
                  <a:lnTo>
                    <a:pt x="2580244" y="0"/>
                  </a:lnTo>
                  <a:lnTo>
                    <a:pt x="2556490" y="13997"/>
                  </a:lnTo>
                  <a:cubicBezTo>
                    <a:pt x="2405637" y="107875"/>
                    <a:pt x="2262108" y="212018"/>
                    <a:pt x="2125407" y="323156"/>
                  </a:cubicBezTo>
                  <a:cubicBezTo>
                    <a:pt x="2033982" y="397174"/>
                    <a:pt x="1946944" y="475874"/>
                    <a:pt x="1859322" y="553842"/>
                  </a:cubicBezTo>
                  <a:cubicBezTo>
                    <a:pt x="1771699" y="631664"/>
                    <a:pt x="1686271" y="712557"/>
                    <a:pt x="1607425" y="799741"/>
                  </a:cubicBezTo>
                  <a:cubicBezTo>
                    <a:pt x="1289847" y="1146281"/>
                    <a:pt x="1036342" y="1551627"/>
                    <a:pt x="861829" y="1987400"/>
                  </a:cubicBezTo>
                  <a:cubicBezTo>
                    <a:pt x="774499" y="2205213"/>
                    <a:pt x="707062" y="2430780"/>
                    <a:pt x="661422" y="2660149"/>
                  </a:cubicBezTo>
                  <a:cubicBezTo>
                    <a:pt x="638750" y="2774834"/>
                    <a:pt x="621196" y="2890541"/>
                    <a:pt x="608323" y="3006544"/>
                  </a:cubicBezTo>
                  <a:cubicBezTo>
                    <a:pt x="595888" y="3122545"/>
                    <a:pt x="587990" y="3239131"/>
                    <a:pt x="584625" y="3355571"/>
                  </a:cubicBezTo>
                  <a:cubicBezTo>
                    <a:pt x="581699" y="3472156"/>
                    <a:pt x="582578" y="3588890"/>
                    <a:pt x="589891" y="3705330"/>
                  </a:cubicBezTo>
                  <a:cubicBezTo>
                    <a:pt x="595742" y="3821770"/>
                    <a:pt x="607591" y="3937917"/>
                    <a:pt x="623389" y="4053626"/>
                  </a:cubicBezTo>
                  <a:cubicBezTo>
                    <a:pt x="655864" y="4284896"/>
                    <a:pt x="709988" y="4513828"/>
                    <a:pt x="787078" y="4735736"/>
                  </a:cubicBezTo>
                  <a:cubicBezTo>
                    <a:pt x="864023" y="4957499"/>
                    <a:pt x="962324" y="5172825"/>
                    <a:pt x="1081251" y="5376742"/>
                  </a:cubicBezTo>
                  <a:cubicBezTo>
                    <a:pt x="1140934" y="5478553"/>
                    <a:pt x="1205152" y="5578172"/>
                    <a:pt x="1274196" y="5674278"/>
                  </a:cubicBezTo>
                  <a:cubicBezTo>
                    <a:pt x="1308571" y="5722552"/>
                    <a:pt x="1344557" y="5769654"/>
                    <a:pt x="1381274" y="5816170"/>
                  </a:cubicBezTo>
                  <a:cubicBezTo>
                    <a:pt x="1418575" y="5862543"/>
                    <a:pt x="1456608" y="5908622"/>
                    <a:pt x="1495959" y="5953677"/>
                  </a:cubicBezTo>
                  <a:cubicBezTo>
                    <a:pt x="1652919" y="6133894"/>
                    <a:pt x="1826555" y="6300071"/>
                    <a:pt x="2013356" y="6450448"/>
                  </a:cubicBezTo>
                  <a:cubicBezTo>
                    <a:pt x="2037053" y="6468879"/>
                    <a:pt x="2060020" y="6488188"/>
                    <a:pt x="2083865" y="6506327"/>
                  </a:cubicBezTo>
                  <a:lnTo>
                    <a:pt x="2155688" y="6560744"/>
                  </a:lnTo>
                  <a:lnTo>
                    <a:pt x="2228537" y="6613844"/>
                  </a:lnTo>
                  <a:lnTo>
                    <a:pt x="2302700" y="6665190"/>
                  </a:lnTo>
                  <a:cubicBezTo>
                    <a:pt x="2402465" y="6732186"/>
                    <a:pt x="2505008" y="6795525"/>
                    <a:pt x="2610915" y="6853454"/>
                  </a:cubicBezTo>
                  <a:lnTo>
                    <a:pt x="2619731" y="6858000"/>
                  </a:lnTo>
                  <a:lnTo>
                    <a:pt x="1931408" y="6858000"/>
                  </a:lnTo>
                  <a:lnTo>
                    <a:pt x="1782231" y="6759101"/>
                  </a:lnTo>
                  <a:cubicBezTo>
                    <a:pt x="1566612" y="6607846"/>
                    <a:pt x="1365329" y="6435527"/>
                    <a:pt x="1179844" y="6247262"/>
                  </a:cubicBezTo>
                  <a:cubicBezTo>
                    <a:pt x="994506" y="6059437"/>
                    <a:pt x="824235" y="5851280"/>
                    <a:pt x="677221" y="5628784"/>
                  </a:cubicBezTo>
                  <a:cubicBezTo>
                    <a:pt x="530062" y="5405851"/>
                    <a:pt x="404700" y="5167998"/>
                    <a:pt x="302740" y="4919612"/>
                  </a:cubicBezTo>
                  <a:cubicBezTo>
                    <a:pt x="200636" y="4671373"/>
                    <a:pt x="123692" y="4412162"/>
                    <a:pt x="71615" y="4147685"/>
                  </a:cubicBezTo>
                  <a:cubicBezTo>
                    <a:pt x="45285" y="4015446"/>
                    <a:pt x="26854" y="3881599"/>
                    <a:pt x="14420" y="3747313"/>
                  </a:cubicBezTo>
                  <a:cubicBezTo>
                    <a:pt x="3595" y="3612880"/>
                    <a:pt x="-2256" y="3477862"/>
                    <a:pt x="815" y="3342991"/>
                  </a:cubicBezTo>
                  <a:cubicBezTo>
                    <a:pt x="3156" y="3208119"/>
                    <a:pt x="12811" y="3073394"/>
                    <a:pt x="29340" y="2939692"/>
                  </a:cubicBezTo>
                  <a:cubicBezTo>
                    <a:pt x="45578" y="2805845"/>
                    <a:pt x="68690" y="2673022"/>
                    <a:pt x="97946" y="2541660"/>
                  </a:cubicBezTo>
                  <a:cubicBezTo>
                    <a:pt x="156167" y="2278939"/>
                    <a:pt x="237791" y="2021777"/>
                    <a:pt x="341358" y="1774268"/>
                  </a:cubicBezTo>
                  <a:cubicBezTo>
                    <a:pt x="548640" y="1279252"/>
                    <a:pt x="844567" y="822415"/>
                    <a:pt x="1212758" y="432721"/>
                  </a:cubicBezTo>
                  <a:cubicBezTo>
                    <a:pt x="1305208" y="335736"/>
                    <a:pt x="1399705" y="240506"/>
                    <a:pt x="1499908" y="150982"/>
                  </a:cubicBezTo>
                  <a:cubicBezTo>
                    <a:pt x="1550010" y="106294"/>
                    <a:pt x="1602232" y="64018"/>
                    <a:pt x="1655863" y="2359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3" name="Freeform: Shape 12">
              <a:extLst>
                <a:ext uri="{FF2B5EF4-FFF2-40B4-BE49-F238E27FC236}">
                  <a16:creationId xmlns:a16="http://schemas.microsoft.com/office/drawing/2014/main" id="{EC2EF310-93E6-4F72-B482-07BF5CFBB06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365807" y="-3810"/>
              <a:ext cx="8870393" cy="6858000"/>
            </a:xfrm>
            <a:custGeom>
              <a:avLst/>
              <a:gdLst>
                <a:gd name="connsiteX0" fmla="*/ 6200652 w 8899328"/>
                <a:gd name="connsiteY0" fmla="*/ 0 h 6858000"/>
                <a:gd name="connsiteX1" fmla="*/ 7036991 w 8899328"/>
                <a:gd name="connsiteY1" fmla="*/ 0 h 6858000"/>
                <a:gd name="connsiteX2" fmla="*/ 7111956 w 8899328"/>
                <a:gd name="connsiteY2" fmla="*/ 52444 h 6858000"/>
                <a:gd name="connsiteX3" fmla="*/ 8899328 w 8899328"/>
                <a:gd name="connsiteY3" fmla="*/ 3560285 h 6858000"/>
                <a:gd name="connsiteX4" fmla="*/ 7441506 w 8899328"/>
                <a:gd name="connsiteY4" fmla="*/ 6800585 h 6858000"/>
                <a:gd name="connsiteX5" fmla="*/ 7374130 w 8899328"/>
                <a:gd name="connsiteY5" fmla="*/ 6858000 h 6858000"/>
                <a:gd name="connsiteX6" fmla="*/ 5835221 w 8899328"/>
                <a:gd name="connsiteY6" fmla="*/ 6858000 h 6858000"/>
                <a:gd name="connsiteX7" fmla="*/ 5891385 w 8899328"/>
                <a:gd name="connsiteY7" fmla="*/ 6810175 h 6858000"/>
                <a:gd name="connsiteX8" fmla="*/ 6032854 w 8899328"/>
                <a:gd name="connsiteY8" fmla="*/ 6677494 h 6858000"/>
                <a:gd name="connsiteX9" fmla="*/ 6170584 w 8899328"/>
                <a:gd name="connsiteY9" fmla="*/ 6539762 h 6858000"/>
                <a:gd name="connsiteX10" fmla="*/ 6305296 w 8899328"/>
                <a:gd name="connsiteY10" fmla="*/ 6398150 h 6858000"/>
                <a:gd name="connsiteX11" fmla="*/ 6572709 w 8899328"/>
                <a:gd name="connsiteY11" fmla="*/ 6110468 h 6858000"/>
                <a:gd name="connsiteX12" fmla="*/ 6707707 w 8899328"/>
                <a:gd name="connsiteY12" fmla="*/ 5966410 h 6858000"/>
                <a:gd name="connsiteX13" fmla="*/ 6846876 w 8899328"/>
                <a:gd name="connsiteY13" fmla="*/ 5823934 h 6858000"/>
                <a:gd name="connsiteX14" fmla="*/ 7497863 w 8899328"/>
                <a:gd name="connsiteY14" fmla="*/ 5348633 h 6858000"/>
                <a:gd name="connsiteX15" fmla="*/ 7825226 w 8899328"/>
                <a:gd name="connsiteY15" fmla="*/ 5147788 h 6858000"/>
                <a:gd name="connsiteX16" fmla="*/ 8071216 w 8899328"/>
                <a:gd name="connsiteY16" fmla="*/ 4893890 h 6858000"/>
                <a:gd name="connsiteX17" fmla="*/ 8224043 w 8899328"/>
                <a:gd name="connsiteY17" fmla="*/ 4570985 h 6858000"/>
                <a:gd name="connsiteX18" fmla="*/ 8315049 w 8899328"/>
                <a:gd name="connsiteY18" fmla="*/ 4212279 h 6858000"/>
                <a:gd name="connsiteX19" fmla="*/ 8330721 w 8899328"/>
                <a:gd name="connsiteY19" fmla="*/ 4120699 h 6858000"/>
                <a:gd name="connsiteX20" fmla="*/ 8343947 w 8899328"/>
                <a:gd name="connsiteY20" fmla="*/ 4028973 h 6858000"/>
                <a:gd name="connsiteX21" fmla="*/ 8353867 w 8899328"/>
                <a:gd name="connsiteY21" fmla="*/ 3936961 h 6858000"/>
                <a:gd name="connsiteX22" fmla="*/ 8361055 w 8899328"/>
                <a:gd name="connsiteY22" fmla="*/ 3844661 h 6858000"/>
                <a:gd name="connsiteX23" fmla="*/ 8365083 w 8899328"/>
                <a:gd name="connsiteY23" fmla="*/ 3475748 h 6858000"/>
                <a:gd name="connsiteX24" fmla="*/ 8359475 w 8899328"/>
                <a:gd name="connsiteY24" fmla="*/ 3383736 h 6858000"/>
                <a:gd name="connsiteX25" fmla="*/ 8350992 w 8899328"/>
                <a:gd name="connsiteY25" fmla="*/ 3292012 h 6858000"/>
                <a:gd name="connsiteX26" fmla="*/ 8340497 w 8899328"/>
                <a:gd name="connsiteY26" fmla="*/ 3200431 h 6858000"/>
                <a:gd name="connsiteX27" fmla="*/ 8327557 w 8899328"/>
                <a:gd name="connsiteY27" fmla="*/ 3109137 h 6858000"/>
                <a:gd name="connsiteX28" fmla="*/ 8252222 w 8899328"/>
                <a:gd name="connsiteY28" fmla="*/ 2747843 h 6858000"/>
                <a:gd name="connsiteX29" fmla="*/ 7998038 w 8899328"/>
                <a:gd name="connsiteY29" fmla="*/ 2051137 h 6858000"/>
                <a:gd name="connsiteX30" fmla="*/ 7825803 w 8899328"/>
                <a:gd name="connsiteY30" fmla="*/ 1719174 h 6858000"/>
                <a:gd name="connsiteX31" fmla="*/ 7627401 w 8899328"/>
                <a:gd name="connsiteY31" fmla="*/ 1399431 h 6858000"/>
                <a:gd name="connsiteX32" fmla="*/ 7404557 w 8899328"/>
                <a:gd name="connsiteY32" fmla="*/ 1093490 h 6858000"/>
                <a:gd name="connsiteX33" fmla="*/ 7157849 w 8899328"/>
                <a:gd name="connsiteY33" fmla="*/ 803362 h 6858000"/>
                <a:gd name="connsiteX34" fmla="*/ 6889001 w 8899328"/>
                <a:gd name="connsiteY34" fmla="*/ 530489 h 6858000"/>
                <a:gd name="connsiteX35" fmla="*/ 6597149 w 8899328"/>
                <a:gd name="connsiteY35" fmla="*/ 279180 h 6858000"/>
                <a:gd name="connsiteX36" fmla="*/ 6283731 w 8899328"/>
                <a:gd name="connsiteY36" fmla="*/ 51736 h 6858000"/>
                <a:gd name="connsiteX37" fmla="*/ 1862338 w 8899328"/>
                <a:gd name="connsiteY37" fmla="*/ 0 h 6858000"/>
                <a:gd name="connsiteX38" fmla="*/ 2555184 w 8899328"/>
                <a:gd name="connsiteY38" fmla="*/ 0 h 6858000"/>
                <a:gd name="connsiteX39" fmla="*/ 2420890 w 8899328"/>
                <a:gd name="connsiteY39" fmla="*/ 86030 h 6858000"/>
                <a:gd name="connsiteX40" fmla="*/ 1703381 w 8899328"/>
                <a:gd name="connsiteY40" fmla="*/ 715375 h 6858000"/>
                <a:gd name="connsiteX41" fmla="*/ 923719 w 8899328"/>
                <a:gd name="connsiteY41" fmla="*/ 1986010 h 6858000"/>
                <a:gd name="connsiteX42" fmla="*/ 717122 w 8899328"/>
                <a:gd name="connsiteY42" fmla="*/ 2694936 h 6858000"/>
                <a:gd name="connsiteX43" fmla="*/ 646244 w 8899328"/>
                <a:gd name="connsiteY43" fmla="*/ 3427730 h 6858000"/>
                <a:gd name="connsiteX44" fmla="*/ 707346 w 8899328"/>
                <a:gd name="connsiteY44" fmla="*/ 4160522 h 6858000"/>
                <a:gd name="connsiteX45" fmla="*/ 902872 w 8899328"/>
                <a:gd name="connsiteY45" fmla="*/ 4869880 h 6858000"/>
                <a:gd name="connsiteX46" fmla="*/ 1677359 w 8899328"/>
                <a:gd name="connsiteY46" fmla="*/ 6124701 h 6858000"/>
                <a:gd name="connsiteX47" fmla="*/ 2547624 w 8899328"/>
                <a:gd name="connsiteY47" fmla="*/ 6829930 h 6858000"/>
                <a:gd name="connsiteX48" fmla="*/ 2596857 w 8899328"/>
                <a:gd name="connsiteY48" fmla="*/ 6858000 h 6858000"/>
                <a:gd name="connsiteX49" fmla="*/ 1525198 w 8899328"/>
                <a:gd name="connsiteY49" fmla="*/ 6858000 h 6858000"/>
                <a:gd name="connsiteX50" fmla="*/ 1457823 w 8899328"/>
                <a:gd name="connsiteY50" fmla="*/ 6800585 h 6858000"/>
                <a:gd name="connsiteX51" fmla="*/ 0 w 8899328"/>
                <a:gd name="connsiteY51" fmla="*/ 3560285 h 6858000"/>
                <a:gd name="connsiteX52" fmla="*/ 1787372 w 8899328"/>
                <a:gd name="connsiteY52" fmla="*/ 524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8899328" h="6858000">
                  <a:moveTo>
                    <a:pt x="6200652" y="0"/>
                  </a:moveTo>
                  <a:lnTo>
                    <a:pt x="7036991" y="0"/>
                  </a:lnTo>
                  <a:lnTo>
                    <a:pt x="7111956" y="52444"/>
                  </a:lnTo>
                  <a:cubicBezTo>
                    <a:pt x="8196995" y="850732"/>
                    <a:pt x="8899328" y="2124819"/>
                    <a:pt x="8899328" y="3560285"/>
                  </a:cubicBezTo>
                  <a:cubicBezTo>
                    <a:pt x="8899328" y="4844649"/>
                    <a:pt x="8337073" y="5999820"/>
                    <a:pt x="7441506" y="6800585"/>
                  </a:cubicBezTo>
                  <a:lnTo>
                    <a:pt x="7374130" y="6858000"/>
                  </a:lnTo>
                  <a:lnTo>
                    <a:pt x="5835221" y="6858000"/>
                  </a:lnTo>
                  <a:lnTo>
                    <a:pt x="5891385" y="6810175"/>
                  </a:lnTo>
                  <a:cubicBezTo>
                    <a:pt x="5939440" y="6767098"/>
                    <a:pt x="5986561" y="6722781"/>
                    <a:pt x="6032854" y="6677494"/>
                  </a:cubicBezTo>
                  <a:cubicBezTo>
                    <a:pt x="6079290" y="6632350"/>
                    <a:pt x="6125297" y="6586487"/>
                    <a:pt x="6170584" y="6539762"/>
                  </a:cubicBezTo>
                  <a:cubicBezTo>
                    <a:pt x="6215872" y="6493038"/>
                    <a:pt x="6260585" y="6445738"/>
                    <a:pt x="6305296" y="6398150"/>
                  </a:cubicBezTo>
                  <a:cubicBezTo>
                    <a:pt x="6394865" y="6303119"/>
                    <a:pt x="6483283" y="6206649"/>
                    <a:pt x="6572709" y="6110468"/>
                  </a:cubicBezTo>
                  <a:lnTo>
                    <a:pt x="6707707" y="5966410"/>
                  </a:lnTo>
                  <a:cubicBezTo>
                    <a:pt x="6752995" y="5918535"/>
                    <a:pt x="6798426" y="5871090"/>
                    <a:pt x="6846876" y="5823934"/>
                  </a:cubicBezTo>
                  <a:cubicBezTo>
                    <a:pt x="7037227" y="5634303"/>
                    <a:pt x="7265821" y="5478169"/>
                    <a:pt x="7497863" y="5348633"/>
                  </a:cubicBezTo>
                  <a:cubicBezTo>
                    <a:pt x="7612735" y="5282499"/>
                    <a:pt x="7726745" y="5220534"/>
                    <a:pt x="7825226" y="5147788"/>
                  </a:cubicBezTo>
                  <a:cubicBezTo>
                    <a:pt x="7924139" y="5075471"/>
                    <a:pt x="8006807" y="4992085"/>
                    <a:pt x="8071216" y="4893890"/>
                  </a:cubicBezTo>
                  <a:cubicBezTo>
                    <a:pt x="8136631" y="4796702"/>
                    <a:pt x="8185081" y="4686430"/>
                    <a:pt x="8224043" y="4570985"/>
                  </a:cubicBezTo>
                  <a:cubicBezTo>
                    <a:pt x="8263005" y="4455537"/>
                    <a:pt x="8292046" y="4334053"/>
                    <a:pt x="8315049" y="4212279"/>
                  </a:cubicBezTo>
                  <a:cubicBezTo>
                    <a:pt x="8320225" y="4181657"/>
                    <a:pt x="8326407" y="4151321"/>
                    <a:pt x="8330721" y="4120699"/>
                  </a:cubicBezTo>
                  <a:lnTo>
                    <a:pt x="8343947" y="4028973"/>
                  </a:lnTo>
                  <a:lnTo>
                    <a:pt x="8353867" y="3936961"/>
                  </a:lnTo>
                  <a:cubicBezTo>
                    <a:pt x="8357605" y="3906338"/>
                    <a:pt x="8358468" y="3875427"/>
                    <a:pt x="8361055" y="3844661"/>
                  </a:cubicBezTo>
                  <a:cubicBezTo>
                    <a:pt x="8369825" y="3721738"/>
                    <a:pt x="8369969" y="3598527"/>
                    <a:pt x="8365083" y="3475748"/>
                  </a:cubicBezTo>
                  <a:lnTo>
                    <a:pt x="8359475" y="3383736"/>
                  </a:lnTo>
                  <a:cubicBezTo>
                    <a:pt x="8357031" y="3353114"/>
                    <a:pt x="8353723" y="3322634"/>
                    <a:pt x="8350992" y="3292012"/>
                  </a:cubicBezTo>
                  <a:cubicBezTo>
                    <a:pt x="8348549" y="3261388"/>
                    <a:pt x="8343947" y="3230909"/>
                    <a:pt x="8340497" y="3200431"/>
                  </a:cubicBezTo>
                  <a:cubicBezTo>
                    <a:pt x="8337333" y="3169807"/>
                    <a:pt x="8332301" y="3139471"/>
                    <a:pt x="8327557" y="3109137"/>
                  </a:cubicBezTo>
                  <a:cubicBezTo>
                    <a:pt x="8308293" y="2987651"/>
                    <a:pt x="8283133" y="2867173"/>
                    <a:pt x="8252222" y="2747843"/>
                  </a:cubicBezTo>
                  <a:cubicBezTo>
                    <a:pt x="8188963" y="2509618"/>
                    <a:pt x="8103565" y="2276424"/>
                    <a:pt x="7998038" y="2051137"/>
                  </a:cubicBezTo>
                  <a:cubicBezTo>
                    <a:pt x="7945131" y="1938709"/>
                    <a:pt x="7887767" y="1827864"/>
                    <a:pt x="7825803" y="1719174"/>
                  </a:cubicBezTo>
                  <a:cubicBezTo>
                    <a:pt x="7764413" y="1610196"/>
                    <a:pt x="7697704" y="1503807"/>
                    <a:pt x="7627401" y="1399431"/>
                  </a:cubicBezTo>
                  <a:cubicBezTo>
                    <a:pt x="7557241" y="1295054"/>
                    <a:pt x="7482337" y="1193408"/>
                    <a:pt x="7404557" y="1093490"/>
                  </a:cubicBezTo>
                  <a:cubicBezTo>
                    <a:pt x="7326203" y="994145"/>
                    <a:pt x="7243824" y="897388"/>
                    <a:pt x="7157849" y="803362"/>
                  </a:cubicBezTo>
                  <a:cubicBezTo>
                    <a:pt x="7071731" y="709624"/>
                    <a:pt x="6982739" y="617755"/>
                    <a:pt x="6889001" y="530489"/>
                  </a:cubicBezTo>
                  <a:cubicBezTo>
                    <a:pt x="6795407" y="443077"/>
                    <a:pt x="6698076" y="359115"/>
                    <a:pt x="6597149" y="279180"/>
                  </a:cubicBezTo>
                  <a:cubicBezTo>
                    <a:pt x="6496223" y="199244"/>
                    <a:pt x="6391846" y="122902"/>
                    <a:pt x="6283731" y="51736"/>
                  </a:cubicBezTo>
                  <a:close/>
                  <a:moveTo>
                    <a:pt x="1862338" y="0"/>
                  </a:moveTo>
                  <a:lnTo>
                    <a:pt x="2555184" y="0"/>
                  </a:lnTo>
                  <a:lnTo>
                    <a:pt x="2420890" y="86030"/>
                  </a:lnTo>
                  <a:cubicBezTo>
                    <a:pt x="2154693" y="266478"/>
                    <a:pt x="1913733" y="479863"/>
                    <a:pt x="1703381" y="715375"/>
                  </a:cubicBezTo>
                  <a:cubicBezTo>
                    <a:pt x="1365810" y="1092339"/>
                    <a:pt x="1104149" y="1525660"/>
                    <a:pt x="923719" y="1986010"/>
                  </a:cubicBezTo>
                  <a:cubicBezTo>
                    <a:pt x="833720" y="2216041"/>
                    <a:pt x="763129" y="2453260"/>
                    <a:pt x="717122" y="2694936"/>
                  </a:cubicBezTo>
                  <a:cubicBezTo>
                    <a:pt x="671259" y="2936614"/>
                    <a:pt x="647538" y="3182027"/>
                    <a:pt x="646244" y="3427730"/>
                  </a:cubicBezTo>
                  <a:cubicBezTo>
                    <a:pt x="644376" y="3673432"/>
                    <a:pt x="665077" y="3918845"/>
                    <a:pt x="707346" y="4160522"/>
                  </a:cubicBezTo>
                  <a:cubicBezTo>
                    <a:pt x="749183" y="4402342"/>
                    <a:pt x="816035" y="4639849"/>
                    <a:pt x="902872" y="4869880"/>
                  </a:cubicBezTo>
                  <a:cubicBezTo>
                    <a:pt x="1077984" y="5329367"/>
                    <a:pt x="1339500" y="5759239"/>
                    <a:pt x="1677359" y="6124701"/>
                  </a:cubicBezTo>
                  <a:cubicBezTo>
                    <a:pt x="1930752" y="6398797"/>
                    <a:pt x="2225066" y="6636097"/>
                    <a:pt x="2547624" y="6829930"/>
                  </a:cubicBezTo>
                  <a:lnTo>
                    <a:pt x="2596857" y="6858000"/>
                  </a:lnTo>
                  <a:lnTo>
                    <a:pt x="1525198" y="6858000"/>
                  </a:lnTo>
                  <a:lnTo>
                    <a:pt x="1457823" y="6800585"/>
                  </a:lnTo>
                  <a:cubicBezTo>
                    <a:pt x="562255" y="5999820"/>
                    <a:pt x="0" y="4844649"/>
                    <a:pt x="0" y="3560285"/>
                  </a:cubicBezTo>
                  <a:cubicBezTo>
                    <a:pt x="0" y="2124819"/>
                    <a:pt x="702333" y="850732"/>
                    <a:pt x="1787372" y="5244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4" name="Freeform: Shape 13">
              <a:extLst>
                <a:ext uri="{FF2B5EF4-FFF2-40B4-BE49-F238E27FC236}">
                  <a16:creationId xmlns:a16="http://schemas.microsoft.com/office/drawing/2014/main" id="{100AB910-B0C2-495C-AFD9-34F51C9D450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3810"/>
              <a:ext cx="12192000" cy="6858000"/>
            </a:xfrm>
            <a:custGeom>
              <a:avLst/>
              <a:gdLst>
                <a:gd name="connsiteX0" fmla="*/ 8201697 w 12192000"/>
                <a:gd name="connsiteY0" fmla="*/ 0 h 6858001"/>
                <a:gd name="connsiteX1" fmla="*/ 12192000 w 12192000"/>
                <a:gd name="connsiteY1" fmla="*/ 0 h 6858001"/>
                <a:gd name="connsiteX2" fmla="*/ 12192000 w 12192000"/>
                <a:gd name="connsiteY2" fmla="*/ 6858001 h 6858001"/>
                <a:gd name="connsiteX3" fmla="*/ 8460487 w 12192000"/>
                <a:gd name="connsiteY3" fmla="*/ 6858001 h 6858001"/>
                <a:gd name="connsiteX4" fmla="*/ 8553921 w 12192000"/>
                <a:gd name="connsiteY4" fmla="*/ 6784577 h 6858001"/>
                <a:gd name="connsiteX5" fmla="*/ 10092281 w 12192000"/>
                <a:gd name="connsiteY5" fmla="*/ 3522553 h 6858001"/>
                <a:gd name="connsiteX6" fmla="*/ 8228486 w 12192000"/>
                <a:gd name="connsiteY6" fmla="*/ 17174 h 6858001"/>
                <a:gd name="connsiteX7" fmla="*/ 0 w 12192000"/>
                <a:gd name="connsiteY7" fmla="*/ 0 h 6858001"/>
                <a:gd name="connsiteX8" fmla="*/ 3528179 w 12192000"/>
                <a:gd name="connsiteY8" fmla="*/ 0 h 6858001"/>
                <a:gd name="connsiteX9" fmla="*/ 3501391 w 12192000"/>
                <a:gd name="connsiteY9" fmla="*/ 17174 h 6858001"/>
                <a:gd name="connsiteX10" fmla="*/ 1637595 w 12192000"/>
                <a:gd name="connsiteY10" fmla="*/ 3522553 h 6858001"/>
                <a:gd name="connsiteX11" fmla="*/ 3175956 w 12192000"/>
                <a:gd name="connsiteY11" fmla="*/ 6784577 h 6858001"/>
                <a:gd name="connsiteX12" fmla="*/ 3269390 w 12192000"/>
                <a:gd name="connsiteY12" fmla="*/ 6858001 h 6858001"/>
                <a:gd name="connsiteX13" fmla="*/ 0 w 12192000"/>
                <a:gd name="connsiteY13"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1">
                  <a:moveTo>
                    <a:pt x="8201697" y="0"/>
                  </a:moveTo>
                  <a:lnTo>
                    <a:pt x="12192000" y="0"/>
                  </a:lnTo>
                  <a:lnTo>
                    <a:pt x="12192000" y="6858001"/>
                  </a:lnTo>
                  <a:lnTo>
                    <a:pt x="8460487" y="6858001"/>
                  </a:lnTo>
                  <a:lnTo>
                    <a:pt x="8553921" y="6784577"/>
                  </a:lnTo>
                  <a:cubicBezTo>
                    <a:pt x="9493436" y="6009220"/>
                    <a:pt x="10092281" y="4835820"/>
                    <a:pt x="10092281" y="3522553"/>
                  </a:cubicBezTo>
                  <a:cubicBezTo>
                    <a:pt x="10092281" y="2063368"/>
                    <a:pt x="9352966" y="776858"/>
                    <a:pt x="8228486" y="17174"/>
                  </a:cubicBezTo>
                  <a:close/>
                  <a:moveTo>
                    <a:pt x="0" y="0"/>
                  </a:moveTo>
                  <a:lnTo>
                    <a:pt x="3528179" y="0"/>
                  </a:lnTo>
                  <a:lnTo>
                    <a:pt x="3501391" y="17174"/>
                  </a:lnTo>
                  <a:cubicBezTo>
                    <a:pt x="2376910" y="776858"/>
                    <a:pt x="1637595" y="2063368"/>
                    <a:pt x="1637595" y="3522553"/>
                  </a:cubicBezTo>
                  <a:cubicBezTo>
                    <a:pt x="1637595" y="4835820"/>
                    <a:pt x="2236440" y="6009220"/>
                    <a:pt x="3175956" y="6784577"/>
                  </a:cubicBezTo>
                  <a:lnTo>
                    <a:pt x="3269390" y="6858001"/>
                  </a:lnTo>
                  <a:lnTo>
                    <a:pt x="0"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25">
            <a:extLst>
              <a:ext uri="{FF2B5EF4-FFF2-40B4-BE49-F238E27FC236}">
                <a16:creationId xmlns:a16="http://schemas.microsoft.com/office/drawing/2014/main" id="{88F577A0-AC7E-20E5-4942-9BFD1DCE3277}"/>
              </a:ext>
            </a:extLst>
          </p:cNvPr>
          <p:cNvGrpSpPr/>
          <p:nvPr/>
        </p:nvGrpSpPr>
        <p:grpSpPr>
          <a:xfrm>
            <a:off x="4910596" y="858083"/>
            <a:ext cx="2587911" cy="4672935"/>
            <a:chOff x="3670300" y="1193801"/>
            <a:chExt cx="1789113" cy="3230562"/>
          </a:xfrm>
        </p:grpSpPr>
        <p:sp>
          <p:nvSpPr>
            <p:cNvPr id="7" name="Freeform 5">
              <a:extLst>
                <a:ext uri="{FF2B5EF4-FFF2-40B4-BE49-F238E27FC236}">
                  <a16:creationId xmlns:a16="http://schemas.microsoft.com/office/drawing/2014/main" id="{C7908FA8-8793-AE5A-5D87-53B5D2BDD57F}"/>
                </a:ext>
              </a:extLst>
            </p:cNvPr>
            <p:cNvSpPr>
              <a:spLocks/>
            </p:cNvSpPr>
            <p:nvPr/>
          </p:nvSpPr>
          <p:spPr bwMode="auto">
            <a:xfrm>
              <a:off x="3732213" y="2327275"/>
              <a:ext cx="1060450" cy="1101725"/>
            </a:xfrm>
            <a:custGeom>
              <a:avLst/>
              <a:gdLst>
                <a:gd name="T0" fmla="*/ 727 w 727"/>
                <a:gd name="T1" fmla="*/ 559 h 755"/>
                <a:gd name="T2" fmla="*/ 553 w 727"/>
                <a:gd name="T3" fmla="*/ 525 h 755"/>
                <a:gd name="T4" fmla="*/ 326 w 727"/>
                <a:gd name="T5" fmla="*/ 313 h 755"/>
                <a:gd name="T6" fmla="*/ 403 w 727"/>
                <a:gd name="T7" fmla="*/ 310 h 755"/>
                <a:gd name="T8" fmla="*/ 413 w 727"/>
                <a:gd name="T9" fmla="*/ 274 h 755"/>
                <a:gd name="T10" fmla="*/ 245 w 727"/>
                <a:gd name="T11" fmla="*/ 26 h 755"/>
                <a:gd name="T12" fmla="*/ 203 w 727"/>
                <a:gd name="T13" fmla="*/ 26 h 755"/>
                <a:gd name="T14" fmla="*/ 15 w 727"/>
                <a:gd name="T15" fmla="*/ 280 h 755"/>
                <a:gd name="T16" fmla="*/ 24 w 727"/>
                <a:gd name="T17" fmla="*/ 310 h 755"/>
                <a:gd name="T18" fmla="*/ 114 w 727"/>
                <a:gd name="T19" fmla="*/ 315 h 755"/>
                <a:gd name="T20" fmla="*/ 567 w 727"/>
                <a:gd name="T21" fmla="*/ 747 h 755"/>
                <a:gd name="T22" fmla="*/ 727 w 727"/>
                <a:gd name="T23" fmla="*/ 559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7" h="755">
                  <a:moveTo>
                    <a:pt x="727" y="559"/>
                  </a:moveTo>
                  <a:cubicBezTo>
                    <a:pt x="715" y="515"/>
                    <a:pt x="651" y="517"/>
                    <a:pt x="553" y="525"/>
                  </a:cubicBezTo>
                  <a:cubicBezTo>
                    <a:pt x="479" y="533"/>
                    <a:pt x="309" y="547"/>
                    <a:pt x="326" y="313"/>
                  </a:cubicBezTo>
                  <a:cubicBezTo>
                    <a:pt x="403" y="310"/>
                    <a:pt x="403" y="310"/>
                    <a:pt x="403" y="310"/>
                  </a:cubicBezTo>
                  <a:cubicBezTo>
                    <a:pt x="429" y="310"/>
                    <a:pt x="428" y="295"/>
                    <a:pt x="413" y="274"/>
                  </a:cubicBezTo>
                  <a:cubicBezTo>
                    <a:pt x="413" y="274"/>
                    <a:pt x="297" y="101"/>
                    <a:pt x="245" y="26"/>
                  </a:cubicBezTo>
                  <a:cubicBezTo>
                    <a:pt x="231" y="6"/>
                    <a:pt x="220" y="0"/>
                    <a:pt x="203" y="26"/>
                  </a:cubicBezTo>
                  <a:cubicBezTo>
                    <a:pt x="144" y="97"/>
                    <a:pt x="55" y="225"/>
                    <a:pt x="15" y="280"/>
                  </a:cubicBezTo>
                  <a:cubicBezTo>
                    <a:pt x="12" y="284"/>
                    <a:pt x="0" y="307"/>
                    <a:pt x="24" y="310"/>
                  </a:cubicBezTo>
                  <a:cubicBezTo>
                    <a:pt x="52" y="313"/>
                    <a:pt x="114" y="315"/>
                    <a:pt x="114" y="315"/>
                  </a:cubicBezTo>
                  <a:cubicBezTo>
                    <a:pt x="93" y="749"/>
                    <a:pt x="350" y="749"/>
                    <a:pt x="567" y="747"/>
                  </a:cubicBezTo>
                  <a:cubicBezTo>
                    <a:pt x="606" y="755"/>
                    <a:pt x="723" y="704"/>
                    <a:pt x="727" y="559"/>
                  </a:cubicBezTo>
                  <a:close/>
                </a:path>
              </a:pathLst>
            </a:custGeom>
            <a:solidFill>
              <a:srgbClr val="2277DC">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sp>
          <p:nvSpPr>
            <p:cNvPr id="8" name="Freeform 6">
              <a:extLst>
                <a:ext uri="{FF2B5EF4-FFF2-40B4-BE49-F238E27FC236}">
                  <a16:creationId xmlns:a16="http://schemas.microsoft.com/office/drawing/2014/main" id="{E251CFE9-B586-AEA2-D18A-49943269BD3E}"/>
                </a:ext>
              </a:extLst>
            </p:cNvPr>
            <p:cNvSpPr>
              <a:spLocks/>
            </p:cNvSpPr>
            <p:nvPr/>
          </p:nvSpPr>
          <p:spPr bwMode="auto">
            <a:xfrm>
              <a:off x="4398963" y="1797050"/>
              <a:ext cx="1060450" cy="1101725"/>
            </a:xfrm>
            <a:custGeom>
              <a:avLst/>
              <a:gdLst>
                <a:gd name="T0" fmla="*/ 0 w 727"/>
                <a:gd name="T1" fmla="*/ 559 h 756"/>
                <a:gd name="T2" fmla="*/ 173 w 727"/>
                <a:gd name="T3" fmla="*/ 526 h 756"/>
                <a:gd name="T4" fmla="*/ 401 w 727"/>
                <a:gd name="T5" fmla="*/ 314 h 756"/>
                <a:gd name="T6" fmla="*/ 324 w 727"/>
                <a:gd name="T7" fmla="*/ 311 h 756"/>
                <a:gd name="T8" fmla="*/ 314 w 727"/>
                <a:gd name="T9" fmla="*/ 275 h 756"/>
                <a:gd name="T10" fmla="*/ 482 w 727"/>
                <a:gd name="T11" fmla="*/ 27 h 756"/>
                <a:gd name="T12" fmla="*/ 524 w 727"/>
                <a:gd name="T13" fmla="*/ 27 h 756"/>
                <a:gd name="T14" fmla="*/ 712 w 727"/>
                <a:gd name="T15" fmla="*/ 280 h 756"/>
                <a:gd name="T16" fmla="*/ 703 w 727"/>
                <a:gd name="T17" fmla="*/ 311 h 756"/>
                <a:gd name="T18" fmla="*/ 613 w 727"/>
                <a:gd name="T19" fmla="*/ 316 h 756"/>
                <a:gd name="T20" fmla="*/ 160 w 727"/>
                <a:gd name="T21" fmla="*/ 748 h 756"/>
                <a:gd name="T22" fmla="*/ 0 w 727"/>
                <a:gd name="T23" fmla="*/ 559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7" h="756">
                  <a:moveTo>
                    <a:pt x="0" y="559"/>
                  </a:moveTo>
                  <a:cubicBezTo>
                    <a:pt x="11" y="516"/>
                    <a:pt x="76" y="518"/>
                    <a:pt x="173" y="526"/>
                  </a:cubicBezTo>
                  <a:cubicBezTo>
                    <a:pt x="248" y="534"/>
                    <a:pt x="418" y="548"/>
                    <a:pt x="401" y="314"/>
                  </a:cubicBezTo>
                  <a:cubicBezTo>
                    <a:pt x="324" y="311"/>
                    <a:pt x="324" y="311"/>
                    <a:pt x="324" y="311"/>
                  </a:cubicBezTo>
                  <a:cubicBezTo>
                    <a:pt x="297" y="311"/>
                    <a:pt x="298" y="296"/>
                    <a:pt x="314" y="275"/>
                  </a:cubicBezTo>
                  <a:cubicBezTo>
                    <a:pt x="314" y="275"/>
                    <a:pt x="429" y="102"/>
                    <a:pt x="482" y="27"/>
                  </a:cubicBezTo>
                  <a:cubicBezTo>
                    <a:pt x="496" y="7"/>
                    <a:pt x="507" y="0"/>
                    <a:pt x="524" y="27"/>
                  </a:cubicBezTo>
                  <a:cubicBezTo>
                    <a:pt x="583" y="98"/>
                    <a:pt x="672" y="225"/>
                    <a:pt x="712" y="280"/>
                  </a:cubicBezTo>
                  <a:cubicBezTo>
                    <a:pt x="714" y="285"/>
                    <a:pt x="727" y="308"/>
                    <a:pt x="703" y="311"/>
                  </a:cubicBezTo>
                  <a:cubicBezTo>
                    <a:pt x="675" y="314"/>
                    <a:pt x="613" y="316"/>
                    <a:pt x="613" y="316"/>
                  </a:cubicBezTo>
                  <a:cubicBezTo>
                    <a:pt x="634" y="750"/>
                    <a:pt x="376" y="750"/>
                    <a:pt x="160" y="748"/>
                  </a:cubicBezTo>
                  <a:cubicBezTo>
                    <a:pt x="121" y="756"/>
                    <a:pt x="4" y="705"/>
                    <a:pt x="0" y="559"/>
                  </a:cubicBezTo>
                  <a:close/>
                </a:path>
              </a:pathLst>
            </a:custGeom>
            <a:solidFill>
              <a:srgbClr val="0867CB">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sp>
          <p:nvSpPr>
            <p:cNvPr id="16" name="Freeform 7">
              <a:extLst>
                <a:ext uri="{FF2B5EF4-FFF2-40B4-BE49-F238E27FC236}">
                  <a16:creationId xmlns:a16="http://schemas.microsoft.com/office/drawing/2014/main" id="{75D70CF0-ED3B-83C2-5A90-3337363618EE}"/>
                </a:ext>
              </a:extLst>
            </p:cNvPr>
            <p:cNvSpPr>
              <a:spLocks/>
            </p:cNvSpPr>
            <p:nvPr/>
          </p:nvSpPr>
          <p:spPr bwMode="auto">
            <a:xfrm>
              <a:off x="3670300" y="1193801"/>
              <a:ext cx="1060450" cy="1101725"/>
            </a:xfrm>
            <a:custGeom>
              <a:avLst/>
              <a:gdLst>
                <a:gd name="T0" fmla="*/ 727 w 727"/>
                <a:gd name="T1" fmla="*/ 559 h 756"/>
                <a:gd name="T2" fmla="*/ 554 w 727"/>
                <a:gd name="T3" fmla="*/ 526 h 756"/>
                <a:gd name="T4" fmla="*/ 326 w 727"/>
                <a:gd name="T5" fmla="*/ 314 h 756"/>
                <a:gd name="T6" fmla="*/ 403 w 727"/>
                <a:gd name="T7" fmla="*/ 311 h 756"/>
                <a:gd name="T8" fmla="*/ 413 w 727"/>
                <a:gd name="T9" fmla="*/ 275 h 756"/>
                <a:gd name="T10" fmla="*/ 245 w 727"/>
                <a:gd name="T11" fmla="*/ 27 h 756"/>
                <a:gd name="T12" fmla="*/ 203 w 727"/>
                <a:gd name="T13" fmla="*/ 27 h 756"/>
                <a:gd name="T14" fmla="*/ 15 w 727"/>
                <a:gd name="T15" fmla="*/ 280 h 756"/>
                <a:gd name="T16" fmla="*/ 24 w 727"/>
                <a:gd name="T17" fmla="*/ 311 h 756"/>
                <a:gd name="T18" fmla="*/ 114 w 727"/>
                <a:gd name="T19" fmla="*/ 316 h 756"/>
                <a:gd name="T20" fmla="*/ 567 w 727"/>
                <a:gd name="T21" fmla="*/ 748 h 756"/>
                <a:gd name="T22" fmla="*/ 727 w 727"/>
                <a:gd name="T23" fmla="*/ 559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7" h="756">
                  <a:moveTo>
                    <a:pt x="727" y="559"/>
                  </a:moveTo>
                  <a:cubicBezTo>
                    <a:pt x="716" y="516"/>
                    <a:pt x="651" y="518"/>
                    <a:pt x="554" y="526"/>
                  </a:cubicBezTo>
                  <a:cubicBezTo>
                    <a:pt x="479" y="534"/>
                    <a:pt x="309" y="548"/>
                    <a:pt x="326" y="314"/>
                  </a:cubicBezTo>
                  <a:cubicBezTo>
                    <a:pt x="403" y="311"/>
                    <a:pt x="403" y="311"/>
                    <a:pt x="403" y="311"/>
                  </a:cubicBezTo>
                  <a:cubicBezTo>
                    <a:pt x="430" y="311"/>
                    <a:pt x="429" y="296"/>
                    <a:pt x="413" y="275"/>
                  </a:cubicBezTo>
                  <a:cubicBezTo>
                    <a:pt x="413" y="275"/>
                    <a:pt x="298" y="102"/>
                    <a:pt x="245" y="27"/>
                  </a:cubicBezTo>
                  <a:cubicBezTo>
                    <a:pt x="231" y="7"/>
                    <a:pt x="220" y="0"/>
                    <a:pt x="203" y="27"/>
                  </a:cubicBezTo>
                  <a:cubicBezTo>
                    <a:pt x="144" y="98"/>
                    <a:pt x="55" y="226"/>
                    <a:pt x="15" y="280"/>
                  </a:cubicBezTo>
                  <a:cubicBezTo>
                    <a:pt x="13" y="285"/>
                    <a:pt x="0" y="308"/>
                    <a:pt x="24" y="311"/>
                  </a:cubicBezTo>
                  <a:cubicBezTo>
                    <a:pt x="52" y="314"/>
                    <a:pt x="114" y="316"/>
                    <a:pt x="114" y="316"/>
                  </a:cubicBezTo>
                  <a:cubicBezTo>
                    <a:pt x="93" y="750"/>
                    <a:pt x="351" y="750"/>
                    <a:pt x="567" y="748"/>
                  </a:cubicBezTo>
                  <a:cubicBezTo>
                    <a:pt x="606" y="756"/>
                    <a:pt x="723" y="705"/>
                    <a:pt x="727" y="559"/>
                  </a:cubicBezTo>
                  <a:close/>
                </a:path>
              </a:pathLst>
            </a:custGeom>
            <a:solidFill>
              <a:srgbClr val="1AA60F">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sp>
          <p:nvSpPr>
            <p:cNvPr id="17" name="Freeform 8">
              <a:extLst>
                <a:ext uri="{FF2B5EF4-FFF2-40B4-BE49-F238E27FC236}">
                  <a16:creationId xmlns:a16="http://schemas.microsoft.com/office/drawing/2014/main" id="{2633E074-8830-466A-1BC0-E13B1965AD37}"/>
                </a:ext>
              </a:extLst>
            </p:cNvPr>
            <p:cNvSpPr>
              <a:spLocks/>
            </p:cNvSpPr>
            <p:nvPr/>
          </p:nvSpPr>
          <p:spPr bwMode="auto">
            <a:xfrm>
              <a:off x="4459288" y="1257300"/>
              <a:ext cx="65088" cy="2792412"/>
            </a:xfrm>
            <a:custGeom>
              <a:avLst/>
              <a:gdLst>
                <a:gd name="T0" fmla="*/ 37 w 41"/>
                <a:gd name="T1" fmla="*/ 1759 h 1759"/>
                <a:gd name="T2" fmla="*/ 0 w 41"/>
                <a:gd name="T3" fmla="*/ 1742 h 1759"/>
                <a:gd name="T4" fmla="*/ 4 w 41"/>
                <a:gd name="T5" fmla="*/ 0 h 1759"/>
                <a:gd name="T6" fmla="*/ 41 w 41"/>
                <a:gd name="T7" fmla="*/ 0 h 1759"/>
                <a:gd name="T8" fmla="*/ 37 w 41"/>
                <a:gd name="T9" fmla="*/ 1759 h 1759"/>
              </a:gdLst>
              <a:ahLst/>
              <a:cxnLst>
                <a:cxn ang="0">
                  <a:pos x="T0" y="T1"/>
                </a:cxn>
                <a:cxn ang="0">
                  <a:pos x="T2" y="T3"/>
                </a:cxn>
                <a:cxn ang="0">
                  <a:pos x="T4" y="T5"/>
                </a:cxn>
                <a:cxn ang="0">
                  <a:pos x="T6" y="T7"/>
                </a:cxn>
                <a:cxn ang="0">
                  <a:pos x="T8" y="T9"/>
                </a:cxn>
              </a:cxnLst>
              <a:rect l="0" t="0" r="r" b="b"/>
              <a:pathLst>
                <a:path w="41" h="1759">
                  <a:moveTo>
                    <a:pt x="37" y="1759"/>
                  </a:moveTo>
                  <a:lnTo>
                    <a:pt x="0" y="1742"/>
                  </a:lnTo>
                  <a:lnTo>
                    <a:pt x="4" y="0"/>
                  </a:lnTo>
                  <a:lnTo>
                    <a:pt x="41" y="0"/>
                  </a:lnTo>
                  <a:lnTo>
                    <a:pt x="37" y="1759"/>
                  </a:lnTo>
                  <a:close/>
                </a:path>
              </a:pathLst>
            </a:custGeom>
            <a:solidFill>
              <a:srgbClr val="778495">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sp>
          <p:nvSpPr>
            <p:cNvPr id="18" name="Freeform 9">
              <a:extLst>
                <a:ext uri="{FF2B5EF4-FFF2-40B4-BE49-F238E27FC236}">
                  <a16:creationId xmlns:a16="http://schemas.microsoft.com/office/drawing/2014/main" id="{AE6CFC0A-A852-0737-6187-5D5A8A8B9AEA}"/>
                </a:ext>
              </a:extLst>
            </p:cNvPr>
            <p:cNvSpPr>
              <a:spLocks/>
            </p:cNvSpPr>
            <p:nvPr/>
          </p:nvSpPr>
          <p:spPr bwMode="auto">
            <a:xfrm>
              <a:off x="4624862" y="1257300"/>
              <a:ext cx="63500" cy="2794000"/>
            </a:xfrm>
            <a:custGeom>
              <a:avLst/>
              <a:gdLst>
                <a:gd name="T0" fmla="*/ 34 w 40"/>
                <a:gd name="T1" fmla="*/ 1747 h 1760"/>
                <a:gd name="T2" fmla="*/ 0 w 40"/>
                <a:gd name="T3" fmla="*/ 1760 h 1760"/>
                <a:gd name="T4" fmla="*/ 5 w 40"/>
                <a:gd name="T5" fmla="*/ 0 h 1760"/>
                <a:gd name="T6" fmla="*/ 40 w 40"/>
                <a:gd name="T7" fmla="*/ 1 h 1760"/>
                <a:gd name="T8" fmla="*/ 34 w 40"/>
                <a:gd name="T9" fmla="*/ 1747 h 1760"/>
              </a:gdLst>
              <a:ahLst/>
              <a:cxnLst>
                <a:cxn ang="0">
                  <a:pos x="T0" y="T1"/>
                </a:cxn>
                <a:cxn ang="0">
                  <a:pos x="T2" y="T3"/>
                </a:cxn>
                <a:cxn ang="0">
                  <a:pos x="T4" y="T5"/>
                </a:cxn>
                <a:cxn ang="0">
                  <a:pos x="T6" y="T7"/>
                </a:cxn>
                <a:cxn ang="0">
                  <a:pos x="T8" y="T9"/>
                </a:cxn>
              </a:cxnLst>
              <a:rect l="0" t="0" r="r" b="b"/>
              <a:pathLst>
                <a:path w="40" h="1760">
                  <a:moveTo>
                    <a:pt x="34" y="1747"/>
                  </a:moveTo>
                  <a:lnTo>
                    <a:pt x="0" y="1760"/>
                  </a:lnTo>
                  <a:lnTo>
                    <a:pt x="5" y="0"/>
                  </a:lnTo>
                  <a:lnTo>
                    <a:pt x="40" y="1"/>
                  </a:lnTo>
                  <a:lnTo>
                    <a:pt x="34" y="1747"/>
                  </a:lnTo>
                  <a:close/>
                </a:path>
              </a:pathLst>
            </a:custGeom>
            <a:solidFill>
              <a:srgbClr val="778495">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sp>
          <p:nvSpPr>
            <p:cNvPr id="19" name="Freeform 10">
              <a:extLst>
                <a:ext uri="{FF2B5EF4-FFF2-40B4-BE49-F238E27FC236}">
                  <a16:creationId xmlns:a16="http://schemas.microsoft.com/office/drawing/2014/main" id="{5F324F39-7F4A-47A8-C1E4-B8524DAC6E25}"/>
                </a:ext>
              </a:extLst>
            </p:cNvPr>
            <p:cNvSpPr>
              <a:spLocks/>
            </p:cNvSpPr>
            <p:nvPr/>
          </p:nvSpPr>
          <p:spPr bwMode="auto">
            <a:xfrm>
              <a:off x="4508026" y="1257300"/>
              <a:ext cx="139700" cy="2794000"/>
            </a:xfrm>
            <a:custGeom>
              <a:avLst/>
              <a:gdLst>
                <a:gd name="T0" fmla="*/ 67 w 71"/>
                <a:gd name="T1" fmla="*/ 1760 h 1760"/>
                <a:gd name="T2" fmla="*/ 0 w 71"/>
                <a:gd name="T3" fmla="*/ 1759 h 1760"/>
                <a:gd name="T4" fmla="*/ 4 w 71"/>
                <a:gd name="T5" fmla="*/ 0 h 1760"/>
                <a:gd name="T6" fmla="*/ 71 w 71"/>
                <a:gd name="T7" fmla="*/ 0 h 1760"/>
                <a:gd name="T8" fmla="*/ 67 w 71"/>
                <a:gd name="T9" fmla="*/ 1760 h 1760"/>
              </a:gdLst>
              <a:ahLst/>
              <a:cxnLst>
                <a:cxn ang="0">
                  <a:pos x="T0" y="T1"/>
                </a:cxn>
                <a:cxn ang="0">
                  <a:pos x="T2" y="T3"/>
                </a:cxn>
                <a:cxn ang="0">
                  <a:pos x="T4" y="T5"/>
                </a:cxn>
                <a:cxn ang="0">
                  <a:pos x="T6" y="T7"/>
                </a:cxn>
                <a:cxn ang="0">
                  <a:pos x="T8" y="T9"/>
                </a:cxn>
              </a:cxnLst>
              <a:rect l="0" t="0" r="r" b="b"/>
              <a:pathLst>
                <a:path w="71" h="1760">
                  <a:moveTo>
                    <a:pt x="67" y="1760"/>
                  </a:moveTo>
                  <a:lnTo>
                    <a:pt x="0" y="1759"/>
                  </a:lnTo>
                  <a:lnTo>
                    <a:pt x="4" y="0"/>
                  </a:lnTo>
                  <a:lnTo>
                    <a:pt x="71" y="0"/>
                  </a:lnTo>
                  <a:lnTo>
                    <a:pt x="67" y="1760"/>
                  </a:lnTo>
                  <a:close/>
                </a:path>
              </a:pathLst>
            </a:custGeom>
            <a:solidFill>
              <a:srgbClr val="778495"/>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sp>
          <p:nvSpPr>
            <p:cNvPr id="20" name="Freeform 11">
              <a:extLst>
                <a:ext uri="{FF2B5EF4-FFF2-40B4-BE49-F238E27FC236}">
                  <a16:creationId xmlns:a16="http://schemas.microsoft.com/office/drawing/2014/main" id="{A6ECADA4-6FAB-6D33-CACE-D543FE8629AA}"/>
                </a:ext>
              </a:extLst>
            </p:cNvPr>
            <p:cNvSpPr>
              <a:spLocks/>
            </p:cNvSpPr>
            <p:nvPr/>
          </p:nvSpPr>
          <p:spPr bwMode="auto">
            <a:xfrm>
              <a:off x="4459288" y="3973513"/>
              <a:ext cx="215900" cy="450850"/>
            </a:xfrm>
            <a:custGeom>
              <a:avLst/>
              <a:gdLst>
                <a:gd name="T0" fmla="*/ 38 w 148"/>
                <a:gd name="T1" fmla="*/ 52 h 309"/>
                <a:gd name="T2" fmla="*/ 70 w 148"/>
                <a:gd name="T3" fmla="*/ 17 h 309"/>
                <a:gd name="T4" fmla="*/ 107 w 148"/>
                <a:gd name="T5" fmla="*/ 45 h 309"/>
                <a:gd name="T6" fmla="*/ 134 w 148"/>
                <a:gd name="T7" fmla="*/ 18 h 309"/>
                <a:gd name="T8" fmla="*/ 148 w 148"/>
                <a:gd name="T9" fmla="*/ 34 h 309"/>
                <a:gd name="T10" fmla="*/ 78 w 148"/>
                <a:gd name="T11" fmla="*/ 309 h 309"/>
                <a:gd name="T12" fmla="*/ 0 w 148"/>
                <a:gd name="T13" fmla="*/ 33 h 309"/>
                <a:gd name="T14" fmla="*/ 38 w 148"/>
                <a:gd name="T15" fmla="*/ 52 h 3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 h="309">
                  <a:moveTo>
                    <a:pt x="38" y="52"/>
                  </a:moveTo>
                  <a:cubicBezTo>
                    <a:pt x="38" y="52"/>
                    <a:pt x="57" y="13"/>
                    <a:pt x="70" y="17"/>
                  </a:cubicBezTo>
                  <a:cubicBezTo>
                    <a:pt x="84" y="21"/>
                    <a:pt x="103" y="15"/>
                    <a:pt x="107" y="45"/>
                  </a:cubicBezTo>
                  <a:cubicBezTo>
                    <a:pt x="111" y="42"/>
                    <a:pt x="122" y="19"/>
                    <a:pt x="134" y="18"/>
                  </a:cubicBezTo>
                  <a:cubicBezTo>
                    <a:pt x="145" y="18"/>
                    <a:pt x="148" y="34"/>
                    <a:pt x="148" y="34"/>
                  </a:cubicBezTo>
                  <a:cubicBezTo>
                    <a:pt x="78" y="309"/>
                    <a:pt x="78" y="309"/>
                    <a:pt x="78" y="309"/>
                  </a:cubicBezTo>
                  <a:cubicBezTo>
                    <a:pt x="0" y="33"/>
                    <a:pt x="0" y="33"/>
                    <a:pt x="0" y="33"/>
                  </a:cubicBezTo>
                  <a:cubicBezTo>
                    <a:pt x="0" y="33"/>
                    <a:pt x="24" y="0"/>
                    <a:pt x="38" y="52"/>
                  </a:cubicBezTo>
                  <a:close/>
                </a:path>
              </a:pathLst>
            </a:custGeom>
            <a:solidFill>
              <a:srgbClr val="1AA60F">
                <a:lumMod val="40000"/>
                <a:lumOff val="6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sp>
          <p:nvSpPr>
            <p:cNvPr id="21" name="Freeform 12">
              <a:extLst>
                <a:ext uri="{FF2B5EF4-FFF2-40B4-BE49-F238E27FC236}">
                  <a16:creationId xmlns:a16="http://schemas.microsoft.com/office/drawing/2014/main" id="{2874FDBB-51E1-EE80-BB77-CB4A2A7FDD59}"/>
                </a:ext>
              </a:extLst>
            </p:cNvPr>
            <p:cNvSpPr>
              <a:spLocks/>
            </p:cNvSpPr>
            <p:nvPr/>
          </p:nvSpPr>
          <p:spPr bwMode="auto">
            <a:xfrm>
              <a:off x="4532313" y="4244975"/>
              <a:ext cx="77788" cy="179387"/>
            </a:xfrm>
            <a:custGeom>
              <a:avLst/>
              <a:gdLst>
                <a:gd name="T0" fmla="*/ 0 w 54"/>
                <a:gd name="T1" fmla="*/ 23 h 123"/>
                <a:gd name="T2" fmla="*/ 28 w 54"/>
                <a:gd name="T3" fmla="*/ 123 h 123"/>
                <a:gd name="T4" fmla="*/ 54 w 54"/>
                <a:gd name="T5" fmla="*/ 23 h 123"/>
                <a:gd name="T6" fmla="*/ 0 w 54"/>
                <a:gd name="T7" fmla="*/ 23 h 123"/>
              </a:gdLst>
              <a:ahLst/>
              <a:cxnLst>
                <a:cxn ang="0">
                  <a:pos x="T0" y="T1"/>
                </a:cxn>
                <a:cxn ang="0">
                  <a:pos x="T2" y="T3"/>
                </a:cxn>
                <a:cxn ang="0">
                  <a:pos x="T4" y="T5"/>
                </a:cxn>
                <a:cxn ang="0">
                  <a:pos x="T6" y="T7"/>
                </a:cxn>
              </a:cxnLst>
              <a:rect l="0" t="0" r="r" b="b"/>
              <a:pathLst>
                <a:path w="54" h="123">
                  <a:moveTo>
                    <a:pt x="0" y="23"/>
                  </a:moveTo>
                  <a:cubicBezTo>
                    <a:pt x="28" y="123"/>
                    <a:pt x="28" y="123"/>
                    <a:pt x="28" y="123"/>
                  </a:cubicBezTo>
                  <a:cubicBezTo>
                    <a:pt x="54" y="23"/>
                    <a:pt x="54" y="23"/>
                    <a:pt x="54" y="23"/>
                  </a:cubicBezTo>
                  <a:cubicBezTo>
                    <a:pt x="54" y="23"/>
                    <a:pt x="27" y="0"/>
                    <a:pt x="0" y="23"/>
                  </a:cubicBezTo>
                  <a:close/>
                </a:path>
              </a:pathLst>
            </a:custGeom>
            <a:solidFill>
              <a:srgbClr val="778495">
                <a:lumMod val="5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sp>
          <p:nvSpPr>
            <p:cNvPr id="22" name="Rectangle 13">
              <a:extLst>
                <a:ext uri="{FF2B5EF4-FFF2-40B4-BE49-F238E27FC236}">
                  <a16:creationId xmlns:a16="http://schemas.microsoft.com/office/drawing/2014/main" id="{7A8E3938-8155-E510-DDB8-7F604F53BDA3}"/>
                </a:ext>
              </a:extLst>
            </p:cNvPr>
            <p:cNvSpPr>
              <a:spLocks noChangeArrowheads="1"/>
            </p:cNvSpPr>
            <p:nvPr/>
          </p:nvSpPr>
          <p:spPr bwMode="auto">
            <a:xfrm>
              <a:off x="4465638" y="1257300"/>
              <a:ext cx="219075" cy="196850"/>
            </a:xfrm>
            <a:prstGeom prst="rect">
              <a:avLst/>
            </a:prstGeom>
            <a:solidFill>
              <a:srgbClr val="778495">
                <a:lumMod val="5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sp>
          <p:nvSpPr>
            <p:cNvPr id="23" name="Freeform 14">
              <a:extLst>
                <a:ext uri="{FF2B5EF4-FFF2-40B4-BE49-F238E27FC236}">
                  <a16:creationId xmlns:a16="http://schemas.microsoft.com/office/drawing/2014/main" id="{84FE353A-1855-FE77-8FFC-7FA5EFD4A3B1}"/>
                </a:ext>
              </a:extLst>
            </p:cNvPr>
            <p:cNvSpPr>
              <a:spLocks/>
            </p:cNvSpPr>
            <p:nvPr/>
          </p:nvSpPr>
          <p:spPr bwMode="auto">
            <a:xfrm>
              <a:off x="4459288" y="2008188"/>
              <a:ext cx="274638" cy="2043112"/>
            </a:xfrm>
            <a:custGeom>
              <a:avLst/>
              <a:gdLst>
                <a:gd name="T0" fmla="*/ 38 w 188"/>
                <a:gd name="T1" fmla="*/ 1401 h 1401"/>
                <a:gd name="T2" fmla="*/ 40 w 188"/>
                <a:gd name="T3" fmla="*/ 246 h 1401"/>
                <a:gd name="T4" fmla="*/ 188 w 188"/>
                <a:gd name="T5" fmla="*/ 187 h 1401"/>
                <a:gd name="T6" fmla="*/ 186 w 188"/>
                <a:gd name="T7" fmla="*/ 0 h 1401"/>
                <a:gd name="T8" fmla="*/ 3 w 188"/>
                <a:gd name="T9" fmla="*/ 226 h 1401"/>
                <a:gd name="T10" fmla="*/ 0 w 188"/>
                <a:gd name="T11" fmla="*/ 1381 h 1401"/>
                <a:gd name="T12" fmla="*/ 38 w 188"/>
                <a:gd name="T13" fmla="*/ 1401 h 1401"/>
              </a:gdLst>
              <a:ahLst/>
              <a:cxnLst>
                <a:cxn ang="0">
                  <a:pos x="T0" y="T1"/>
                </a:cxn>
                <a:cxn ang="0">
                  <a:pos x="T2" y="T3"/>
                </a:cxn>
                <a:cxn ang="0">
                  <a:pos x="T4" y="T5"/>
                </a:cxn>
                <a:cxn ang="0">
                  <a:pos x="T6" y="T7"/>
                </a:cxn>
                <a:cxn ang="0">
                  <a:pos x="T8" y="T9"/>
                </a:cxn>
                <a:cxn ang="0">
                  <a:pos x="T10" y="T11"/>
                </a:cxn>
                <a:cxn ang="0">
                  <a:pos x="T12" y="T13"/>
                </a:cxn>
              </a:cxnLst>
              <a:rect l="0" t="0" r="r" b="b"/>
              <a:pathLst>
                <a:path w="188" h="1401">
                  <a:moveTo>
                    <a:pt x="38" y="1401"/>
                  </a:moveTo>
                  <a:cubicBezTo>
                    <a:pt x="40" y="246"/>
                    <a:pt x="40" y="246"/>
                    <a:pt x="40" y="246"/>
                  </a:cubicBezTo>
                  <a:cubicBezTo>
                    <a:pt x="131" y="218"/>
                    <a:pt x="182" y="213"/>
                    <a:pt x="188" y="187"/>
                  </a:cubicBezTo>
                  <a:cubicBezTo>
                    <a:pt x="186" y="0"/>
                    <a:pt x="186" y="0"/>
                    <a:pt x="186" y="0"/>
                  </a:cubicBezTo>
                  <a:cubicBezTo>
                    <a:pt x="171" y="93"/>
                    <a:pt x="3" y="184"/>
                    <a:pt x="3" y="226"/>
                  </a:cubicBezTo>
                  <a:cubicBezTo>
                    <a:pt x="0" y="1381"/>
                    <a:pt x="0" y="1381"/>
                    <a:pt x="0" y="1381"/>
                  </a:cubicBezTo>
                  <a:cubicBezTo>
                    <a:pt x="14" y="1364"/>
                    <a:pt x="30" y="1368"/>
                    <a:pt x="38" y="1401"/>
                  </a:cubicBezTo>
                  <a:close/>
                </a:path>
              </a:pathLst>
            </a:custGeom>
            <a:solidFill>
              <a:srgbClr val="1AA60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sp>
          <p:nvSpPr>
            <p:cNvPr id="24" name="Freeform 15">
              <a:extLst>
                <a:ext uri="{FF2B5EF4-FFF2-40B4-BE49-F238E27FC236}">
                  <a16:creationId xmlns:a16="http://schemas.microsoft.com/office/drawing/2014/main" id="{D83820AF-B1BB-187F-03AF-6D18048FDB5C}"/>
                </a:ext>
              </a:extLst>
            </p:cNvPr>
            <p:cNvSpPr>
              <a:spLocks/>
            </p:cNvSpPr>
            <p:nvPr/>
          </p:nvSpPr>
          <p:spPr bwMode="auto">
            <a:xfrm>
              <a:off x="4395788" y="2611438"/>
              <a:ext cx="280988" cy="1435100"/>
            </a:xfrm>
            <a:custGeom>
              <a:avLst/>
              <a:gdLst>
                <a:gd name="T0" fmla="*/ 151 w 192"/>
                <a:gd name="T1" fmla="*/ 984 h 984"/>
                <a:gd name="T2" fmla="*/ 154 w 192"/>
                <a:gd name="T3" fmla="*/ 256 h 984"/>
                <a:gd name="T4" fmla="*/ 0 w 192"/>
                <a:gd name="T5" fmla="*/ 195 h 984"/>
                <a:gd name="T6" fmla="*/ 2 w 192"/>
                <a:gd name="T7" fmla="*/ 0 h 984"/>
                <a:gd name="T8" fmla="*/ 192 w 192"/>
                <a:gd name="T9" fmla="*/ 235 h 984"/>
                <a:gd name="T10" fmla="*/ 191 w 192"/>
                <a:gd name="T11" fmla="*/ 968 h 984"/>
                <a:gd name="T12" fmla="*/ 151 w 192"/>
                <a:gd name="T13" fmla="*/ 984 h 984"/>
              </a:gdLst>
              <a:ahLst/>
              <a:cxnLst>
                <a:cxn ang="0">
                  <a:pos x="T0" y="T1"/>
                </a:cxn>
                <a:cxn ang="0">
                  <a:pos x="T2" y="T3"/>
                </a:cxn>
                <a:cxn ang="0">
                  <a:pos x="T4" y="T5"/>
                </a:cxn>
                <a:cxn ang="0">
                  <a:pos x="T6" y="T7"/>
                </a:cxn>
                <a:cxn ang="0">
                  <a:pos x="T8" y="T9"/>
                </a:cxn>
                <a:cxn ang="0">
                  <a:pos x="T10" y="T11"/>
                </a:cxn>
                <a:cxn ang="0">
                  <a:pos x="T12" y="T13"/>
                </a:cxn>
              </a:cxnLst>
              <a:rect l="0" t="0" r="r" b="b"/>
              <a:pathLst>
                <a:path w="192" h="984">
                  <a:moveTo>
                    <a:pt x="151" y="984"/>
                  </a:moveTo>
                  <a:cubicBezTo>
                    <a:pt x="154" y="256"/>
                    <a:pt x="154" y="256"/>
                    <a:pt x="154" y="256"/>
                  </a:cubicBezTo>
                  <a:cubicBezTo>
                    <a:pt x="59" y="227"/>
                    <a:pt x="6" y="221"/>
                    <a:pt x="0" y="195"/>
                  </a:cubicBezTo>
                  <a:cubicBezTo>
                    <a:pt x="2" y="0"/>
                    <a:pt x="2" y="0"/>
                    <a:pt x="2" y="0"/>
                  </a:cubicBezTo>
                  <a:cubicBezTo>
                    <a:pt x="18" y="97"/>
                    <a:pt x="192" y="192"/>
                    <a:pt x="192" y="235"/>
                  </a:cubicBezTo>
                  <a:cubicBezTo>
                    <a:pt x="191" y="968"/>
                    <a:pt x="191" y="968"/>
                    <a:pt x="191" y="968"/>
                  </a:cubicBezTo>
                  <a:cubicBezTo>
                    <a:pt x="186" y="945"/>
                    <a:pt x="164" y="947"/>
                    <a:pt x="151" y="984"/>
                  </a:cubicBezTo>
                  <a:close/>
                </a:path>
              </a:pathLst>
            </a:custGeom>
            <a:solidFill>
              <a:srgbClr val="0867CB"/>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sp>
          <p:nvSpPr>
            <p:cNvPr id="25" name="Freeform 16">
              <a:extLst>
                <a:ext uri="{FF2B5EF4-FFF2-40B4-BE49-F238E27FC236}">
                  <a16:creationId xmlns:a16="http://schemas.microsoft.com/office/drawing/2014/main" id="{DD50ABBD-D82A-3DCD-68E5-194CF1891E69}"/>
                </a:ext>
              </a:extLst>
            </p:cNvPr>
            <p:cNvSpPr>
              <a:spLocks/>
            </p:cNvSpPr>
            <p:nvPr/>
          </p:nvSpPr>
          <p:spPr bwMode="auto">
            <a:xfrm>
              <a:off x="4513263" y="3143250"/>
              <a:ext cx="282575" cy="906462"/>
            </a:xfrm>
            <a:custGeom>
              <a:avLst/>
              <a:gdLst>
                <a:gd name="T0" fmla="*/ 71 w 194"/>
                <a:gd name="T1" fmla="*/ 620 h 622"/>
                <a:gd name="T2" fmla="*/ 74 w 194"/>
                <a:gd name="T3" fmla="*/ 246 h 622"/>
                <a:gd name="T4" fmla="*/ 194 w 194"/>
                <a:gd name="T5" fmla="*/ 194 h 622"/>
                <a:gd name="T6" fmla="*/ 192 w 194"/>
                <a:gd name="T7" fmla="*/ 0 h 622"/>
                <a:gd name="T8" fmla="*/ 0 w 194"/>
                <a:gd name="T9" fmla="*/ 234 h 622"/>
                <a:gd name="T10" fmla="*/ 1 w 194"/>
                <a:gd name="T11" fmla="*/ 622 h 622"/>
                <a:gd name="T12" fmla="*/ 71 w 194"/>
                <a:gd name="T13" fmla="*/ 620 h 622"/>
              </a:gdLst>
              <a:ahLst/>
              <a:cxnLst>
                <a:cxn ang="0">
                  <a:pos x="T0" y="T1"/>
                </a:cxn>
                <a:cxn ang="0">
                  <a:pos x="T2" y="T3"/>
                </a:cxn>
                <a:cxn ang="0">
                  <a:pos x="T4" y="T5"/>
                </a:cxn>
                <a:cxn ang="0">
                  <a:pos x="T6" y="T7"/>
                </a:cxn>
                <a:cxn ang="0">
                  <a:pos x="T8" y="T9"/>
                </a:cxn>
                <a:cxn ang="0">
                  <a:pos x="T10" y="T11"/>
                </a:cxn>
                <a:cxn ang="0">
                  <a:pos x="T12" y="T13"/>
                </a:cxn>
              </a:cxnLst>
              <a:rect l="0" t="0" r="r" b="b"/>
              <a:pathLst>
                <a:path w="194" h="622">
                  <a:moveTo>
                    <a:pt x="71" y="620"/>
                  </a:moveTo>
                  <a:cubicBezTo>
                    <a:pt x="74" y="246"/>
                    <a:pt x="74" y="246"/>
                    <a:pt x="74" y="246"/>
                  </a:cubicBezTo>
                  <a:cubicBezTo>
                    <a:pt x="169" y="217"/>
                    <a:pt x="188" y="221"/>
                    <a:pt x="194" y="194"/>
                  </a:cubicBezTo>
                  <a:cubicBezTo>
                    <a:pt x="192" y="0"/>
                    <a:pt x="192" y="0"/>
                    <a:pt x="192" y="0"/>
                  </a:cubicBezTo>
                  <a:cubicBezTo>
                    <a:pt x="176" y="96"/>
                    <a:pt x="0" y="191"/>
                    <a:pt x="0" y="234"/>
                  </a:cubicBezTo>
                  <a:cubicBezTo>
                    <a:pt x="1" y="622"/>
                    <a:pt x="1" y="622"/>
                    <a:pt x="1" y="622"/>
                  </a:cubicBezTo>
                  <a:cubicBezTo>
                    <a:pt x="21" y="582"/>
                    <a:pt x="59" y="583"/>
                    <a:pt x="71" y="620"/>
                  </a:cubicBezTo>
                  <a:close/>
                </a:path>
              </a:pathLst>
            </a:custGeom>
            <a:solidFill>
              <a:srgbClr val="2277DC"/>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grpSp>
      <p:cxnSp>
        <p:nvCxnSpPr>
          <p:cNvPr id="26" name="Straight Connector 35">
            <a:extLst>
              <a:ext uri="{FF2B5EF4-FFF2-40B4-BE49-F238E27FC236}">
                <a16:creationId xmlns:a16="http://schemas.microsoft.com/office/drawing/2014/main" id="{5F4F0F91-382E-D3F9-23B7-0265F250F4EF}"/>
              </a:ext>
            </a:extLst>
          </p:cNvPr>
          <p:cNvCxnSpPr/>
          <p:nvPr/>
        </p:nvCxnSpPr>
        <p:spPr>
          <a:xfrm rot="5400000" flipV="1">
            <a:off x="4617125" y="1413784"/>
            <a:ext cx="0" cy="587456"/>
          </a:xfrm>
          <a:prstGeom prst="line">
            <a:avLst/>
          </a:prstGeom>
          <a:noFill/>
          <a:ln w="6350" cap="flat" cmpd="sng" algn="ctr">
            <a:solidFill>
              <a:srgbClr val="1AA60F"/>
            </a:solidFill>
            <a:prstDash val="solid"/>
            <a:miter lim="800000"/>
            <a:headEnd type="oval"/>
          </a:ln>
          <a:effectLst/>
        </p:spPr>
      </p:cxnSp>
      <p:cxnSp>
        <p:nvCxnSpPr>
          <p:cNvPr id="27" name="Straight Connector 36">
            <a:extLst>
              <a:ext uri="{FF2B5EF4-FFF2-40B4-BE49-F238E27FC236}">
                <a16:creationId xmlns:a16="http://schemas.microsoft.com/office/drawing/2014/main" id="{9A2DD472-F7D1-C44A-16C0-A592DA98EC99}"/>
              </a:ext>
            </a:extLst>
          </p:cNvPr>
          <p:cNvCxnSpPr/>
          <p:nvPr/>
        </p:nvCxnSpPr>
        <p:spPr>
          <a:xfrm rot="5400000" flipV="1">
            <a:off x="4706424" y="3464951"/>
            <a:ext cx="0" cy="587456"/>
          </a:xfrm>
          <a:prstGeom prst="line">
            <a:avLst/>
          </a:prstGeom>
          <a:noFill/>
          <a:ln w="6350" cap="flat" cmpd="sng" algn="ctr">
            <a:solidFill>
              <a:srgbClr val="2277DC"/>
            </a:solidFill>
            <a:prstDash val="solid"/>
            <a:miter lim="800000"/>
            <a:headEnd type="oval"/>
          </a:ln>
          <a:effectLst/>
        </p:spPr>
      </p:cxnSp>
      <p:cxnSp>
        <p:nvCxnSpPr>
          <p:cNvPr id="28" name="Straight Connector 37">
            <a:extLst>
              <a:ext uri="{FF2B5EF4-FFF2-40B4-BE49-F238E27FC236}">
                <a16:creationId xmlns:a16="http://schemas.microsoft.com/office/drawing/2014/main" id="{BB67AE9A-CB08-0CD4-61E1-6364584775B0}"/>
              </a:ext>
            </a:extLst>
          </p:cNvPr>
          <p:cNvCxnSpPr/>
          <p:nvPr/>
        </p:nvCxnSpPr>
        <p:spPr>
          <a:xfrm rot="16200000" flipH="1" flipV="1">
            <a:off x="7800860" y="1742347"/>
            <a:ext cx="0" cy="587456"/>
          </a:xfrm>
          <a:prstGeom prst="line">
            <a:avLst/>
          </a:prstGeom>
          <a:noFill/>
          <a:ln w="6350" cap="flat" cmpd="sng" algn="ctr">
            <a:solidFill>
              <a:srgbClr val="0867CB"/>
            </a:solidFill>
            <a:prstDash val="solid"/>
            <a:miter lim="800000"/>
            <a:headEnd type="oval"/>
          </a:ln>
          <a:effectLst/>
        </p:spPr>
      </p:cxnSp>
      <p:sp>
        <p:nvSpPr>
          <p:cNvPr id="30" name="TextBox 29">
            <a:extLst>
              <a:ext uri="{FF2B5EF4-FFF2-40B4-BE49-F238E27FC236}">
                <a16:creationId xmlns:a16="http://schemas.microsoft.com/office/drawing/2014/main" id="{51529A71-A720-073F-6902-F48087F095C9}"/>
              </a:ext>
            </a:extLst>
          </p:cNvPr>
          <p:cNvSpPr txBox="1"/>
          <p:nvPr/>
        </p:nvSpPr>
        <p:spPr>
          <a:xfrm>
            <a:off x="673084" y="888245"/>
            <a:ext cx="3608292" cy="1815882"/>
          </a:xfrm>
          <a:prstGeom prst="rect">
            <a:avLst/>
          </a:prstGeom>
          <a:noFill/>
        </p:spPr>
        <p:txBody>
          <a:bodyPr wrap="square">
            <a:spAutoFit/>
          </a:bodyPr>
          <a:lstStyle/>
          <a:p>
            <a:pPr marL="457200" indent="-457200" algn="just">
              <a:buFont typeface="Wingdings" panose="05000000000000000000" pitchFamily="2" charset="2"/>
              <a:buChar char="v"/>
            </a:pPr>
            <a:r>
              <a:rPr lang="pt-BR" sz="2800" b="1" dirty="0">
                <a:solidFill>
                  <a:srgbClr val="0070C0"/>
                </a:solidFill>
                <a:effectLst/>
                <a:latin typeface="Times New Roman" panose="02020603050405020304" pitchFamily="18" charset="0"/>
                <a:ea typeface="Times New Roman" panose="02020603050405020304" pitchFamily="18" charset="0"/>
              </a:rPr>
              <a:t>Nghệ thuật miêu tả các trận đánh:</a:t>
            </a:r>
            <a:r>
              <a:rPr lang="pt-BR" sz="2800" dirty="0">
                <a:solidFill>
                  <a:srgbClr val="0070C0"/>
                </a:solidFill>
                <a:effectLst/>
                <a:latin typeface="Times New Roman" panose="02020603050405020304" pitchFamily="18" charset="0"/>
                <a:ea typeface="Times New Roman" panose="02020603050405020304" pitchFamily="18" charset="0"/>
              </a:rPr>
              <a:t> sinh động, mang đậm chất sử thi. </a:t>
            </a:r>
            <a:endParaRPr lang="en-US" sz="2800" dirty="0">
              <a:solidFill>
                <a:srgbClr val="0070C0"/>
              </a:solidFill>
            </a:endParaRPr>
          </a:p>
        </p:txBody>
      </p:sp>
      <p:sp>
        <p:nvSpPr>
          <p:cNvPr id="32" name="TextBox 31">
            <a:extLst>
              <a:ext uri="{FF2B5EF4-FFF2-40B4-BE49-F238E27FC236}">
                <a16:creationId xmlns:a16="http://schemas.microsoft.com/office/drawing/2014/main" id="{BFABABC5-3F2F-641D-2073-2349327620D9}"/>
              </a:ext>
            </a:extLst>
          </p:cNvPr>
          <p:cNvSpPr txBox="1"/>
          <p:nvPr/>
        </p:nvSpPr>
        <p:spPr>
          <a:xfrm>
            <a:off x="7895814" y="1230471"/>
            <a:ext cx="3728605" cy="1569660"/>
          </a:xfrm>
          <a:prstGeom prst="rect">
            <a:avLst/>
          </a:prstGeom>
          <a:noFill/>
        </p:spPr>
        <p:txBody>
          <a:bodyPr wrap="square">
            <a:spAutoFit/>
          </a:bodyPr>
          <a:lstStyle/>
          <a:p>
            <a:pPr marL="457200" indent="-457200">
              <a:buFont typeface="Wingdings" panose="05000000000000000000" pitchFamily="2" charset="2"/>
              <a:buChar char="v"/>
            </a:pPr>
            <a:r>
              <a:rPr lang="pt-BR" sz="3200" dirty="0">
                <a:solidFill>
                  <a:srgbClr val="0070C0"/>
                </a:solidFill>
                <a:effectLst/>
                <a:latin typeface="Times New Roman" panose="02020603050405020304" pitchFamily="18" charset="0"/>
                <a:ea typeface="Times New Roman" panose="02020603050405020304" pitchFamily="18" charset="0"/>
              </a:rPr>
              <a:t>Phương pháp trần thuật kết hợp tả + kể.</a:t>
            </a:r>
            <a:endParaRPr lang="en-US" sz="3200" dirty="0">
              <a:solidFill>
                <a:srgbClr val="0070C0"/>
              </a:solidFill>
            </a:endParaRPr>
          </a:p>
        </p:txBody>
      </p:sp>
      <p:sp>
        <p:nvSpPr>
          <p:cNvPr id="34" name="TextBox 33">
            <a:extLst>
              <a:ext uri="{FF2B5EF4-FFF2-40B4-BE49-F238E27FC236}">
                <a16:creationId xmlns:a16="http://schemas.microsoft.com/office/drawing/2014/main" id="{1AB66E06-BA8F-BDB9-E9FE-BB1F2A647A44}"/>
              </a:ext>
            </a:extLst>
          </p:cNvPr>
          <p:cNvSpPr txBox="1"/>
          <p:nvPr/>
        </p:nvSpPr>
        <p:spPr>
          <a:xfrm>
            <a:off x="560719" y="2872857"/>
            <a:ext cx="3808347" cy="2246769"/>
          </a:xfrm>
          <a:prstGeom prst="rect">
            <a:avLst/>
          </a:prstGeom>
          <a:noFill/>
        </p:spPr>
        <p:txBody>
          <a:bodyPr wrap="square">
            <a:spAutoFit/>
          </a:bodyPr>
          <a:lstStyle/>
          <a:p>
            <a:pPr marL="457200" indent="-457200" algn="just">
              <a:buFont typeface="Wingdings" panose="05000000000000000000" pitchFamily="2" charset="2"/>
              <a:buChar char="v"/>
              <a:tabLst>
                <a:tab pos="1533525" algn="l"/>
              </a:tabLst>
            </a:pPr>
            <a:r>
              <a:rPr lang="pt-BR" sz="2800" dirty="0">
                <a:solidFill>
                  <a:srgbClr val="0070C0"/>
                </a:solidFill>
                <a:effectLst/>
                <a:latin typeface="Times New Roman" panose="02020603050405020304" pitchFamily="18" charset="0"/>
                <a:ea typeface="Times New Roman" panose="02020603050405020304" pitchFamily="18" charset="0"/>
              </a:rPr>
              <a:t>Miêu tả cụ thể lời nói, hành động của nhân vật chính, từng trận đánh và những mưu lược tính toán. </a:t>
            </a:r>
            <a:endParaRPr lang="en-US" sz="2800" dirty="0">
              <a:solidFill>
                <a:srgbClr val="0070C0"/>
              </a:solidFill>
              <a:effectLst/>
              <a:latin typeface="Times New Roman" panose="02020603050405020304" pitchFamily="18" charset="0"/>
              <a:ea typeface="Times New Roman" panose="02020603050405020304" pitchFamily="18" charset="0"/>
            </a:endParaRPr>
          </a:p>
        </p:txBody>
      </p:sp>
      <p:pic>
        <p:nvPicPr>
          <p:cNvPr id="35" name="Picture 34">
            <a:extLst>
              <a:ext uri="{FF2B5EF4-FFF2-40B4-BE49-F238E27FC236}">
                <a16:creationId xmlns:a16="http://schemas.microsoft.com/office/drawing/2014/main" id="{D119A0CD-1643-CE22-D050-388A40ED3530}"/>
              </a:ext>
            </a:extLst>
          </p:cNvPr>
          <p:cNvPicPr>
            <a:picLocks noChangeAspect="1"/>
          </p:cNvPicPr>
          <p:nvPr/>
        </p:nvPicPr>
        <p:blipFill>
          <a:blip r:embed="rId2"/>
          <a:stretch>
            <a:fillRect/>
          </a:stretch>
        </p:blipFill>
        <p:spPr>
          <a:xfrm>
            <a:off x="7521726" y="2746695"/>
            <a:ext cx="3984474" cy="2675705"/>
          </a:xfrm>
          <a:prstGeom prst="rect">
            <a:avLst/>
          </a:prstGeom>
          <a:effectLst>
            <a:softEdge rad="317500"/>
          </a:effectLst>
        </p:spPr>
      </p:pic>
      <p:sp>
        <p:nvSpPr>
          <p:cNvPr id="36" name="Rectangle: Rounded Corners 35">
            <a:extLst>
              <a:ext uri="{FF2B5EF4-FFF2-40B4-BE49-F238E27FC236}">
                <a16:creationId xmlns:a16="http://schemas.microsoft.com/office/drawing/2014/main" id="{0BEE7C2B-8CB0-8072-7604-AED3C58ECF02}"/>
              </a:ext>
            </a:extLst>
          </p:cNvPr>
          <p:cNvSpPr/>
          <p:nvPr/>
        </p:nvSpPr>
        <p:spPr>
          <a:xfrm>
            <a:off x="1100215" y="5371980"/>
            <a:ext cx="10215562" cy="979399"/>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342900" algn="l"/>
              </a:tabLst>
            </a:pPr>
            <a:r>
              <a:rPr lang="pt-BR" sz="2800" b="1" dirty="0">
                <a:solidFill>
                  <a:srgbClr val="FF0000"/>
                </a:solidFill>
                <a:effectLst/>
                <a:latin typeface="Times New Roman" panose="02020603050405020304" pitchFamily="18" charset="0"/>
                <a:ea typeface="Times New Roman" panose="02020603050405020304" pitchFamily="18" charset="0"/>
              </a:rPr>
              <a:t>* Tác dụng</a:t>
            </a:r>
            <a:r>
              <a:rPr lang="pt-BR" sz="2800" dirty="0">
                <a:solidFill>
                  <a:srgbClr val="FF0000"/>
                </a:solidFill>
                <a:effectLst/>
                <a:latin typeface="Times New Roman" panose="02020603050405020304" pitchFamily="18" charset="0"/>
                <a:ea typeface="Times New Roman" panose="02020603050405020304" pitchFamily="18" charset="0"/>
              </a:rPr>
              <a:t>: </a:t>
            </a:r>
            <a:r>
              <a:rPr lang="pt-BR" sz="2800" dirty="0">
                <a:solidFill>
                  <a:srgbClr val="0070C0"/>
                </a:solidFill>
                <a:effectLst/>
                <a:latin typeface="Times New Roman" panose="02020603050405020304" pitchFamily="18" charset="0"/>
                <a:ea typeface="Times New Roman" panose="02020603050405020304" pitchFamily="18" charset="0"/>
              </a:rPr>
              <a:t>nổi bật thế đối lập giữa một bên tổ chức nghiêm minh, mạnh mẽ, xông xáo &gt;&lt; xộc xệch, trễ nải, run sợ.</a:t>
            </a:r>
            <a:endParaRPr lang="en-US" sz="2800" dirty="0">
              <a:solidFill>
                <a:srgbClr val="0070C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5611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right)">
                                      <p:cBhvr>
                                        <p:cTn id="13" dur="500"/>
                                        <p:tgtEl>
                                          <p:spTgt spid="26"/>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childTnLst>
                          </p:cTn>
                        </p:par>
                        <p:par>
                          <p:cTn id="18" fill="hold">
                            <p:stCondLst>
                              <p:cond delay="2000"/>
                            </p:stCondLst>
                            <p:childTnLst>
                              <p:par>
                                <p:cTn id="19" presetID="22" presetClass="entr" presetSubtype="2" fill="hold" nodeType="after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right)">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circle(in)">
                                      <p:cBhvr>
                                        <p:cTn id="26" dur="20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circle(in)">
                                      <p:cBhvr>
                                        <p:cTn id="31" dur="20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circle(in)">
                                      <p:cBhvr>
                                        <p:cTn id="36" dur="2000"/>
                                        <p:tgtEl>
                                          <p:spTgt spid="34"/>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circle(in)">
                                      <p:cBhvr>
                                        <p:cTn id="41" dur="20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circle(in)">
                                      <p:cBhvr>
                                        <p:cTn id="46"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4" grpId="0"/>
      <p:bldP spid="3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875" b="21875"/>
          <a:stretch>
            <a:fillRect/>
          </a:stretch>
        </p:blipFill>
        <p:spPr>
          <a:xfrm>
            <a:off x="0" y="0"/>
            <a:ext cx="12192000" cy="6858000"/>
          </a:xfrm>
          <a:prstGeom prst="rect">
            <a:avLst/>
          </a:prstGeom>
        </p:spPr>
      </p:pic>
      <p:grpSp>
        <p:nvGrpSpPr>
          <p:cNvPr id="3" name="Group 3"/>
          <p:cNvGrpSpPr>
            <a:grpSpLocks noChangeAspect="1"/>
          </p:cNvGrpSpPr>
          <p:nvPr/>
        </p:nvGrpSpPr>
        <p:grpSpPr>
          <a:xfrm rot="275401">
            <a:off x="2148243" y="642344"/>
            <a:ext cx="8047031" cy="5573314"/>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a:stretch>
            </a:blipFill>
          </p:spPr>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id="6" name="Group 6"/>
          <p:cNvGrpSpPr>
            <a:grpSpLocks noChangeAspect="1"/>
          </p:cNvGrpSpPr>
          <p:nvPr/>
        </p:nvGrpSpPr>
        <p:grpSpPr>
          <a:xfrm rot="-2183834">
            <a:off x="1857352" y="1438240"/>
            <a:ext cx="6113217" cy="4233969"/>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278" b="-278"/>
              </a:stretch>
            </a:blipFill>
          </p:spPr>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id="9" name="Group 9"/>
          <p:cNvGrpSpPr>
            <a:grpSpLocks noChangeAspect="1"/>
          </p:cNvGrpSpPr>
          <p:nvPr/>
        </p:nvGrpSpPr>
        <p:grpSpPr>
          <a:xfrm rot="-10101156">
            <a:off x="7192791" y="719652"/>
            <a:ext cx="3281304" cy="4877330"/>
            <a:chOff x="0" y="0"/>
            <a:chExt cx="3175000" cy="4719320"/>
          </a:xfrm>
        </p:grpSpPr>
        <p:sp>
          <p:nvSpPr>
            <p:cNvPr id="10"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6"/>
              <a:stretch>
                <a:fillRect l="-113593" r="-237551"/>
              </a:stretch>
            </a:blipFill>
          </p:spPr>
        </p:sp>
        <p:sp>
          <p:nvSpPr>
            <p:cNvPr id="11"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7"/>
              <a:stretch>
                <a:fillRect l="-4322" t="-3535" r="-518"/>
              </a:stretch>
            </a:blipFill>
          </p:spPr>
        </p:sp>
      </p:grpSp>
      <p:pic>
        <p:nvPicPr>
          <p:cNvPr id="12" name="Picture 12"/>
          <p:cNvPicPr>
            <a:picLocks noChangeAspect="1"/>
          </p:cNvPicPr>
          <p:nvPr/>
        </p:nvPicPr>
        <p:blipFill>
          <a:blip r:embed="rId8"/>
          <a:srcRect/>
          <a:stretch>
            <a:fillRect/>
          </a:stretch>
        </p:blipFill>
        <p:spPr>
          <a:xfrm>
            <a:off x="2209954" y="1082523"/>
            <a:ext cx="8235369" cy="5292616"/>
          </a:xfrm>
          <a:prstGeom prst="rect">
            <a:avLst/>
          </a:prstGeom>
        </p:spPr>
      </p:pic>
      <p:pic>
        <p:nvPicPr>
          <p:cNvPr id="13" name="Picture 13"/>
          <p:cNvPicPr>
            <a:picLocks noChangeAspect="1"/>
          </p:cNvPicPr>
          <p:nvPr/>
        </p:nvPicPr>
        <p:blipFill>
          <a:blip r:embed="rId9"/>
          <a:srcRect/>
          <a:stretch>
            <a:fillRect/>
          </a:stretch>
        </p:blipFill>
        <p:spPr>
          <a:xfrm rot="-2700000">
            <a:off x="-2014423" y="1361566"/>
            <a:ext cx="3411444" cy="848597"/>
          </a:xfrm>
          <a:prstGeom prst="rect">
            <a:avLst/>
          </a:prstGeom>
        </p:spPr>
      </p:pic>
      <p:pic>
        <p:nvPicPr>
          <p:cNvPr id="14" name="Picture 14"/>
          <p:cNvPicPr>
            <a:picLocks noChangeAspect="1"/>
          </p:cNvPicPr>
          <p:nvPr/>
        </p:nvPicPr>
        <p:blipFill>
          <a:blip r:embed="rId10"/>
          <a:srcRect/>
          <a:stretch>
            <a:fillRect/>
          </a:stretch>
        </p:blipFill>
        <p:spPr>
          <a:xfrm rot="-3569674">
            <a:off x="-1623682" y="-719025"/>
            <a:ext cx="2629961" cy="2583937"/>
          </a:xfrm>
          <a:prstGeom prst="rect">
            <a:avLst/>
          </a:prstGeom>
        </p:spPr>
      </p:pic>
      <p:pic>
        <p:nvPicPr>
          <p:cNvPr id="15" name="Picture 15"/>
          <p:cNvPicPr>
            <a:picLocks noChangeAspect="1"/>
          </p:cNvPicPr>
          <p:nvPr/>
        </p:nvPicPr>
        <p:blipFill>
          <a:blip r:embed="rId11"/>
          <a:srcRect/>
          <a:stretch>
            <a:fillRect/>
          </a:stretch>
        </p:blipFill>
        <p:spPr>
          <a:xfrm rot="1025603">
            <a:off x="-972341" y="4812613"/>
            <a:ext cx="2679457" cy="4090775"/>
          </a:xfrm>
          <a:prstGeom prst="rect">
            <a:avLst/>
          </a:prstGeom>
        </p:spPr>
      </p:pic>
      <p:pic>
        <p:nvPicPr>
          <p:cNvPr id="16" name="Picture 16"/>
          <p:cNvPicPr>
            <a:picLocks noChangeAspect="1"/>
          </p:cNvPicPr>
          <p:nvPr/>
        </p:nvPicPr>
        <p:blipFill>
          <a:blip r:embed="rId12"/>
          <a:srcRect/>
          <a:stretch>
            <a:fillRect/>
          </a:stretch>
        </p:blipFill>
        <p:spPr>
          <a:xfrm rot="-160405">
            <a:off x="10563660" y="4838069"/>
            <a:ext cx="2338624" cy="2852586"/>
          </a:xfrm>
          <a:prstGeom prst="rect">
            <a:avLst/>
          </a:prstGeom>
        </p:spPr>
      </p:pic>
      <p:pic>
        <p:nvPicPr>
          <p:cNvPr id="19" name="Picture 19"/>
          <p:cNvPicPr>
            <a:picLocks noChangeAspect="1"/>
          </p:cNvPicPr>
          <p:nvPr/>
        </p:nvPicPr>
        <p:blipFill>
          <a:blip r:embed="rId9"/>
          <a:srcRect/>
          <a:stretch>
            <a:fillRect/>
          </a:stretch>
        </p:blipFill>
        <p:spPr>
          <a:xfrm rot="-6273966">
            <a:off x="10422171" y="586378"/>
            <a:ext cx="3411444" cy="848597"/>
          </a:xfrm>
          <a:prstGeom prst="rect">
            <a:avLst/>
          </a:prstGeom>
        </p:spPr>
      </p:pic>
      <p:pic>
        <p:nvPicPr>
          <p:cNvPr id="20" name="Picture 20"/>
          <p:cNvPicPr>
            <a:picLocks noChangeAspect="1"/>
          </p:cNvPicPr>
          <p:nvPr/>
        </p:nvPicPr>
        <p:blipFill>
          <a:blip r:embed="rId13"/>
          <a:srcRect/>
          <a:stretch>
            <a:fillRect/>
          </a:stretch>
        </p:blipFill>
        <p:spPr>
          <a:xfrm rot="27259">
            <a:off x="941801" y="67120"/>
            <a:ext cx="594619" cy="605981"/>
          </a:xfrm>
          <a:prstGeom prst="rect">
            <a:avLst/>
          </a:prstGeom>
        </p:spPr>
      </p:pic>
      <p:sp>
        <p:nvSpPr>
          <p:cNvPr id="22" name="TextBox 6">
            <a:extLst>
              <a:ext uri="{FF2B5EF4-FFF2-40B4-BE49-F238E27FC236}">
                <a16:creationId xmlns:a16="http://schemas.microsoft.com/office/drawing/2014/main" id="{372E812D-5EBD-F8A7-3A35-C7EE82D48C41}"/>
              </a:ext>
            </a:extLst>
          </p:cNvPr>
          <p:cNvSpPr txBox="1"/>
          <p:nvPr/>
        </p:nvSpPr>
        <p:spPr>
          <a:xfrm rot="20054771">
            <a:off x="2225232" y="2309224"/>
            <a:ext cx="8053781" cy="1754648"/>
          </a:xfrm>
          <a:prstGeom prst="rect">
            <a:avLst/>
          </a:prstGeom>
        </p:spPr>
        <p:txBody>
          <a:bodyPr lIns="0" tIns="0" rIns="0" bIns="0" rtlCol="0" anchor="t">
            <a:spAutoFit/>
          </a:bodyPr>
          <a:lstStyle/>
          <a:p>
            <a:pPr marL="0" marR="0" lvl="0" indent="0" algn="ctr" defTabSz="609630" rtl="0" eaLnBrk="1" fontAlgn="auto" latinLnBrk="0" hangingPunct="1">
              <a:lnSpc>
                <a:spcPts val="14283"/>
              </a:lnSpc>
              <a:spcBef>
                <a:spcPct val="0"/>
              </a:spcBef>
              <a:spcAft>
                <a:spcPts val="0"/>
              </a:spcAft>
              <a:buClrTx/>
              <a:buSzTx/>
              <a:buFontTx/>
              <a:buNone/>
              <a:tabLst/>
              <a:defRPr/>
            </a:pPr>
            <a:r>
              <a:rPr kumimoji="0" lang="en-US" sz="10202" b="0" i="0" u="none" strike="noStrike" kern="1200" cap="none" spc="0" normalizeH="0" baseline="0" noProof="0" dirty="0" err="1">
                <a:ln>
                  <a:noFill/>
                </a:ln>
                <a:solidFill>
                  <a:srgbClr val="FF0000"/>
                </a:solidFill>
                <a:effectLst/>
                <a:uLnTx/>
                <a:uFillTx/>
                <a:latin typeface="Fave Script Bold Pro" pitchFamily="2" charset="0"/>
                <a:ea typeface="+mn-ea"/>
                <a:cs typeface="+mn-cs"/>
              </a:rPr>
              <a:t>Khởi</a:t>
            </a:r>
            <a:r>
              <a:rPr kumimoji="0" lang="en-US" sz="10202" b="0" i="0" u="none" strike="noStrike" kern="1200" cap="none" spc="0" normalizeH="0" baseline="0" noProof="0" dirty="0">
                <a:ln>
                  <a:noFill/>
                </a:ln>
                <a:solidFill>
                  <a:srgbClr val="FF0000"/>
                </a:solidFill>
                <a:effectLst/>
                <a:uLnTx/>
                <a:uFillTx/>
                <a:latin typeface="Fave Script Bold Pro" pitchFamily="2" charset="0"/>
                <a:ea typeface="+mn-ea"/>
                <a:cs typeface="+mn-cs"/>
              </a:rPr>
              <a:t> </a:t>
            </a:r>
            <a:r>
              <a:rPr kumimoji="0" lang="en-US" sz="10202" b="0" i="0" u="none" strike="noStrike" kern="1200" cap="none" spc="0" normalizeH="0" baseline="0" noProof="0" dirty="0" err="1">
                <a:ln>
                  <a:noFill/>
                </a:ln>
                <a:solidFill>
                  <a:srgbClr val="FF0000"/>
                </a:solidFill>
                <a:effectLst/>
                <a:uLnTx/>
                <a:uFillTx/>
                <a:latin typeface="Fave Script Bold Pro" pitchFamily="2" charset="0"/>
                <a:ea typeface="+mn-ea"/>
                <a:cs typeface="+mn-cs"/>
              </a:rPr>
              <a:t>động</a:t>
            </a:r>
            <a:endParaRPr kumimoji="0" lang="en-US" sz="10202" b="0" i="0" u="none" strike="noStrike" kern="1200" cap="none" spc="0" normalizeH="0" baseline="0" noProof="0" dirty="0">
              <a:ln>
                <a:noFill/>
              </a:ln>
              <a:solidFill>
                <a:srgbClr val="FF0000"/>
              </a:solidFill>
              <a:effectLst/>
              <a:uLnTx/>
              <a:uFillTx/>
              <a:latin typeface="Fave Script Bold Pro" pitchFamily="2" charset="0"/>
              <a:ea typeface="+mn-ea"/>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396522-B5DD-471A-E148-2439BB042895}"/>
              </a:ext>
            </a:extLst>
          </p:cNvPr>
          <p:cNvSpPr txBox="1"/>
          <p:nvPr/>
        </p:nvSpPr>
        <p:spPr>
          <a:xfrm>
            <a:off x="660400" y="443925"/>
            <a:ext cx="10845800" cy="584775"/>
          </a:xfrm>
          <a:prstGeom prst="rect">
            <a:avLst/>
          </a:prstGeom>
          <a:solidFill>
            <a:schemeClr val="accent4">
              <a:lumMod val="20000"/>
              <a:lumOff val="80000"/>
            </a:schemeClr>
          </a:solidFill>
        </p:spPr>
        <p:txBody>
          <a:bodyPr wrap="square">
            <a:spAutoFit/>
          </a:bodyPr>
          <a:lstStyle/>
          <a:p>
            <a:pPr algn="just">
              <a:tabLst>
                <a:tab pos="342900" algn="l"/>
              </a:tabLst>
            </a:pPr>
            <a:r>
              <a:rPr lang="fr-FR" sz="3200" b="1">
                <a:effectLst/>
                <a:latin typeface="Times New Roman" panose="02020603050405020304" pitchFamily="18" charset="0"/>
                <a:ea typeface="Times New Roman" panose="02020603050405020304" pitchFamily="18" charset="0"/>
              </a:rPr>
              <a:t>3. Hình ảnh bọn cướp nước và bọn bán nước.</a:t>
            </a:r>
            <a:endParaRPr lang="en-US" sz="2800">
              <a:effectLst/>
              <a:latin typeface="Times New Roman" panose="02020603050405020304" pitchFamily="18" charset="0"/>
              <a:ea typeface="Times New Roman" panose="02020603050405020304" pitchFamily="18" charset="0"/>
            </a:endParaRPr>
          </a:p>
        </p:txBody>
      </p:sp>
      <p:grpSp>
        <p:nvGrpSpPr>
          <p:cNvPr id="10" name="Group 9">
            <a:extLst>
              <a:ext uri="{FF2B5EF4-FFF2-40B4-BE49-F238E27FC236}">
                <a16:creationId xmlns:a16="http://schemas.microsoft.com/office/drawing/2014/main" id="{CF3DE8D9-180F-3433-C42B-01EB45FD7929}"/>
              </a:ext>
            </a:extLst>
          </p:cNvPr>
          <p:cNvGrpSpPr/>
          <p:nvPr/>
        </p:nvGrpSpPr>
        <p:grpSpPr>
          <a:xfrm>
            <a:off x="1870725" y="1439716"/>
            <a:ext cx="8125341" cy="3503758"/>
            <a:chOff x="1885012" y="1082529"/>
            <a:chExt cx="8125341" cy="3503758"/>
          </a:xfrm>
        </p:grpSpPr>
        <p:sp>
          <p:nvSpPr>
            <p:cNvPr id="11" name="Freeform: Shape 10">
              <a:extLst>
                <a:ext uri="{FF2B5EF4-FFF2-40B4-BE49-F238E27FC236}">
                  <a16:creationId xmlns:a16="http://schemas.microsoft.com/office/drawing/2014/main" id="{5BFC89B5-9555-CC05-BCEC-C9F8937C4A66}"/>
                </a:ext>
              </a:extLst>
            </p:cNvPr>
            <p:cNvSpPr/>
            <p:nvPr/>
          </p:nvSpPr>
          <p:spPr>
            <a:xfrm>
              <a:off x="5947682" y="1972697"/>
              <a:ext cx="2208934" cy="699045"/>
            </a:xfrm>
            <a:custGeom>
              <a:avLst/>
              <a:gdLst/>
              <a:ahLst/>
              <a:cxnLst/>
              <a:rect l="0" t="0" r="0" b="0"/>
              <a:pathLst>
                <a:path>
                  <a:moveTo>
                    <a:pt x="0" y="0"/>
                  </a:moveTo>
                  <a:lnTo>
                    <a:pt x="0" y="349522"/>
                  </a:lnTo>
                  <a:lnTo>
                    <a:pt x="2208934" y="349522"/>
                  </a:lnTo>
                  <a:lnTo>
                    <a:pt x="2208934" y="699045"/>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12" name="Freeform: Shape 11">
              <a:extLst>
                <a:ext uri="{FF2B5EF4-FFF2-40B4-BE49-F238E27FC236}">
                  <a16:creationId xmlns:a16="http://schemas.microsoft.com/office/drawing/2014/main" id="{4360FE25-34EC-8570-906D-68733365F8F0}"/>
                </a:ext>
              </a:extLst>
            </p:cNvPr>
            <p:cNvSpPr/>
            <p:nvPr/>
          </p:nvSpPr>
          <p:spPr>
            <a:xfrm>
              <a:off x="3744424" y="1972697"/>
              <a:ext cx="2203258" cy="699045"/>
            </a:xfrm>
            <a:custGeom>
              <a:avLst/>
              <a:gdLst/>
              <a:ahLst/>
              <a:cxnLst/>
              <a:rect l="0" t="0" r="0" b="0"/>
              <a:pathLst>
                <a:path>
                  <a:moveTo>
                    <a:pt x="2203258" y="0"/>
                  </a:moveTo>
                  <a:lnTo>
                    <a:pt x="2203258" y="349522"/>
                  </a:lnTo>
                  <a:lnTo>
                    <a:pt x="0" y="349522"/>
                  </a:lnTo>
                  <a:lnTo>
                    <a:pt x="0" y="699045"/>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13" name="Freeform: Shape 12">
              <a:extLst>
                <a:ext uri="{FF2B5EF4-FFF2-40B4-BE49-F238E27FC236}">
                  <a16:creationId xmlns:a16="http://schemas.microsoft.com/office/drawing/2014/main" id="{83FF521F-AC4B-128F-E4C7-45F20220F085}"/>
                </a:ext>
              </a:extLst>
            </p:cNvPr>
            <p:cNvSpPr/>
            <p:nvPr/>
          </p:nvSpPr>
          <p:spPr>
            <a:xfrm>
              <a:off x="3648455" y="1082529"/>
              <a:ext cx="4598455" cy="890168"/>
            </a:xfrm>
            <a:custGeom>
              <a:avLst/>
              <a:gdLst>
                <a:gd name="connsiteX0" fmla="*/ 0 w 4598455"/>
                <a:gd name="connsiteY0" fmla="*/ 0 h 890168"/>
                <a:gd name="connsiteX1" fmla="*/ 4598455 w 4598455"/>
                <a:gd name="connsiteY1" fmla="*/ 0 h 890168"/>
                <a:gd name="connsiteX2" fmla="*/ 4598455 w 4598455"/>
                <a:gd name="connsiteY2" fmla="*/ 890168 h 890168"/>
                <a:gd name="connsiteX3" fmla="*/ 0 w 4598455"/>
                <a:gd name="connsiteY3" fmla="*/ 890168 h 890168"/>
                <a:gd name="connsiteX4" fmla="*/ 0 w 4598455"/>
                <a:gd name="connsiteY4" fmla="*/ 0 h 890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8455" h="890168">
                  <a:moveTo>
                    <a:pt x="0" y="0"/>
                  </a:moveTo>
                  <a:lnTo>
                    <a:pt x="4598455" y="0"/>
                  </a:lnTo>
                  <a:lnTo>
                    <a:pt x="4598455" y="890168"/>
                  </a:lnTo>
                  <a:lnTo>
                    <a:pt x="0" y="89016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pt-BR" sz="3000" b="1" kern="1200" dirty="0">
                  <a:latin typeface="Times New Roman" panose="02020603050405020304" pitchFamily="18" charset="0"/>
                  <a:cs typeface="Times New Roman" panose="02020603050405020304" pitchFamily="18" charset="0"/>
                </a:rPr>
                <a:t>* Quân tướng nhà Thanh</a:t>
              </a:r>
              <a:endParaRPr lang="en-US" sz="3000" kern="1200" dirty="0">
                <a:latin typeface="Times New Roman" panose="02020603050405020304" pitchFamily="18" charset="0"/>
                <a:cs typeface="Times New Roman" panose="02020603050405020304" pitchFamily="18" charset="0"/>
              </a:endParaRPr>
            </a:p>
          </p:txBody>
        </p:sp>
        <p:sp>
          <p:nvSpPr>
            <p:cNvPr id="14" name="Freeform: Shape 13">
              <a:extLst>
                <a:ext uri="{FF2B5EF4-FFF2-40B4-BE49-F238E27FC236}">
                  <a16:creationId xmlns:a16="http://schemas.microsoft.com/office/drawing/2014/main" id="{BC626445-6853-89C3-2DFD-DFCC228C8B12}"/>
                </a:ext>
              </a:extLst>
            </p:cNvPr>
            <p:cNvSpPr/>
            <p:nvPr/>
          </p:nvSpPr>
          <p:spPr>
            <a:xfrm>
              <a:off x="1885012" y="2671742"/>
              <a:ext cx="3718823" cy="1914545"/>
            </a:xfrm>
            <a:custGeom>
              <a:avLst/>
              <a:gdLst>
                <a:gd name="connsiteX0" fmla="*/ 0 w 3718823"/>
                <a:gd name="connsiteY0" fmla="*/ 0 h 1664394"/>
                <a:gd name="connsiteX1" fmla="*/ 3718823 w 3718823"/>
                <a:gd name="connsiteY1" fmla="*/ 0 h 1664394"/>
                <a:gd name="connsiteX2" fmla="*/ 3718823 w 3718823"/>
                <a:gd name="connsiteY2" fmla="*/ 1664394 h 1664394"/>
                <a:gd name="connsiteX3" fmla="*/ 0 w 3718823"/>
                <a:gd name="connsiteY3" fmla="*/ 1664394 h 1664394"/>
                <a:gd name="connsiteX4" fmla="*/ 0 w 3718823"/>
                <a:gd name="connsiteY4" fmla="*/ 0 h 1664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8823" h="1664394">
                  <a:moveTo>
                    <a:pt x="0" y="0"/>
                  </a:moveTo>
                  <a:lnTo>
                    <a:pt x="3718823" y="0"/>
                  </a:lnTo>
                  <a:lnTo>
                    <a:pt x="3718823" y="1664394"/>
                  </a:lnTo>
                  <a:lnTo>
                    <a:pt x="0" y="166439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pt-BR" sz="3000" b="1" kern="1200" dirty="0">
                  <a:latin typeface="Times New Roman" panose="02020603050405020304" pitchFamily="18" charset="0"/>
                  <a:cs typeface="Times New Roman" panose="02020603050405020304" pitchFamily="18" charset="0"/>
                </a:rPr>
                <a:t>Lúc đầu: Không chú ý đề phòng, chỉ chăm chú vào việc yến tiệc vui mừng.</a:t>
              </a:r>
              <a:endParaRPr lang="en-US" sz="3000" b="1" kern="1200" dirty="0">
                <a:latin typeface="Times New Roman" panose="02020603050405020304" pitchFamily="18" charset="0"/>
                <a:cs typeface="Times New Roman" panose="02020603050405020304" pitchFamily="18" charset="0"/>
              </a:endParaRPr>
            </a:p>
          </p:txBody>
        </p:sp>
        <p:sp>
          <p:nvSpPr>
            <p:cNvPr id="15" name="Freeform: Shape 14">
              <a:extLst>
                <a:ext uri="{FF2B5EF4-FFF2-40B4-BE49-F238E27FC236}">
                  <a16:creationId xmlns:a16="http://schemas.microsoft.com/office/drawing/2014/main" id="{BB9E04F6-03DD-033B-64C5-C60DCCBA5685}"/>
                </a:ext>
              </a:extLst>
            </p:cNvPr>
            <p:cNvSpPr/>
            <p:nvPr/>
          </p:nvSpPr>
          <p:spPr>
            <a:xfrm>
              <a:off x="6302881" y="2671742"/>
              <a:ext cx="3707472" cy="1914545"/>
            </a:xfrm>
            <a:custGeom>
              <a:avLst/>
              <a:gdLst>
                <a:gd name="connsiteX0" fmla="*/ 0 w 3707472"/>
                <a:gd name="connsiteY0" fmla="*/ 0 h 1664394"/>
                <a:gd name="connsiteX1" fmla="*/ 3707472 w 3707472"/>
                <a:gd name="connsiteY1" fmla="*/ 0 h 1664394"/>
                <a:gd name="connsiteX2" fmla="*/ 3707472 w 3707472"/>
                <a:gd name="connsiteY2" fmla="*/ 1664394 h 1664394"/>
                <a:gd name="connsiteX3" fmla="*/ 0 w 3707472"/>
                <a:gd name="connsiteY3" fmla="*/ 1664394 h 1664394"/>
                <a:gd name="connsiteX4" fmla="*/ 0 w 3707472"/>
                <a:gd name="connsiteY4" fmla="*/ 0 h 1664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7472" h="1664394">
                  <a:moveTo>
                    <a:pt x="0" y="0"/>
                  </a:moveTo>
                  <a:lnTo>
                    <a:pt x="3707472" y="0"/>
                  </a:lnTo>
                  <a:lnTo>
                    <a:pt x="3707472" y="1664394"/>
                  </a:lnTo>
                  <a:lnTo>
                    <a:pt x="0" y="166439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pt-BR" sz="3000" b="1" kern="1200" dirty="0">
                  <a:latin typeface="Times New Roman" panose="02020603050405020304" pitchFamily="18" charset="0"/>
                  <a:cs typeface="Times New Roman" panose="02020603050405020304" pitchFamily="18" charset="0"/>
                </a:rPr>
                <a:t>Tôn Sĩ Nghị  xem thường, không đề phòng, không được tin cấp báo</a:t>
              </a:r>
              <a:endParaRPr lang="en-US" sz="3000" b="1" kern="1200" dirty="0">
                <a:latin typeface="Times New Roman" panose="02020603050405020304" pitchFamily="18" charset="0"/>
                <a:cs typeface="Times New Roman" panose="02020603050405020304" pitchFamily="18" charset="0"/>
              </a:endParaRPr>
            </a:p>
          </p:txBody>
        </p:sp>
      </p:grpSp>
      <p:pic>
        <p:nvPicPr>
          <p:cNvPr id="17" name="Picture 16">
            <a:extLst>
              <a:ext uri="{FF2B5EF4-FFF2-40B4-BE49-F238E27FC236}">
                <a16:creationId xmlns:a16="http://schemas.microsoft.com/office/drawing/2014/main" id="{54ED7644-FFA8-1FB5-288B-EB7DE3EC878E}"/>
              </a:ext>
            </a:extLst>
          </p:cNvPr>
          <p:cNvPicPr>
            <a:picLocks noChangeAspect="1"/>
          </p:cNvPicPr>
          <p:nvPr/>
        </p:nvPicPr>
        <p:blipFill>
          <a:blip r:embed="rId2"/>
          <a:stretch>
            <a:fillRect/>
          </a:stretch>
        </p:blipFill>
        <p:spPr>
          <a:xfrm>
            <a:off x="4657725" y="4463831"/>
            <a:ext cx="2590915" cy="195024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9" name="TextBox 18">
            <a:extLst>
              <a:ext uri="{FF2B5EF4-FFF2-40B4-BE49-F238E27FC236}">
                <a16:creationId xmlns:a16="http://schemas.microsoft.com/office/drawing/2014/main" id="{9576A8B9-FEE7-B21F-1A41-894F5A4729FF}"/>
              </a:ext>
            </a:extLst>
          </p:cNvPr>
          <p:cNvSpPr txBox="1"/>
          <p:nvPr/>
        </p:nvSpPr>
        <p:spPr>
          <a:xfrm>
            <a:off x="7491528" y="5259930"/>
            <a:ext cx="3707472" cy="1200329"/>
          </a:xfrm>
          <a:prstGeom prst="rect">
            <a:avLst/>
          </a:prstGeom>
          <a:noFill/>
        </p:spPr>
        <p:txBody>
          <a:bodyPr wrap="square">
            <a:spAutoFit/>
          </a:bodyPr>
          <a:lstStyle/>
          <a:p>
            <a:pPr algn="just"/>
            <a:r>
              <a:rPr lang="pt-BR" sz="3600" b="1" i="1" dirty="0">
                <a:solidFill>
                  <a:srgbClr val="FF0000"/>
                </a:solidFill>
                <a:effectLst/>
                <a:latin typeface="Times New Roman" panose="02020603050405020304" pitchFamily="18" charset="0"/>
                <a:ea typeface="Times New Roman" panose="02020603050405020304" pitchFamily="18" charset="0"/>
              </a:rPr>
              <a:t>=&gt; Chủ quan, mất cảnh giác</a:t>
            </a:r>
            <a:endParaRPr lang="en-US" sz="3600"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9164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311B583-7D21-F97C-E596-9020308F10E9}"/>
              </a:ext>
            </a:extLst>
          </p:cNvPr>
          <p:cNvGrpSpPr/>
          <p:nvPr/>
        </p:nvGrpSpPr>
        <p:grpSpPr>
          <a:xfrm>
            <a:off x="2033960" y="558800"/>
            <a:ext cx="8124080" cy="3286117"/>
            <a:chOff x="2033959" y="1171577"/>
            <a:chExt cx="8124080" cy="3286117"/>
          </a:xfrm>
        </p:grpSpPr>
        <p:sp>
          <p:nvSpPr>
            <p:cNvPr id="4" name="Freeform: Shape 3">
              <a:extLst>
                <a:ext uri="{FF2B5EF4-FFF2-40B4-BE49-F238E27FC236}">
                  <a16:creationId xmlns:a16="http://schemas.microsoft.com/office/drawing/2014/main" id="{B30CC574-D5BC-9BBD-E55B-97559A75F465}"/>
                </a:ext>
              </a:extLst>
            </p:cNvPr>
            <p:cNvSpPr/>
            <p:nvPr/>
          </p:nvSpPr>
          <p:spPr>
            <a:xfrm>
              <a:off x="6096000" y="1847696"/>
              <a:ext cx="2224013" cy="771971"/>
            </a:xfrm>
            <a:custGeom>
              <a:avLst/>
              <a:gdLst/>
              <a:ahLst/>
              <a:cxnLst/>
              <a:rect l="0" t="0" r="0" b="0"/>
              <a:pathLst>
                <a:path>
                  <a:moveTo>
                    <a:pt x="0" y="0"/>
                  </a:moveTo>
                  <a:lnTo>
                    <a:pt x="0" y="385985"/>
                  </a:lnTo>
                  <a:lnTo>
                    <a:pt x="2224013" y="385985"/>
                  </a:lnTo>
                  <a:lnTo>
                    <a:pt x="2224013" y="771971"/>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5" name="Freeform: Shape 4">
              <a:extLst>
                <a:ext uri="{FF2B5EF4-FFF2-40B4-BE49-F238E27FC236}">
                  <a16:creationId xmlns:a16="http://schemas.microsoft.com/office/drawing/2014/main" id="{CDA59C2E-3A84-05A1-7048-0BF37951141D}"/>
                </a:ext>
              </a:extLst>
            </p:cNvPr>
            <p:cNvSpPr/>
            <p:nvPr/>
          </p:nvSpPr>
          <p:spPr>
            <a:xfrm>
              <a:off x="3871986" y="1847696"/>
              <a:ext cx="2224013" cy="771971"/>
            </a:xfrm>
            <a:custGeom>
              <a:avLst/>
              <a:gdLst/>
              <a:ahLst/>
              <a:cxnLst/>
              <a:rect l="0" t="0" r="0" b="0"/>
              <a:pathLst>
                <a:path>
                  <a:moveTo>
                    <a:pt x="2224013" y="0"/>
                  </a:moveTo>
                  <a:lnTo>
                    <a:pt x="2224013" y="385985"/>
                  </a:lnTo>
                  <a:lnTo>
                    <a:pt x="0" y="385985"/>
                  </a:lnTo>
                  <a:lnTo>
                    <a:pt x="0" y="771971"/>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6" name="Freeform: Shape 5">
              <a:extLst>
                <a:ext uri="{FF2B5EF4-FFF2-40B4-BE49-F238E27FC236}">
                  <a16:creationId xmlns:a16="http://schemas.microsoft.com/office/drawing/2014/main" id="{7D4E31D0-BBCB-81EB-5740-F7095752BE40}"/>
                </a:ext>
              </a:extLst>
            </p:cNvPr>
            <p:cNvSpPr/>
            <p:nvPr/>
          </p:nvSpPr>
          <p:spPr>
            <a:xfrm>
              <a:off x="3548052" y="1171577"/>
              <a:ext cx="5095894" cy="676118"/>
            </a:xfrm>
            <a:custGeom>
              <a:avLst/>
              <a:gdLst>
                <a:gd name="connsiteX0" fmla="*/ 0 w 5095894"/>
                <a:gd name="connsiteY0" fmla="*/ 0 h 676118"/>
                <a:gd name="connsiteX1" fmla="*/ 5095894 w 5095894"/>
                <a:gd name="connsiteY1" fmla="*/ 0 h 676118"/>
                <a:gd name="connsiteX2" fmla="*/ 5095894 w 5095894"/>
                <a:gd name="connsiteY2" fmla="*/ 676118 h 676118"/>
                <a:gd name="connsiteX3" fmla="*/ 0 w 5095894"/>
                <a:gd name="connsiteY3" fmla="*/ 676118 h 676118"/>
                <a:gd name="connsiteX4" fmla="*/ 0 w 5095894"/>
                <a:gd name="connsiteY4" fmla="*/ 0 h 676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5894" h="676118">
                  <a:moveTo>
                    <a:pt x="0" y="0"/>
                  </a:moveTo>
                  <a:lnTo>
                    <a:pt x="5095894" y="0"/>
                  </a:lnTo>
                  <a:lnTo>
                    <a:pt x="5095894" y="676118"/>
                  </a:lnTo>
                  <a:lnTo>
                    <a:pt x="0" y="67611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pt-BR" sz="3200" b="1" kern="1200" dirty="0">
                  <a:latin typeface="Times New Roman" panose="02020603050405020304" pitchFamily="18" charset="0"/>
                  <a:cs typeface="Times New Roman" panose="02020603050405020304" pitchFamily="18" charset="0"/>
                </a:rPr>
                <a:t>Khi quân Tây Sơn đến nơi </a:t>
              </a:r>
              <a:endParaRPr lang="en-US" sz="3200" kern="1200" dirty="0">
                <a:latin typeface="Times New Roman" panose="02020603050405020304" pitchFamily="18" charset="0"/>
                <a:cs typeface="Times New Roman" panose="02020603050405020304" pitchFamily="18" charset="0"/>
              </a:endParaRPr>
            </a:p>
          </p:txBody>
        </p:sp>
        <p:sp>
          <p:nvSpPr>
            <p:cNvPr id="7" name="Freeform: Shape 6">
              <a:extLst>
                <a:ext uri="{FF2B5EF4-FFF2-40B4-BE49-F238E27FC236}">
                  <a16:creationId xmlns:a16="http://schemas.microsoft.com/office/drawing/2014/main" id="{8D75FD49-3B68-EE0C-3BF7-C28E4BE7493F}"/>
                </a:ext>
              </a:extLst>
            </p:cNvPr>
            <p:cNvSpPr/>
            <p:nvPr/>
          </p:nvSpPr>
          <p:spPr>
            <a:xfrm>
              <a:off x="2033959" y="2619667"/>
              <a:ext cx="3676054" cy="1838027"/>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b="1" i="1" kern="1200" dirty="0" err="1">
                  <a:latin typeface="Times New Roman" panose="02020603050405020304" pitchFamily="18" charset="0"/>
                  <a:cs typeface="Times New Roman" panose="02020603050405020304" pitchFamily="18" charset="0"/>
                </a:rPr>
                <a:t>Tướng</a:t>
              </a:r>
              <a:r>
                <a:rPr lang="en-US" sz="3000" kern="1200" dirty="0">
                  <a:latin typeface="Times New Roman" panose="02020603050405020304" pitchFamily="18" charset="0"/>
                  <a:cs typeface="Times New Roman" panose="02020603050405020304" pitchFamily="18" charset="0"/>
                </a:rPr>
                <a:t>: </a:t>
              </a:r>
              <a:r>
                <a:rPr lang="en-US" sz="3000" b="1" i="1" kern="1200" dirty="0" err="1">
                  <a:solidFill>
                    <a:srgbClr val="FFFF00"/>
                  </a:solidFill>
                  <a:latin typeface="Times New Roman" panose="02020603050405020304" pitchFamily="18" charset="0"/>
                  <a:cs typeface="Times New Roman" panose="02020603050405020304" pitchFamily="18" charset="0"/>
                </a:rPr>
                <a:t>sợ</a:t>
              </a:r>
              <a:r>
                <a:rPr lang="en-US" sz="3000" b="1" i="1" kern="1200" dirty="0">
                  <a:solidFill>
                    <a:srgbClr val="FFFF00"/>
                  </a:solidFill>
                  <a:latin typeface="Times New Roman" panose="02020603050405020304" pitchFamily="18" charset="0"/>
                  <a:cs typeface="Times New Roman" panose="02020603050405020304" pitchFamily="18" charset="0"/>
                </a:rPr>
                <a:t> </a:t>
              </a:r>
              <a:r>
                <a:rPr lang="en-US" sz="3000" b="1" i="1" kern="1200" dirty="0" err="1">
                  <a:solidFill>
                    <a:srgbClr val="FFFF00"/>
                  </a:solidFill>
                  <a:latin typeface="Times New Roman" panose="02020603050405020304" pitchFamily="18" charset="0"/>
                  <a:cs typeface="Times New Roman" panose="02020603050405020304" pitchFamily="18" charset="0"/>
                </a:rPr>
                <a:t>mất</a:t>
              </a:r>
              <a:r>
                <a:rPr lang="en-US" sz="3000" b="1" i="1" kern="1200" dirty="0">
                  <a:solidFill>
                    <a:srgbClr val="FFFF00"/>
                  </a:solidFill>
                  <a:latin typeface="Times New Roman" panose="02020603050405020304" pitchFamily="18" charset="0"/>
                  <a:cs typeface="Times New Roman" panose="02020603050405020304" pitchFamily="18" charset="0"/>
                </a:rPr>
                <a:t> </a:t>
              </a:r>
              <a:r>
                <a:rPr lang="en-US" sz="3000" b="1" i="1" kern="1200" dirty="0" err="1">
                  <a:solidFill>
                    <a:srgbClr val="FFFF00"/>
                  </a:solidFill>
                  <a:latin typeface="Times New Roman" panose="02020603050405020304" pitchFamily="18" charset="0"/>
                  <a:cs typeface="Times New Roman" panose="02020603050405020304" pitchFamily="18" charset="0"/>
                </a:rPr>
                <a:t>mật</a:t>
              </a:r>
              <a:r>
                <a:rPr lang="en-US" sz="3000" kern="1200" dirty="0">
                  <a:solidFill>
                    <a:srgbClr val="FFFF00"/>
                  </a:solidFill>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ngựa</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không</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kịp</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đứng</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yên</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người</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không</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kịp</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mặc</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áo</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giáp</a:t>
              </a:r>
              <a:r>
                <a:rPr lang="en-US" sz="3000" kern="1200" dirty="0">
                  <a:latin typeface="Times New Roman" panose="02020603050405020304" pitchFamily="18" charset="0"/>
                  <a:cs typeface="Times New Roman" panose="02020603050405020304" pitchFamily="18" charset="0"/>
                </a:rPr>
                <a:t>.</a:t>
              </a:r>
            </a:p>
          </p:txBody>
        </p:sp>
        <p:sp>
          <p:nvSpPr>
            <p:cNvPr id="8" name="Freeform: Shape 7">
              <a:extLst>
                <a:ext uri="{FF2B5EF4-FFF2-40B4-BE49-F238E27FC236}">
                  <a16:creationId xmlns:a16="http://schemas.microsoft.com/office/drawing/2014/main" id="{7045C05F-3E61-5687-1FC1-1FE7AEBFBE1A}"/>
                </a:ext>
              </a:extLst>
            </p:cNvPr>
            <p:cNvSpPr/>
            <p:nvPr/>
          </p:nvSpPr>
          <p:spPr>
            <a:xfrm>
              <a:off x="6481985" y="2619667"/>
              <a:ext cx="3676054" cy="1838027"/>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b="1" i="1" kern="1200" dirty="0" err="1">
                  <a:latin typeface="Times New Roman" panose="02020603050405020304" pitchFamily="18" charset="0"/>
                  <a:cs typeface="Times New Roman" panose="02020603050405020304" pitchFamily="18" charset="0"/>
                </a:rPr>
                <a:t>Quân</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Lúc</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lâm</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trận</a:t>
              </a:r>
              <a:r>
                <a:rPr lang="en-US" sz="3000" kern="1200" dirty="0">
                  <a:latin typeface="Times New Roman" panose="02020603050405020304" pitchFamily="18" charset="0"/>
                  <a:cs typeface="Times New Roman" panose="02020603050405020304" pitchFamily="18" charset="0"/>
                </a:rPr>
                <a:t> </a:t>
              </a:r>
              <a:r>
                <a:rPr lang="en-US" sz="3000" b="1" i="1" kern="1200" dirty="0" err="1">
                  <a:solidFill>
                    <a:srgbClr val="FFFF00"/>
                  </a:solidFill>
                  <a:latin typeface="Times New Roman" panose="02020603050405020304" pitchFamily="18" charset="0"/>
                  <a:cs typeface="Times New Roman" panose="02020603050405020304" pitchFamily="18" charset="0"/>
                </a:rPr>
                <a:t>rụng</a:t>
              </a:r>
              <a:r>
                <a:rPr lang="en-US" sz="3000" b="1" i="1" kern="1200" dirty="0">
                  <a:solidFill>
                    <a:srgbClr val="FFFF00"/>
                  </a:solidFill>
                  <a:latin typeface="Times New Roman" panose="02020603050405020304" pitchFamily="18" charset="0"/>
                  <a:cs typeface="Times New Roman" panose="02020603050405020304" pitchFamily="18" charset="0"/>
                </a:rPr>
                <a:t> </a:t>
              </a:r>
              <a:r>
                <a:rPr lang="en-US" sz="3000" b="1" i="1" kern="1200" dirty="0" err="1">
                  <a:solidFill>
                    <a:srgbClr val="FFFF00"/>
                  </a:solidFill>
                  <a:latin typeface="Times New Roman" panose="02020603050405020304" pitchFamily="18" charset="0"/>
                  <a:cs typeface="Times New Roman" panose="02020603050405020304" pitchFamily="18" charset="0"/>
                </a:rPr>
                <a:t>rời</a:t>
              </a:r>
              <a:r>
                <a:rPr lang="en-US" sz="3000" b="1" i="1" kern="1200" dirty="0">
                  <a:solidFill>
                    <a:srgbClr val="FFFF00"/>
                  </a:solidFill>
                  <a:latin typeface="Times New Roman" panose="02020603050405020304" pitchFamily="18" charset="0"/>
                  <a:cs typeface="Times New Roman" panose="02020603050405020304" pitchFamily="18" charset="0"/>
                </a:rPr>
                <a:t>, </a:t>
              </a:r>
              <a:r>
                <a:rPr lang="en-US" sz="3000" b="1" i="1" kern="1200" dirty="0" err="1">
                  <a:solidFill>
                    <a:srgbClr val="FFFF00"/>
                  </a:solidFill>
                  <a:latin typeface="Times New Roman" panose="02020603050405020304" pitchFamily="18" charset="0"/>
                  <a:cs typeface="Times New Roman" panose="02020603050405020304" pitchFamily="18" charset="0"/>
                </a:rPr>
                <a:t>sợ</a:t>
              </a:r>
              <a:r>
                <a:rPr lang="en-US" sz="3000" b="1" i="1" kern="1200" dirty="0">
                  <a:solidFill>
                    <a:srgbClr val="FFFF00"/>
                  </a:solidFill>
                  <a:latin typeface="Times New Roman" panose="02020603050405020304" pitchFamily="18" charset="0"/>
                  <a:cs typeface="Times New Roman" panose="02020603050405020304" pitchFamily="18" charset="0"/>
                </a:rPr>
                <a:t> </a:t>
              </a:r>
              <a:r>
                <a:rPr lang="en-US" sz="3000" b="1" i="1" kern="1200" dirty="0" err="1">
                  <a:solidFill>
                    <a:srgbClr val="FFFF00"/>
                  </a:solidFill>
                  <a:latin typeface="Times New Roman" panose="02020603050405020304" pitchFamily="18" charset="0"/>
                  <a:cs typeface="Times New Roman" panose="02020603050405020304" pitchFamily="18" charset="0"/>
                </a:rPr>
                <a:t>hãi</a:t>
              </a:r>
              <a:r>
                <a:rPr lang="en-US" sz="3000" b="1" i="1" kern="1200" dirty="0">
                  <a:solidFill>
                    <a:srgbClr val="FFFF00"/>
                  </a:solidFill>
                  <a:latin typeface="Times New Roman" panose="02020603050405020304" pitchFamily="18" charset="0"/>
                  <a:cs typeface="Times New Roman" panose="02020603050405020304" pitchFamily="18" charset="0"/>
                </a:rPr>
                <a:t>,</a:t>
              </a:r>
              <a:r>
                <a:rPr lang="en-US" sz="3000" kern="1200" dirty="0">
                  <a:solidFill>
                    <a:srgbClr val="FFFF00"/>
                  </a:solidFill>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xin</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hàng</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bỏ</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chạy</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giày</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xéo</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lên</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nhau</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mà</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chết</a:t>
              </a:r>
              <a:endParaRPr lang="en-US" sz="3000" kern="1200" dirty="0">
                <a:latin typeface="Times New Roman" panose="02020603050405020304" pitchFamily="18" charset="0"/>
                <a:cs typeface="Times New Roman" panose="02020603050405020304" pitchFamily="18" charset="0"/>
              </a:endParaRPr>
            </a:p>
          </p:txBody>
        </p:sp>
      </p:grpSp>
      <p:pic>
        <p:nvPicPr>
          <p:cNvPr id="9" name="Picture 8">
            <a:extLst>
              <a:ext uri="{FF2B5EF4-FFF2-40B4-BE49-F238E27FC236}">
                <a16:creationId xmlns:a16="http://schemas.microsoft.com/office/drawing/2014/main" id="{6F8D1024-A1EE-C649-1FD5-1CC59A3A6CDA}"/>
              </a:ext>
            </a:extLst>
          </p:cNvPr>
          <p:cNvPicPr>
            <a:picLocks noChangeAspect="1"/>
          </p:cNvPicPr>
          <p:nvPr/>
        </p:nvPicPr>
        <p:blipFill>
          <a:blip r:embed="rId2"/>
          <a:stretch>
            <a:fillRect/>
          </a:stretch>
        </p:blipFill>
        <p:spPr>
          <a:xfrm>
            <a:off x="6913117" y="3977473"/>
            <a:ext cx="3002618" cy="239078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0" name="Picture 9">
            <a:extLst>
              <a:ext uri="{FF2B5EF4-FFF2-40B4-BE49-F238E27FC236}">
                <a16:creationId xmlns:a16="http://schemas.microsoft.com/office/drawing/2014/main" id="{0E1C6FFC-0D98-EBED-487E-66729CF61539}"/>
              </a:ext>
            </a:extLst>
          </p:cNvPr>
          <p:cNvPicPr>
            <a:picLocks noChangeAspect="1"/>
          </p:cNvPicPr>
          <p:nvPr/>
        </p:nvPicPr>
        <p:blipFill>
          <a:blip r:embed="rId3"/>
          <a:stretch>
            <a:fillRect/>
          </a:stretch>
        </p:blipFill>
        <p:spPr>
          <a:xfrm>
            <a:off x="2276266" y="3844917"/>
            <a:ext cx="3002618" cy="249875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3961750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par>
                                <p:cTn id="13" presetID="6"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Bent-Up 3">
            <a:extLst>
              <a:ext uri="{FF2B5EF4-FFF2-40B4-BE49-F238E27FC236}">
                <a16:creationId xmlns:a16="http://schemas.microsoft.com/office/drawing/2014/main" id="{ADE77481-2EB6-83F1-A775-0731EBF5DD5A}"/>
              </a:ext>
            </a:extLst>
          </p:cNvPr>
          <p:cNvSpPr/>
          <p:nvPr/>
        </p:nvSpPr>
        <p:spPr>
          <a:xfrm rot="5400000">
            <a:off x="1791209" y="2302834"/>
            <a:ext cx="1400175" cy="1594049"/>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sp>
      <p:sp>
        <p:nvSpPr>
          <p:cNvPr id="5" name="Freeform: Shape 4">
            <a:extLst>
              <a:ext uri="{FF2B5EF4-FFF2-40B4-BE49-F238E27FC236}">
                <a16:creationId xmlns:a16="http://schemas.microsoft.com/office/drawing/2014/main" id="{EEE0AC08-993D-AB21-EB65-CDACD22CAA00}"/>
              </a:ext>
            </a:extLst>
          </p:cNvPr>
          <p:cNvSpPr/>
          <p:nvPr/>
        </p:nvSpPr>
        <p:spPr>
          <a:xfrm>
            <a:off x="1420248" y="750712"/>
            <a:ext cx="2357070" cy="1649872"/>
          </a:xfrm>
          <a:custGeom>
            <a:avLst/>
            <a:gdLst>
              <a:gd name="connsiteX0" fmla="*/ 0 w 2357070"/>
              <a:gd name="connsiteY0" fmla="*/ 275034 h 1649872"/>
              <a:gd name="connsiteX1" fmla="*/ 275034 w 2357070"/>
              <a:gd name="connsiteY1" fmla="*/ 0 h 1649872"/>
              <a:gd name="connsiteX2" fmla="*/ 2082036 w 2357070"/>
              <a:gd name="connsiteY2" fmla="*/ 0 h 1649872"/>
              <a:gd name="connsiteX3" fmla="*/ 2357070 w 2357070"/>
              <a:gd name="connsiteY3" fmla="*/ 275034 h 1649872"/>
              <a:gd name="connsiteX4" fmla="*/ 2357070 w 2357070"/>
              <a:gd name="connsiteY4" fmla="*/ 1374838 h 1649872"/>
              <a:gd name="connsiteX5" fmla="*/ 2082036 w 2357070"/>
              <a:gd name="connsiteY5" fmla="*/ 1649872 h 1649872"/>
              <a:gd name="connsiteX6" fmla="*/ 275034 w 2357070"/>
              <a:gd name="connsiteY6" fmla="*/ 1649872 h 1649872"/>
              <a:gd name="connsiteX7" fmla="*/ 0 w 2357070"/>
              <a:gd name="connsiteY7" fmla="*/ 1374838 h 1649872"/>
              <a:gd name="connsiteX8" fmla="*/ 0 w 2357070"/>
              <a:gd name="connsiteY8" fmla="*/ 275034 h 164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7070" h="1649872">
                <a:moveTo>
                  <a:pt x="0" y="275034"/>
                </a:moveTo>
                <a:cubicBezTo>
                  <a:pt x="0" y="123137"/>
                  <a:pt x="123137" y="0"/>
                  <a:pt x="275034" y="0"/>
                </a:cubicBezTo>
                <a:lnTo>
                  <a:pt x="2082036" y="0"/>
                </a:lnTo>
                <a:cubicBezTo>
                  <a:pt x="2233933" y="0"/>
                  <a:pt x="2357070" y="123137"/>
                  <a:pt x="2357070" y="275034"/>
                </a:cubicBezTo>
                <a:lnTo>
                  <a:pt x="2357070" y="1374838"/>
                </a:lnTo>
                <a:cubicBezTo>
                  <a:pt x="2357070" y="1526735"/>
                  <a:pt x="2233933" y="1649872"/>
                  <a:pt x="2082036" y="1649872"/>
                </a:cubicBezTo>
                <a:lnTo>
                  <a:pt x="275034" y="1649872"/>
                </a:lnTo>
                <a:cubicBezTo>
                  <a:pt x="123137" y="1649872"/>
                  <a:pt x="0" y="1526735"/>
                  <a:pt x="0" y="1374838"/>
                </a:cubicBezTo>
                <a:lnTo>
                  <a:pt x="0" y="275034"/>
                </a:lnTo>
                <a:close/>
              </a:path>
            </a:pathLst>
          </a:custGeom>
          <a:blipFill rotWithShape="0">
            <a:blip r:embed="rId2"/>
            <a:srcRect/>
            <a:stretch>
              <a:fillRect l="-22000" r="-22000"/>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309155" tIns="309155" rIns="309155" bIns="309155" numCol="1" spcCol="1270" anchor="ctr" anchorCtr="0">
            <a:noAutofit/>
          </a:bodyPr>
          <a:lstStyle/>
          <a:p>
            <a:pPr marL="0" lvl="0" indent="0" algn="ctr" defTabSz="2667000">
              <a:lnSpc>
                <a:spcPct val="90000"/>
              </a:lnSpc>
              <a:spcBef>
                <a:spcPct val="0"/>
              </a:spcBef>
              <a:spcAft>
                <a:spcPct val="35000"/>
              </a:spcAft>
              <a:buNone/>
            </a:pPr>
            <a:endParaRPr lang="en-US" sz="6000" kern="1200" dirty="0"/>
          </a:p>
        </p:txBody>
      </p:sp>
      <p:sp>
        <p:nvSpPr>
          <p:cNvPr id="6" name="Freeform: Shape 5">
            <a:extLst>
              <a:ext uri="{FF2B5EF4-FFF2-40B4-BE49-F238E27FC236}">
                <a16:creationId xmlns:a16="http://schemas.microsoft.com/office/drawing/2014/main" id="{A951D217-3B83-2CC2-3C0D-EE5E85BAC7C5}"/>
              </a:ext>
            </a:extLst>
          </p:cNvPr>
          <p:cNvSpPr/>
          <p:nvPr/>
        </p:nvSpPr>
        <p:spPr>
          <a:xfrm>
            <a:off x="3777319" y="908065"/>
            <a:ext cx="5223806" cy="1333500"/>
          </a:xfrm>
          <a:custGeom>
            <a:avLst/>
            <a:gdLst>
              <a:gd name="connsiteX0" fmla="*/ 0 w 1714308"/>
              <a:gd name="connsiteY0" fmla="*/ 0 h 1333500"/>
              <a:gd name="connsiteX1" fmla="*/ 1714308 w 1714308"/>
              <a:gd name="connsiteY1" fmla="*/ 0 h 1333500"/>
              <a:gd name="connsiteX2" fmla="*/ 1714308 w 1714308"/>
              <a:gd name="connsiteY2" fmla="*/ 1333500 h 1333500"/>
              <a:gd name="connsiteX3" fmla="*/ 0 w 1714308"/>
              <a:gd name="connsiteY3" fmla="*/ 1333500 h 1333500"/>
              <a:gd name="connsiteX4" fmla="*/ 0 w 1714308"/>
              <a:gd name="connsiteY4" fmla="*/ 0 h 133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308" h="1333500">
                <a:moveTo>
                  <a:pt x="0" y="0"/>
                </a:moveTo>
                <a:lnTo>
                  <a:pt x="1714308" y="0"/>
                </a:lnTo>
                <a:lnTo>
                  <a:pt x="1714308" y="1333500"/>
                </a:lnTo>
                <a:lnTo>
                  <a:pt x="0" y="13335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it-IT" sz="2800" b="1" kern="1200" dirty="0">
                <a:solidFill>
                  <a:srgbClr val="FF0000"/>
                </a:solidFill>
                <a:latin typeface="Times New Roman" panose="02020603050405020304" pitchFamily="18" charset="0"/>
                <a:cs typeface="Times New Roman" panose="02020603050405020304" pitchFamily="18" charset="0"/>
              </a:rPr>
              <a:t>Bọn vua tôi Lê Chiêu Thống</a:t>
            </a:r>
            <a:endParaRPr lang="en-US" sz="2800" kern="1200" dirty="0">
              <a:solidFill>
                <a:srgbClr val="FF0000"/>
              </a:solidFill>
              <a:latin typeface="Times New Roman" panose="02020603050405020304" pitchFamily="18" charset="0"/>
              <a:cs typeface="Times New Roman" panose="02020603050405020304" pitchFamily="18" charset="0"/>
            </a:endParaRPr>
          </a:p>
        </p:txBody>
      </p:sp>
      <p:sp>
        <p:nvSpPr>
          <p:cNvPr id="7" name="Arrow: Bent-Up 6">
            <a:extLst>
              <a:ext uri="{FF2B5EF4-FFF2-40B4-BE49-F238E27FC236}">
                <a16:creationId xmlns:a16="http://schemas.microsoft.com/office/drawing/2014/main" id="{CA089F8F-EDB2-2811-E286-80AB8E457AB1}"/>
              </a:ext>
            </a:extLst>
          </p:cNvPr>
          <p:cNvSpPr/>
          <p:nvPr/>
        </p:nvSpPr>
        <p:spPr>
          <a:xfrm rot="5400000">
            <a:off x="3745471" y="4156186"/>
            <a:ext cx="1400175" cy="1594049"/>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3">
              <a:tint val="50000"/>
              <a:hueOff val="1955669"/>
              <a:satOff val="100000"/>
              <a:lumOff val="10532"/>
              <a:alphaOff val="0"/>
            </a:schemeClr>
          </a:fillRef>
          <a:effectRef idx="0">
            <a:schemeClr val="accent3">
              <a:tint val="50000"/>
              <a:hueOff val="1955669"/>
              <a:satOff val="100000"/>
              <a:lumOff val="10532"/>
              <a:alphaOff val="0"/>
            </a:schemeClr>
          </a:effectRef>
          <a:fontRef idx="minor">
            <a:schemeClr val="lt1">
              <a:hueOff val="0"/>
              <a:satOff val="0"/>
              <a:lumOff val="0"/>
              <a:alphaOff val="0"/>
            </a:schemeClr>
          </a:fontRef>
        </p:style>
      </p:sp>
      <p:sp>
        <p:nvSpPr>
          <p:cNvPr id="8" name="Freeform: Shape 7">
            <a:extLst>
              <a:ext uri="{FF2B5EF4-FFF2-40B4-BE49-F238E27FC236}">
                <a16:creationId xmlns:a16="http://schemas.microsoft.com/office/drawing/2014/main" id="{56806719-D21C-1E05-83DB-E28EC3CE5244}"/>
              </a:ext>
            </a:extLst>
          </p:cNvPr>
          <p:cNvSpPr/>
          <p:nvPr/>
        </p:nvSpPr>
        <p:spPr>
          <a:xfrm>
            <a:off x="3374510" y="2604064"/>
            <a:ext cx="2357070" cy="1649872"/>
          </a:xfrm>
          <a:custGeom>
            <a:avLst/>
            <a:gdLst>
              <a:gd name="connsiteX0" fmla="*/ 0 w 2357070"/>
              <a:gd name="connsiteY0" fmla="*/ 275034 h 1649872"/>
              <a:gd name="connsiteX1" fmla="*/ 275034 w 2357070"/>
              <a:gd name="connsiteY1" fmla="*/ 0 h 1649872"/>
              <a:gd name="connsiteX2" fmla="*/ 2082036 w 2357070"/>
              <a:gd name="connsiteY2" fmla="*/ 0 h 1649872"/>
              <a:gd name="connsiteX3" fmla="*/ 2357070 w 2357070"/>
              <a:gd name="connsiteY3" fmla="*/ 275034 h 1649872"/>
              <a:gd name="connsiteX4" fmla="*/ 2357070 w 2357070"/>
              <a:gd name="connsiteY4" fmla="*/ 1374838 h 1649872"/>
              <a:gd name="connsiteX5" fmla="*/ 2082036 w 2357070"/>
              <a:gd name="connsiteY5" fmla="*/ 1649872 h 1649872"/>
              <a:gd name="connsiteX6" fmla="*/ 275034 w 2357070"/>
              <a:gd name="connsiteY6" fmla="*/ 1649872 h 1649872"/>
              <a:gd name="connsiteX7" fmla="*/ 0 w 2357070"/>
              <a:gd name="connsiteY7" fmla="*/ 1374838 h 1649872"/>
              <a:gd name="connsiteX8" fmla="*/ 0 w 2357070"/>
              <a:gd name="connsiteY8" fmla="*/ 275034 h 164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7070" h="1649872">
                <a:moveTo>
                  <a:pt x="0" y="275034"/>
                </a:moveTo>
                <a:cubicBezTo>
                  <a:pt x="0" y="123137"/>
                  <a:pt x="123137" y="0"/>
                  <a:pt x="275034" y="0"/>
                </a:cubicBezTo>
                <a:lnTo>
                  <a:pt x="2082036" y="0"/>
                </a:lnTo>
                <a:cubicBezTo>
                  <a:pt x="2233933" y="0"/>
                  <a:pt x="2357070" y="123137"/>
                  <a:pt x="2357070" y="275034"/>
                </a:cubicBezTo>
                <a:lnTo>
                  <a:pt x="2357070" y="1374838"/>
                </a:lnTo>
                <a:cubicBezTo>
                  <a:pt x="2357070" y="1526735"/>
                  <a:pt x="2233933" y="1649872"/>
                  <a:pt x="2082036" y="1649872"/>
                </a:cubicBezTo>
                <a:lnTo>
                  <a:pt x="275034" y="1649872"/>
                </a:lnTo>
                <a:cubicBezTo>
                  <a:pt x="123137" y="1649872"/>
                  <a:pt x="0" y="1526735"/>
                  <a:pt x="0" y="1374838"/>
                </a:cubicBezTo>
                <a:lnTo>
                  <a:pt x="0" y="275034"/>
                </a:lnTo>
                <a:close/>
              </a:path>
            </a:pathLst>
          </a:custGeom>
          <a:blipFill rotWithShape="0">
            <a:blip r:embed="rId3"/>
            <a:srcRect/>
            <a:stretch>
              <a:fillRect l="-29000" r="-29000"/>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lt1">
              <a:hueOff val="0"/>
              <a:satOff val="0"/>
              <a:lumOff val="0"/>
              <a:alphaOff val="0"/>
            </a:schemeClr>
          </a:lnRef>
          <a:fillRef idx="1">
            <a:scrgbClr r="0" g="0" b="0"/>
          </a:fillRef>
          <a:effectRef idx="0">
            <a:schemeClr val="accent3">
              <a:hueOff val="1355300"/>
              <a:satOff val="50000"/>
              <a:lumOff val="-7353"/>
              <a:alphaOff val="0"/>
            </a:schemeClr>
          </a:effectRef>
          <a:fontRef idx="minor">
            <a:schemeClr val="lt1"/>
          </a:fontRef>
        </p:style>
        <p:txBody>
          <a:bodyPr spcFirstLastPara="0" vert="horz" wrap="square" lIns="187235" tIns="187235" rIns="187235" bIns="187235" numCol="1" spcCol="1270" anchor="ctr" anchorCtr="0">
            <a:noAutofit/>
          </a:bodyPr>
          <a:lstStyle/>
          <a:p>
            <a:pPr marL="0" lvl="0" indent="0" algn="ctr" defTabSz="1244600">
              <a:lnSpc>
                <a:spcPct val="90000"/>
              </a:lnSpc>
              <a:spcBef>
                <a:spcPct val="0"/>
              </a:spcBef>
              <a:spcAft>
                <a:spcPct val="35000"/>
              </a:spcAft>
              <a:buNone/>
            </a:pPr>
            <a:endParaRPr lang="en-US" sz="2800" kern="1200" dirty="0">
              <a:latin typeface="Times New Roman" panose="02020603050405020304" pitchFamily="18" charset="0"/>
              <a:cs typeface="Times New Roman" panose="02020603050405020304" pitchFamily="18" charset="0"/>
            </a:endParaRPr>
          </a:p>
        </p:txBody>
      </p:sp>
      <p:sp>
        <p:nvSpPr>
          <p:cNvPr id="9" name="Freeform: Shape 8">
            <a:extLst>
              <a:ext uri="{FF2B5EF4-FFF2-40B4-BE49-F238E27FC236}">
                <a16:creationId xmlns:a16="http://schemas.microsoft.com/office/drawing/2014/main" id="{821A79D8-9613-3845-E11C-2286205F3CAA}"/>
              </a:ext>
            </a:extLst>
          </p:cNvPr>
          <p:cNvSpPr/>
          <p:nvPr/>
        </p:nvSpPr>
        <p:spPr>
          <a:xfrm>
            <a:off x="5731580" y="2761417"/>
            <a:ext cx="3611729" cy="1333500"/>
          </a:xfrm>
          <a:custGeom>
            <a:avLst/>
            <a:gdLst>
              <a:gd name="connsiteX0" fmla="*/ 0 w 1714308"/>
              <a:gd name="connsiteY0" fmla="*/ 0 h 1333500"/>
              <a:gd name="connsiteX1" fmla="*/ 1714308 w 1714308"/>
              <a:gd name="connsiteY1" fmla="*/ 0 h 1333500"/>
              <a:gd name="connsiteX2" fmla="*/ 1714308 w 1714308"/>
              <a:gd name="connsiteY2" fmla="*/ 1333500 h 1333500"/>
              <a:gd name="connsiteX3" fmla="*/ 0 w 1714308"/>
              <a:gd name="connsiteY3" fmla="*/ 1333500 h 1333500"/>
              <a:gd name="connsiteX4" fmla="*/ 0 w 1714308"/>
              <a:gd name="connsiteY4" fmla="*/ 0 h 133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308" h="1333500">
                <a:moveTo>
                  <a:pt x="0" y="0"/>
                </a:moveTo>
                <a:lnTo>
                  <a:pt x="1714308" y="0"/>
                </a:lnTo>
                <a:lnTo>
                  <a:pt x="1714308" y="1333500"/>
                </a:lnTo>
                <a:lnTo>
                  <a:pt x="0" y="13335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b="1" kern="1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800" b="1" kern="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vua</a:t>
            </a:r>
            <a:r>
              <a:rPr lang="en-US" sz="2800" b="1" kern="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hèn</a:t>
            </a:r>
            <a:r>
              <a:rPr lang="en-US" sz="2800" b="1" kern="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mạt</a:t>
            </a:r>
            <a:r>
              <a:rPr lang="en-US" sz="2800" b="1" kern="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bán</a:t>
            </a:r>
            <a:r>
              <a:rPr lang="en-US" sz="2800" b="1" kern="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kern="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b="1" kern="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vinh</a:t>
            </a:r>
            <a:r>
              <a:rPr lang="en-US" sz="2800" b="1" kern="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200" dirty="0">
              <a:solidFill>
                <a:srgbClr val="002060"/>
              </a:solidFill>
              <a:latin typeface="Times New Roman" panose="02020603050405020304" pitchFamily="18" charset="0"/>
              <a:cs typeface="Times New Roman" panose="02020603050405020304" pitchFamily="18" charset="0"/>
            </a:endParaRPr>
          </a:p>
        </p:txBody>
      </p:sp>
      <p:sp>
        <p:nvSpPr>
          <p:cNvPr id="10" name="Freeform: Shape 9">
            <a:extLst>
              <a:ext uri="{FF2B5EF4-FFF2-40B4-BE49-F238E27FC236}">
                <a16:creationId xmlns:a16="http://schemas.microsoft.com/office/drawing/2014/main" id="{F556560C-C0FD-E32F-EB1F-25E88C5B064A}"/>
              </a:ext>
            </a:extLst>
          </p:cNvPr>
          <p:cNvSpPr/>
          <p:nvPr/>
        </p:nvSpPr>
        <p:spPr>
          <a:xfrm>
            <a:off x="5328772" y="4457415"/>
            <a:ext cx="2357070" cy="1649872"/>
          </a:xfrm>
          <a:custGeom>
            <a:avLst/>
            <a:gdLst>
              <a:gd name="connsiteX0" fmla="*/ 0 w 2357070"/>
              <a:gd name="connsiteY0" fmla="*/ 275034 h 1649872"/>
              <a:gd name="connsiteX1" fmla="*/ 275034 w 2357070"/>
              <a:gd name="connsiteY1" fmla="*/ 0 h 1649872"/>
              <a:gd name="connsiteX2" fmla="*/ 2082036 w 2357070"/>
              <a:gd name="connsiteY2" fmla="*/ 0 h 1649872"/>
              <a:gd name="connsiteX3" fmla="*/ 2357070 w 2357070"/>
              <a:gd name="connsiteY3" fmla="*/ 275034 h 1649872"/>
              <a:gd name="connsiteX4" fmla="*/ 2357070 w 2357070"/>
              <a:gd name="connsiteY4" fmla="*/ 1374838 h 1649872"/>
              <a:gd name="connsiteX5" fmla="*/ 2082036 w 2357070"/>
              <a:gd name="connsiteY5" fmla="*/ 1649872 h 1649872"/>
              <a:gd name="connsiteX6" fmla="*/ 275034 w 2357070"/>
              <a:gd name="connsiteY6" fmla="*/ 1649872 h 1649872"/>
              <a:gd name="connsiteX7" fmla="*/ 0 w 2357070"/>
              <a:gd name="connsiteY7" fmla="*/ 1374838 h 1649872"/>
              <a:gd name="connsiteX8" fmla="*/ 0 w 2357070"/>
              <a:gd name="connsiteY8" fmla="*/ 275034 h 164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7070" h="1649872">
                <a:moveTo>
                  <a:pt x="0" y="275034"/>
                </a:moveTo>
                <a:cubicBezTo>
                  <a:pt x="0" y="123137"/>
                  <a:pt x="123137" y="0"/>
                  <a:pt x="275034" y="0"/>
                </a:cubicBezTo>
                <a:lnTo>
                  <a:pt x="2082036" y="0"/>
                </a:lnTo>
                <a:cubicBezTo>
                  <a:pt x="2233933" y="0"/>
                  <a:pt x="2357070" y="123137"/>
                  <a:pt x="2357070" y="275034"/>
                </a:cubicBezTo>
                <a:lnTo>
                  <a:pt x="2357070" y="1374838"/>
                </a:lnTo>
                <a:cubicBezTo>
                  <a:pt x="2357070" y="1526735"/>
                  <a:pt x="2233933" y="1649872"/>
                  <a:pt x="2082036" y="1649872"/>
                </a:cubicBezTo>
                <a:lnTo>
                  <a:pt x="275034" y="1649872"/>
                </a:lnTo>
                <a:cubicBezTo>
                  <a:pt x="123137" y="1649872"/>
                  <a:pt x="0" y="1526735"/>
                  <a:pt x="0" y="1374838"/>
                </a:cubicBezTo>
                <a:lnTo>
                  <a:pt x="0" y="275034"/>
                </a:lnTo>
                <a:close/>
              </a:path>
            </a:pathLst>
          </a:custGeom>
          <a:blipFill rotWithShape="0">
            <a:blip r:embed="rId4"/>
            <a:srcRect/>
            <a:stretch>
              <a:fillRect l="-24000" r="-24000"/>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lt1">
              <a:hueOff val="0"/>
              <a:satOff val="0"/>
              <a:lumOff val="0"/>
              <a:alphaOff val="0"/>
            </a:schemeClr>
          </a:lnRef>
          <a:fillRef idx="1">
            <a:scrgbClr r="0" g="0" b="0"/>
          </a:fillRef>
          <a:effectRef idx="0">
            <a:schemeClr val="accent3">
              <a:hueOff val="2710599"/>
              <a:satOff val="100000"/>
              <a:lumOff val="-14706"/>
              <a:alphaOff val="0"/>
            </a:schemeClr>
          </a:effectRef>
          <a:fontRef idx="minor">
            <a:schemeClr val="lt1"/>
          </a:fontRef>
        </p:style>
        <p:txBody>
          <a:bodyPr spcFirstLastPara="0" vert="horz" wrap="square" lIns="187235" tIns="187235" rIns="187235" bIns="187235" numCol="1" spcCol="1270" anchor="ctr" anchorCtr="0">
            <a:noAutofit/>
          </a:bodyPr>
          <a:lstStyle/>
          <a:p>
            <a:pPr marL="0" lvl="0" indent="0" algn="ctr" defTabSz="1244600">
              <a:lnSpc>
                <a:spcPct val="90000"/>
              </a:lnSpc>
              <a:spcBef>
                <a:spcPct val="0"/>
              </a:spcBef>
              <a:spcAft>
                <a:spcPct val="35000"/>
              </a:spcAft>
              <a:buNone/>
            </a:pPr>
            <a:endParaRPr lang="en-US" sz="2800" kern="1200" dirty="0">
              <a:latin typeface="Times New Roman" panose="02020603050405020304" pitchFamily="18" charset="0"/>
              <a:cs typeface="Times New Roman" panose="02020603050405020304" pitchFamily="18" charset="0"/>
            </a:endParaRPr>
          </a:p>
        </p:txBody>
      </p:sp>
      <p:sp>
        <p:nvSpPr>
          <p:cNvPr id="11" name="Freeform: Shape 10">
            <a:extLst>
              <a:ext uri="{FF2B5EF4-FFF2-40B4-BE49-F238E27FC236}">
                <a16:creationId xmlns:a16="http://schemas.microsoft.com/office/drawing/2014/main" id="{0E32DAB0-09B8-8526-04C1-4A69129246EF}"/>
              </a:ext>
            </a:extLst>
          </p:cNvPr>
          <p:cNvSpPr/>
          <p:nvPr/>
        </p:nvSpPr>
        <p:spPr>
          <a:xfrm>
            <a:off x="7685842" y="4614768"/>
            <a:ext cx="3820358" cy="1333500"/>
          </a:xfrm>
          <a:custGeom>
            <a:avLst/>
            <a:gdLst>
              <a:gd name="connsiteX0" fmla="*/ 0 w 1714308"/>
              <a:gd name="connsiteY0" fmla="*/ 0 h 1333500"/>
              <a:gd name="connsiteX1" fmla="*/ 1714308 w 1714308"/>
              <a:gd name="connsiteY1" fmla="*/ 0 h 1333500"/>
              <a:gd name="connsiteX2" fmla="*/ 1714308 w 1714308"/>
              <a:gd name="connsiteY2" fmla="*/ 1333500 h 1333500"/>
              <a:gd name="connsiteX3" fmla="*/ 0 w 1714308"/>
              <a:gd name="connsiteY3" fmla="*/ 1333500 h 1333500"/>
              <a:gd name="connsiteX4" fmla="*/ 0 w 1714308"/>
              <a:gd name="connsiteY4" fmla="*/ 0 h 133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308" h="1333500">
                <a:moveTo>
                  <a:pt x="0" y="0"/>
                </a:moveTo>
                <a:lnTo>
                  <a:pt x="1714308" y="0"/>
                </a:lnTo>
                <a:lnTo>
                  <a:pt x="1714308" y="1333500"/>
                </a:lnTo>
                <a:lnTo>
                  <a:pt x="0" y="13335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b="1" kern="1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Bọn</a:t>
            </a:r>
            <a:r>
              <a:rPr lang="en-US" sz="2800" b="1" kern="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cướp</a:t>
            </a:r>
            <a:r>
              <a:rPr lang="en-US" sz="2800" b="1" kern="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kern="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kern="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b="1" kern="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kẻ</a:t>
            </a:r>
            <a:r>
              <a:rPr lang="en-US" sz="2800" b="1" kern="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bán</a:t>
            </a:r>
            <a:r>
              <a:rPr lang="en-US" sz="2800" b="1" kern="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kern="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b="1" kern="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thất</a:t>
            </a:r>
            <a:r>
              <a:rPr lang="en-US" sz="2800" b="1" kern="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bại</a:t>
            </a:r>
            <a:r>
              <a:rPr lang="en-US" sz="2800" b="1" kern="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thảm</a:t>
            </a:r>
            <a:r>
              <a:rPr lang="en-US" sz="2800" b="1" kern="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hại</a:t>
            </a:r>
            <a:r>
              <a:rPr lang="en-US" sz="2800" b="1" kern="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2795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Effect transition="in" filter="fade">
                                      <p:cBhvr>
                                        <p:cTn id="38" dur="500"/>
                                        <p:tgtEl>
                                          <p:spTgt spid="7"/>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Effect transition="in" filter="fade">
                                      <p:cBhvr>
                                        <p:cTn id="43" dur="500"/>
                                        <p:tgtEl>
                                          <p:spTgt spid="10"/>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animBg="1"/>
      <p:bldP spid="9" grpId="0"/>
      <p:bldP spid="10" grpId="0" animBg="1"/>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709FE9-7D95-B029-8496-C44D5A991D64}"/>
              </a:ext>
            </a:extLst>
          </p:cNvPr>
          <p:cNvSpPr txBox="1"/>
          <p:nvPr/>
        </p:nvSpPr>
        <p:spPr>
          <a:xfrm>
            <a:off x="660400" y="443925"/>
            <a:ext cx="10845800" cy="584775"/>
          </a:xfrm>
          <a:prstGeom prst="rect">
            <a:avLst/>
          </a:prstGeom>
          <a:solidFill>
            <a:schemeClr val="accent4">
              <a:lumMod val="20000"/>
              <a:lumOff val="80000"/>
            </a:schemeClr>
          </a:solidFill>
        </p:spPr>
        <p:txBody>
          <a:bodyPr wrap="square">
            <a:spAutoFit/>
          </a:bodyPr>
          <a:lstStyle/>
          <a:p>
            <a:pPr algn="just">
              <a:tabLst>
                <a:tab pos="342900" algn="l"/>
              </a:tabLst>
            </a:pPr>
            <a:r>
              <a:rPr lang="fr-FR" sz="3200" b="1">
                <a:effectLst/>
                <a:latin typeface="Times New Roman" panose="02020603050405020304" pitchFamily="18" charset="0"/>
                <a:ea typeface="Times New Roman" panose="02020603050405020304" pitchFamily="18" charset="0"/>
              </a:rPr>
              <a:t>4. Ngôn ngữ kể chuyện lịch sử</a:t>
            </a:r>
            <a:endParaRPr lang="en-US" sz="2800">
              <a:effectLst/>
              <a:latin typeface="Times New Roman" panose="02020603050405020304" pitchFamily="18" charset="0"/>
              <a:ea typeface="Times New Roman" panose="02020603050405020304" pitchFamily="18" charset="0"/>
            </a:endParaRPr>
          </a:p>
        </p:txBody>
      </p:sp>
      <p:sp>
        <p:nvSpPr>
          <p:cNvPr id="4" name="TextBox 3">
            <a:extLst>
              <a:ext uri="{FF2B5EF4-FFF2-40B4-BE49-F238E27FC236}">
                <a16:creationId xmlns:a16="http://schemas.microsoft.com/office/drawing/2014/main" id="{E0BFB094-3481-FB84-A965-1FAABB49B38A}"/>
              </a:ext>
            </a:extLst>
          </p:cNvPr>
          <p:cNvSpPr txBox="1"/>
          <p:nvPr/>
        </p:nvSpPr>
        <p:spPr>
          <a:xfrm>
            <a:off x="1203721" y="1215509"/>
            <a:ext cx="7397353" cy="523220"/>
          </a:xfrm>
          <a:prstGeom prst="rect">
            <a:avLst/>
          </a:prstGeom>
          <a:noFill/>
        </p:spPr>
        <p:txBody>
          <a:bodyPr wrap="square">
            <a:spAutoFit/>
          </a:bodyPr>
          <a:lstStyle/>
          <a:p>
            <a:pPr algn="just">
              <a:tabLst>
                <a:tab pos="1533525" algn="l"/>
              </a:tabLst>
            </a:pPr>
            <a:r>
              <a:rPr lang="en-US" sz="2800" b="1" dirty="0">
                <a:solidFill>
                  <a:srgbClr val="FF0000"/>
                </a:solidFill>
                <a:effectLst/>
                <a:latin typeface="Times New Roman" panose="02020603050405020304" pitchFamily="18" charset="0"/>
                <a:ea typeface="Times New Roman" panose="02020603050405020304" pitchFamily="18" charset="0"/>
              </a:rPr>
              <a:t>Chi </a:t>
            </a:r>
            <a:r>
              <a:rPr lang="en-US" sz="2800" b="1" dirty="0" err="1">
                <a:solidFill>
                  <a:srgbClr val="FF0000"/>
                </a:solidFill>
                <a:effectLst/>
                <a:latin typeface="Times New Roman" panose="02020603050405020304" pitchFamily="18" charset="0"/>
                <a:ea typeface="Times New Roman" panose="02020603050405020304" pitchFamily="18" charset="0"/>
              </a:rPr>
              <a:t>tiết</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cụ</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thể</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kể</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chuyện</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đậm</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chất</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lịch</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sử</a:t>
            </a:r>
            <a:r>
              <a:rPr lang="en-US" sz="2800" b="1" dirty="0">
                <a:solidFill>
                  <a:srgbClr val="FF0000"/>
                </a:solidFill>
                <a:effectLst/>
                <a:latin typeface="Times New Roman" panose="02020603050405020304" pitchFamily="18" charset="0"/>
                <a:ea typeface="Times New Roman" panose="02020603050405020304" pitchFamily="18" charset="0"/>
              </a:rPr>
              <a:t>:</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7FFC2309-7154-EC7E-3BEC-E322EE080750}"/>
              </a:ext>
            </a:extLst>
          </p:cNvPr>
          <p:cNvSpPr txBox="1"/>
          <p:nvPr/>
        </p:nvSpPr>
        <p:spPr>
          <a:xfrm>
            <a:off x="2357438" y="1905729"/>
            <a:ext cx="8915400" cy="2062103"/>
          </a:xfrm>
          <a:prstGeom prst="rect">
            <a:avLst/>
          </a:prstGeom>
          <a:noFill/>
        </p:spPr>
        <p:txBody>
          <a:bodyPr wrap="square">
            <a:spAutoFit/>
          </a:bodyPr>
          <a:lstStyle/>
          <a:p>
            <a:pPr marL="76200" algn="just">
              <a:tabLst>
                <a:tab pos="1533525" algn="l"/>
              </a:tabLst>
            </a:pPr>
            <a:r>
              <a:rPr lang="en-US" sz="3200" b="1" i="1" dirty="0" err="1">
                <a:solidFill>
                  <a:srgbClr val="00B0F0"/>
                </a:solidFill>
                <a:effectLst/>
                <a:latin typeface="Times New Roman" panose="02020603050405020304" pitchFamily="18" charset="0"/>
                <a:ea typeface="Times New Roman" panose="02020603050405020304" pitchFamily="18" charset="0"/>
              </a:rPr>
              <a:t>Quân</a:t>
            </a:r>
            <a:r>
              <a:rPr lang="en-US" sz="3200" b="1" i="1" dirty="0">
                <a:solidFill>
                  <a:srgbClr val="00B0F0"/>
                </a:solidFill>
                <a:effectLst/>
                <a:latin typeface="Times New Roman" panose="02020603050405020304" pitchFamily="18" charset="0"/>
                <a:ea typeface="Times New Roman" panose="02020603050405020304" pitchFamily="18" charset="0"/>
              </a:rPr>
              <a:t> </a:t>
            </a:r>
            <a:r>
              <a:rPr lang="en-US" sz="3200" b="1" i="1" dirty="0" err="1">
                <a:solidFill>
                  <a:srgbClr val="00B0F0"/>
                </a:solidFill>
                <a:effectLst/>
                <a:latin typeface="Times New Roman" panose="02020603050405020304" pitchFamily="18" charset="0"/>
                <a:ea typeface="Times New Roman" panose="02020603050405020304" pitchFamily="18" charset="0"/>
              </a:rPr>
              <a:t>tướng</a:t>
            </a:r>
            <a:r>
              <a:rPr lang="en-US" sz="3200" b="1" i="1" dirty="0">
                <a:solidFill>
                  <a:srgbClr val="00B0F0"/>
                </a:solidFill>
                <a:effectLst/>
                <a:latin typeface="Times New Roman" panose="02020603050405020304" pitchFamily="18" charset="0"/>
                <a:ea typeface="Times New Roman" panose="02020603050405020304" pitchFamily="18" charset="0"/>
              </a:rPr>
              <a:t> </a:t>
            </a:r>
            <a:r>
              <a:rPr lang="en-US" sz="3200" b="1" i="1" dirty="0" err="1">
                <a:solidFill>
                  <a:srgbClr val="00B0F0"/>
                </a:solidFill>
                <a:effectLst/>
                <a:latin typeface="Times New Roman" panose="02020603050405020304" pitchFamily="18" charset="0"/>
                <a:ea typeface="Times New Roman" panose="02020603050405020304" pitchFamily="18" charset="0"/>
              </a:rPr>
              <a:t>nhà</a:t>
            </a:r>
            <a:r>
              <a:rPr lang="en-US" sz="3200" b="1" i="1" dirty="0">
                <a:solidFill>
                  <a:srgbClr val="00B0F0"/>
                </a:solidFill>
                <a:effectLst/>
                <a:latin typeface="Times New Roman" panose="02020603050405020304" pitchFamily="18" charset="0"/>
                <a:ea typeface="Times New Roman" panose="02020603050405020304" pitchFamily="18" charset="0"/>
              </a:rPr>
              <a:t> Thanh</a:t>
            </a:r>
            <a:r>
              <a:rPr lang="en-US" sz="3200" dirty="0">
                <a:solidFill>
                  <a:srgbClr val="00B0F0"/>
                </a:solidFill>
                <a:effectLst/>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S</a:t>
            </a:r>
            <a:r>
              <a:rPr lang="en-US" sz="3200" dirty="0" err="1">
                <a:solidFill>
                  <a:srgbClr val="002060"/>
                </a:solidFill>
                <a:effectLst/>
                <a:latin typeface="Times New Roman" panose="02020603050405020304" pitchFamily="18" charset="0"/>
                <a:ea typeface="Times New Roman" panose="02020603050405020304" pitchFamily="18" charset="0"/>
              </a:rPr>
              <a:t>ự</a:t>
            </a:r>
            <a:r>
              <a:rPr lang="en-US" sz="3200" dirty="0">
                <a:solidFill>
                  <a:srgbClr val="002060"/>
                </a:solidFill>
                <a:effectLst/>
                <a:latin typeface="Times New Roman" panose="02020603050405020304" pitchFamily="18" charset="0"/>
                <a:ea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rPr>
              <a:t>thảm</a:t>
            </a:r>
            <a:r>
              <a:rPr lang="en-US" sz="3200" dirty="0">
                <a:solidFill>
                  <a:srgbClr val="002060"/>
                </a:solidFill>
                <a:effectLst/>
                <a:latin typeface="Times New Roman" panose="02020603050405020304" pitchFamily="18" charset="0"/>
                <a:ea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rPr>
              <a:t>bại</a:t>
            </a:r>
            <a:r>
              <a:rPr lang="en-US" sz="3200" dirty="0">
                <a:solidFill>
                  <a:srgbClr val="002060"/>
                </a:solidFill>
                <a:effectLst/>
                <a:latin typeface="Times New Roman" panose="02020603050405020304" pitchFamily="18" charset="0"/>
                <a:ea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rPr>
              <a:t>của</a:t>
            </a:r>
            <a:r>
              <a:rPr lang="en-US" sz="3200" dirty="0">
                <a:solidFill>
                  <a:srgbClr val="002060"/>
                </a:solidFill>
                <a:effectLst/>
                <a:latin typeface="Times New Roman" panose="02020603050405020304" pitchFamily="18" charset="0"/>
                <a:ea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rPr>
              <a:t>bọn</a:t>
            </a:r>
            <a:r>
              <a:rPr lang="en-US" sz="3200" dirty="0">
                <a:solidFill>
                  <a:srgbClr val="002060"/>
                </a:solidFill>
                <a:effectLst/>
                <a:latin typeface="Times New Roman" panose="02020603050405020304" pitchFamily="18" charset="0"/>
                <a:ea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rPr>
              <a:t>cuớp</a:t>
            </a:r>
            <a:r>
              <a:rPr lang="en-US" sz="3200" dirty="0">
                <a:solidFill>
                  <a:srgbClr val="002060"/>
                </a:solidFill>
                <a:effectLst/>
                <a:latin typeface="Times New Roman" panose="02020603050405020304" pitchFamily="18" charset="0"/>
                <a:ea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rPr>
              <a:t>nước</a:t>
            </a:r>
            <a:r>
              <a:rPr lang="en-US" sz="3200" dirty="0">
                <a:solidFill>
                  <a:srgbClr val="002060"/>
                </a:solidFill>
                <a:effectLst/>
                <a:latin typeface="Times New Roman" panose="02020603050405020304" pitchFamily="18" charset="0"/>
                <a:ea typeface="Times New Roman" panose="02020603050405020304" pitchFamily="18" charset="0"/>
              </a:rPr>
              <a:t>.</a:t>
            </a:r>
          </a:p>
          <a:p>
            <a:pPr algn="just">
              <a:tabLst>
                <a:tab pos="342900" algn="l"/>
              </a:tabLst>
            </a:pPr>
            <a:r>
              <a:rPr lang="en-US" sz="3200" b="1" i="1" dirty="0" err="1">
                <a:solidFill>
                  <a:srgbClr val="00B0F0"/>
                </a:solidFill>
                <a:effectLst/>
                <a:latin typeface="Times New Roman" panose="02020603050405020304" pitchFamily="18" charset="0"/>
                <a:ea typeface="Times New Roman" panose="02020603050405020304" pitchFamily="18" charset="0"/>
              </a:rPr>
              <a:t>Vua</a:t>
            </a:r>
            <a:r>
              <a:rPr lang="en-US" sz="3200" b="1" i="1" dirty="0">
                <a:solidFill>
                  <a:srgbClr val="00B0F0"/>
                </a:solidFill>
                <a:effectLst/>
                <a:latin typeface="Times New Roman" panose="02020603050405020304" pitchFamily="18" charset="0"/>
                <a:ea typeface="Times New Roman" panose="02020603050405020304" pitchFamily="18" charset="0"/>
              </a:rPr>
              <a:t> </a:t>
            </a:r>
            <a:r>
              <a:rPr lang="en-US" sz="3200" b="1" i="1" dirty="0" err="1">
                <a:solidFill>
                  <a:srgbClr val="00B0F0"/>
                </a:solidFill>
                <a:effectLst/>
                <a:latin typeface="Times New Roman" panose="02020603050405020304" pitchFamily="18" charset="0"/>
                <a:ea typeface="Times New Roman" panose="02020603050405020304" pitchFamily="18" charset="0"/>
              </a:rPr>
              <a:t>tôi</a:t>
            </a:r>
            <a:r>
              <a:rPr lang="en-US" sz="3200" b="1" i="1" dirty="0">
                <a:solidFill>
                  <a:srgbClr val="00B0F0"/>
                </a:solidFill>
                <a:effectLst/>
                <a:latin typeface="Times New Roman" panose="02020603050405020304" pitchFamily="18" charset="0"/>
                <a:ea typeface="Times New Roman" panose="02020603050405020304" pitchFamily="18" charset="0"/>
              </a:rPr>
              <a:t> Lê </a:t>
            </a:r>
            <a:r>
              <a:rPr lang="en-US" sz="3200" b="1" i="1" dirty="0" err="1">
                <a:solidFill>
                  <a:srgbClr val="00B0F0"/>
                </a:solidFill>
                <a:effectLst/>
                <a:latin typeface="Times New Roman" panose="02020603050405020304" pitchFamily="18" charset="0"/>
                <a:ea typeface="Times New Roman" panose="02020603050405020304" pitchFamily="18" charset="0"/>
              </a:rPr>
              <a:t>Chiêu</a:t>
            </a:r>
            <a:r>
              <a:rPr lang="en-US" sz="3200" b="1" i="1" dirty="0">
                <a:solidFill>
                  <a:srgbClr val="00B0F0"/>
                </a:solidFill>
                <a:effectLst/>
                <a:latin typeface="Times New Roman" panose="02020603050405020304" pitchFamily="18" charset="0"/>
                <a:ea typeface="Times New Roman" panose="02020603050405020304" pitchFamily="18" charset="0"/>
              </a:rPr>
              <a:t> </a:t>
            </a:r>
            <a:r>
              <a:rPr lang="en-US" sz="3200" b="1" i="1" dirty="0" err="1">
                <a:solidFill>
                  <a:srgbClr val="00B0F0"/>
                </a:solidFill>
                <a:effectLst/>
                <a:latin typeface="Times New Roman" panose="02020603050405020304" pitchFamily="18" charset="0"/>
                <a:ea typeface="Times New Roman" panose="02020603050405020304" pitchFamily="18" charset="0"/>
              </a:rPr>
              <a:t>Thống</a:t>
            </a:r>
            <a:r>
              <a:rPr lang="en-US" sz="3200" dirty="0">
                <a:solidFill>
                  <a:srgbClr val="00B0F0"/>
                </a:solidFill>
                <a:effectLst/>
                <a:latin typeface="Times New Roman" panose="02020603050405020304" pitchFamily="18" charset="0"/>
                <a:ea typeface="Times New Roman" panose="02020603050405020304" pitchFamily="18" charset="0"/>
              </a:rPr>
              <a:t>:</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rPr>
              <a:t>Tình</a:t>
            </a:r>
            <a:r>
              <a:rPr lang="en-US" sz="3200" dirty="0">
                <a:solidFill>
                  <a:srgbClr val="002060"/>
                </a:solidFill>
                <a:effectLst/>
                <a:latin typeface="Times New Roman" panose="02020603050405020304" pitchFamily="18" charset="0"/>
                <a:ea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rPr>
              <a:t>cảnh</a:t>
            </a:r>
            <a:r>
              <a:rPr lang="en-US" sz="3200" dirty="0">
                <a:solidFill>
                  <a:srgbClr val="002060"/>
                </a:solidFill>
                <a:effectLst/>
                <a:latin typeface="Times New Roman" panose="02020603050405020304" pitchFamily="18" charset="0"/>
                <a:ea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rPr>
              <a:t>đáng</a:t>
            </a:r>
            <a:r>
              <a:rPr lang="en-US" sz="3200" dirty="0">
                <a:solidFill>
                  <a:srgbClr val="002060"/>
                </a:solidFill>
                <a:effectLst/>
                <a:latin typeface="Times New Roman" panose="02020603050405020304" pitchFamily="18" charset="0"/>
                <a:ea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rPr>
              <a:t>thương</a:t>
            </a:r>
            <a:r>
              <a:rPr lang="en-US" sz="3200" dirty="0">
                <a:solidFill>
                  <a:srgbClr val="002060"/>
                </a:solidFill>
                <a:effectLst/>
                <a:latin typeface="Times New Roman" panose="02020603050405020304" pitchFamily="18" charset="0"/>
                <a:ea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rPr>
              <a:t>đáng</a:t>
            </a:r>
            <a:r>
              <a:rPr lang="en-US" sz="3200" dirty="0">
                <a:solidFill>
                  <a:srgbClr val="002060"/>
                </a:solidFill>
                <a:effectLst/>
                <a:latin typeface="Times New Roman" panose="02020603050405020304" pitchFamily="18" charset="0"/>
                <a:ea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rPr>
              <a:t>giận</a:t>
            </a:r>
            <a:r>
              <a:rPr lang="en-US" sz="3200" dirty="0">
                <a:solidFill>
                  <a:srgbClr val="002060"/>
                </a:solidFill>
                <a:effectLst/>
                <a:latin typeface="Times New Roman" panose="02020603050405020304" pitchFamily="18" charset="0"/>
                <a:ea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rPr>
              <a:t>của</a:t>
            </a:r>
            <a:r>
              <a:rPr lang="en-US" sz="3200" dirty="0">
                <a:solidFill>
                  <a:srgbClr val="002060"/>
                </a:solidFill>
                <a:effectLst/>
                <a:latin typeface="Times New Roman" panose="02020603050405020304" pitchFamily="18" charset="0"/>
                <a:ea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rPr>
              <a:t>vua</a:t>
            </a:r>
            <a:r>
              <a:rPr lang="en-US" sz="3200" dirty="0">
                <a:solidFill>
                  <a:srgbClr val="002060"/>
                </a:solidFill>
                <a:effectLst/>
                <a:latin typeface="Times New Roman" panose="02020603050405020304" pitchFamily="18" charset="0"/>
                <a:ea typeface="Times New Roman" panose="02020603050405020304" pitchFamily="18" charset="0"/>
              </a:rPr>
              <a:t>.</a:t>
            </a:r>
          </a:p>
        </p:txBody>
      </p:sp>
      <p:sp>
        <p:nvSpPr>
          <p:cNvPr id="8" name="TextBox 7">
            <a:extLst>
              <a:ext uri="{FF2B5EF4-FFF2-40B4-BE49-F238E27FC236}">
                <a16:creationId xmlns:a16="http://schemas.microsoft.com/office/drawing/2014/main" id="{36837122-D353-8063-AE75-A1209A47270A}"/>
              </a:ext>
            </a:extLst>
          </p:cNvPr>
          <p:cNvSpPr txBox="1"/>
          <p:nvPr/>
        </p:nvSpPr>
        <p:spPr>
          <a:xfrm>
            <a:off x="1146576" y="4104055"/>
            <a:ext cx="7740252" cy="584775"/>
          </a:xfrm>
          <a:prstGeom prst="rect">
            <a:avLst/>
          </a:prstGeom>
          <a:noFill/>
        </p:spPr>
        <p:txBody>
          <a:bodyPr wrap="square">
            <a:spAutoFit/>
          </a:bodyPr>
          <a:lstStyle/>
          <a:p>
            <a:pPr algn="just">
              <a:tabLst>
                <a:tab pos="342900" algn="l"/>
              </a:tabLst>
            </a:pPr>
            <a:r>
              <a:rPr lang="en-US" sz="3200" b="1" dirty="0" err="1">
                <a:solidFill>
                  <a:srgbClr val="FF0000"/>
                </a:solidFill>
                <a:effectLst/>
                <a:latin typeface="Times New Roman" panose="02020603050405020304" pitchFamily="18" charset="0"/>
                <a:ea typeface="Times New Roman" panose="02020603050405020304" pitchFamily="18" charset="0"/>
              </a:rPr>
              <a:t>Ngôn</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ngữ</a:t>
            </a:r>
            <a:r>
              <a:rPr lang="en-US" sz="3200" b="1" dirty="0">
                <a:solidFill>
                  <a:srgbClr val="FF0000"/>
                </a:solidFill>
                <a:effectLst/>
                <a:latin typeface="Times New Roman" panose="02020603050405020304" pitchFamily="18" charset="0"/>
                <a:ea typeface="Times New Roman" panose="02020603050405020304" pitchFamily="18" charset="0"/>
              </a:rPr>
              <a:t>:</a:t>
            </a:r>
            <a:endParaRPr lang="en-US" sz="3200" dirty="0">
              <a:solidFill>
                <a:srgbClr val="FF0000"/>
              </a:solidFill>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852B983E-7696-92F2-7D86-EFFE3CE3F31C}"/>
              </a:ext>
            </a:extLst>
          </p:cNvPr>
          <p:cNvSpPr txBox="1"/>
          <p:nvPr/>
        </p:nvSpPr>
        <p:spPr>
          <a:xfrm>
            <a:off x="2357438" y="4825053"/>
            <a:ext cx="774025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mn-cs"/>
              </a:rPr>
              <a:t>Ngôn</a:t>
            </a:r>
            <a:r>
              <a:rPr kumimoji="0" lang="fr-FR" sz="32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mn-cs"/>
              </a:rPr>
              <a:t> </a:t>
            </a:r>
            <a:r>
              <a:rPr kumimoji="0" lang="fr-FR" sz="32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mn-cs"/>
              </a:rPr>
              <a:t>ngữ</a:t>
            </a:r>
            <a:r>
              <a:rPr kumimoji="0" lang="fr-FR" sz="32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mn-cs"/>
              </a:rPr>
              <a:t> </a:t>
            </a:r>
            <a:r>
              <a:rPr kumimoji="0" lang="fr-FR" sz="32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mn-cs"/>
              </a:rPr>
              <a:t>kể</a:t>
            </a:r>
            <a:r>
              <a:rPr kumimoji="0" lang="fr-FR" sz="32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mn-cs"/>
              </a:rPr>
              <a:t> </a:t>
            </a:r>
            <a:r>
              <a:rPr kumimoji="0" lang="fr-FR" sz="32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mn-cs"/>
              </a:rPr>
              <a:t>chuyện</a:t>
            </a:r>
            <a:r>
              <a:rPr kumimoji="0" lang="fr-FR" sz="32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mn-cs"/>
              </a:rPr>
              <a:t> </a:t>
            </a:r>
            <a:r>
              <a:rPr kumimoji="0" lang="fr-FR" sz="32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mn-cs"/>
              </a:rPr>
              <a:t>đậm</a:t>
            </a:r>
            <a:r>
              <a:rPr kumimoji="0" lang="fr-FR" sz="32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mn-cs"/>
              </a:rPr>
              <a:t> </a:t>
            </a:r>
            <a:r>
              <a:rPr kumimoji="0" lang="fr-FR" sz="32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mn-cs"/>
              </a:rPr>
              <a:t>chất</a:t>
            </a:r>
            <a:r>
              <a:rPr kumimoji="0" lang="fr-FR" sz="32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mn-cs"/>
              </a:rPr>
              <a:t> </a:t>
            </a:r>
            <a:r>
              <a:rPr kumimoji="0" lang="fr-FR" sz="32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mn-cs"/>
              </a:rPr>
              <a:t>lịch</a:t>
            </a:r>
            <a:r>
              <a:rPr kumimoji="0" lang="fr-FR" sz="32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mn-cs"/>
              </a:rPr>
              <a:t> </a:t>
            </a:r>
            <a:r>
              <a:rPr kumimoji="0" lang="fr-FR" sz="32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mn-cs"/>
              </a:rPr>
              <a:t>sử</a:t>
            </a:r>
            <a:r>
              <a:rPr kumimoji="0" lang="fr-FR" sz="32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mn-cs"/>
              </a:rPr>
              <a:t> </a:t>
            </a:r>
            <a:endParaRPr kumimoji="0" lang="en-US" sz="3200" b="0"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EAEC967F-0B8D-FEE0-16A6-4BF6F7196F69}"/>
              </a:ext>
            </a:extLst>
          </p:cNvPr>
          <p:cNvSpPr txBox="1"/>
          <p:nvPr/>
        </p:nvSpPr>
        <p:spPr>
          <a:xfrm>
            <a:off x="2357438" y="5546051"/>
            <a:ext cx="7465219" cy="584775"/>
          </a:xfrm>
          <a:prstGeom prst="rect">
            <a:avLst/>
          </a:prstGeom>
          <a:noFill/>
        </p:spPr>
        <p:txBody>
          <a:bodyPr wrap="square">
            <a:spAutoFit/>
          </a:bodyPr>
          <a:lstStyle/>
          <a:p>
            <a:r>
              <a:rPr lang="fr-FR" sz="3200" b="1" dirty="0" err="1">
                <a:solidFill>
                  <a:srgbClr val="00B0F0"/>
                </a:solidFill>
                <a:effectLst/>
                <a:latin typeface="Times New Roman" panose="02020603050405020304" pitchFamily="18" charset="0"/>
                <a:ea typeface="Times New Roman" panose="02020603050405020304" pitchFamily="18" charset="0"/>
              </a:rPr>
              <a:t>Lời</a:t>
            </a:r>
            <a:r>
              <a:rPr lang="fr-FR" sz="3200" b="1" dirty="0">
                <a:solidFill>
                  <a:srgbClr val="00B0F0"/>
                </a:solidFill>
                <a:effectLst/>
                <a:latin typeface="Times New Roman" panose="02020603050405020304" pitchFamily="18" charset="0"/>
                <a:ea typeface="Times New Roman" panose="02020603050405020304" pitchFamily="18" charset="0"/>
              </a:rPr>
              <a:t> </a:t>
            </a:r>
            <a:r>
              <a:rPr lang="fr-FR" sz="3200" b="1" dirty="0" err="1">
                <a:solidFill>
                  <a:srgbClr val="00B0F0"/>
                </a:solidFill>
                <a:effectLst/>
                <a:latin typeface="Times New Roman" panose="02020603050405020304" pitchFamily="18" charset="0"/>
                <a:ea typeface="Times New Roman" panose="02020603050405020304" pitchFamily="18" charset="0"/>
              </a:rPr>
              <a:t>nói</a:t>
            </a:r>
            <a:r>
              <a:rPr lang="fr-FR" sz="3200" b="1" dirty="0">
                <a:solidFill>
                  <a:srgbClr val="00B0F0"/>
                </a:solidFill>
                <a:effectLst/>
                <a:latin typeface="Times New Roman" panose="02020603050405020304" pitchFamily="18" charset="0"/>
                <a:ea typeface="Times New Roman" panose="02020603050405020304" pitchFamily="18" charset="0"/>
              </a:rPr>
              <a:t> </a:t>
            </a:r>
            <a:r>
              <a:rPr lang="fr-FR" sz="3200" b="1" dirty="0" err="1">
                <a:solidFill>
                  <a:srgbClr val="00B0F0"/>
                </a:solidFill>
                <a:effectLst/>
                <a:latin typeface="Times New Roman" panose="02020603050405020304" pitchFamily="18" charset="0"/>
                <a:ea typeface="Times New Roman" panose="02020603050405020304" pitchFamily="18" charset="0"/>
              </a:rPr>
              <a:t>của</a:t>
            </a:r>
            <a:r>
              <a:rPr lang="fr-FR" sz="3200" b="1" dirty="0">
                <a:solidFill>
                  <a:srgbClr val="00B0F0"/>
                </a:solidFill>
                <a:effectLst/>
                <a:latin typeface="Times New Roman" panose="02020603050405020304" pitchFamily="18" charset="0"/>
                <a:ea typeface="Times New Roman" panose="02020603050405020304" pitchFamily="18" charset="0"/>
              </a:rPr>
              <a:t> </a:t>
            </a:r>
            <a:r>
              <a:rPr lang="fr-FR" sz="3200" b="1" dirty="0" err="1">
                <a:solidFill>
                  <a:srgbClr val="00B0F0"/>
                </a:solidFill>
                <a:effectLst/>
                <a:latin typeface="Times New Roman" panose="02020603050405020304" pitchFamily="18" charset="0"/>
                <a:ea typeface="Times New Roman" panose="02020603050405020304" pitchFamily="18" charset="0"/>
              </a:rPr>
              <a:t>nhân</a:t>
            </a:r>
            <a:r>
              <a:rPr lang="fr-FR" sz="3200" b="1" dirty="0">
                <a:solidFill>
                  <a:srgbClr val="00B0F0"/>
                </a:solidFill>
                <a:effectLst/>
                <a:latin typeface="Times New Roman" panose="02020603050405020304" pitchFamily="18" charset="0"/>
                <a:ea typeface="Times New Roman" panose="02020603050405020304" pitchFamily="18" charset="0"/>
              </a:rPr>
              <a:t> </a:t>
            </a:r>
            <a:r>
              <a:rPr lang="fr-FR" sz="3200" b="1" dirty="0" err="1">
                <a:solidFill>
                  <a:srgbClr val="00B0F0"/>
                </a:solidFill>
                <a:effectLst/>
                <a:latin typeface="Times New Roman" panose="02020603050405020304" pitchFamily="18" charset="0"/>
                <a:ea typeface="Times New Roman" panose="02020603050405020304" pitchFamily="18" charset="0"/>
              </a:rPr>
              <a:t>vật</a:t>
            </a:r>
            <a:r>
              <a:rPr lang="fr-FR" sz="3200" b="1" dirty="0">
                <a:solidFill>
                  <a:srgbClr val="00B0F0"/>
                </a:solidFill>
                <a:effectLst/>
                <a:latin typeface="Times New Roman" panose="02020603050405020304" pitchFamily="18" charset="0"/>
                <a:ea typeface="Times New Roman" panose="02020603050405020304" pitchFamily="18" charset="0"/>
              </a:rPr>
              <a:t> </a:t>
            </a:r>
            <a:r>
              <a:rPr lang="fr-FR" sz="3200" b="1" dirty="0" err="1">
                <a:solidFill>
                  <a:srgbClr val="00B0F0"/>
                </a:solidFill>
                <a:effectLst/>
                <a:latin typeface="Times New Roman" panose="02020603050405020304" pitchFamily="18" charset="0"/>
                <a:ea typeface="Times New Roman" panose="02020603050405020304" pitchFamily="18" charset="0"/>
              </a:rPr>
              <a:t>đậm</a:t>
            </a:r>
            <a:r>
              <a:rPr lang="fr-FR" sz="3200" b="1" dirty="0">
                <a:solidFill>
                  <a:srgbClr val="00B0F0"/>
                </a:solidFill>
                <a:effectLst/>
                <a:latin typeface="Times New Roman" panose="02020603050405020304" pitchFamily="18" charset="0"/>
                <a:ea typeface="Times New Roman" panose="02020603050405020304" pitchFamily="18" charset="0"/>
              </a:rPr>
              <a:t> </a:t>
            </a:r>
            <a:r>
              <a:rPr lang="fr-FR" sz="3200" b="1" dirty="0" err="1">
                <a:solidFill>
                  <a:srgbClr val="00B0F0"/>
                </a:solidFill>
                <a:effectLst/>
                <a:latin typeface="Times New Roman" panose="02020603050405020304" pitchFamily="18" charset="0"/>
                <a:ea typeface="Times New Roman" panose="02020603050405020304" pitchFamily="18" charset="0"/>
              </a:rPr>
              <a:t>chất</a:t>
            </a:r>
            <a:r>
              <a:rPr lang="fr-FR" sz="3200" b="1" dirty="0">
                <a:solidFill>
                  <a:srgbClr val="00B0F0"/>
                </a:solidFill>
                <a:effectLst/>
                <a:latin typeface="Times New Roman" panose="02020603050405020304" pitchFamily="18" charset="0"/>
                <a:ea typeface="Times New Roman" panose="02020603050405020304" pitchFamily="18" charset="0"/>
              </a:rPr>
              <a:t> </a:t>
            </a:r>
            <a:r>
              <a:rPr lang="fr-FR" sz="3200" b="1" dirty="0" err="1">
                <a:solidFill>
                  <a:srgbClr val="00B0F0"/>
                </a:solidFill>
                <a:effectLst/>
                <a:latin typeface="Times New Roman" panose="02020603050405020304" pitchFamily="18" charset="0"/>
                <a:ea typeface="Times New Roman" panose="02020603050405020304" pitchFamily="18" charset="0"/>
              </a:rPr>
              <a:t>lịch</a:t>
            </a:r>
            <a:r>
              <a:rPr lang="fr-FR" sz="3200" b="1" dirty="0">
                <a:solidFill>
                  <a:srgbClr val="00B0F0"/>
                </a:solidFill>
                <a:effectLst/>
                <a:latin typeface="Times New Roman" panose="02020603050405020304" pitchFamily="18" charset="0"/>
                <a:ea typeface="Times New Roman" panose="02020603050405020304" pitchFamily="18" charset="0"/>
              </a:rPr>
              <a:t> </a:t>
            </a:r>
            <a:r>
              <a:rPr lang="fr-FR" sz="3200" b="1" dirty="0" err="1">
                <a:solidFill>
                  <a:srgbClr val="00B0F0"/>
                </a:solidFill>
                <a:effectLst/>
                <a:latin typeface="Times New Roman" panose="02020603050405020304" pitchFamily="18" charset="0"/>
                <a:ea typeface="Times New Roman" panose="02020603050405020304" pitchFamily="18" charset="0"/>
              </a:rPr>
              <a:t>sử</a:t>
            </a:r>
            <a:endParaRPr lang="en-US" sz="3200" dirty="0">
              <a:solidFill>
                <a:srgbClr val="00B0F0"/>
              </a:solidFill>
            </a:endParaRPr>
          </a:p>
        </p:txBody>
      </p:sp>
      <p:sp>
        <p:nvSpPr>
          <p:cNvPr id="13" name="Arrow: Right 12">
            <a:extLst>
              <a:ext uri="{FF2B5EF4-FFF2-40B4-BE49-F238E27FC236}">
                <a16:creationId xmlns:a16="http://schemas.microsoft.com/office/drawing/2014/main" id="{4E7A3D79-6AAF-971A-1AA1-882C73A9417A}"/>
              </a:ext>
            </a:extLst>
          </p:cNvPr>
          <p:cNvSpPr/>
          <p:nvPr/>
        </p:nvSpPr>
        <p:spPr>
          <a:xfrm>
            <a:off x="665162" y="1214994"/>
            <a:ext cx="396875" cy="4846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18AA5BC6-D8BC-9A39-D446-D17545EE99E0}"/>
              </a:ext>
            </a:extLst>
          </p:cNvPr>
          <p:cNvSpPr/>
          <p:nvPr/>
        </p:nvSpPr>
        <p:spPr>
          <a:xfrm>
            <a:off x="660400" y="4198198"/>
            <a:ext cx="396875" cy="48463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Back with solid fill">
            <a:extLst>
              <a:ext uri="{FF2B5EF4-FFF2-40B4-BE49-F238E27FC236}">
                <a16:creationId xmlns:a16="http://schemas.microsoft.com/office/drawing/2014/main" id="{CF0A84A4-F998-8392-1730-E149351B3A5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198136" y="1866425"/>
            <a:ext cx="1210862" cy="856817"/>
          </a:xfrm>
          <a:prstGeom prst="rect">
            <a:avLst/>
          </a:prstGeom>
        </p:spPr>
      </p:pic>
      <p:pic>
        <p:nvPicPr>
          <p:cNvPr id="17" name="Graphic 16" descr="Back with solid fill">
            <a:extLst>
              <a:ext uri="{FF2B5EF4-FFF2-40B4-BE49-F238E27FC236}">
                <a16:creationId xmlns:a16="http://schemas.microsoft.com/office/drawing/2014/main" id="{12C5881B-CABB-4243-4770-04EE7DD419A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198136" y="2850858"/>
            <a:ext cx="1210862" cy="856817"/>
          </a:xfrm>
          <a:prstGeom prst="rect">
            <a:avLst/>
          </a:prstGeom>
        </p:spPr>
      </p:pic>
      <p:pic>
        <p:nvPicPr>
          <p:cNvPr id="18" name="Graphic 17" descr="Back with solid fill">
            <a:extLst>
              <a:ext uri="{FF2B5EF4-FFF2-40B4-BE49-F238E27FC236}">
                <a16:creationId xmlns:a16="http://schemas.microsoft.com/office/drawing/2014/main" id="{00EFCA63-C905-0298-16B0-734648F9680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198136" y="4774962"/>
            <a:ext cx="1210862" cy="856817"/>
          </a:xfrm>
          <a:prstGeom prst="rect">
            <a:avLst/>
          </a:prstGeom>
        </p:spPr>
      </p:pic>
      <p:pic>
        <p:nvPicPr>
          <p:cNvPr id="19" name="Graphic 18" descr="Back with solid fill">
            <a:extLst>
              <a:ext uri="{FF2B5EF4-FFF2-40B4-BE49-F238E27FC236}">
                <a16:creationId xmlns:a16="http://schemas.microsoft.com/office/drawing/2014/main" id="{D1E66712-BC15-1C34-1AE3-33C012E8C9A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198136" y="5476341"/>
            <a:ext cx="1210862" cy="856817"/>
          </a:xfrm>
          <a:prstGeom prst="rect">
            <a:avLst/>
          </a:prstGeom>
        </p:spPr>
      </p:pic>
    </p:spTree>
    <p:extLst>
      <p:ext uri="{BB962C8B-B14F-4D97-AF65-F5344CB8AC3E}">
        <p14:creationId xmlns:p14="http://schemas.microsoft.com/office/powerpoint/2010/main" val="3930447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left)">
                                      <p:cBhvr>
                                        <p:cTn id="20" dur="5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wipe(left)">
                                      <p:cBhvr>
                                        <p:cTn id="30" dur="500"/>
                                        <p:tgtEl>
                                          <p:spTgt spid="6">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left)">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left)">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left)">
                                      <p:cBhvr>
                                        <p:cTn id="51" dur="500"/>
                                        <p:tgtEl>
                                          <p:spTgt spid="19"/>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left)">
                                      <p:cBhvr>
                                        <p:cTn id="5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p:bldP spid="12" grpId="0"/>
      <p:bldP spid="13"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D20B1E2-3357-FA33-67F1-46B66E805E9B}"/>
              </a:ext>
            </a:extLst>
          </p:cNvPr>
          <p:cNvGrpSpPr/>
          <p:nvPr/>
        </p:nvGrpSpPr>
        <p:grpSpPr>
          <a:xfrm>
            <a:off x="249238" y="169862"/>
            <a:ext cx="3436937" cy="744538"/>
            <a:chOff x="249238" y="169862"/>
            <a:chExt cx="3436937" cy="744538"/>
          </a:xfrm>
        </p:grpSpPr>
        <p:sp>
          <p:nvSpPr>
            <p:cNvPr id="3" name="Rectangle: Rounded Corners 2">
              <a:extLst>
                <a:ext uri="{FF2B5EF4-FFF2-40B4-BE49-F238E27FC236}">
                  <a16:creationId xmlns:a16="http://schemas.microsoft.com/office/drawing/2014/main" id="{05A1720B-32F2-6251-147D-AD99C751BC48}"/>
                </a:ext>
              </a:extLst>
            </p:cNvPr>
            <p:cNvSpPr/>
            <p:nvPr/>
          </p:nvSpPr>
          <p:spPr>
            <a:xfrm>
              <a:off x="788992" y="242886"/>
              <a:ext cx="2897183" cy="62865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TỔNG KẾT</a:t>
              </a:r>
            </a:p>
          </p:txBody>
        </p:sp>
        <p:sp>
          <p:nvSpPr>
            <p:cNvPr id="4" name="Heptagon 3">
              <a:extLst>
                <a:ext uri="{FF2B5EF4-FFF2-40B4-BE49-F238E27FC236}">
                  <a16:creationId xmlns:a16="http://schemas.microsoft.com/office/drawing/2014/main" id="{FAC04FF1-D0C7-C94A-A514-C635CD0C5D8B}"/>
                </a:ext>
              </a:extLst>
            </p:cNvPr>
            <p:cNvSpPr/>
            <p:nvPr/>
          </p:nvSpPr>
          <p:spPr>
            <a:xfrm>
              <a:off x="249238" y="169862"/>
              <a:ext cx="822324" cy="744538"/>
            </a:xfrm>
            <a:prstGeom prst="heptagon">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III</a:t>
              </a:r>
            </a:p>
          </p:txBody>
        </p:sp>
      </p:grpSp>
      <p:grpSp>
        <p:nvGrpSpPr>
          <p:cNvPr id="5" name="Group 25">
            <a:extLst>
              <a:ext uri="{FF2B5EF4-FFF2-40B4-BE49-F238E27FC236}">
                <a16:creationId xmlns:a16="http://schemas.microsoft.com/office/drawing/2014/main" id="{AF0196F8-0A91-86A1-B750-B1B04CFBDF22}"/>
              </a:ext>
            </a:extLst>
          </p:cNvPr>
          <p:cNvGrpSpPr/>
          <p:nvPr/>
        </p:nvGrpSpPr>
        <p:grpSpPr>
          <a:xfrm>
            <a:off x="4986108" y="1735702"/>
            <a:ext cx="2587911" cy="4672935"/>
            <a:chOff x="3670300" y="1193801"/>
            <a:chExt cx="1789113" cy="3230562"/>
          </a:xfrm>
        </p:grpSpPr>
        <p:sp>
          <p:nvSpPr>
            <p:cNvPr id="6" name="Freeform 5">
              <a:extLst>
                <a:ext uri="{FF2B5EF4-FFF2-40B4-BE49-F238E27FC236}">
                  <a16:creationId xmlns:a16="http://schemas.microsoft.com/office/drawing/2014/main" id="{D332D55D-8D6A-30CF-A1A1-023220421A37}"/>
                </a:ext>
              </a:extLst>
            </p:cNvPr>
            <p:cNvSpPr>
              <a:spLocks/>
            </p:cNvSpPr>
            <p:nvPr/>
          </p:nvSpPr>
          <p:spPr bwMode="auto">
            <a:xfrm>
              <a:off x="3732213" y="2327275"/>
              <a:ext cx="1060450" cy="1101725"/>
            </a:xfrm>
            <a:custGeom>
              <a:avLst/>
              <a:gdLst>
                <a:gd name="T0" fmla="*/ 727 w 727"/>
                <a:gd name="T1" fmla="*/ 559 h 755"/>
                <a:gd name="T2" fmla="*/ 553 w 727"/>
                <a:gd name="T3" fmla="*/ 525 h 755"/>
                <a:gd name="T4" fmla="*/ 326 w 727"/>
                <a:gd name="T5" fmla="*/ 313 h 755"/>
                <a:gd name="T6" fmla="*/ 403 w 727"/>
                <a:gd name="T7" fmla="*/ 310 h 755"/>
                <a:gd name="T8" fmla="*/ 413 w 727"/>
                <a:gd name="T9" fmla="*/ 274 h 755"/>
                <a:gd name="T10" fmla="*/ 245 w 727"/>
                <a:gd name="T11" fmla="*/ 26 h 755"/>
                <a:gd name="T12" fmla="*/ 203 w 727"/>
                <a:gd name="T13" fmla="*/ 26 h 755"/>
                <a:gd name="T14" fmla="*/ 15 w 727"/>
                <a:gd name="T15" fmla="*/ 280 h 755"/>
                <a:gd name="T16" fmla="*/ 24 w 727"/>
                <a:gd name="T17" fmla="*/ 310 h 755"/>
                <a:gd name="T18" fmla="*/ 114 w 727"/>
                <a:gd name="T19" fmla="*/ 315 h 755"/>
                <a:gd name="T20" fmla="*/ 567 w 727"/>
                <a:gd name="T21" fmla="*/ 747 h 755"/>
                <a:gd name="T22" fmla="*/ 727 w 727"/>
                <a:gd name="T23" fmla="*/ 559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7" h="755">
                  <a:moveTo>
                    <a:pt x="727" y="559"/>
                  </a:moveTo>
                  <a:cubicBezTo>
                    <a:pt x="715" y="515"/>
                    <a:pt x="651" y="517"/>
                    <a:pt x="553" y="525"/>
                  </a:cubicBezTo>
                  <a:cubicBezTo>
                    <a:pt x="479" y="533"/>
                    <a:pt x="309" y="547"/>
                    <a:pt x="326" y="313"/>
                  </a:cubicBezTo>
                  <a:cubicBezTo>
                    <a:pt x="403" y="310"/>
                    <a:pt x="403" y="310"/>
                    <a:pt x="403" y="310"/>
                  </a:cubicBezTo>
                  <a:cubicBezTo>
                    <a:pt x="429" y="310"/>
                    <a:pt x="428" y="295"/>
                    <a:pt x="413" y="274"/>
                  </a:cubicBezTo>
                  <a:cubicBezTo>
                    <a:pt x="413" y="274"/>
                    <a:pt x="297" y="101"/>
                    <a:pt x="245" y="26"/>
                  </a:cubicBezTo>
                  <a:cubicBezTo>
                    <a:pt x="231" y="6"/>
                    <a:pt x="220" y="0"/>
                    <a:pt x="203" y="26"/>
                  </a:cubicBezTo>
                  <a:cubicBezTo>
                    <a:pt x="144" y="97"/>
                    <a:pt x="55" y="225"/>
                    <a:pt x="15" y="280"/>
                  </a:cubicBezTo>
                  <a:cubicBezTo>
                    <a:pt x="12" y="284"/>
                    <a:pt x="0" y="307"/>
                    <a:pt x="24" y="310"/>
                  </a:cubicBezTo>
                  <a:cubicBezTo>
                    <a:pt x="52" y="313"/>
                    <a:pt x="114" y="315"/>
                    <a:pt x="114" y="315"/>
                  </a:cubicBezTo>
                  <a:cubicBezTo>
                    <a:pt x="93" y="749"/>
                    <a:pt x="350" y="749"/>
                    <a:pt x="567" y="747"/>
                  </a:cubicBezTo>
                  <a:cubicBezTo>
                    <a:pt x="606" y="755"/>
                    <a:pt x="723" y="704"/>
                    <a:pt x="727" y="559"/>
                  </a:cubicBezTo>
                  <a:close/>
                </a:path>
              </a:pathLst>
            </a:custGeom>
            <a:solidFill>
              <a:srgbClr val="2277DC">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sp>
          <p:nvSpPr>
            <p:cNvPr id="7" name="Freeform 6">
              <a:extLst>
                <a:ext uri="{FF2B5EF4-FFF2-40B4-BE49-F238E27FC236}">
                  <a16:creationId xmlns:a16="http://schemas.microsoft.com/office/drawing/2014/main" id="{88338B01-289C-1624-E47E-C038F07AF26B}"/>
                </a:ext>
              </a:extLst>
            </p:cNvPr>
            <p:cNvSpPr>
              <a:spLocks/>
            </p:cNvSpPr>
            <p:nvPr/>
          </p:nvSpPr>
          <p:spPr bwMode="auto">
            <a:xfrm>
              <a:off x="4398963" y="1797050"/>
              <a:ext cx="1060450" cy="1101725"/>
            </a:xfrm>
            <a:custGeom>
              <a:avLst/>
              <a:gdLst>
                <a:gd name="T0" fmla="*/ 0 w 727"/>
                <a:gd name="T1" fmla="*/ 559 h 756"/>
                <a:gd name="T2" fmla="*/ 173 w 727"/>
                <a:gd name="T3" fmla="*/ 526 h 756"/>
                <a:gd name="T4" fmla="*/ 401 w 727"/>
                <a:gd name="T5" fmla="*/ 314 h 756"/>
                <a:gd name="T6" fmla="*/ 324 w 727"/>
                <a:gd name="T7" fmla="*/ 311 h 756"/>
                <a:gd name="T8" fmla="*/ 314 w 727"/>
                <a:gd name="T9" fmla="*/ 275 h 756"/>
                <a:gd name="T10" fmla="*/ 482 w 727"/>
                <a:gd name="T11" fmla="*/ 27 h 756"/>
                <a:gd name="T12" fmla="*/ 524 w 727"/>
                <a:gd name="T13" fmla="*/ 27 h 756"/>
                <a:gd name="T14" fmla="*/ 712 w 727"/>
                <a:gd name="T15" fmla="*/ 280 h 756"/>
                <a:gd name="T16" fmla="*/ 703 w 727"/>
                <a:gd name="T17" fmla="*/ 311 h 756"/>
                <a:gd name="T18" fmla="*/ 613 w 727"/>
                <a:gd name="T19" fmla="*/ 316 h 756"/>
                <a:gd name="T20" fmla="*/ 160 w 727"/>
                <a:gd name="T21" fmla="*/ 748 h 756"/>
                <a:gd name="T22" fmla="*/ 0 w 727"/>
                <a:gd name="T23" fmla="*/ 559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7" h="756">
                  <a:moveTo>
                    <a:pt x="0" y="559"/>
                  </a:moveTo>
                  <a:cubicBezTo>
                    <a:pt x="11" y="516"/>
                    <a:pt x="76" y="518"/>
                    <a:pt x="173" y="526"/>
                  </a:cubicBezTo>
                  <a:cubicBezTo>
                    <a:pt x="248" y="534"/>
                    <a:pt x="418" y="548"/>
                    <a:pt x="401" y="314"/>
                  </a:cubicBezTo>
                  <a:cubicBezTo>
                    <a:pt x="324" y="311"/>
                    <a:pt x="324" y="311"/>
                    <a:pt x="324" y="311"/>
                  </a:cubicBezTo>
                  <a:cubicBezTo>
                    <a:pt x="297" y="311"/>
                    <a:pt x="298" y="296"/>
                    <a:pt x="314" y="275"/>
                  </a:cubicBezTo>
                  <a:cubicBezTo>
                    <a:pt x="314" y="275"/>
                    <a:pt x="429" y="102"/>
                    <a:pt x="482" y="27"/>
                  </a:cubicBezTo>
                  <a:cubicBezTo>
                    <a:pt x="496" y="7"/>
                    <a:pt x="507" y="0"/>
                    <a:pt x="524" y="27"/>
                  </a:cubicBezTo>
                  <a:cubicBezTo>
                    <a:pt x="583" y="98"/>
                    <a:pt x="672" y="225"/>
                    <a:pt x="712" y="280"/>
                  </a:cubicBezTo>
                  <a:cubicBezTo>
                    <a:pt x="714" y="285"/>
                    <a:pt x="727" y="308"/>
                    <a:pt x="703" y="311"/>
                  </a:cubicBezTo>
                  <a:cubicBezTo>
                    <a:pt x="675" y="314"/>
                    <a:pt x="613" y="316"/>
                    <a:pt x="613" y="316"/>
                  </a:cubicBezTo>
                  <a:cubicBezTo>
                    <a:pt x="634" y="750"/>
                    <a:pt x="376" y="750"/>
                    <a:pt x="160" y="748"/>
                  </a:cubicBezTo>
                  <a:cubicBezTo>
                    <a:pt x="121" y="756"/>
                    <a:pt x="4" y="705"/>
                    <a:pt x="0" y="559"/>
                  </a:cubicBezTo>
                  <a:close/>
                </a:path>
              </a:pathLst>
            </a:custGeom>
            <a:solidFill>
              <a:srgbClr val="0867CB">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sp>
          <p:nvSpPr>
            <p:cNvPr id="8" name="Freeform 7">
              <a:extLst>
                <a:ext uri="{FF2B5EF4-FFF2-40B4-BE49-F238E27FC236}">
                  <a16:creationId xmlns:a16="http://schemas.microsoft.com/office/drawing/2014/main" id="{B34CDAE5-9929-BA92-95DD-3AC547CE0DD1}"/>
                </a:ext>
              </a:extLst>
            </p:cNvPr>
            <p:cNvSpPr>
              <a:spLocks/>
            </p:cNvSpPr>
            <p:nvPr/>
          </p:nvSpPr>
          <p:spPr bwMode="auto">
            <a:xfrm>
              <a:off x="3670300" y="1193801"/>
              <a:ext cx="1060450" cy="1101725"/>
            </a:xfrm>
            <a:custGeom>
              <a:avLst/>
              <a:gdLst>
                <a:gd name="T0" fmla="*/ 727 w 727"/>
                <a:gd name="T1" fmla="*/ 559 h 756"/>
                <a:gd name="T2" fmla="*/ 554 w 727"/>
                <a:gd name="T3" fmla="*/ 526 h 756"/>
                <a:gd name="T4" fmla="*/ 326 w 727"/>
                <a:gd name="T5" fmla="*/ 314 h 756"/>
                <a:gd name="T6" fmla="*/ 403 w 727"/>
                <a:gd name="T7" fmla="*/ 311 h 756"/>
                <a:gd name="T8" fmla="*/ 413 w 727"/>
                <a:gd name="T9" fmla="*/ 275 h 756"/>
                <a:gd name="T10" fmla="*/ 245 w 727"/>
                <a:gd name="T11" fmla="*/ 27 h 756"/>
                <a:gd name="T12" fmla="*/ 203 w 727"/>
                <a:gd name="T13" fmla="*/ 27 h 756"/>
                <a:gd name="T14" fmla="*/ 15 w 727"/>
                <a:gd name="T15" fmla="*/ 280 h 756"/>
                <a:gd name="T16" fmla="*/ 24 w 727"/>
                <a:gd name="T17" fmla="*/ 311 h 756"/>
                <a:gd name="T18" fmla="*/ 114 w 727"/>
                <a:gd name="T19" fmla="*/ 316 h 756"/>
                <a:gd name="T20" fmla="*/ 567 w 727"/>
                <a:gd name="T21" fmla="*/ 748 h 756"/>
                <a:gd name="T22" fmla="*/ 727 w 727"/>
                <a:gd name="T23" fmla="*/ 559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7" h="756">
                  <a:moveTo>
                    <a:pt x="727" y="559"/>
                  </a:moveTo>
                  <a:cubicBezTo>
                    <a:pt x="716" y="516"/>
                    <a:pt x="651" y="518"/>
                    <a:pt x="554" y="526"/>
                  </a:cubicBezTo>
                  <a:cubicBezTo>
                    <a:pt x="479" y="534"/>
                    <a:pt x="309" y="548"/>
                    <a:pt x="326" y="314"/>
                  </a:cubicBezTo>
                  <a:cubicBezTo>
                    <a:pt x="403" y="311"/>
                    <a:pt x="403" y="311"/>
                    <a:pt x="403" y="311"/>
                  </a:cubicBezTo>
                  <a:cubicBezTo>
                    <a:pt x="430" y="311"/>
                    <a:pt x="429" y="296"/>
                    <a:pt x="413" y="275"/>
                  </a:cubicBezTo>
                  <a:cubicBezTo>
                    <a:pt x="413" y="275"/>
                    <a:pt x="298" y="102"/>
                    <a:pt x="245" y="27"/>
                  </a:cubicBezTo>
                  <a:cubicBezTo>
                    <a:pt x="231" y="7"/>
                    <a:pt x="220" y="0"/>
                    <a:pt x="203" y="27"/>
                  </a:cubicBezTo>
                  <a:cubicBezTo>
                    <a:pt x="144" y="98"/>
                    <a:pt x="55" y="226"/>
                    <a:pt x="15" y="280"/>
                  </a:cubicBezTo>
                  <a:cubicBezTo>
                    <a:pt x="13" y="285"/>
                    <a:pt x="0" y="308"/>
                    <a:pt x="24" y="311"/>
                  </a:cubicBezTo>
                  <a:cubicBezTo>
                    <a:pt x="52" y="314"/>
                    <a:pt x="114" y="316"/>
                    <a:pt x="114" y="316"/>
                  </a:cubicBezTo>
                  <a:cubicBezTo>
                    <a:pt x="93" y="750"/>
                    <a:pt x="351" y="750"/>
                    <a:pt x="567" y="748"/>
                  </a:cubicBezTo>
                  <a:cubicBezTo>
                    <a:pt x="606" y="756"/>
                    <a:pt x="723" y="705"/>
                    <a:pt x="727" y="559"/>
                  </a:cubicBezTo>
                  <a:close/>
                </a:path>
              </a:pathLst>
            </a:custGeom>
            <a:solidFill>
              <a:srgbClr val="1AA60F">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sp>
          <p:nvSpPr>
            <p:cNvPr id="9" name="Freeform 8">
              <a:extLst>
                <a:ext uri="{FF2B5EF4-FFF2-40B4-BE49-F238E27FC236}">
                  <a16:creationId xmlns:a16="http://schemas.microsoft.com/office/drawing/2014/main" id="{C37BB9D1-046A-1793-7DAA-125E40764A12}"/>
                </a:ext>
              </a:extLst>
            </p:cNvPr>
            <p:cNvSpPr>
              <a:spLocks/>
            </p:cNvSpPr>
            <p:nvPr/>
          </p:nvSpPr>
          <p:spPr bwMode="auto">
            <a:xfrm>
              <a:off x="4459288" y="1257300"/>
              <a:ext cx="65088" cy="2792412"/>
            </a:xfrm>
            <a:custGeom>
              <a:avLst/>
              <a:gdLst>
                <a:gd name="T0" fmla="*/ 37 w 41"/>
                <a:gd name="T1" fmla="*/ 1759 h 1759"/>
                <a:gd name="T2" fmla="*/ 0 w 41"/>
                <a:gd name="T3" fmla="*/ 1742 h 1759"/>
                <a:gd name="T4" fmla="*/ 4 w 41"/>
                <a:gd name="T5" fmla="*/ 0 h 1759"/>
                <a:gd name="T6" fmla="*/ 41 w 41"/>
                <a:gd name="T7" fmla="*/ 0 h 1759"/>
                <a:gd name="T8" fmla="*/ 37 w 41"/>
                <a:gd name="T9" fmla="*/ 1759 h 1759"/>
              </a:gdLst>
              <a:ahLst/>
              <a:cxnLst>
                <a:cxn ang="0">
                  <a:pos x="T0" y="T1"/>
                </a:cxn>
                <a:cxn ang="0">
                  <a:pos x="T2" y="T3"/>
                </a:cxn>
                <a:cxn ang="0">
                  <a:pos x="T4" y="T5"/>
                </a:cxn>
                <a:cxn ang="0">
                  <a:pos x="T6" y="T7"/>
                </a:cxn>
                <a:cxn ang="0">
                  <a:pos x="T8" y="T9"/>
                </a:cxn>
              </a:cxnLst>
              <a:rect l="0" t="0" r="r" b="b"/>
              <a:pathLst>
                <a:path w="41" h="1759">
                  <a:moveTo>
                    <a:pt x="37" y="1759"/>
                  </a:moveTo>
                  <a:lnTo>
                    <a:pt x="0" y="1742"/>
                  </a:lnTo>
                  <a:lnTo>
                    <a:pt x="4" y="0"/>
                  </a:lnTo>
                  <a:lnTo>
                    <a:pt x="41" y="0"/>
                  </a:lnTo>
                  <a:lnTo>
                    <a:pt x="37" y="1759"/>
                  </a:lnTo>
                  <a:close/>
                </a:path>
              </a:pathLst>
            </a:custGeom>
            <a:solidFill>
              <a:srgbClr val="778495">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sp>
          <p:nvSpPr>
            <p:cNvPr id="10" name="Freeform 9">
              <a:extLst>
                <a:ext uri="{FF2B5EF4-FFF2-40B4-BE49-F238E27FC236}">
                  <a16:creationId xmlns:a16="http://schemas.microsoft.com/office/drawing/2014/main" id="{D7E51E96-2B21-E587-448A-E96E01CB1CB0}"/>
                </a:ext>
              </a:extLst>
            </p:cNvPr>
            <p:cNvSpPr>
              <a:spLocks/>
            </p:cNvSpPr>
            <p:nvPr/>
          </p:nvSpPr>
          <p:spPr bwMode="auto">
            <a:xfrm>
              <a:off x="4624862" y="1257300"/>
              <a:ext cx="63500" cy="2794000"/>
            </a:xfrm>
            <a:custGeom>
              <a:avLst/>
              <a:gdLst>
                <a:gd name="T0" fmla="*/ 34 w 40"/>
                <a:gd name="T1" fmla="*/ 1747 h 1760"/>
                <a:gd name="T2" fmla="*/ 0 w 40"/>
                <a:gd name="T3" fmla="*/ 1760 h 1760"/>
                <a:gd name="T4" fmla="*/ 5 w 40"/>
                <a:gd name="T5" fmla="*/ 0 h 1760"/>
                <a:gd name="T6" fmla="*/ 40 w 40"/>
                <a:gd name="T7" fmla="*/ 1 h 1760"/>
                <a:gd name="T8" fmla="*/ 34 w 40"/>
                <a:gd name="T9" fmla="*/ 1747 h 1760"/>
              </a:gdLst>
              <a:ahLst/>
              <a:cxnLst>
                <a:cxn ang="0">
                  <a:pos x="T0" y="T1"/>
                </a:cxn>
                <a:cxn ang="0">
                  <a:pos x="T2" y="T3"/>
                </a:cxn>
                <a:cxn ang="0">
                  <a:pos x="T4" y="T5"/>
                </a:cxn>
                <a:cxn ang="0">
                  <a:pos x="T6" y="T7"/>
                </a:cxn>
                <a:cxn ang="0">
                  <a:pos x="T8" y="T9"/>
                </a:cxn>
              </a:cxnLst>
              <a:rect l="0" t="0" r="r" b="b"/>
              <a:pathLst>
                <a:path w="40" h="1760">
                  <a:moveTo>
                    <a:pt x="34" y="1747"/>
                  </a:moveTo>
                  <a:lnTo>
                    <a:pt x="0" y="1760"/>
                  </a:lnTo>
                  <a:lnTo>
                    <a:pt x="5" y="0"/>
                  </a:lnTo>
                  <a:lnTo>
                    <a:pt x="40" y="1"/>
                  </a:lnTo>
                  <a:lnTo>
                    <a:pt x="34" y="1747"/>
                  </a:lnTo>
                  <a:close/>
                </a:path>
              </a:pathLst>
            </a:custGeom>
            <a:solidFill>
              <a:srgbClr val="778495">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sp>
          <p:nvSpPr>
            <p:cNvPr id="11" name="Freeform 10">
              <a:extLst>
                <a:ext uri="{FF2B5EF4-FFF2-40B4-BE49-F238E27FC236}">
                  <a16:creationId xmlns:a16="http://schemas.microsoft.com/office/drawing/2014/main" id="{57EE13CB-513E-B417-0DBD-DE9889FFEF92}"/>
                </a:ext>
              </a:extLst>
            </p:cNvPr>
            <p:cNvSpPr>
              <a:spLocks/>
            </p:cNvSpPr>
            <p:nvPr/>
          </p:nvSpPr>
          <p:spPr bwMode="auto">
            <a:xfrm>
              <a:off x="4508026" y="1257300"/>
              <a:ext cx="139700" cy="2794000"/>
            </a:xfrm>
            <a:custGeom>
              <a:avLst/>
              <a:gdLst>
                <a:gd name="T0" fmla="*/ 67 w 71"/>
                <a:gd name="T1" fmla="*/ 1760 h 1760"/>
                <a:gd name="T2" fmla="*/ 0 w 71"/>
                <a:gd name="T3" fmla="*/ 1759 h 1760"/>
                <a:gd name="T4" fmla="*/ 4 w 71"/>
                <a:gd name="T5" fmla="*/ 0 h 1760"/>
                <a:gd name="T6" fmla="*/ 71 w 71"/>
                <a:gd name="T7" fmla="*/ 0 h 1760"/>
                <a:gd name="T8" fmla="*/ 67 w 71"/>
                <a:gd name="T9" fmla="*/ 1760 h 1760"/>
              </a:gdLst>
              <a:ahLst/>
              <a:cxnLst>
                <a:cxn ang="0">
                  <a:pos x="T0" y="T1"/>
                </a:cxn>
                <a:cxn ang="0">
                  <a:pos x="T2" y="T3"/>
                </a:cxn>
                <a:cxn ang="0">
                  <a:pos x="T4" y="T5"/>
                </a:cxn>
                <a:cxn ang="0">
                  <a:pos x="T6" y="T7"/>
                </a:cxn>
                <a:cxn ang="0">
                  <a:pos x="T8" y="T9"/>
                </a:cxn>
              </a:cxnLst>
              <a:rect l="0" t="0" r="r" b="b"/>
              <a:pathLst>
                <a:path w="71" h="1760">
                  <a:moveTo>
                    <a:pt x="67" y="1760"/>
                  </a:moveTo>
                  <a:lnTo>
                    <a:pt x="0" y="1759"/>
                  </a:lnTo>
                  <a:lnTo>
                    <a:pt x="4" y="0"/>
                  </a:lnTo>
                  <a:lnTo>
                    <a:pt x="71" y="0"/>
                  </a:lnTo>
                  <a:lnTo>
                    <a:pt x="67" y="1760"/>
                  </a:lnTo>
                  <a:close/>
                </a:path>
              </a:pathLst>
            </a:custGeom>
            <a:solidFill>
              <a:srgbClr val="778495"/>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sp>
          <p:nvSpPr>
            <p:cNvPr id="12" name="Freeform 11">
              <a:extLst>
                <a:ext uri="{FF2B5EF4-FFF2-40B4-BE49-F238E27FC236}">
                  <a16:creationId xmlns:a16="http://schemas.microsoft.com/office/drawing/2014/main" id="{457D09B6-B906-1C21-6391-0D111040A33A}"/>
                </a:ext>
              </a:extLst>
            </p:cNvPr>
            <p:cNvSpPr>
              <a:spLocks/>
            </p:cNvSpPr>
            <p:nvPr/>
          </p:nvSpPr>
          <p:spPr bwMode="auto">
            <a:xfrm>
              <a:off x="4459288" y="3973513"/>
              <a:ext cx="215900" cy="450850"/>
            </a:xfrm>
            <a:custGeom>
              <a:avLst/>
              <a:gdLst>
                <a:gd name="T0" fmla="*/ 38 w 148"/>
                <a:gd name="T1" fmla="*/ 52 h 309"/>
                <a:gd name="T2" fmla="*/ 70 w 148"/>
                <a:gd name="T3" fmla="*/ 17 h 309"/>
                <a:gd name="T4" fmla="*/ 107 w 148"/>
                <a:gd name="T5" fmla="*/ 45 h 309"/>
                <a:gd name="T6" fmla="*/ 134 w 148"/>
                <a:gd name="T7" fmla="*/ 18 h 309"/>
                <a:gd name="T8" fmla="*/ 148 w 148"/>
                <a:gd name="T9" fmla="*/ 34 h 309"/>
                <a:gd name="T10" fmla="*/ 78 w 148"/>
                <a:gd name="T11" fmla="*/ 309 h 309"/>
                <a:gd name="T12" fmla="*/ 0 w 148"/>
                <a:gd name="T13" fmla="*/ 33 h 309"/>
                <a:gd name="T14" fmla="*/ 38 w 148"/>
                <a:gd name="T15" fmla="*/ 52 h 3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 h="309">
                  <a:moveTo>
                    <a:pt x="38" y="52"/>
                  </a:moveTo>
                  <a:cubicBezTo>
                    <a:pt x="38" y="52"/>
                    <a:pt x="57" y="13"/>
                    <a:pt x="70" y="17"/>
                  </a:cubicBezTo>
                  <a:cubicBezTo>
                    <a:pt x="84" y="21"/>
                    <a:pt x="103" y="15"/>
                    <a:pt x="107" y="45"/>
                  </a:cubicBezTo>
                  <a:cubicBezTo>
                    <a:pt x="111" y="42"/>
                    <a:pt x="122" y="19"/>
                    <a:pt x="134" y="18"/>
                  </a:cubicBezTo>
                  <a:cubicBezTo>
                    <a:pt x="145" y="18"/>
                    <a:pt x="148" y="34"/>
                    <a:pt x="148" y="34"/>
                  </a:cubicBezTo>
                  <a:cubicBezTo>
                    <a:pt x="78" y="309"/>
                    <a:pt x="78" y="309"/>
                    <a:pt x="78" y="309"/>
                  </a:cubicBezTo>
                  <a:cubicBezTo>
                    <a:pt x="0" y="33"/>
                    <a:pt x="0" y="33"/>
                    <a:pt x="0" y="33"/>
                  </a:cubicBezTo>
                  <a:cubicBezTo>
                    <a:pt x="0" y="33"/>
                    <a:pt x="24" y="0"/>
                    <a:pt x="38" y="52"/>
                  </a:cubicBezTo>
                  <a:close/>
                </a:path>
              </a:pathLst>
            </a:custGeom>
            <a:solidFill>
              <a:srgbClr val="1AA60F">
                <a:lumMod val="40000"/>
                <a:lumOff val="6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sp>
          <p:nvSpPr>
            <p:cNvPr id="13" name="Freeform 12">
              <a:extLst>
                <a:ext uri="{FF2B5EF4-FFF2-40B4-BE49-F238E27FC236}">
                  <a16:creationId xmlns:a16="http://schemas.microsoft.com/office/drawing/2014/main" id="{59D5099B-21B2-8CCB-A2D0-799037157D28}"/>
                </a:ext>
              </a:extLst>
            </p:cNvPr>
            <p:cNvSpPr>
              <a:spLocks/>
            </p:cNvSpPr>
            <p:nvPr/>
          </p:nvSpPr>
          <p:spPr bwMode="auto">
            <a:xfrm>
              <a:off x="4532313" y="4244975"/>
              <a:ext cx="77788" cy="179387"/>
            </a:xfrm>
            <a:custGeom>
              <a:avLst/>
              <a:gdLst>
                <a:gd name="T0" fmla="*/ 0 w 54"/>
                <a:gd name="T1" fmla="*/ 23 h 123"/>
                <a:gd name="T2" fmla="*/ 28 w 54"/>
                <a:gd name="T3" fmla="*/ 123 h 123"/>
                <a:gd name="T4" fmla="*/ 54 w 54"/>
                <a:gd name="T5" fmla="*/ 23 h 123"/>
                <a:gd name="T6" fmla="*/ 0 w 54"/>
                <a:gd name="T7" fmla="*/ 23 h 123"/>
              </a:gdLst>
              <a:ahLst/>
              <a:cxnLst>
                <a:cxn ang="0">
                  <a:pos x="T0" y="T1"/>
                </a:cxn>
                <a:cxn ang="0">
                  <a:pos x="T2" y="T3"/>
                </a:cxn>
                <a:cxn ang="0">
                  <a:pos x="T4" y="T5"/>
                </a:cxn>
                <a:cxn ang="0">
                  <a:pos x="T6" y="T7"/>
                </a:cxn>
              </a:cxnLst>
              <a:rect l="0" t="0" r="r" b="b"/>
              <a:pathLst>
                <a:path w="54" h="123">
                  <a:moveTo>
                    <a:pt x="0" y="23"/>
                  </a:moveTo>
                  <a:cubicBezTo>
                    <a:pt x="28" y="123"/>
                    <a:pt x="28" y="123"/>
                    <a:pt x="28" y="123"/>
                  </a:cubicBezTo>
                  <a:cubicBezTo>
                    <a:pt x="54" y="23"/>
                    <a:pt x="54" y="23"/>
                    <a:pt x="54" y="23"/>
                  </a:cubicBezTo>
                  <a:cubicBezTo>
                    <a:pt x="54" y="23"/>
                    <a:pt x="27" y="0"/>
                    <a:pt x="0" y="23"/>
                  </a:cubicBezTo>
                  <a:close/>
                </a:path>
              </a:pathLst>
            </a:custGeom>
            <a:solidFill>
              <a:srgbClr val="778495">
                <a:lumMod val="5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sp>
          <p:nvSpPr>
            <p:cNvPr id="14" name="Rectangle 13">
              <a:extLst>
                <a:ext uri="{FF2B5EF4-FFF2-40B4-BE49-F238E27FC236}">
                  <a16:creationId xmlns:a16="http://schemas.microsoft.com/office/drawing/2014/main" id="{9A8C2DAC-8458-A1D7-CEC4-E562952EEF54}"/>
                </a:ext>
              </a:extLst>
            </p:cNvPr>
            <p:cNvSpPr>
              <a:spLocks noChangeArrowheads="1"/>
            </p:cNvSpPr>
            <p:nvPr/>
          </p:nvSpPr>
          <p:spPr bwMode="auto">
            <a:xfrm>
              <a:off x="4465638" y="1257300"/>
              <a:ext cx="219075" cy="196850"/>
            </a:xfrm>
            <a:prstGeom prst="rect">
              <a:avLst/>
            </a:prstGeom>
            <a:solidFill>
              <a:srgbClr val="778495">
                <a:lumMod val="5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sp>
          <p:nvSpPr>
            <p:cNvPr id="15" name="Freeform 14">
              <a:extLst>
                <a:ext uri="{FF2B5EF4-FFF2-40B4-BE49-F238E27FC236}">
                  <a16:creationId xmlns:a16="http://schemas.microsoft.com/office/drawing/2014/main" id="{B1F91037-2C83-D870-CB8C-731035E16A38}"/>
                </a:ext>
              </a:extLst>
            </p:cNvPr>
            <p:cNvSpPr>
              <a:spLocks/>
            </p:cNvSpPr>
            <p:nvPr/>
          </p:nvSpPr>
          <p:spPr bwMode="auto">
            <a:xfrm>
              <a:off x="4459288" y="2008188"/>
              <a:ext cx="274638" cy="2043112"/>
            </a:xfrm>
            <a:custGeom>
              <a:avLst/>
              <a:gdLst>
                <a:gd name="T0" fmla="*/ 38 w 188"/>
                <a:gd name="T1" fmla="*/ 1401 h 1401"/>
                <a:gd name="T2" fmla="*/ 40 w 188"/>
                <a:gd name="T3" fmla="*/ 246 h 1401"/>
                <a:gd name="T4" fmla="*/ 188 w 188"/>
                <a:gd name="T5" fmla="*/ 187 h 1401"/>
                <a:gd name="T6" fmla="*/ 186 w 188"/>
                <a:gd name="T7" fmla="*/ 0 h 1401"/>
                <a:gd name="T8" fmla="*/ 3 w 188"/>
                <a:gd name="T9" fmla="*/ 226 h 1401"/>
                <a:gd name="T10" fmla="*/ 0 w 188"/>
                <a:gd name="T11" fmla="*/ 1381 h 1401"/>
                <a:gd name="T12" fmla="*/ 38 w 188"/>
                <a:gd name="T13" fmla="*/ 1401 h 1401"/>
              </a:gdLst>
              <a:ahLst/>
              <a:cxnLst>
                <a:cxn ang="0">
                  <a:pos x="T0" y="T1"/>
                </a:cxn>
                <a:cxn ang="0">
                  <a:pos x="T2" y="T3"/>
                </a:cxn>
                <a:cxn ang="0">
                  <a:pos x="T4" y="T5"/>
                </a:cxn>
                <a:cxn ang="0">
                  <a:pos x="T6" y="T7"/>
                </a:cxn>
                <a:cxn ang="0">
                  <a:pos x="T8" y="T9"/>
                </a:cxn>
                <a:cxn ang="0">
                  <a:pos x="T10" y="T11"/>
                </a:cxn>
                <a:cxn ang="0">
                  <a:pos x="T12" y="T13"/>
                </a:cxn>
              </a:cxnLst>
              <a:rect l="0" t="0" r="r" b="b"/>
              <a:pathLst>
                <a:path w="188" h="1401">
                  <a:moveTo>
                    <a:pt x="38" y="1401"/>
                  </a:moveTo>
                  <a:cubicBezTo>
                    <a:pt x="40" y="246"/>
                    <a:pt x="40" y="246"/>
                    <a:pt x="40" y="246"/>
                  </a:cubicBezTo>
                  <a:cubicBezTo>
                    <a:pt x="131" y="218"/>
                    <a:pt x="182" y="213"/>
                    <a:pt x="188" y="187"/>
                  </a:cubicBezTo>
                  <a:cubicBezTo>
                    <a:pt x="186" y="0"/>
                    <a:pt x="186" y="0"/>
                    <a:pt x="186" y="0"/>
                  </a:cubicBezTo>
                  <a:cubicBezTo>
                    <a:pt x="171" y="93"/>
                    <a:pt x="3" y="184"/>
                    <a:pt x="3" y="226"/>
                  </a:cubicBezTo>
                  <a:cubicBezTo>
                    <a:pt x="0" y="1381"/>
                    <a:pt x="0" y="1381"/>
                    <a:pt x="0" y="1381"/>
                  </a:cubicBezTo>
                  <a:cubicBezTo>
                    <a:pt x="14" y="1364"/>
                    <a:pt x="30" y="1368"/>
                    <a:pt x="38" y="1401"/>
                  </a:cubicBezTo>
                  <a:close/>
                </a:path>
              </a:pathLst>
            </a:custGeom>
            <a:solidFill>
              <a:srgbClr val="1AA60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sp>
          <p:nvSpPr>
            <p:cNvPr id="16" name="Freeform 15">
              <a:extLst>
                <a:ext uri="{FF2B5EF4-FFF2-40B4-BE49-F238E27FC236}">
                  <a16:creationId xmlns:a16="http://schemas.microsoft.com/office/drawing/2014/main" id="{DC882128-D923-7805-BB59-6CD25E529583}"/>
                </a:ext>
              </a:extLst>
            </p:cNvPr>
            <p:cNvSpPr>
              <a:spLocks/>
            </p:cNvSpPr>
            <p:nvPr/>
          </p:nvSpPr>
          <p:spPr bwMode="auto">
            <a:xfrm>
              <a:off x="4395788" y="2611438"/>
              <a:ext cx="280988" cy="1435100"/>
            </a:xfrm>
            <a:custGeom>
              <a:avLst/>
              <a:gdLst>
                <a:gd name="T0" fmla="*/ 151 w 192"/>
                <a:gd name="T1" fmla="*/ 984 h 984"/>
                <a:gd name="T2" fmla="*/ 154 w 192"/>
                <a:gd name="T3" fmla="*/ 256 h 984"/>
                <a:gd name="T4" fmla="*/ 0 w 192"/>
                <a:gd name="T5" fmla="*/ 195 h 984"/>
                <a:gd name="T6" fmla="*/ 2 w 192"/>
                <a:gd name="T7" fmla="*/ 0 h 984"/>
                <a:gd name="T8" fmla="*/ 192 w 192"/>
                <a:gd name="T9" fmla="*/ 235 h 984"/>
                <a:gd name="T10" fmla="*/ 191 w 192"/>
                <a:gd name="T11" fmla="*/ 968 h 984"/>
                <a:gd name="T12" fmla="*/ 151 w 192"/>
                <a:gd name="T13" fmla="*/ 984 h 984"/>
              </a:gdLst>
              <a:ahLst/>
              <a:cxnLst>
                <a:cxn ang="0">
                  <a:pos x="T0" y="T1"/>
                </a:cxn>
                <a:cxn ang="0">
                  <a:pos x="T2" y="T3"/>
                </a:cxn>
                <a:cxn ang="0">
                  <a:pos x="T4" y="T5"/>
                </a:cxn>
                <a:cxn ang="0">
                  <a:pos x="T6" y="T7"/>
                </a:cxn>
                <a:cxn ang="0">
                  <a:pos x="T8" y="T9"/>
                </a:cxn>
                <a:cxn ang="0">
                  <a:pos x="T10" y="T11"/>
                </a:cxn>
                <a:cxn ang="0">
                  <a:pos x="T12" y="T13"/>
                </a:cxn>
              </a:cxnLst>
              <a:rect l="0" t="0" r="r" b="b"/>
              <a:pathLst>
                <a:path w="192" h="984">
                  <a:moveTo>
                    <a:pt x="151" y="984"/>
                  </a:moveTo>
                  <a:cubicBezTo>
                    <a:pt x="154" y="256"/>
                    <a:pt x="154" y="256"/>
                    <a:pt x="154" y="256"/>
                  </a:cubicBezTo>
                  <a:cubicBezTo>
                    <a:pt x="59" y="227"/>
                    <a:pt x="6" y="221"/>
                    <a:pt x="0" y="195"/>
                  </a:cubicBezTo>
                  <a:cubicBezTo>
                    <a:pt x="2" y="0"/>
                    <a:pt x="2" y="0"/>
                    <a:pt x="2" y="0"/>
                  </a:cubicBezTo>
                  <a:cubicBezTo>
                    <a:pt x="18" y="97"/>
                    <a:pt x="192" y="192"/>
                    <a:pt x="192" y="235"/>
                  </a:cubicBezTo>
                  <a:cubicBezTo>
                    <a:pt x="191" y="968"/>
                    <a:pt x="191" y="968"/>
                    <a:pt x="191" y="968"/>
                  </a:cubicBezTo>
                  <a:cubicBezTo>
                    <a:pt x="186" y="945"/>
                    <a:pt x="164" y="947"/>
                    <a:pt x="151" y="984"/>
                  </a:cubicBezTo>
                  <a:close/>
                </a:path>
              </a:pathLst>
            </a:custGeom>
            <a:solidFill>
              <a:srgbClr val="0867CB"/>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sp>
          <p:nvSpPr>
            <p:cNvPr id="17" name="Freeform 16">
              <a:extLst>
                <a:ext uri="{FF2B5EF4-FFF2-40B4-BE49-F238E27FC236}">
                  <a16:creationId xmlns:a16="http://schemas.microsoft.com/office/drawing/2014/main" id="{C6902516-4A40-9AB5-F354-A7AD13209A8C}"/>
                </a:ext>
              </a:extLst>
            </p:cNvPr>
            <p:cNvSpPr>
              <a:spLocks/>
            </p:cNvSpPr>
            <p:nvPr/>
          </p:nvSpPr>
          <p:spPr bwMode="auto">
            <a:xfrm>
              <a:off x="4513263" y="3143250"/>
              <a:ext cx="282575" cy="906462"/>
            </a:xfrm>
            <a:custGeom>
              <a:avLst/>
              <a:gdLst>
                <a:gd name="T0" fmla="*/ 71 w 194"/>
                <a:gd name="T1" fmla="*/ 620 h 622"/>
                <a:gd name="T2" fmla="*/ 74 w 194"/>
                <a:gd name="T3" fmla="*/ 246 h 622"/>
                <a:gd name="T4" fmla="*/ 194 w 194"/>
                <a:gd name="T5" fmla="*/ 194 h 622"/>
                <a:gd name="T6" fmla="*/ 192 w 194"/>
                <a:gd name="T7" fmla="*/ 0 h 622"/>
                <a:gd name="T8" fmla="*/ 0 w 194"/>
                <a:gd name="T9" fmla="*/ 234 h 622"/>
                <a:gd name="T10" fmla="*/ 1 w 194"/>
                <a:gd name="T11" fmla="*/ 622 h 622"/>
                <a:gd name="T12" fmla="*/ 71 w 194"/>
                <a:gd name="T13" fmla="*/ 620 h 622"/>
              </a:gdLst>
              <a:ahLst/>
              <a:cxnLst>
                <a:cxn ang="0">
                  <a:pos x="T0" y="T1"/>
                </a:cxn>
                <a:cxn ang="0">
                  <a:pos x="T2" y="T3"/>
                </a:cxn>
                <a:cxn ang="0">
                  <a:pos x="T4" y="T5"/>
                </a:cxn>
                <a:cxn ang="0">
                  <a:pos x="T6" y="T7"/>
                </a:cxn>
                <a:cxn ang="0">
                  <a:pos x="T8" y="T9"/>
                </a:cxn>
                <a:cxn ang="0">
                  <a:pos x="T10" y="T11"/>
                </a:cxn>
                <a:cxn ang="0">
                  <a:pos x="T12" y="T13"/>
                </a:cxn>
              </a:cxnLst>
              <a:rect l="0" t="0" r="r" b="b"/>
              <a:pathLst>
                <a:path w="194" h="622">
                  <a:moveTo>
                    <a:pt x="71" y="620"/>
                  </a:moveTo>
                  <a:cubicBezTo>
                    <a:pt x="74" y="246"/>
                    <a:pt x="74" y="246"/>
                    <a:pt x="74" y="246"/>
                  </a:cubicBezTo>
                  <a:cubicBezTo>
                    <a:pt x="169" y="217"/>
                    <a:pt x="188" y="221"/>
                    <a:pt x="194" y="194"/>
                  </a:cubicBezTo>
                  <a:cubicBezTo>
                    <a:pt x="192" y="0"/>
                    <a:pt x="192" y="0"/>
                    <a:pt x="192" y="0"/>
                  </a:cubicBezTo>
                  <a:cubicBezTo>
                    <a:pt x="176" y="96"/>
                    <a:pt x="0" y="191"/>
                    <a:pt x="0" y="234"/>
                  </a:cubicBezTo>
                  <a:cubicBezTo>
                    <a:pt x="1" y="622"/>
                    <a:pt x="1" y="622"/>
                    <a:pt x="1" y="622"/>
                  </a:cubicBezTo>
                  <a:cubicBezTo>
                    <a:pt x="21" y="582"/>
                    <a:pt x="59" y="583"/>
                    <a:pt x="71" y="620"/>
                  </a:cubicBezTo>
                  <a:close/>
                </a:path>
              </a:pathLst>
            </a:custGeom>
            <a:solidFill>
              <a:srgbClr val="2277DC"/>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grpSp>
      <p:cxnSp>
        <p:nvCxnSpPr>
          <p:cNvPr id="18" name="Straight Connector 35">
            <a:extLst>
              <a:ext uri="{FF2B5EF4-FFF2-40B4-BE49-F238E27FC236}">
                <a16:creationId xmlns:a16="http://schemas.microsoft.com/office/drawing/2014/main" id="{34BB6759-0AB4-D6C6-94E7-42FB7F50E7C4}"/>
              </a:ext>
            </a:extLst>
          </p:cNvPr>
          <p:cNvCxnSpPr/>
          <p:nvPr/>
        </p:nvCxnSpPr>
        <p:spPr>
          <a:xfrm rot="5400000" flipV="1">
            <a:off x="4692637" y="2291403"/>
            <a:ext cx="0" cy="587456"/>
          </a:xfrm>
          <a:prstGeom prst="line">
            <a:avLst/>
          </a:prstGeom>
          <a:noFill/>
          <a:ln w="6350" cap="flat" cmpd="sng" algn="ctr">
            <a:solidFill>
              <a:srgbClr val="1AA60F"/>
            </a:solidFill>
            <a:prstDash val="solid"/>
            <a:miter lim="800000"/>
            <a:headEnd type="oval"/>
          </a:ln>
          <a:effectLst/>
        </p:spPr>
      </p:cxnSp>
      <p:cxnSp>
        <p:nvCxnSpPr>
          <p:cNvPr id="19" name="Straight Connector 36">
            <a:extLst>
              <a:ext uri="{FF2B5EF4-FFF2-40B4-BE49-F238E27FC236}">
                <a16:creationId xmlns:a16="http://schemas.microsoft.com/office/drawing/2014/main" id="{DE6774C7-26D0-82A9-1FE2-61150B022EA7}"/>
              </a:ext>
            </a:extLst>
          </p:cNvPr>
          <p:cNvCxnSpPr/>
          <p:nvPr/>
        </p:nvCxnSpPr>
        <p:spPr>
          <a:xfrm rot="5400000" flipV="1">
            <a:off x="4781936" y="4342570"/>
            <a:ext cx="0" cy="587456"/>
          </a:xfrm>
          <a:prstGeom prst="line">
            <a:avLst/>
          </a:prstGeom>
          <a:noFill/>
          <a:ln w="6350" cap="flat" cmpd="sng" algn="ctr">
            <a:solidFill>
              <a:srgbClr val="2277DC"/>
            </a:solidFill>
            <a:prstDash val="solid"/>
            <a:miter lim="800000"/>
            <a:headEnd type="oval"/>
          </a:ln>
          <a:effectLst/>
        </p:spPr>
      </p:cxnSp>
      <p:cxnSp>
        <p:nvCxnSpPr>
          <p:cNvPr id="20" name="Straight Connector 37">
            <a:extLst>
              <a:ext uri="{FF2B5EF4-FFF2-40B4-BE49-F238E27FC236}">
                <a16:creationId xmlns:a16="http://schemas.microsoft.com/office/drawing/2014/main" id="{A38EAD59-156F-B920-0651-A06C0BDF0F68}"/>
              </a:ext>
            </a:extLst>
          </p:cNvPr>
          <p:cNvCxnSpPr/>
          <p:nvPr/>
        </p:nvCxnSpPr>
        <p:spPr>
          <a:xfrm rot="16200000" flipH="1" flipV="1">
            <a:off x="7600770" y="2462393"/>
            <a:ext cx="0" cy="587456"/>
          </a:xfrm>
          <a:prstGeom prst="line">
            <a:avLst/>
          </a:prstGeom>
          <a:noFill/>
          <a:ln w="6350" cap="flat" cmpd="sng" algn="ctr">
            <a:solidFill>
              <a:srgbClr val="0867CB"/>
            </a:solidFill>
            <a:prstDash val="solid"/>
            <a:miter lim="800000"/>
            <a:headEnd type="oval"/>
          </a:ln>
          <a:effectLst/>
        </p:spPr>
      </p:cxnSp>
      <p:cxnSp>
        <p:nvCxnSpPr>
          <p:cNvPr id="21" name="Straight Connector 37">
            <a:extLst>
              <a:ext uri="{FF2B5EF4-FFF2-40B4-BE49-F238E27FC236}">
                <a16:creationId xmlns:a16="http://schemas.microsoft.com/office/drawing/2014/main" id="{02E98ADC-741A-DE9E-F037-9C4019E0C3E5}"/>
              </a:ext>
            </a:extLst>
          </p:cNvPr>
          <p:cNvCxnSpPr/>
          <p:nvPr/>
        </p:nvCxnSpPr>
        <p:spPr>
          <a:xfrm rot="16200000" flipH="1" flipV="1">
            <a:off x="7280291" y="4446348"/>
            <a:ext cx="0" cy="587456"/>
          </a:xfrm>
          <a:prstGeom prst="line">
            <a:avLst/>
          </a:prstGeom>
          <a:noFill/>
          <a:ln w="6350" cap="flat" cmpd="sng" algn="ctr">
            <a:solidFill>
              <a:srgbClr val="0867CB"/>
            </a:solidFill>
            <a:prstDash val="solid"/>
            <a:miter lim="800000"/>
            <a:headEnd type="oval"/>
          </a:ln>
          <a:effectLst/>
        </p:spPr>
      </p:cxnSp>
      <p:sp>
        <p:nvSpPr>
          <p:cNvPr id="23" name="TextBox 22">
            <a:extLst>
              <a:ext uri="{FF2B5EF4-FFF2-40B4-BE49-F238E27FC236}">
                <a16:creationId xmlns:a16="http://schemas.microsoft.com/office/drawing/2014/main" id="{99BFDB8B-EBB2-1F60-E791-10CD0F45391A}"/>
              </a:ext>
            </a:extLst>
          </p:cNvPr>
          <p:cNvSpPr txBox="1"/>
          <p:nvPr/>
        </p:nvSpPr>
        <p:spPr>
          <a:xfrm>
            <a:off x="630888" y="1848179"/>
            <a:ext cx="3754040" cy="1815882"/>
          </a:xfrm>
          <a:prstGeom prst="rect">
            <a:avLst/>
          </a:prstGeom>
          <a:noFill/>
        </p:spPr>
        <p:txBody>
          <a:bodyPr wrap="square">
            <a:spAutoFit/>
          </a:bodyPr>
          <a:lstStyle/>
          <a:p>
            <a:pPr algn="just"/>
            <a:r>
              <a:rPr lang="en-US" sz="2800" b="1" dirty="0" err="1">
                <a:solidFill>
                  <a:srgbClr val="00B050"/>
                </a:solidFill>
                <a:effectLst/>
                <a:latin typeface="Times New Roman" panose="02020603050405020304" pitchFamily="18" charset="0"/>
                <a:ea typeface="MS Mincho" panose="02020609040205080304" pitchFamily="49" charset="-128"/>
              </a:rPr>
              <a:t>Sử</a:t>
            </a:r>
            <a:r>
              <a:rPr lang="en-US" sz="2800" b="1" dirty="0">
                <a:solidFill>
                  <a:srgbClr val="00B050"/>
                </a:solidFill>
                <a:effectLst/>
                <a:latin typeface="Times New Roman" panose="02020603050405020304" pitchFamily="18" charset="0"/>
                <a:ea typeface="MS Mincho" panose="02020609040205080304" pitchFamily="49" charset="-128"/>
              </a:rPr>
              <a:t> </a:t>
            </a:r>
            <a:r>
              <a:rPr lang="en-US" sz="2800" b="1" dirty="0" err="1">
                <a:solidFill>
                  <a:srgbClr val="00B050"/>
                </a:solidFill>
                <a:effectLst/>
                <a:latin typeface="Times New Roman" panose="02020603050405020304" pitchFamily="18" charset="0"/>
                <a:ea typeface="MS Mincho" panose="02020609040205080304" pitchFamily="49" charset="-128"/>
              </a:rPr>
              <a:t>dụng</a:t>
            </a:r>
            <a:r>
              <a:rPr lang="en-US" sz="2800" b="1" dirty="0">
                <a:solidFill>
                  <a:srgbClr val="00B050"/>
                </a:solidFill>
                <a:effectLst/>
                <a:latin typeface="Times New Roman" panose="02020603050405020304" pitchFamily="18" charset="0"/>
                <a:ea typeface="MS Mincho" panose="02020609040205080304" pitchFamily="49" charset="-128"/>
              </a:rPr>
              <a:t> </a:t>
            </a:r>
            <a:r>
              <a:rPr lang="en-US" sz="2800" b="1" dirty="0" err="1">
                <a:solidFill>
                  <a:srgbClr val="00B050"/>
                </a:solidFill>
                <a:effectLst/>
                <a:latin typeface="Times New Roman" panose="02020603050405020304" pitchFamily="18" charset="0"/>
                <a:ea typeface="MS Mincho" panose="02020609040205080304" pitchFamily="49" charset="-128"/>
              </a:rPr>
              <a:t>ngôn</a:t>
            </a:r>
            <a:r>
              <a:rPr lang="en-US" sz="2800" b="1" dirty="0">
                <a:solidFill>
                  <a:srgbClr val="00B050"/>
                </a:solidFill>
                <a:effectLst/>
                <a:latin typeface="Times New Roman" panose="02020603050405020304" pitchFamily="18" charset="0"/>
                <a:ea typeface="MS Mincho" panose="02020609040205080304" pitchFamily="49" charset="-128"/>
              </a:rPr>
              <a:t> </a:t>
            </a:r>
            <a:r>
              <a:rPr lang="en-US" sz="2800" b="1" dirty="0" err="1">
                <a:solidFill>
                  <a:srgbClr val="00B050"/>
                </a:solidFill>
                <a:effectLst/>
                <a:latin typeface="Times New Roman" panose="02020603050405020304" pitchFamily="18" charset="0"/>
                <a:ea typeface="MS Mincho" panose="02020609040205080304" pitchFamily="49" charset="-128"/>
              </a:rPr>
              <a:t>ngữ</a:t>
            </a:r>
            <a:r>
              <a:rPr lang="en-US" sz="2800" b="1" dirty="0">
                <a:solidFill>
                  <a:srgbClr val="00B050"/>
                </a:solidFill>
                <a:effectLst/>
                <a:latin typeface="Times New Roman" panose="02020603050405020304" pitchFamily="18" charset="0"/>
                <a:ea typeface="MS Mincho" panose="02020609040205080304" pitchFamily="49" charset="-128"/>
              </a:rPr>
              <a:t> </a:t>
            </a:r>
            <a:r>
              <a:rPr lang="en-US" sz="2800" b="1" dirty="0" err="1">
                <a:solidFill>
                  <a:srgbClr val="00B050"/>
                </a:solidFill>
                <a:effectLst/>
                <a:latin typeface="Times New Roman" panose="02020603050405020304" pitchFamily="18" charset="0"/>
                <a:ea typeface="MS Mincho" panose="02020609040205080304" pitchFamily="49" charset="-128"/>
              </a:rPr>
              <a:t>kể</a:t>
            </a:r>
            <a:r>
              <a:rPr lang="en-US" sz="2800" b="1" dirty="0">
                <a:solidFill>
                  <a:srgbClr val="00B050"/>
                </a:solidFill>
                <a:effectLst/>
                <a:latin typeface="Times New Roman" panose="02020603050405020304" pitchFamily="18" charset="0"/>
                <a:ea typeface="MS Mincho" panose="02020609040205080304" pitchFamily="49" charset="-128"/>
              </a:rPr>
              <a:t> </a:t>
            </a:r>
            <a:r>
              <a:rPr lang="en-US" sz="2800" b="1" dirty="0" err="1">
                <a:solidFill>
                  <a:srgbClr val="00B050"/>
                </a:solidFill>
                <a:effectLst/>
                <a:latin typeface="Times New Roman" panose="02020603050405020304" pitchFamily="18" charset="0"/>
                <a:ea typeface="MS Mincho" panose="02020609040205080304" pitchFamily="49" charset="-128"/>
              </a:rPr>
              <a:t>chuyện</a:t>
            </a:r>
            <a:r>
              <a:rPr lang="en-US" sz="2800" b="1" dirty="0">
                <a:solidFill>
                  <a:srgbClr val="00B050"/>
                </a:solidFill>
                <a:effectLst/>
                <a:latin typeface="Times New Roman" panose="02020603050405020304" pitchFamily="18" charset="0"/>
                <a:ea typeface="MS Mincho" panose="02020609040205080304" pitchFamily="49" charset="-128"/>
              </a:rPr>
              <a:t> </a:t>
            </a:r>
            <a:r>
              <a:rPr lang="en-US" sz="2800" b="1" dirty="0" err="1">
                <a:solidFill>
                  <a:srgbClr val="00B050"/>
                </a:solidFill>
                <a:effectLst/>
                <a:latin typeface="Times New Roman" panose="02020603050405020304" pitchFamily="18" charset="0"/>
                <a:ea typeface="MS Mincho" panose="02020609040205080304" pitchFamily="49" charset="-128"/>
              </a:rPr>
              <a:t>và</a:t>
            </a:r>
            <a:r>
              <a:rPr lang="en-US" sz="2800" b="1" dirty="0">
                <a:solidFill>
                  <a:srgbClr val="00B050"/>
                </a:solidFill>
                <a:effectLst/>
                <a:latin typeface="Times New Roman" panose="02020603050405020304" pitchFamily="18" charset="0"/>
                <a:ea typeface="MS Mincho" panose="02020609040205080304" pitchFamily="49" charset="-128"/>
              </a:rPr>
              <a:t> </a:t>
            </a:r>
            <a:r>
              <a:rPr lang="en-US" sz="2800" b="1" dirty="0" err="1">
                <a:solidFill>
                  <a:srgbClr val="00B050"/>
                </a:solidFill>
                <a:effectLst/>
                <a:latin typeface="Times New Roman" panose="02020603050405020304" pitchFamily="18" charset="0"/>
                <a:ea typeface="MS Mincho" panose="02020609040205080304" pitchFamily="49" charset="-128"/>
              </a:rPr>
              <a:t>ngôn</a:t>
            </a:r>
            <a:r>
              <a:rPr lang="en-US" sz="2800" b="1" dirty="0">
                <a:solidFill>
                  <a:srgbClr val="00B050"/>
                </a:solidFill>
                <a:effectLst/>
                <a:latin typeface="Times New Roman" panose="02020603050405020304" pitchFamily="18" charset="0"/>
                <a:ea typeface="MS Mincho" panose="02020609040205080304" pitchFamily="49" charset="-128"/>
              </a:rPr>
              <a:t> </a:t>
            </a:r>
            <a:r>
              <a:rPr lang="en-US" sz="2800" b="1" dirty="0" err="1">
                <a:solidFill>
                  <a:srgbClr val="00B050"/>
                </a:solidFill>
                <a:effectLst/>
                <a:latin typeface="Times New Roman" panose="02020603050405020304" pitchFamily="18" charset="0"/>
                <a:ea typeface="MS Mincho" panose="02020609040205080304" pitchFamily="49" charset="-128"/>
              </a:rPr>
              <a:t>ngữ</a:t>
            </a:r>
            <a:r>
              <a:rPr lang="en-US" sz="2800" b="1" dirty="0">
                <a:solidFill>
                  <a:srgbClr val="00B050"/>
                </a:solidFill>
                <a:effectLst/>
                <a:latin typeface="Times New Roman" panose="02020603050405020304" pitchFamily="18" charset="0"/>
                <a:ea typeface="MS Mincho" panose="02020609040205080304" pitchFamily="49" charset="-128"/>
              </a:rPr>
              <a:t> </a:t>
            </a:r>
            <a:r>
              <a:rPr lang="en-US" sz="2800" b="1" dirty="0" err="1">
                <a:solidFill>
                  <a:srgbClr val="00B050"/>
                </a:solidFill>
                <a:effectLst/>
                <a:latin typeface="Times New Roman" panose="02020603050405020304" pitchFamily="18" charset="0"/>
                <a:ea typeface="MS Mincho" panose="02020609040205080304" pitchFamily="49" charset="-128"/>
              </a:rPr>
              <a:t>nhân</a:t>
            </a:r>
            <a:r>
              <a:rPr lang="en-US" sz="2800" b="1" dirty="0">
                <a:solidFill>
                  <a:srgbClr val="00B050"/>
                </a:solidFill>
                <a:effectLst/>
                <a:latin typeface="Times New Roman" panose="02020603050405020304" pitchFamily="18" charset="0"/>
                <a:ea typeface="MS Mincho" panose="02020609040205080304" pitchFamily="49" charset="-128"/>
              </a:rPr>
              <a:t> </a:t>
            </a:r>
            <a:r>
              <a:rPr lang="en-US" sz="2800" b="1" dirty="0" err="1">
                <a:solidFill>
                  <a:srgbClr val="00B050"/>
                </a:solidFill>
                <a:effectLst/>
                <a:latin typeface="Times New Roman" panose="02020603050405020304" pitchFamily="18" charset="0"/>
                <a:ea typeface="MS Mincho" panose="02020609040205080304" pitchFamily="49" charset="-128"/>
              </a:rPr>
              <a:t>vật</a:t>
            </a:r>
            <a:r>
              <a:rPr lang="en-US" sz="2800" b="1" dirty="0">
                <a:solidFill>
                  <a:srgbClr val="00B050"/>
                </a:solidFill>
                <a:effectLst/>
                <a:latin typeface="Times New Roman" panose="02020603050405020304" pitchFamily="18" charset="0"/>
                <a:ea typeface="MS Mincho" panose="02020609040205080304" pitchFamily="49" charset="-128"/>
              </a:rPr>
              <a:t> </a:t>
            </a:r>
            <a:r>
              <a:rPr lang="en-US" sz="2800" b="1" dirty="0" err="1">
                <a:solidFill>
                  <a:srgbClr val="00B050"/>
                </a:solidFill>
                <a:effectLst/>
                <a:latin typeface="Times New Roman" panose="02020603050405020304" pitchFamily="18" charset="0"/>
                <a:ea typeface="MS Mincho" panose="02020609040205080304" pitchFamily="49" charset="-128"/>
              </a:rPr>
              <a:t>đậm</a:t>
            </a:r>
            <a:r>
              <a:rPr lang="en-US" sz="2800" b="1" dirty="0">
                <a:solidFill>
                  <a:srgbClr val="00B050"/>
                </a:solidFill>
                <a:effectLst/>
                <a:latin typeface="Times New Roman" panose="02020603050405020304" pitchFamily="18" charset="0"/>
                <a:ea typeface="MS Mincho" panose="02020609040205080304" pitchFamily="49" charset="-128"/>
              </a:rPr>
              <a:t> </a:t>
            </a:r>
            <a:r>
              <a:rPr lang="en-US" sz="2800" b="1" dirty="0" err="1">
                <a:solidFill>
                  <a:srgbClr val="00B050"/>
                </a:solidFill>
                <a:effectLst/>
                <a:latin typeface="Times New Roman" panose="02020603050405020304" pitchFamily="18" charset="0"/>
                <a:ea typeface="MS Mincho" panose="02020609040205080304" pitchFamily="49" charset="-128"/>
              </a:rPr>
              <a:t>chất</a:t>
            </a:r>
            <a:r>
              <a:rPr lang="en-US" sz="2800" b="1" dirty="0">
                <a:solidFill>
                  <a:srgbClr val="00B050"/>
                </a:solidFill>
                <a:effectLst/>
                <a:latin typeface="Times New Roman" panose="02020603050405020304" pitchFamily="18" charset="0"/>
                <a:ea typeface="MS Mincho" panose="02020609040205080304" pitchFamily="49" charset="-128"/>
              </a:rPr>
              <a:t> </a:t>
            </a:r>
            <a:r>
              <a:rPr lang="en-US" sz="2800" b="1" dirty="0" err="1">
                <a:solidFill>
                  <a:srgbClr val="00B050"/>
                </a:solidFill>
                <a:effectLst/>
                <a:latin typeface="Times New Roman" panose="02020603050405020304" pitchFamily="18" charset="0"/>
                <a:ea typeface="MS Mincho" panose="02020609040205080304" pitchFamily="49" charset="-128"/>
              </a:rPr>
              <a:t>lịch</a:t>
            </a:r>
            <a:r>
              <a:rPr lang="en-US" sz="2800" b="1" dirty="0">
                <a:solidFill>
                  <a:srgbClr val="00B050"/>
                </a:solidFill>
                <a:effectLst/>
                <a:latin typeface="Times New Roman" panose="02020603050405020304" pitchFamily="18" charset="0"/>
                <a:ea typeface="MS Mincho" panose="02020609040205080304" pitchFamily="49" charset="-128"/>
              </a:rPr>
              <a:t> </a:t>
            </a:r>
            <a:r>
              <a:rPr lang="en-US" sz="2800" b="1" dirty="0" err="1">
                <a:solidFill>
                  <a:srgbClr val="00B050"/>
                </a:solidFill>
                <a:effectLst/>
                <a:latin typeface="Times New Roman" panose="02020603050405020304" pitchFamily="18" charset="0"/>
                <a:ea typeface="MS Mincho" panose="02020609040205080304" pitchFamily="49" charset="-128"/>
              </a:rPr>
              <a:t>sử</a:t>
            </a:r>
            <a:r>
              <a:rPr lang="en-US" sz="2800" b="1" dirty="0">
                <a:solidFill>
                  <a:srgbClr val="00B050"/>
                </a:solidFill>
                <a:effectLst/>
                <a:latin typeface="Times New Roman" panose="02020603050405020304" pitchFamily="18" charset="0"/>
                <a:ea typeface="MS Mincho" panose="02020609040205080304" pitchFamily="49" charset="-128"/>
              </a:rPr>
              <a:t>.</a:t>
            </a:r>
            <a:endParaRPr lang="en-US" sz="2800" b="1" dirty="0">
              <a:solidFill>
                <a:srgbClr val="00B050"/>
              </a:solidFill>
              <a:effectLst/>
              <a:latin typeface="Times New Roman" panose="02020603050405020304" pitchFamily="18" charset="0"/>
              <a:ea typeface="Times New Roman" panose="02020603050405020304" pitchFamily="18" charset="0"/>
            </a:endParaRPr>
          </a:p>
        </p:txBody>
      </p:sp>
      <p:sp>
        <p:nvSpPr>
          <p:cNvPr id="25" name="TextBox 24">
            <a:extLst>
              <a:ext uri="{FF2B5EF4-FFF2-40B4-BE49-F238E27FC236}">
                <a16:creationId xmlns:a16="http://schemas.microsoft.com/office/drawing/2014/main" id="{B867D1C4-B370-3C9A-6D0C-8712184328FE}"/>
              </a:ext>
            </a:extLst>
          </p:cNvPr>
          <p:cNvSpPr txBox="1"/>
          <p:nvPr/>
        </p:nvSpPr>
        <p:spPr>
          <a:xfrm>
            <a:off x="7894498" y="2045143"/>
            <a:ext cx="3797196" cy="1384995"/>
          </a:xfrm>
          <a:prstGeom prst="rect">
            <a:avLst/>
          </a:prstGeom>
          <a:noFill/>
        </p:spPr>
        <p:txBody>
          <a:bodyPr wrap="square">
            <a:spAutoFit/>
          </a:bodyPr>
          <a:lstStyle/>
          <a:p>
            <a:pPr algn="just"/>
            <a:r>
              <a:rPr lang="en-US" sz="2800" b="1" dirty="0" err="1">
                <a:solidFill>
                  <a:srgbClr val="00B050"/>
                </a:solidFill>
                <a:effectLst/>
                <a:latin typeface="Times New Roman" panose="02020603050405020304" pitchFamily="18" charset="0"/>
                <a:ea typeface="MS Mincho" panose="02020609040205080304" pitchFamily="49" charset="-128"/>
              </a:rPr>
              <a:t>Xây</a:t>
            </a:r>
            <a:r>
              <a:rPr lang="en-US" sz="2800" b="1" dirty="0">
                <a:solidFill>
                  <a:srgbClr val="00B050"/>
                </a:solidFill>
                <a:effectLst/>
                <a:latin typeface="Times New Roman" panose="02020603050405020304" pitchFamily="18" charset="0"/>
                <a:ea typeface="MS Mincho" panose="02020609040205080304" pitchFamily="49" charset="-128"/>
              </a:rPr>
              <a:t> </a:t>
            </a:r>
            <a:r>
              <a:rPr lang="en-US" sz="2800" b="1" dirty="0" err="1">
                <a:solidFill>
                  <a:srgbClr val="00B050"/>
                </a:solidFill>
                <a:effectLst/>
                <a:latin typeface="Times New Roman" panose="02020603050405020304" pitchFamily="18" charset="0"/>
                <a:ea typeface="MS Mincho" panose="02020609040205080304" pitchFamily="49" charset="-128"/>
              </a:rPr>
              <a:t>dựng</a:t>
            </a:r>
            <a:r>
              <a:rPr lang="en-US" sz="2800" b="1" dirty="0">
                <a:solidFill>
                  <a:srgbClr val="00B050"/>
                </a:solidFill>
                <a:effectLst/>
                <a:latin typeface="Times New Roman" panose="02020603050405020304" pitchFamily="18" charset="0"/>
                <a:ea typeface="MS Mincho" panose="02020609040205080304" pitchFamily="49" charset="-128"/>
              </a:rPr>
              <a:t> </a:t>
            </a:r>
            <a:r>
              <a:rPr lang="en-US" sz="2800" b="1" dirty="0" err="1">
                <a:solidFill>
                  <a:srgbClr val="00B050"/>
                </a:solidFill>
                <a:effectLst/>
                <a:latin typeface="Times New Roman" panose="02020603050405020304" pitchFamily="18" charset="0"/>
                <a:ea typeface="MS Mincho" panose="02020609040205080304" pitchFamily="49" charset="-128"/>
              </a:rPr>
              <a:t>nhân</a:t>
            </a:r>
            <a:r>
              <a:rPr lang="en-US" sz="2800" b="1" dirty="0">
                <a:solidFill>
                  <a:srgbClr val="00B050"/>
                </a:solidFill>
                <a:effectLst/>
                <a:latin typeface="Times New Roman" panose="02020603050405020304" pitchFamily="18" charset="0"/>
                <a:ea typeface="MS Mincho" panose="02020609040205080304" pitchFamily="49" charset="-128"/>
              </a:rPr>
              <a:t> </a:t>
            </a:r>
            <a:r>
              <a:rPr lang="en-US" sz="2800" b="1" dirty="0" err="1">
                <a:solidFill>
                  <a:srgbClr val="00B050"/>
                </a:solidFill>
                <a:effectLst/>
                <a:latin typeface="Times New Roman" panose="02020603050405020304" pitchFamily="18" charset="0"/>
                <a:ea typeface="MS Mincho" panose="02020609040205080304" pitchFamily="49" charset="-128"/>
              </a:rPr>
              <a:t>vật</a:t>
            </a:r>
            <a:r>
              <a:rPr lang="en-US" sz="2800" b="1" dirty="0">
                <a:solidFill>
                  <a:srgbClr val="00B050"/>
                </a:solidFill>
                <a:effectLst/>
                <a:latin typeface="Times New Roman" panose="02020603050405020304" pitchFamily="18" charset="0"/>
                <a:ea typeface="MS Mincho" panose="02020609040205080304" pitchFamily="49" charset="-128"/>
              </a:rPr>
              <a:t> qua </a:t>
            </a:r>
            <a:r>
              <a:rPr lang="en-US" sz="2800" b="1" dirty="0" err="1">
                <a:solidFill>
                  <a:srgbClr val="00B050"/>
                </a:solidFill>
                <a:effectLst/>
                <a:latin typeface="Times New Roman" panose="02020603050405020304" pitchFamily="18" charset="0"/>
                <a:ea typeface="MS Mincho" panose="02020609040205080304" pitchFamily="49" charset="-128"/>
              </a:rPr>
              <a:t>ngôn</a:t>
            </a:r>
            <a:r>
              <a:rPr lang="en-US" sz="2800" b="1" dirty="0">
                <a:solidFill>
                  <a:srgbClr val="00B050"/>
                </a:solidFill>
                <a:effectLst/>
                <a:latin typeface="Times New Roman" panose="02020603050405020304" pitchFamily="18" charset="0"/>
                <a:ea typeface="MS Mincho" panose="02020609040205080304" pitchFamily="49" charset="-128"/>
              </a:rPr>
              <a:t> </a:t>
            </a:r>
            <a:r>
              <a:rPr lang="en-US" sz="2800" b="1" dirty="0" err="1">
                <a:solidFill>
                  <a:srgbClr val="00B050"/>
                </a:solidFill>
                <a:effectLst/>
                <a:latin typeface="Times New Roman" panose="02020603050405020304" pitchFamily="18" charset="0"/>
                <a:ea typeface="MS Mincho" panose="02020609040205080304" pitchFamily="49" charset="-128"/>
              </a:rPr>
              <a:t>ngữ</a:t>
            </a:r>
            <a:r>
              <a:rPr lang="en-US" sz="2800" b="1" dirty="0">
                <a:solidFill>
                  <a:srgbClr val="00B050"/>
                </a:solidFill>
                <a:effectLst/>
                <a:latin typeface="Times New Roman" panose="02020603050405020304" pitchFamily="18" charset="0"/>
                <a:ea typeface="MS Mincho" panose="02020609040205080304" pitchFamily="49" charset="-128"/>
              </a:rPr>
              <a:t>, </a:t>
            </a:r>
            <a:r>
              <a:rPr lang="en-US" sz="2800" b="1" dirty="0" err="1">
                <a:solidFill>
                  <a:srgbClr val="00B050"/>
                </a:solidFill>
                <a:effectLst/>
                <a:latin typeface="Times New Roman" panose="02020603050405020304" pitchFamily="18" charset="0"/>
                <a:ea typeface="MS Mincho" panose="02020609040205080304" pitchFamily="49" charset="-128"/>
              </a:rPr>
              <a:t>hành</a:t>
            </a:r>
            <a:r>
              <a:rPr lang="en-US" sz="2800" b="1" dirty="0">
                <a:solidFill>
                  <a:srgbClr val="00B050"/>
                </a:solidFill>
                <a:effectLst/>
                <a:latin typeface="Times New Roman" panose="02020603050405020304" pitchFamily="18" charset="0"/>
                <a:ea typeface="MS Mincho" panose="02020609040205080304" pitchFamily="49" charset="-128"/>
              </a:rPr>
              <a:t> </a:t>
            </a:r>
            <a:r>
              <a:rPr lang="en-US" sz="2800" b="1" dirty="0" err="1">
                <a:solidFill>
                  <a:srgbClr val="00B050"/>
                </a:solidFill>
                <a:effectLst/>
                <a:latin typeface="Times New Roman" panose="02020603050405020304" pitchFamily="18" charset="0"/>
                <a:ea typeface="MS Mincho" panose="02020609040205080304" pitchFamily="49" charset="-128"/>
              </a:rPr>
              <a:t>động</a:t>
            </a:r>
            <a:r>
              <a:rPr lang="en-US" sz="2800" b="1" dirty="0">
                <a:solidFill>
                  <a:srgbClr val="00B050"/>
                </a:solidFill>
                <a:effectLst/>
                <a:latin typeface="Times New Roman" panose="02020603050405020304" pitchFamily="18" charset="0"/>
                <a:ea typeface="MS Mincho" panose="02020609040205080304" pitchFamily="49" charset="-128"/>
              </a:rPr>
              <a:t>, </a:t>
            </a:r>
            <a:r>
              <a:rPr lang="en-US" sz="2800" b="1" dirty="0" err="1">
                <a:solidFill>
                  <a:srgbClr val="00B050"/>
                </a:solidFill>
                <a:effectLst/>
                <a:latin typeface="Times New Roman" panose="02020603050405020304" pitchFamily="18" charset="0"/>
                <a:ea typeface="MS Mincho" panose="02020609040205080304" pitchFamily="49" charset="-128"/>
              </a:rPr>
              <a:t>lời</a:t>
            </a:r>
            <a:r>
              <a:rPr lang="en-US" sz="2800" b="1" dirty="0">
                <a:solidFill>
                  <a:srgbClr val="00B050"/>
                </a:solidFill>
                <a:effectLst/>
                <a:latin typeface="Times New Roman" panose="02020603050405020304" pitchFamily="18" charset="0"/>
                <a:ea typeface="MS Mincho" panose="02020609040205080304" pitchFamily="49" charset="-128"/>
              </a:rPr>
              <a:t> </a:t>
            </a:r>
            <a:r>
              <a:rPr lang="en-US" sz="2800" b="1" dirty="0" err="1">
                <a:solidFill>
                  <a:srgbClr val="00B050"/>
                </a:solidFill>
                <a:effectLst/>
                <a:latin typeface="Times New Roman" panose="02020603050405020304" pitchFamily="18" charset="0"/>
                <a:ea typeface="MS Mincho" panose="02020609040205080304" pitchFamily="49" charset="-128"/>
              </a:rPr>
              <a:t>nói</a:t>
            </a:r>
            <a:r>
              <a:rPr lang="en-US" sz="2800" b="1" dirty="0">
                <a:solidFill>
                  <a:srgbClr val="00B050"/>
                </a:solidFill>
                <a:effectLst/>
                <a:latin typeface="Times New Roman" panose="02020603050405020304" pitchFamily="18" charset="0"/>
                <a:ea typeface="MS Mincho" panose="02020609040205080304" pitchFamily="49" charset="-128"/>
              </a:rPr>
              <a:t>, </a:t>
            </a:r>
            <a:r>
              <a:rPr lang="en-US" sz="2800" b="1" dirty="0" err="1">
                <a:solidFill>
                  <a:srgbClr val="00B050"/>
                </a:solidFill>
                <a:effectLst/>
                <a:latin typeface="Times New Roman" panose="02020603050405020304" pitchFamily="18" charset="0"/>
                <a:ea typeface="MS Mincho" panose="02020609040205080304" pitchFamily="49" charset="-128"/>
              </a:rPr>
              <a:t>suy</a:t>
            </a:r>
            <a:r>
              <a:rPr lang="en-US" sz="2800" b="1" dirty="0">
                <a:solidFill>
                  <a:srgbClr val="00B050"/>
                </a:solidFill>
                <a:effectLst/>
                <a:latin typeface="Times New Roman" panose="02020603050405020304" pitchFamily="18" charset="0"/>
                <a:ea typeface="MS Mincho" panose="02020609040205080304" pitchFamily="49" charset="-128"/>
              </a:rPr>
              <a:t> </a:t>
            </a:r>
            <a:r>
              <a:rPr lang="en-US" sz="2800" b="1" dirty="0" err="1">
                <a:solidFill>
                  <a:srgbClr val="00B050"/>
                </a:solidFill>
                <a:effectLst/>
                <a:latin typeface="Times New Roman" panose="02020603050405020304" pitchFamily="18" charset="0"/>
                <a:ea typeface="MS Mincho" panose="02020609040205080304" pitchFamily="49" charset="-128"/>
              </a:rPr>
              <a:t>nghĩ</a:t>
            </a:r>
            <a:r>
              <a:rPr lang="en-US" sz="2800" b="1" dirty="0">
                <a:solidFill>
                  <a:srgbClr val="00B050"/>
                </a:solidFill>
                <a:effectLst/>
                <a:latin typeface="Times New Roman" panose="02020603050405020304" pitchFamily="18" charset="0"/>
                <a:ea typeface="MS Mincho" panose="02020609040205080304" pitchFamily="49" charset="-128"/>
              </a:rPr>
              <a:t>.</a:t>
            </a:r>
            <a:endParaRPr lang="en-US" sz="2800" b="1" dirty="0">
              <a:solidFill>
                <a:srgbClr val="00B050"/>
              </a:solidFill>
              <a:effectLst/>
              <a:latin typeface="Times New Roman" panose="02020603050405020304" pitchFamily="18" charset="0"/>
              <a:ea typeface="Times New Roman" panose="02020603050405020304" pitchFamily="18" charset="0"/>
            </a:endParaRPr>
          </a:p>
        </p:txBody>
      </p:sp>
      <p:sp>
        <p:nvSpPr>
          <p:cNvPr id="27" name="TextBox 26">
            <a:extLst>
              <a:ext uri="{FF2B5EF4-FFF2-40B4-BE49-F238E27FC236}">
                <a16:creationId xmlns:a16="http://schemas.microsoft.com/office/drawing/2014/main" id="{E6A64307-51ED-86FC-180F-C233965E7DDD}"/>
              </a:ext>
            </a:extLst>
          </p:cNvPr>
          <p:cNvSpPr txBox="1"/>
          <p:nvPr/>
        </p:nvSpPr>
        <p:spPr>
          <a:xfrm>
            <a:off x="1016550" y="4235021"/>
            <a:ext cx="3436409" cy="954107"/>
          </a:xfrm>
          <a:prstGeom prst="rect">
            <a:avLst/>
          </a:prstGeom>
          <a:noFill/>
        </p:spPr>
        <p:txBody>
          <a:bodyPr wrap="square">
            <a:spAutoFit/>
          </a:bodyPr>
          <a:lstStyle/>
          <a:p>
            <a:r>
              <a:rPr lang="en-US" sz="2800" b="1" dirty="0" err="1">
                <a:solidFill>
                  <a:srgbClr val="00B050"/>
                </a:solidFill>
                <a:effectLst/>
                <a:latin typeface="Times New Roman" panose="02020603050405020304" pitchFamily="18" charset="0"/>
                <a:ea typeface="MS Mincho" panose="02020609040205080304" pitchFamily="49" charset="-128"/>
              </a:rPr>
              <a:t>Miêu</a:t>
            </a:r>
            <a:r>
              <a:rPr lang="en-US" sz="2800" b="1" dirty="0">
                <a:solidFill>
                  <a:srgbClr val="00B050"/>
                </a:solidFill>
                <a:effectLst/>
                <a:latin typeface="Times New Roman" panose="02020603050405020304" pitchFamily="18" charset="0"/>
                <a:ea typeface="MS Mincho" panose="02020609040205080304" pitchFamily="49" charset="-128"/>
              </a:rPr>
              <a:t> </a:t>
            </a:r>
            <a:r>
              <a:rPr lang="en-US" sz="2800" b="1" dirty="0" err="1">
                <a:solidFill>
                  <a:srgbClr val="00B050"/>
                </a:solidFill>
                <a:effectLst/>
                <a:latin typeface="Times New Roman" panose="02020603050405020304" pitchFamily="18" charset="0"/>
                <a:ea typeface="MS Mincho" panose="02020609040205080304" pitchFamily="49" charset="-128"/>
              </a:rPr>
              <a:t>tả</a:t>
            </a:r>
            <a:r>
              <a:rPr lang="en-US" sz="2800" b="1" dirty="0">
                <a:solidFill>
                  <a:srgbClr val="00B050"/>
                </a:solidFill>
                <a:effectLst/>
                <a:latin typeface="Times New Roman" panose="02020603050405020304" pitchFamily="18" charset="0"/>
                <a:ea typeface="MS Mincho" panose="02020609040205080304" pitchFamily="49" charset="-128"/>
              </a:rPr>
              <a:t> </a:t>
            </a:r>
            <a:r>
              <a:rPr lang="en-US" sz="2800" b="1" dirty="0" err="1">
                <a:solidFill>
                  <a:srgbClr val="00B050"/>
                </a:solidFill>
                <a:effectLst/>
                <a:latin typeface="Times New Roman" panose="02020603050405020304" pitchFamily="18" charset="0"/>
                <a:ea typeface="MS Mincho" panose="02020609040205080304" pitchFamily="49" charset="-128"/>
              </a:rPr>
              <a:t>trận</a:t>
            </a:r>
            <a:r>
              <a:rPr lang="en-US" sz="2800" b="1" dirty="0">
                <a:solidFill>
                  <a:srgbClr val="00B050"/>
                </a:solidFill>
                <a:effectLst/>
                <a:latin typeface="Times New Roman" panose="02020603050405020304" pitchFamily="18" charset="0"/>
                <a:ea typeface="MS Mincho" panose="02020609040205080304" pitchFamily="49" charset="-128"/>
              </a:rPr>
              <a:t> </a:t>
            </a:r>
            <a:r>
              <a:rPr lang="en-US" sz="2800" b="1" dirty="0" err="1">
                <a:solidFill>
                  <a:srgbClr val="00B050"/>
                </a:solidFill>
                <a:effectLst/>
                <a:latin typeface="Times New Roman" panose="02020603050405020304" pitchFamily="18" charset="0"/>
                <a:ea typeface="MS Mincho" panose="02020609040205080304" pitchFamily="49" charset="-128"/>
              </a:rPr>
              <a:t>đánh</a:t>
            </a:r>
            <a:r>
              <a:rPr lang="en-US" sz="2800" b="1" dirty="0">
                <a:solidFill>
                  <a:srgbClr val="00B050"/>
                </a:solidFill>
                <a:effectLst/>
                <a:latin typeface="Times New Roman" panose="02020603050405020304" pitchFamily="18" charset="0"/>
                <a:ea typeface="MS Mincho" panose="02020609040205080304" pitchFamily="49" charset="-128"/>
              </a:rPr>
              <a:t> </a:t>
            </a:r>
            <a:r>
              <a:rPr lang="en-US" sz="2800" b="1" dirty="0" err="1">
                <a:solidFill>
                  <a:srgbClr val="00B050"/>
                </a:solidFill>
                <a:effectLst/>
                <a:latin typeface="Times New Roman" panose="02020603050405020304" pitchFamily="18" charset="0"/>
                <a:ea typeface="MS Mincho" panose="02020609040205080304" pitchFamily="49" charset="-128"/>
              </a:rPr>
              <a:t>sinh</a:t>
            </a:r>
            <a:r>
              <a:rPr lang="en-US" sz="2800" b="1" dirty="0">
                <a:solidFill>
                  <a:srgbClr val="00B050"/>
                </a:solidFill>
                <a:effectLst/>
                <a:latin typeface="Times New Roman" panose="02020603050405020304" pitchFamily="18" charset="0"/>
                <a:ea typeface="MS Mincho" panose="02020609040205080304" pitchFamily="49" charset="-128"/>
              </a:rPr>
              <a:t> </a:t>
            </a:r>
            <a:r>
              <a:rPr lang="en-US" sz="2800" b="1" dirty="0" err="1">
                <a:solidFill>
                  <a:srgbClr val="00B050"/>
                </a:solidFill>
                <a:effectLst/>
                <a:latin typeface="Times New Roman" panose="02020603050405020304" pitchFamily="18" charset="0"/>
                <a:ea typeface="MS Mincho" panose="02020609040205080304" pitchFamily="49" charset="-128"/>
              </a:rPr>
              <a:t>động</a:t>
            </a:r>
            <a:r>
              <a:rPr lang="en-US" sz="2800" b="1" dirty="0">
                <a:solidFill>
                  <a:srgbClr val="00B050"/>
                </a:solidFill>
                <a:effectLst/>
                <a:latin typeface="Times New Roman" panose="02020603050405020304" pitchFamily="18" charset="0"/>
                <a:ea typeface="MS Mincho" panose="02020609040205080304" pitchFamily="49" charset="-128"/>
              </a:rPr>
              <a:t>, </a:t>
            </a:r>
            <a:r>
              <a:rPr lang="en-US" sz="2800" b="1" dirty="0" err="1">
                <a:solidFill>
                  <a:srgbClr val="00B050"/>
                </a:solidFill>
                <a:effectLst/>
                <a:latin typeface="Times New Roman" panose="02020603050405020304" pitchFamily="18" charset="0"/>
                <a:ea typeface="MS Mincho" panose="02020609040205080304" pitchFamily="49" charset="-128"/>
              </a:rPr>
              <a:t>chân</a:t>
            </a:r>
            <a:r>
              <a:rPr lang="en-US" sz="2800" b="1" dirty="0">
                <a:solidFill>
                  <a:srgbClr val="00B050"/>
                </a:solidFill>
                <a:effectLst/>
                <a:latin typeface="Times New Roman" panose="02020603050405020304" pitchFamily="18" charset="0"/>
                <a:ea typeface="MS Mincho" panose="02020609040205080304" pitchFamily="49" charset="-128"/>
              </a:rPr>
              <a:t> </a:t>
            </a:r>
            <a:r>
              <a:rPr lang="en-US" sz="2800" b="1" dirty="0" err="1">
                <a:solidFill>
                  <a:srgbClr val="00B050"/>
                </a:solidFill>
                <a:effectLst/>
                <a:latin typeface="Times New Roman" panose="02020603050405020304" pitchFamily="18" charset="0"/>
                <a:ea typeface="MS Mincho" panose="02020609040205080304" pitchFamily="49" charset="-128"/>
              </a:rPr>
              <a:t>thực</a:t>
            </a:r>
            <a:r>
              <a:rPr lang="en-US" sz="2800" b="1" dirty="0">
                <a:solidFill>
                  <a:srgbClr val="00B050"/>
                </a:solidFill>
                <a:effectLst/>
                <a:latin typeface="Times New Roman" panose="02020603050405020304" pitchFamily="18" charset="0"/>
                <a:ea typeface="MS Mincho" panose="02020609040205080304" pitchFamily="49" charset="-128"/>
              </a:rPr>
              <a:t> </a:t>
            </a:r>
            <a:endParaRPr lang="en-US" sz="2800" b="1" dirty="0">
              <a:solidFill>
                <a:srgbClr val="00B050"/>
              </a:solidFill>
            </a:endParaRPr>
          </a:p>
        </p:txBody>
      </p:sp>
      <p:sp>
        <p:nvSpPr>
          <p:cNvPr id="29" name="TextBox 28">
            <a:extLst>
              <a:ext uri="{FF2B5EF4-FFF2-40B4-BE49-F238E27FC236}">
                <a16:creationId xmlns:a16="http://schemas.microsoft.com/office/drawing/2014/main" id="{9D5C0285-A7B5-50EB-FC80-3A4F8A4B733A}"/>
              </a:ext>
            </a:extLst>
          </p:cNvPr>
          <p:cNvSpPr txBox="1"/>
          <p:nvPr/>
        </p:nvSpPr>
        <p:spPr>
          <a:xfrm>
            <a:off x="7894498" y="4221284"/>
            <a:ext cx="3368278" cy="954107"/>
          </a:xfrm>
          <a:prstGeom prst="rect">
            <a:avLst/>
          </a:prstGeom>
          <a:noFill/>
        </p:spPr>
        <p:txBody>
          <a:bodyPr wrap="square">
            <a:spAutoFit/>
          </a:bodyPr>
          <a:lstStyle/>
          <a:p>
            <a:r>
              <a:rPr lang="en-US" sz="2800" b="1" dirty="0" err="1">
                <a:solidFill>
                  <a:srgbClr val="00B050"/>
                </a:solidFill>
                <a:effectLst/>
                <a:latin typeface="Times New Roman" panose="02020603050405020304" pitchFamily="18" charset="0"/>
                <a:ea typeface="MS Mincho" panose="02020609040205080304" pitchFamily="49" charset="-128"/>
              </a:rPr>
              <a:t>Xây</a:t>
            </a:r>
            <a:r>
              <a:rPr lang="en-US" sz="2800" b="1" dirty="0">
                <a:solidFill>
                  <a:srgbClr val="00B050"/>
                </a:solidFill>
                <a:effectLst/>
                <a:latin typeface="Times New Roman" panose="02020603050405020304" pitchFamily="18" charset="0"/>
                <a:ea typeface="MS Mincho" panose="02020609040205080304" pitchFamily="49" charset="-128"/>
              </a:rPr>
              <a:t> </a:t>
            </a:r>
            <a:r>
              <a:rPr lang="en-US" sz="2800" b="1" dirty="0" err="1">
                <a:solidFill>
                  <a:srgbClr val="00B050"/>
                </a:solidFill>
                <a:effectLst/>
                <a:latin typeface="Times New Roman" panose="02020603050405020304" pitchFamily="18" charset="0"/>
                <a:ea typeface="MS Mincho" panose="02020609040205080304" pitchFamily="49" charset="-128"/>
              </a:rPr>
              <a:t>dựng</a:t>
            </a:r>
            <a:r>
              <a:rPr lang="en-US" sz="2800" b="1" dirty="0">
                <a:solidFill>
                  <a:srgbClr val="00B050"/>
                </a:solidFill>
                <a:effectLst/>
                <a:latin typeface="Times New Roman" panose="02020603050405020304" pitchFamily="18" charset="0"/>
                <a:ea typeface="MS Mincho" panose="02020609040205080304" pitchFamily="49" charset="-128"/>
              </a:rPr>
              <a:t> </a:t>
            </a:r>
            <a:r>
              <a:rPr lang="en-US" sz="2800" b="1" dirty="0" err="1">
                <a:solidFill>
                  <a:srgbClr val="00B050"/>
                </a:solidFill>
                <a:effectLst/>
                <a:latin typeface="Times New Roman" panose="02020603050405020304" pitchFamily="18" charset="0"/>
                <a:ea typeface="MS Mincho" panose="02020609040205080304" pitchFamily="49" charset="-128"/>
              </a:rPr>
              <a:t>nhân</a:t>
            </a:r>
            <a:r>
              <a:rPr lang="en-US" sz="2800" b="1" dirty="0">
                <a:solidFill>
                  <a:srgbClr val="00B050"/>
                </a:solidFill>
                <a:effectLst/>
                <a:latin typeface="Times New Roman" panose="02020603050405020304" pitchFamily="18" charset="0"/>
                <a:ea typeface="MS Mincho" panose="02020609040205080304" pitchFamily="49" charset="-128"/>
              </a:rPr>
              <a:t> </a:t>
            </a:r>
            <a:r>
              <a:rPr lang="en-US" sz="2800" b="1" dirty="0" err="1">
                <a:solidFill>
                  <a:srgbClr val="00B050"/>
                </a:solidFill>
                <a:effectLst/>
                <a:latin typeface="Times New Roman" panose="02020603050405020304" pitchFamily="18" charset="0"/>
                <a:ea typeface="MS Mincho" panose="02020609040205080304" pitchFamily="49" charset="-128"/>
              </a:rPr>
              <a:t>vật</a:t>
            </a:r>
            <a:r>
              <a:rPr lang="en-US" sz="2800" b="1" dirty="0">
                <a:solidFill>
                  <a:srgbClr val="00B050"/>
                </a:solidFill>
                <a:effectLst/>
                <a:latin typeface="Times New Roman" panose="02020603050405020304" pitchFamily="18" charset="0"/>
                <a:ea typeface="MS Mincho" panose="02020609040205080304" pitchFamily="49" charset="-128"/>
              </a:rPr>
              <a:t> </a:t>
            </a:r>
            <a:r>
              <a:rPr lang="en-US" sz="2800" b="1" dirty="0" err="1">
                <a:solidFill>
                  <a:srgbClr val="00B050"/>
                </a:solidFill>
                <a:effectLst/>
                <a:latin typeface="Times New Roman" panose="02020603050405020304" pitchFamily="18" charset="0"/>
                <a:ea typeface="MS Mincho" panose="02020609040205080304" pitchFamily="49" charset="-128"/>
              </a:rPr>
              <a:t>hai</a:t>
            </a:r>
            <a:r>
              <a:rPr lang="en-US" sz="2800" b="1" dirty="0">
                <a:solidFill>
                  <a:srgbClr val="00B050"/>
                </a:solidFill>
                <a:effectLst/>
                <a:latin typeface="Times New Roman" panose="02020603050405020304" pitchFamily="18" charset="0"/>
                <a:ea typeface="MS Mincho" panose="02020609040205080304" pitchFamily="49" charset="-128"/>
              </a:rPr>
              <a:t> </a:t>
            </a:r>
            <a:r>
              <a:rPr lang="en-US" sz="2800" b="1" dirty="0" err="1">
                <a:solidFill>
                  <a:srgbClr val="00B050"/>
                </a:solidFill>
                <a:effectLst/>
                <a:latin typeface="Times New Roman" panose="02020603050405020304" pitchFamily="18" charset="0"/>
                <a:ea typeface="MS Mincho" panose="02020609040205080304" pitchFamily="49" charset="-128"/>
              </a:rPr>
              <a:t>tuyến</a:t>
            </a:r>
            <a:r>
              <a:rPr lang="en-US" sz="2800" b="1" dirty="0">
                <a:solidFill>
                  <a:srgbClr val="00B050"/>
                </a:solidFill>
                <a:effectLst/>
                <a:latin typeface="Times New Roman" panose="02020603050405020304" pitchFamily="18" charset="0"/>
                <a:ea typeface="MS Mincho" panose="02020609040205080304" pitchFamily="49" charset="-128"/>
              </a:rPr>
              <a:t> </a:t>
            </a:r>
            <a:r>
              <a:rPr lang="en-US" sz="2800" b="1" dirty="0" err="1">
                <a:solidFill>
                  <a:srgbClr val="00B050"/>
                </a:solidFill>
                <a:effectLst/>
                <a:latin typeface="Times New Roman" panose="02020603050405020304" pitchFamily="18" charset="0"/>
                <a:ea typeface="MS Mincho" panose="02020609040205080304" pitchFamily="49" charset="-128"/>
              </a:rPr>
              <a:t>đối</a:t>
            </a:r>
            <a:r>
              <a:rPr lang="en-US" sz="2800" b="1" dirty="0">
                <a:solidFill>
                  <a:srgbClr val="00B050"/>
                </a:solidFill>
                <a:effectLst/>
                <a:latin typeface="Times New Roman" panose="02020603050405020304" pitchFamily="18" charset="0"/>
                <a:ea typeface="MS Mincho" panose="02020609040205080304" pitchFamily="49" charset="-128"/>
              </a:rPr>
              <a:t> </a:t>
            </a:r>
            <a:r>
              <a:rPr lang="en-US" sz="2800" b="1" dirty="0" err="1">
                <a:solidFill>
                  <a:srgbClr val="00B050"/>
                </a:solidFill>
                <a:effectLst/>
                <a:latin typeface="Times New Roman" panose="02020603050405020304" pitchFamily="18" charset="0"/>
                <a:ea typeface="MS Mincho" panose="02020609040205080304" pitchFamily="49" charset="-128"/>
              </a:rPr>
              <a:t>lập</a:t>
            </a:r>
            <a:endParaRPr lang="en-US" sz="2800" b="1" dirty="0">
              <a:solidFill>
                <a:srgbClr val="00B050"/>
              </a:solidFill>
            </a:endParaRPr>
          </a:p>
        </p:txBody>
      </p:sp>
      <p:sp>
        <p:nvSpPr>
          <p:cNvPr id="31" name="TextBox 30">
            <a:extLst>
              <a:ext uri="{FF2B5EF4-FFF2-40B4-BE49-F238E27FC236}">
                <a16:creationId xmlns:a16="http://schemas.microsoft.com/office/drawing/2014/main" id="{DE2FA6FE-5B38-6B9C-9B23-C14FC55808BA}"/>
              </a:ext>
            </a:extLst>
          </p:cNvPr>
          <p:cNvSpPr txBox="1"/>
          <p:nvPr/>
        </p:nvSpPr>
        <p:spPr>
          <a:xfrm>
            <a:off x="2507908" y="1074634"/>
            <a:ext cx="6093618" cy="646331"/>
          </a:xfrm>
          <a:prstGeom prst="rect">
            <a:avLst/>
          </a:prstGeom>
          <a:noFill/>
        </p:spPr>
        <p:txBody>
          <a:bodyPr wrap="square">
            <a:spAutoFit/>
          </a:bodyPr>
          <a:lstStyle/>
          <a:p>
            <a:r>
              <a:rPr lang="en-US" sz="3600" b="1" dirty="0">
                <a:solidFill>
                  <a:srgbClr val="FFC000"/>
                </a:solidFill>
                <a:effectLst/>
                <a:latin typeface="Times New Roman" panose="02020603050405020304" pitchFamily="18" charset="0"/>
                <a:ea typeface="MS Mincho" panose="02020609040205080304" pitchFamily="49" charset="-128"/>
              </a:rPr>
              <a:t>1. </a:t>
            </a:r>
            <a:r>
              <a:rPr lang="en-US" sz="3600" b="1" dirty="0" err="1">
                <a:solidFill>
                  <a:srgbClr val="FFC000"/>
                </a:solidFill>
                <a:effectLst/>
                <a:latin typeface="Times New Roman" panose="02020603050405020304" pitchFamily="18" charset="0"/>
                <a:ea typeface="MS Mincho" panose="02020609040205080304" pitchFamily="49" charset="-128"/>
              </a:rPr>
              <a:t>Nghệ</a:t>
            </a:r>
            <a:r>
              <a:rPr lang="en-US" sz="3600" b="1" dirty="0">
                <a:solidFill>
                  <a:srgbClr val="FFC000"/>
                </a:solidFill>
                <a:effectLst/>
                <a:latin typeface="Times New Roman" panose="02020603050405020304" pitchFamily="18" charset="0"/>
                <a:ea typeface="MS Mincho" panose="02020609040205080304" pitchFamily="49" charset="-128"/>
              </a:rPr>
              <a:t> </a:t>
            </a:r>
            <a:r>
              <a:rPr lang="en-US" sz="3600" b="1" dirty="0" err="1">
                <a:solidFill>
                  <a:srgbClr val="FFC000"/>
                </a:solidFill>
                <a:effectLst/>
                <a:latin typeface="Times New Roman" panose="02020603050405020304" pitchFamily="18" charset="0"/>
                <a:ea typeface="MS Mincho" panose="02020609040205080304" pitchFamily="49" charset="-128"/>
              </a:rPr>
              <a:t>thuật</a:t>
            </a:r>
            <a:endParaRPr lang="en-US" sz="3600" dirty="0">
              <a:solidFill>
                <a:srgbClr val="FFC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997848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right)">
                                      <p:cBhvr>
                                        <p:cTn id="13" dur="500"/>
                                        <p:tgtEl>
                                          <p:spTgt spid="18"/>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par>
                          <p:cTn id="18" fill="hold">
                            <p:stCondLst>
                              <p:cond delay="2000"/>
                            </p:stCondLst>
                            <p:childTnLst>
                              <p:par>
                                <p:cTn id="19" presetID="22" presetClass="entr" presetSubtype="2"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right)">
                                      <p:cBhvr>
                                        <p:cTn id="21" dur="500"/>
                                        <p:tgtEl>
                                          <p:spTgt spid="19"/>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circle(in)">
                                      <p:cBhvr>
                                        <p:cTn id="30" dur="20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circle(in)">
                                      <p:cBhvr>
                                        <p:cTn id="35" dur="20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circle(in)">
                                      <p:cBhvr>
                                        <p:cTn id="40" dur="20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7" grpId="0"/>
      <p:bldP spid="2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F478CF-44E7-2599-2421-E022F4F20F75}"/>
              </a:ext>
            </a:extLst>
          </p:cNvPr>
          <p:cNvSpPr txBox="1"/>
          <p:nvPr/>
        </p:nvSpPr>
        <p:spPr>
          <a:xfrm>
            <a:off x="4847689" y="614238"/>
            <a:ext cx="6093618" cy="646331"/>
          </a:xfrm>
          <a:prstGeom prst="rect">
            <a:avLst/>
          </a:prstGeom>
          <a:noFill/>
        </p:spPr>
        <p:txBody>
          <a:bodyPr wrap="square">
            <a:spAutoFit/>
          </a:bodyPr>
          <a:lstStyle/>
          <a:p>
            <a:pPr algn="just"/>
            <a:r>
              <a:rPr lang="en-US" sz="3600" b="1" dirty="0">
                <a:solidFill>
                  <a:srgbClr val="FFC000"/>
                </a:solidFill>
                <a:effectLst/>
                <a:latin typeface="Times New Roman" panose="02020603050405020304" pitchFamily="18" charset="0"/>
                <a:ea typeface="MS Mincho" panose="02020609040205080304" pitchFamily="49" charset="-128"/>
              </a:rPr>
              <a:t>2. </a:t>
            </a:r>
            <a:r>
              <a:rPr lang="en-US" sz="3600" b="1" dirty="0" err="1">
                <a:solidFill>
                  <a:srgbClr val="FFC000"/>
                </a:solidFill>
                <a:effectLst/>
                <a:latin typeface="Times New Roman" panose="02020603050405020304" pitchFamily="18" charset="0"/>
                <a:ea typeface="MS Mincho" panose="02020609040205080304" pitchFamily="49" charset="-128"/>
              </a:rPr>
              <a:t>Nội</a:t>
            </a:r>
            <a:r>
              <a:rPr lang="en-US" sz="3600" b="1" dirty="0">
                <a:solidFill>
                  <a:srgbClr val="FFC000"/>
                </a:solidFill>
                <a:effectLst/>
                <a:latin typeface="Times New Roman" panose="02020603050405020304" pitchFamily="18" charset="0"/>
                <a:ea typeface="MS Mincho" panose="02020609040205080304" pitchFamily="49" charset="-128"/>
              </a:rPr>
              <a:t> dung:</a:t>
            </a:r>
            <a:endParaRPr lang="en-US" sz="3600" dirty="0">
              <a:solidFill>
                <a:srgbClr val="FFC000"/>
              </a:solidFill>
              <a:effectLst/>
              <a:latin typeface="Times New Roman" panose="02020603050405020304" pitchFamily="18" charset="0"/>
              <a:ea typeface="Times New Roman" panose="02020603050405020304" pitchFamily="18" charset="0"/>
            </a:endParaRPr>
          </a:p>
        </p:txBody>
      </p:sp>
      <p:grpSp>
        <p:nvGrpSpPr>
          <p:cNvPr id="4" name="Group 25">
            <a:extLst>
              <a:ext uri="{FF2B5EF4-FFF2-40B4-BE49-F238E27FC236}">
                <a16:creationId xmlns:a16="http://schemas.microsoft.com/office/drawing/2014/main" id="{DDDF8F1A-67F2-3FB5-D4B1-F73AA38347ED}"/>
              </a:ext>
            </a:extLst>
          </p:cNvPr>
          <p:cNvGrpSpPr/>
          <p:nvPr/>
        </p:nvGrpSpPr>
        <p:grpSpPr>
          <a:xfrm>
            <a:off x="4986108" y="1735702"/>
            <a:ext cx="2587911" cy="4672935"/>
            <a:chOff x="3670300" y="1193801"/>
            <a:chExt cx="1789113" cy="3230562"/>
          </a:xfrm>
        </p:grpSpPr>
        <p:sp>
          <p:nvSpPr>
            <p:cNvPr id="5" name="Freeform 5">
              <a:extLst>
                <a:ext uri="{FF2B5EF4-FFF2-40B4-BE49-F238E27FC236}">
                  <a16:creationId xmlns:a16="http://schemas.microsoft.com/office/drawing/2014/main" id="{7C9148DE-E55B-4FC7-5D0A-7C53DA86E15E}"/>
                </a:ext>
              </a:extLst>
            </p:cNvPr>
            <p:cNvSpPr>
              <a:spLocks/>
            </p:cNvSpPr>
            <p:nvPr/>
          </p:nvSpPr>
          <p:spPr bwMode="auto">
            <a:xfrm>
              <a:off x="3732213" y="2327275"/>
              <a:ext cx="1060450" cy="1101725"/>
            </a:xfrm>
            <a:custGeom>
              <a:avLst/>
              <a:gdLst>
                <a:gd name="T0" fmla="*/ 727 w 727"/>
                <a:gd name="T1" fmla="*/ 559 h 755"/>
                <a:gd name="T2" fmla="*/ 553 w 727"/>
                <a:gd name="T3" fmla="*/ 525 h 755"/>
                <a:gd name="T4" fmla="*/ 326 w 727"/>
                <a:gd name="T5" fmla="*/ 313 h 755"/>
                <a:gd name="T6" fmla="*/ 403 w 727"/>
                <a:gd name="T7" fmla="*/ 310 h 755"/>
                <a:gd name="T8" fmla="*/ 413 w 727"/>
                <a:gd name="T9" fmla="*/ 274 h 755"/>
                <a:gd name="T10" fmla="*/ 245 w 727"/>
                <a:gd name="T11" fmla="*/ 26 h 755"/>
                <a:gd name="T12" fmla="*/ 203 w 727"/>
                <a:gd name="T13" fmla="*/ 26 h 755"/>
                <a:gd name="T14" fmla="*/ 15 w 727"/>
                <a:gd name="T15" fmla="*/ 280 h 755"/>
                <a:gd name="T16" fmla="*/ 24 w 727"/>
                <a:gd name="T17" fmla="*/ 310 h 755"/>
                <a:gd name="T18" fmla="*/ 114 w 727"/>
                <a:gd name="T19" fmla="*/ 315 h 755"/>
                <a:gd name="T20" fmla="*/ 567 w 727"/>
                <a:gd name="T21" fmla="*/ 747 h 755"/>
                <a:gd name="T22" fmla="*/ 727 w 727"/>
                <a:gd name="T23" fmla="*/ 559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7" h="755">
                  <a:moveTo>
                    <a:pt x="727" y="559"/>
                  </a:moveTo>
                  <a:cubicBezTo>
                    <a:pt x="715" y="515"/>
                    <a:pt x="651" y="517"/>
                    <a:pt x="553" y="525"/>
                  </a:cubicBezTo>
                  <a:cubicBezTo>
                    <a:pt x="479" y="533"/>
                    <a:pt x="309" y="547"/>
                    <a:pt x="326" y="313"/>
                  </a:cubicBezTo>
                  <a:cubicBezTo>
                    <a:pt x="403" y="310"/>
                    <a:pt x="403" y="310"/>
                    <a:pt x="403" y="310"/>
                  </a:cubicBezTo>
                  <a:cubicBezTo>
                    <a:pt x="429" y="310"/>
                    <a:pt x="428" y="295"/>
                    <a:pt x="413" y="274"/>
                  </a:cubicBezTo>
                  <a:cubicBezTo>
                    <a:pt x="413" y="274"/>
                    <a:pt x="297" y="101"/>
                    <a:pt x="245" y="26"/>
                  </a:cubicBezTo>
                  <a:cubicBezTo>
                    <a:pt x="231" y="6"/>
                    <a:pt x="220" y="0"/>
                    <a:pt x="203" y="26"/>
                  </a:cubicBezTo>
                  <a:cubicBezTo>
                    <a:pt x="144" y="97"/>
                    <a:pt x="55" y="225"/>
                    <a:pt x="15" y="280"/>
                  </a:cubicBezTo>
                  <a:cubicBezTo>
                    <a:pt x="12" y="284"/>
                    <a:pt x="0" y="307"/>
                    <a:pt x="24" y="310"/>
                  </a:cubicBezTo>
                  <a:cubicBezTo>
                    <a:pt x="52" y="313"/>
                    <a:pt x="114" y="315"/>
                    <a:pt x="114" y="315"/>
                  </a:cubicBezTo>
                  <a:cubicBezTo>
                    <a:pt x="93" y="749"/>
                    <a:pt x="350" y="749"/>
                    <a:pt x="567" y="747"/>
                  </a:cubicBezTo>
                  <a:cubicBezTo>
                    <a:pt x="606" y="755"/>
                    <a:pt x="723" y="704"/>
                    <a:pt x="727" y="559"/>
                  </a:cubicBezTo>
                  <a:close/>
                </a:path>
              </a:pathLst>
            </a:custGeom>
            <a:solidFill>
              <a:srgbClr val="2277DC">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sp>
          <p:nvSpPr>
            <p:cNvPr id="6" name="Freeform 6">
              <a:extLst>
                <a:ext uri="{FF2B5EF4-FFF2-40B4-BE49-F238E27FC236}">
                  <a16:creationId xmlns:a16="http://schemas.microsoft.com/office/drawing/2014/main" id="{F8BA345E-F647-05A9-836A-2682DCC4D21F}"/>
                </a:ext>
              </a:extLst>
            </p:cNvPr>
            <p:cNvSpPr>
              <a:spLocks/>
            </p:cNvSpPr>
            <p:nvPr/>
          </p:nvSpPr>
          <p:spPr bwMode="auto">
            <a:xfrm>
              <a:off x="4398963" y="1797050"/>
              <a:ext cx="1060450" cy="1101725"/>
            </a:xfrm>
            <a:custGeom>
              <a:avLst/>
              <a:gdLst>
                <a:gd name="T0" fmla="*/ 0 w 727"/>
                <a:gd name="T1" fmla="*/ 559 h 756"/>
                <a:gd name="T2" fmla="*/ 173 w 727"/>
                <a:gd name="T3" fmla="*/ 526 h 756"/>
                <a:gd name="T4" fmla="*/ 401 w 727"/>
                <a:gd name="T5" fmla="*/ 314 h 756"/>
                <a:gd name="T6" fmla="*/ 324 w 727"/>
                <a:gd name="T7" fmla="*/ 311 h 756"/>
                <a:gd name="T8" fmla="*/ 314 w 727"/>
                <a:gd name="T9" fmla="*/ 275 h 756"/>
                <a:gd name="T10" fmla="*/ 482 w 727"/>
                <a:gd name="T11" fmla="*/ 27 h 756"/>
                <a:gd name="T12" fmla="*/ 524 w 727"/>
                <a:gd name="T13" fmla="*/ 27 h 756"/>
                <a:gd name="T14" fmla="*/ 712 w 727"/>
                <a:gd name="T15" fmla="*/ 280 h 756"/>
                <a:gd name="T16" fmla="*/ 703 w 727"/>
                <a:gd name="T17" fmla="*/ 311 h 756"/>
                <a:gd name="T18" fmla="*/ 613 w 727"/>
                <a:gd name="T19" fmla="*/ 316 h 756"/>
                <a:gd name="T20" fmla="*/ 160 w 727"/>
                <a:gd name="T21" fmla="*/ 748 h 756"/>
                <a:gd name="T22" fmla="*/ 0 w 727"/>
                <a:gd name="T23" fmla="*/ 559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7" h="756">
                  <a:moveTo>
                    <a:pt x="0" y="559"/>
                  </a:moveTo>
                  <a:cubicBezTo>
                    <a:pt x="11" y="516"/>
                    <a:pt x="76" y="518"/>
                    <a:pt x="173" y="526"/>
                  </a:cubicBezTo>
                  <a:cubicBezTo>
                    <a:pt x="248" y="534"/>
                    <a:pt x="418" y="548"/>
                    <a:pt x="401" y="314"/>
                  </a:cubicBezTo>
                  <a:cubicBezTo>
                    <a:pt x="324" y="311"/>
                    <a:pt x="324" y="311"/>
                    <a:pt x="324" y="311"/>
                  </a:cubicBezTo>
                  <a:cubicBezTo>
                    <a:pt x="297" y="311"/>
                    <a:pt x="298" y="296"/>
                    <a:pt x="314" y="275"/>
                  </a:cubicBezTo>
                  <a:cubicBezTo>
                    <a:pt x="314" y="275"/>
                    <a:pt x="429" y="102"/>
                    <a:pt x="482" y="27"/>
                  </a:cubicBezTo>
                  <a:cubicBezTo>
                    <a:pt x="496" y="7"/>
                    <a:pt x="507" y="0"/>
                    <a:pt x="524" y="27"/>
                  </a:cubicBezTo>
                  <a:cubicBezTo>
                    <a:pt x="583" y="98"/>
                    <a:pt x="672" y="225"/>
                    <a:pt x="712" y="280"/>
                  </a:cubicBezTo>
                  <a:cubicBezTo>
                    <a:pt x="714" y="285"/>
                    <a:pt x="727" y="308"/>
                    <a:pt x="703" y="311"/>
                  </a:cubicBezTo>
                  <a:cubicBezTo>
                    <a:pt x="675" y="314"/>
                    <a:pt x="613" y="316"/>
                    <a:pt x="613" y="316"/>
                  </a:cubicBezTo>
                  <a:cubicBezTo>
                    <a:pt x="634" y="750"/>
                    <a:pt x="376" y="750"/>
                    <a:pt x="160" y="748"/>
                  </a:cubicBezTo>
                  <a:cubicBezTo>
                    <a:pt x="121" y="756"/>
                    <a:pt x="4" y="705"/>
                    <a:pt x="0" y="559"/>
                  </a:cubicBezTo>
                  <a:close/>
                </a:path>
              </a:pathLst>
            </a:custGeom>
            <a:solidFill>
              <a:srgbClr val="0867CB">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sp>
          <p:nvSpPr>
            <p:cNvPr id="7" name="Freeform 7">
              <a:extLst>
                <a:ext uri="{FF2B5EF4-FFF2-40B4-BE49-F238E27FC236}">
                  <a16:creationId xmlns:a16="http://schemas.microsoft.com/office/drawing/2014/main" id="{ED42C8AE-6040-7397-DFB4-125764F9506F}"/>
                </a:ext>
              </a:extLst>
            </p:cNvPr>
            <p:cNvSpPr>
              <a:spLocks/>
            </p:cNvSpPr>
            <p:nvPr/>
          </p:nvSpPr>
          <p:spPr bwMode="auto">
            <a:xfrm>
              <a:off x="3670300" y="1193801"/>
              <a:ext cx="1060450" cy="1101725"/>
            </a:xfrm>
            <a:custGeom>
              <a:avLst/>
              <a:gdLst>
                <a:gd name="T0" fmla="*/ 727 w 727"/>
                <a:gd name="T1" fmla="*/ 559 h 756"/>
                <a:gd name="T2" fmla="*/ 554 w 727"/>
                <a:gd name="T3" fmla="*/ 526 h 756"/>
                <a:gd name="T4" fmla="*/ 326 w 727"/>
                <a:gd name="T5" fmla="*/ 314 h 756"/>
                <a:gd name="T6" fmla="*/ 403 w 727"/>
                <a:gd name="T7" fmla="*/ 311 h 756"/>
                <a:gd name="T8" fmla="*/ 413 w 727"/>
                <a:gd name="T9" fmla="*/ 275 h 756"/>
                <a:gd name="T10" fmla="*/ 245 w 727"/>
                <a:gd name="T11" fmla="*/ 27 h 756"/>
                <a:gd name="T12" fmla="*/ 203 w 727"/>
                <a:gd name="T13" fmla="*/ 27 h 756"/>
                <a:gd name="T14" fmla="*/ 15 w 727"/>
                <a:gd name="T15" fmla="*/ 280 h 756"/>
                <a:gd name="T16" fmla="*/ 24 w 727"/>
                <a:gd name="T17" fmla="*/ 311 h 756"/>
                <a:gd name="T18" fmla="*/ 114 w 727"/>
                <a:gd name="T19" fmla="*/ 316 h 756"/>
                <a:gd name="T20" fmla="*/ 567 w 727"/>
                <a:gd name="T21" fmla="*/ 748 h 756"/>
                <a:gd name="T22" fmla="*/ 727 w 727"/>
                <a:gd name="T23" fmla="*/ 559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7" h="756">
                  <a:moveTo>
                    <a:pt x="727" y="559"/>
                  </a:moveTo>
                  <a:cubicBezTo>
                    <a:pt x="716" y="516"/>
                    <a:pt x="651" y="518"/>
                    <a:pt x="554" y="526"/>
                  </a:cubicBezTo>
                  <a:cubicBezTo>
                    <a:pt x="479" y="534"/>
                    <a:pt x="309" y="548"/>
                    <a:pt x="326" y="314"/>
                  </a:cubicBezTo>
                  <a:cubicBezTo>
                    <a:pt x="403" y="311"/>
                    <a:pt x="403" y="311"/>
                    <a:pt x="403" y="311"/>
                  </a:cubicBezTo>
                  <a:cubicBezTo>
                    <a:pt x="430" y="311"/>
                    <a:pt x="429" y="296"/>
                    <a:pt x="413" y="275"/>
                  </a:cubicBezTo>
                  <a:cubicBezTo>
                    <a:pt x="413" y="275"/>
                    <a:pt x="298" y="102"/>
                    <a:pt x="245" y="27"/>
                  </a:cubicBezTo>
                  <a:cubicBezTo>
                    <a:pt x="231" y="7"/>
                    <a:pt x="220" y="0"/>
                    <a:pt x="203" y="27"/>
                  </a:cubicBezTo>
                  <a:cubicBezTo>
                    <a:pt x="144" y="98"/>
                    <a:pt x="55" y="226"/>
                    <a:pt x="15" y="280"/>
                  </a:cubicBezTo>
                  <a:cubicBezTo>
                    <a:pt x="13" y="285"/>
                    <a:pt x="0" y="308"/>
                    <a:pt x="24" y="311"/>
                  </a:cubicBezTo>
                  <a:cubicBezTo>
                    <a:pt x="52" y="314"/>
                    <a:pt x="114" y="316"/>
                    <a:pt x="114" y="316"/>
                  </a:cubicBezTo>
                  <a:cubicBezTo>
                    <a:pt x="93" y="750"/>
                    <a:pt x="351" y="750"/>
                    <a:pt x="567" y="748"/>
                  </a:cubicBezTo>
                  <a:cubicBezTo>
                    <a:pt x="606" y="756"/>
                    <a:pt x="723" y="705"/>
                    <a:pt x="727" y="559"/>
                  </a:cubicBezTo>
                  <a:close/>
                </a:path>
              </a:pathLst>
            </a:custGeom>
            <a:solidFill>
              <a:srgbClr val="1AA60F">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sp>
          <p:nvSpPr>
            <p:cNvPr id="8" name="Freeform 8">
              <a:extLst>
                <a:ext uri="{FF2B5EF4-FFF2-40B4-BE49-F238E27FC236}">
                  <a16:creationId xmlns:a16="http://schemas.microsoft.com/office/drawing/2014/main" id="{3D2BC56F-5032-C87A-5717-15437C81AA8F}"/>
                </a:ext>
              </a:extLst>
            </p:cNvPr>
            <p:cNvSpPr>
              <a:spLocks/>
            </p:cNvSpPr>
            <p:nvPr/>
          </p:nvSpPr>
          <p:spPr bwMode="auto">
            <a:xfrm>
              <a:off x="4459288" y="1257300"/>
              <a:ext cx="65088" cy="2792412"/>
            </a:xfrm>
            <a:custGeom>
              <a:avLst/>
              <a:gdLst>
                <a:gd name="T0" fmla="*/ 37 w 41"/>
                <a:gd name="T1" fmla="*/ 1759 h 1759"/>
                <a:gd name="T2" fmla="*/ 0 w 41"/>
                <a:gd name="T3" fmla="*/ 1742 h 1759"/>
                <a:gd name="T4" fmla="*/ 4 w 41"/>
                <a:gd name="T5" fmla="*/ 0 h 1759"/>
                <a:gd name="T6" fmla="*/ 41 w 41"/>
                <a:gd name="T7" fmla="*/ 0 h 1759"/>
                <a:gd name="T8" fmla="*/ 37 w 41"/>
                <a:gd name="T9" fmla="*/ 1759 h 1759"/>
              </a:gdLst>
              <a:ahLst/>
              <a:cxnLst>
                <a:cxn ang="0">
                  <a:pos x="T0" y="T1"/>
                </a:cxn>
                <a:cxn ang="0">
                  <a:pos x="T2" y="T3"/>
                </a:cxn>
                <a:cxn ang="0">
                  <a:pos x="T4" y="T5"/>
                </a:cxn>
                <a:cxn ang="0">
                  <a:pos x="T6" y="T7"/>
                </a:cxn>
                <a:cxn ang="0">
                  <a:pos x="T8" y="T9"/>
                </a:cxn>
              </a:cxnLst>
              <a:rect l="0" t="0" r="r" b="b"/>
              <a:pathLst>
                <a:path w="41" h="1759">
                  <a:moveTo>
                    <a:pt x="37" y="1759"/>
                  </a:moveTo>
                  <a:lnTo>
                    <a:pt x="0" y="1742"/>
                  </a:lnTo>
                  <a:lnTo>
                    <a:pt x="4" y="0"/>
                  </a:lnTo>
                  <a:lnTo>
                    <a:pt x="41" y="0"/>
                  </a:lnTo>
                  <a:lnTo>
                    <a:pt x="37" y="1759"/>
                  </a:lnTo>
                  <a:close/>
                </a:path>
              </a:pathLst>
            </a:custGeom>
            <a:solidFill>
              <a:srgbClr val="778495">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sp>
          <p:nvSpPr>
            <p:cNvPr id="9" name="Freeform 9">
              <a:extLst>
                <a:ext uri="{FF2B5EF4-FFF2-40B4-BE49-F238E27FC236}">
                  <a16:creationId xmlns:a16="http://schemas.microsoft.com/office/drawing/2014/main" id="{4310C0F6-CC2E-D5FC-D1FC-8454D499BECA}"/>
                </a:ext>
              </a:extLst>
            </p:cNvPr>
            <p:cNvSpPr>
              <a:spLocks/>
            </p:cNvSpPr>
            <p:nvPr/>
          </p:nvSpPr>
          <p:spPr bwMode="auto">
            <a:xfrm>
              <a:off x="4624862" y="1257300"/>
              <a:ext cx="63500" cy="2794000"/>
            </a:xfrm>
            <a:custGeom>
              <a:avLst/>
              <a:gdLst>
                <a:gd name="T0" fmla="*/ 34 w 40"/>
                <a:gd name="T1" fmla="*/ 1747 h 1760"/>
                <a:gd name="T2" fmla="*/ 0 w 40"/>
                <a:gd name="T3" fmla="*/ 1760 h 1760"/>
                <a:gd name="T4" fmla="*/ 5 w 40"/>
                <a:gd name="T5" fmla="*/ 0 h 1760"/>
                <a:gd name="T6" fmla="*/ 40 w 40"/>
                <a:gd name="T7" fmla="*/ 1 h 1760"/>
                <a:gd name="T8" fmla="*/ 34 w 40"/>
                <a:gd name="T9" fmla="*/ 1747 h 1760"/>
              </a:gdLst>
              <a:ahLst/>
              <a:cxnLst>
                <a:cxn ang="0">
                  <a:pos x="T0" y="T1"/>
                </a:cxn>
                <a:cxn ang="0">
                  <a:pos x="T2" y="T3"/>
                </a:cxn>
                <a:cxn ang="0">
                  <a:pos x="T4" y="T5"/>
                </a:cxn>
                <a:cxn ang="0">
                  <a:pos x="T6" y="T7"/>
                </a:cxn>
                <a:cxn ang="0">
                  <a:pos x="T8" y="T9"/>
                </a:cxn>
              </a:cxnLst>
              <a:rect l="0" t="0" r="r" b="b"/>
              <a:pathLst>
                <a:path w="40" h="1760">
                  <a:moveTo>
                    <a:pt x="34" y="1747"/>
                  </a:moveTo>
                  <a:lnTo>
                    <a:pt x="0" y="1760"/>
                  </a:lnTo>
                  <a:lnTo>
                    <a:pt x="5" y="0"/>
                  </a:lnTo>
                  <a:lnTo>
                    <a:pt x="40" y="1"/>
                  </a:lnTo>
                  <a:lnTo>
                    <a:pt x="34" y="1747"/>
                  </a:lnTo>
                  <a:close/>
                </a:path>
              </a:pathLst>
            </a:custGeom>
            <a:solidFill>
              <a:srgbClr val="778495">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sp>
          <p:nvSpPr>
            <p:cNvPr id="10" name="Freeform 10">
              <a:extLst>
                <a:ext uri="{FF2B5EF4-FFF2-40B4-BE49-F238E27FC236}">
                  <a16:creationId xmlns:a16="http://schemas.microsoft.com/office/drawing/2014/main" id="{159D7F95-168B-BF38-0B69-A71DE9C3DBFA}"/>
                </a:ext>
              </a:extLst>
            </p:cNvPr>
            <p:cNvSpPr>
              <a:spLocks/>
            </p:cNvSpPr>
            <p:nvPr/>
          </p:nvSpPr>
          <p:spPr bwMode="auto">
            <a:xfrm>
              <a:off x="4508026" y="1257300"/>
              <a:ext cx="139700" cy="2794000"/>
            </a:xfrm>
            <a:custGeom>
              <a:avLst/>
              <a:gdLst>
                <a:gd name="T0" fmla="*/ 67 w 71"/>
                <a:gd name="T1" fmla="*/ 1760 h 1760"/>
                <a:gd name="T2" fmla="*/ 0 w 71"/>
                <a:gd name="T3" fmla="*/ 1759 h 1760"/>
                <a:gd name="T4" fmla="*/ 4 w 71"/>
                <a:gd name="T5" fmla="*/ 0 h 1760"/>
                <a:gd name="T6" fmla="*/ 71 w 71"/>
                <a:gd name="T7" fmla="*/ 0 h 1760"/>
                <a:gd name="T8" fmla="*/ 67 w 71"/>
                <a:gd name="T9" fmla="*/ 1760 h 1760"/>
              </a:gdLst>
              <a:ahLst/>
              <a:cxnLst>
                <a:cxn ang="0">
                  <a:pos x="T0" y="T1"/>
                </a:cxn>
                <a:cxn ang="0">
                  <a:pos x="T2" y="T3"/>
                </a:cxn>
                <a:cxn ang="0">
                  <a:pos x="T4" y="T5"/>
                </a:cxn>
                <a:cxn ang="0">
                  <a:pos x="T6" y="T7"/>
                </a:cxn>
                <a:cxn ang="0">
                  <a:pos x="T8" y="T9"/>
                </a:cxn>
              </a:cxnLst>
              <a:rect l="0" t="0" r="r" b="b"/>
              <a:pathLst>
                <a:path w="71" h="1760">
                  <a:moveTo>
                    <a:pt x="67" y="1760"/>
                  </a:moveTo>
                  <a:lnTo>
                    <a:pt x="0" y="1759"/>
                  </a:lnTo>
                  <a:lnTo>
                    <a:pt x="4" y="0"/>
                  </a:lnTo>
                  <a:lnTo>
                    <a:pt x="71" y="0"/>
                  </a:lnTo>
                  <a:lnTo>
                    <a:pt x="67" y="1760"/>
                  </a:lnTo>
                  <a:close/>
                </a:path>
              </a:pathLst>
            </a:custGeom>
            <a:solidFill>
              <a:srgbClr val="778495"/>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sp>
          <p:nvSpPr>
            <p:cNvPr id="11" name="Freeform 11">
              <a:extLst>
                <a:ext uri="{FF2B5EF4-FFF2-40B4-BE49-F238E27FC236}">
                  <a16:creationId xmlns:a16="http://schemas.microsoft.com/office/drawing/2014/main" id="{0E30BE2E-661C-3454-F8A8-FCF5EC99293A}"/>
                </a:ext>
              </a:extLst>
            </p:cNvPr>
            <p:cNvSpPr>
              <a:spLocks/>
            </p:cNvSpPr>
            <p:nvPr/>
          </p:nvSpPr>
          <p:spPr bwMode="auto">
            <a:xfrm>
              <a:off x="4459288" y="3973513"/>
              <a:ext cx="215900" cy="450850"/>
            </a:xfrm>
            <a:custGeom>
              <a:avLst/>
              <a:gdLst>
                <a:gd name="T0" fmla="*/ 38 w 148"/>
                <a:gd name="T1" fmla="*/ 52 h 309"/>
                <a:gd name="T2" fmla="*/ 70 w 148"/>
                <a:gd name="T3" fmla="*/ 17 h 309"/>
                <a:gd name="T4" fmla="*/ 107 w 148"/>
                <a:gd name="T5" fmla="*/ 45 h 309"/>
                <a:gd name="T6" fmla="*/ 134 w 148"/>
                <a:gd name="T7" fmla="*/ 18 h 309"/>
                <a:gd name="T8" fmla="*/ 148 w 148"/>
                <a:gd name="T9" fmla="*/ 34 h 309"/>
                <a:gd name="T10" fmla="*/ 78 w 148"/>
                <a:gd name="T11" fmla="*/ 309 h 309"/>
                <a:gd name="T12" fmla="*/ 0 w 148"/>
                <a:gd name="T13" fmla="*/ 33 h 309"/>
                <a:gd name="T14" fmla="*/ 38 w 148"/>
                <a:gd name="T15" fmla="*/ 52 h 3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 h="309">
                  <a:moveTo>
                    <a:pt x="38" y="52"/>
                  </a:moveTo>
                  <a:cubicBezTo>
                    <a:pt x="38" y="52"/>
                    <a:pt x="57" y="13"/>
                    <a:pt x="70" y="17"/>
                  </a:cubicBezTo>
                  <a:cubicBezTo>
                    <a:pt x="84" y="21"/>
                    <a:pt x="103" y="15"/>
                    <a:pt x="107" y="45"/>
                  </a:cubicBezTo>
                  <a:cubicBezTo>
                    <a:pt x="111" y="42"/>
                    <a:pt x="122" y="19"/>
                    <a:pt x="134" y="18"/>
                  </a:cubicBezTo>
                  <a:cubicBezTo>
                    <a:pt x="145" y="18"/>
                    <a:pt x="148" y="34"/>
                    <a:pt x="148" y="34"/>
                  </a:cubicBezTo>
                  <a:cubicBezTo>
                    <a:pt x="78" y="309"/>
                    <a:pt x="78" y="309"/>
                    <a:pt x="78" y="309"/>
                  </a:cubicBezTo>
                  <a:cubicBezTo>
                    <a:pt x="0" y="33"/>
                    <a:pt x="0" y="33"/>
                    <a:pt x="0" y="33"/>
                  </a:cubicBezTo>
                  <a:cubicBezTo>
                    <a:pt x="0" y="33"/>
                    <a:pt x="24" y="0"/>
                    <a:pt x="38" y="52"/>
                  </a:cubicBezTo>
                  <a:close/>
                </a:path>
              </a:pathLst>
            </a:custGeom>
            <a:solidFill>
              <a:srgbClr val="1AA60F">
                <a:lumMod val="40000"/>
                <a:lumOff val="6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sp>
          <p:nvSpPr>
            <p:cNvPr id="12" name="Freeform 12">
              <a:extLst>
                <a:ext uri="{FF2B5EF4-FFF2-40B4-BE49-F238E27FC236}">
                  <a16:creationId xmlns:a16="http://schemas.microsoft.com/office/drawing/2014/main" id="{2B24A979-9B82-71F3-9F30-B4CBD2181FF0}"/>
                </a:ext>
              </a:extLst>
            </p:cNvPr>
            <p:cNvSpPr>
              <a:spLocks/>
            </p:cNvSpPr>
            <p:nvPr/>
          </p:nvSpPr>
          <p:spPr bwMode="auto">
            <a:xfrm>
              <a:off x="4532313" y="4244975"/>
              <a:ext cx="77788" cy="179387"/>
            </a:xfrm>
            <a:custGeom>
              <a:avLst/>
              <a:gdLst>
                <a:gd name="T0" fmla="*/ 0 w 54"/>
                <a:gd name="T1" fmla="*/ 23 h 123"/>
                <a:gd name="T2" fmla="*/ 28 w 54"/>
                <a:gd name="T3" fmla="*/ 123 h 123"/>
                <a:gd name="T4" fmla="*/ 54 w 54"/>
                <a:gd name="T5" fmla="*/ 23 h 123"/>
                <a:gd name="T6" fmla="*/ 0 w 54"/>
                <a:gd name="T7" fmla="*/ 23 h 123"/>
              </a:gdLst>
              <a:ahLst/>
              <a:cxnLst>
                <a:cxn ang="0">
                  <a:pos x="T0" y="T1"/>
                </a:cxn>
                <a:cxn ang="0">
                  <a:pos x="T2" y="T3"/>
                </a:cxn>
                <a:cxn ang="0">
                  <a:pos x="T4" y="T5"/>
                </a:cxn>
                <a:cxn ang="0">
                  <a:pos x="T6" y="T7"/>
                </a:cxn>
              </a:cxnLst>
              <a:rect l="0" t="0" r="r" b="b"/>
              <a:pathLst>
                <a:path w="54" h="123">
                  <a:moveTo>
                    <a:pt x="0" y="23"/>
                  </a:moveTo>
                  <a:cubicBezTo>
                    <a:pt x="28" y="123"/>
                    <a:pt x="28" y="123"/>
                    <a:pt x="28" y="123"/>
                  </a:cubicBezTo>
                  <a:cubicBezTo>
                    <a:pt x="54" y="23"/>
                    <a:pt x="54" y="23"/>
                    <a:pt x="54" y="23"/>
                  </a:cubicBezTo>
                  <a:cubicBezTo>
                    <a:pt x="54" y="23"/>
                    <a:pt x="27" y="0"/>
                    <a:pt x="0" y="23"/>
                  </a:cubicBezTo>
                  <a:close/>
                </a:path>
              </a:pathLst>
            </a:custGeom>
            <a:solidFill>
              <a:srgbClr val="778495">
                <a:lumMod val="5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sp>
          <p:nvSpPr>
            <p:cNvPr id="13" name="Rectangle 12">
              <a:extLst>
                <a:ext uri="{FF2B5EF4-FFF2-40B4-BE49-F238E27FC236}">
                  <a16:creationId xmlns:a16="http://schemas.microsoft.com/office/drawing/2014/main" id="{CD94589E-F456-0CF6-A886-68ED6066CD58}"/>
                </a:ext>
              </a:extLst>
            </p:cNvPr>
            <p:cNvSpPr>
              <a:spLocks noChangeArrowheads="1"/>
            </p:cNvSpPr>
            <p:nvPr/>
          </p:nvSpPr>
          <p:spPr bwMode="auto">
            <a:xfrm>
              <a:off x="4465638" y="1257300"/>
              <a:ext cx="219075" cy="196850"/>
            </a:xfrm>
            <a:prstGeom prst="rect">
              <a:avLst/>
            </a:prstGeom>
            <a:solidFill>
              <a:srgbClr val="778495">
                <a:lumMod val="5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sp>
          <p:nvSpPr>
            <p:cNvPr id="14" name="Freeform 14">
              <a:extLst>
                <a:ext uri="{FF2B5EF4-FFF2-40B4-BE49-F238E27FC236}">
                  <a16:creationId xmlns:a16="http://schemas.microsoft.com/office/drawing/2014/main" id="{54B6DE14-D777-A7BC-2930-1D85F7B63B57}"/>
                </a:ext>
              </a:extLst>
            </p:cNvPr>
            <p:cNvSpPr>
              <a:spLocks/>
            </p:cNvSpPr>
            <p:nvPr/>
          </p:nvSpPr>
          <p:spPr bwMode="auto">
            <a:xfrm>
              <a:off x="4459288" y="2008188"/>
              <a:ext cx="274638" cy="2043112"/>
            </a:xfrm>
            <a:custGeom>
              <a:avLst/>
              <a:gdLst>
                <a:gd name="T0" fmla="*/ 38 w 188"/>
                <a:gd name="T1" fmla="*/ 1401 h 1401"/>
                <a:gd name="T2" fmla="*/ 40 w 188"/>
                <a:gd name="T3" fmla="*/ 246 h 1401"/>
                <a:gd name="T4" fmla="*/ 188 w 188"/>
                <a:gd name="T5" fmla="*/ 187 h 1401"/>
                <a:gd name="T6" fmla="*/ 186 w 188"/>
                <a:gd name="T7" fmla="*/ 0 h 1401"/>
                <a:gd name="T8" fmla="*/ 3 w 188"/>
                <a:gd name="T9" fmla="*/ 226 h 1401"/>
                <a:gd name="T10" fmla="*/ 0 w 188"/>
                <a:gd name="T11" fmla="*/ 1381 h 1401"/>
                <a:gd name="T12" fmla="*/ 38 w 188"/>
                <a:gd name="T13" fmla="*/ 1401 h 1401"/>
              </a:gdLst>
              <a:ahLst/>
              <a:cxnLst>
                <a:cxn ang="0">
                  <a:pos x="T0" y="T1"/>
                </a:cxn>
                <a:cxn ang="0">
                  <a:pos x="T2" y="T3"/>
                </a:cxn>
                <a:cxn ang="0">
                  <a:pos x="T4" y="T5"/>
                </a:cxn>
                <a:cxn ang="0">
                  <a:pos x="T6" y="T7"/>
                </a:cxn>
                <a:cxn ang="0">
                  <a:pos x="T8" y="T9"/>
                </a:cxn>
                <a:cxn ang="0">
                  <a:pos x="T10" y="T11"/>
                </a:cxn>
                <a:cxn ang="0">
                  <a:pos x="T12" y="T13"/>
                </a:cxn>
              </a:cxnLst>
              <a:rect l="0" t="0" r="r" b="b"/>
              <a:pathLst>
                <a:path w="188" h="1401">
                  <a:moveTo>
                    <a:pt x="38" y="1401"/>
                  </a:moveTo>
                  <a:cubicBezTo>
                    <a:pt x="40" y="246"/>
                    <a:pt x="40" y="246"/>
                    <a:pt x="40" y="246"/>
                  </a:cubicBezTo>
                  <a:cubicBezTo>
                    <a:pt x="131" y="218"/>
                    <a:pt x="182" y="213"/>
                    <a:pt x="188" y="187"/>
                  </a:cubicBezTo>
                  <a:cubicBezTo>
                    <a:pt x="186" y="0"/>
                    <a:pt x="186" y="0"/>
                    <a:pt x="186" y="0"/>
                  </a:cubicBezTo>
                  <a:cubicBezTo>
                    <a:pt x="171" y="93"/>
                    <a:pt x="3" y="184"/>
                    <a:pt x="3" y="226"/>
                  </a:cubicBezTo>
                  <a:cubicBezTo>
                    <a:pt x="0" y="1381"/>
                    <a:pt x="0" y="1381"/>
                    <a:pt x="0" y="1381"/>
                  </a:cubicBezTo>
                  <a:cubicBezTo>
                    <a:pt x="14" y="1364"/>
                    <a:pt x="30" y="1368"/>
                    <a:pt x="38" y="1401"/>
                  </a:cubicBezTo>
                  <a:close/>
                </a:path>
              </a:pathLst>
            </a:custGeom>
            <a:solidFill>
              <a:srgbClr val="1AA60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sp>
          <p:nvSpPr>
            <p:cNvPr id="15" name="Freeform 15">
              <a:extLst>
                <a:ext uri="{FF2B5EF4-FFF2-40B4-BE49-F238E27FC236}">
                  <a16:creationId xmlns:a16="http://schemas.microsoft.com/office/drawing/2014/main" id="{9773E2E7-A6CC-FD40-7B46-E899AE388EA9}"/>
                </a:ext>
              </a:extLst>
            </p:cNvPr>
            <p:cNvSpPr>
              <a:spLocks/>
            </p:cNvSpPr>
            <p:nvPr/>
          </p:nvSpPr>
          <p:spPr bwMode="auto">
            <a:xfrm>
              <a:off x="4395788" y="2611438"/>
              <a:ext cx="280988" cy="1435100"/>
            </a:xfrm>
            <a:custGeom>
              <a:avLst/>
              <a:gdLst>
                <a:gd name="T0" fmla="*/ 151 w 192"/>
                <a:gd name="T1" fmla="*/ 984 h 984"/>
                <a:gd name="T2" fmla="*/ 154 w 192"/>
                <a:gd name="T3" fmla="*/ 256 h 984"/>
                <a:gd name="T4" fmla="*/ 0 w 192"/>
                <a:gd name="T5" fmla="*/ 195 h 984"/>
                <a:gd name="T6" fmla="*/ 2 w 192"/>
                <a:gd name="T7" fmla="*/ 0 h 984"/>
                <a:gd name="T8" fmla="*/ 192 w 192"/>
                <a:gd name="T9" fmla="*/ 235 h 984"/>
                <a:gd name="T10" fmla="*/ 191 w 192"/>
                <a:gd name="T11" fmla="*/ 968 h 984"/>
                <a:gd name="T12" fmla="*/ 151 w 192"/>
                <a:gd name="T13" fmla="*/ 984 h 984"/>
              </a:gdLst>
              <a:ahLst/>
              <a:cxnLst>
                <a:cxn ang="0">
                  <a:pos x="T0" y="T1"/>
                </a:cxn>
                <a:cxn ang="0">
                  <a:pos x="T2" y="T3"/>
                </a:cxn>
                <a:cxn ang="0">
                  <a:pos x="T4" y="T5"/>
                </a:cxn>
                <a:cxn ang="0">
                  <a:pos x="T6" y="T7"/>
                </a:cxn>
                <a:cxn ang="0">
                  <a:pos x="T8" y="T9"/>
                </a:cxn>
                <a:cxn ang="0">
                  <a:pos x="T10" y="T11"/>
                </a:cxn>
                <a:cxn ang="0">
                  <a:pos x="T12" y="T13"/>
                </a:cxn>
              </a:cxnLst>
              <a:rect l="0" t="0" r="r" b="b"/>
              <a:pathLst>
                <a:path w="192" h="984">
                  <a:moveTo>
                    <a:pt x="151" y="984"/>
                  </a:moveTo>
                  <a:cubicBezTo>
                    <a:pt x="154" y="256"/>
                    <a:pt x="154" y="256"/>
                    <a:pt x="154" y="256"/>
                  </a:cubicBezTo>
                  <a:cubicBezTo>
                    <a:pt x="59" y="227"/>
                    <a:pt x="6" y="221"/>
                    <a:pt x="0" y="195"/>
                  </a:cubicBezTo>
                  <a:cubicBezTo>
                    <a:pt x="2" y="0"/>
                    <a:pt x="2" y="0"/>
                    <a:pt x="2" y="0"/>
                  </a:cubicBezTo>
                  <a:cubicBezTo>
                    <a:pt x="18" y="97"/>
                    <a:pt x="192" y="192"/>
                    <a:pt x="192" y="235"/>
                  </a:cubicBezTo>
                  <a:cubicBezTo>
                    <a:pt x="191" y="968"/>
                    <a:pt x="191" y="968"/>
                    <a:pt x="191" y="968"/>
                  </a:cubicBezTo>
                  <a:cubicBezTo>
                    <a:pt x="186" y="945"/>
                    <a:pt x="164" y="947"/>
                    <a:pt x="151" y="984"/>
                  </a:cubicBezTo>
                  <a:close/>
                </a:path>
              </a:pathLst>
            </a:custGeom>
            <a:solidFill>
              <a:srgbClr val="0867CB"/>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sp>
          <p:nvSpPr>
            <p:cNvPr id="16" name="Freeform 16">
              <a:extLst>
                <a:ext uri="{FF2B5EF4-FFF2-40B4-BE49-F238E27FC236}">
                  <a16:creationId xmlns:a16="http://schemas.microsoft.com/office/drawing/2014/main" id="{73B6EC2B-22AC-D109-3CBD-7FC04AB6EC1D}"/>
                </a:ext>
              </a:extLst>
            </p:cNvPr>
            <p:cNvSpPr>
              <a:spLocks/>
            </p:cNvSpPr>
            <p:nvPr/>
          </p:nvSpPr>
          <p:spPr bwMode="auto">
            <a:xfrm>
              <a:off x="4513263" y="3143250"/>
              <a:ext cx="282575" cy="906462"/>
            </a:xfrm>
            <a:custGeom>
              <a:avLst/>
              <a:gdLst>
                <a:gd name="T0" fmla="*/ 71 w 194"/>
                <a:gd name="T1" fmla="*/ 620 h 622"/>
                <a:gd name="T2" fmla="*/ 74 w 194"/>
                <a:gd name="T3" fmla="*/ 246 h 622"/>
                <a:gd name="T4" fmla="*/ 194 w 194"/>
                <a:gd name="T5" fmla="*/ 194 h 622"/>
                <a:gd name="T6" fmla="*/ 192 w 194"/>
                <a:gd name="T7" fmla="*/ 0 h 622"/>
                <a:gd name="T8" fmla="*/ 0 w 194"/>
                <a:gd name="T9" fmla="*/ 234 h 622"/>
                <a:gd name="T10" fmla="*/ 1 w 194"/>
                <a:gd name="T11" fmla="*/ 622 h 622"/>
                <a:gd name="T12" fmla="*/ 71 w 194"/>
                <a:gd name="T13" fmla="*/ 620 h 622"/>
              </a:gdLst>
              <a:ahLst/>
              <a:cxnLst>
                <a:cxn ang="0">
                  <a:pos x="T0" y="T1"/>
                </a:cxn>
                <a:cxn ang="0">
                  <a:pos x="T2" y="T3"/>
                </a:cxn>
                <a:cxn ang="0">
                  <a:pos x="T4" y="T5"/>
                </a:cxn>
                <a:cxn ang="0">
                  <a:pos x="T6" y="T7"/>
                </a:cxn>
                <a:cxn ang="0">
                  <a:pos x="T8" y="T9"/>
                </a:cxn>
                <a:cxn ang="0">
                  <a:pos x="T10" y="T11"/>
                </a:cxn>
                <a:cxn ang="0">
                  <a:pos x="T12" y="T13"/>
                </a:cxn>
              </a:cxnLst>
              <a:rect l="0" t="0" r="r" b="b"/>
              <a:pathLst>
                <a:path w="194" h="622">
                  <a:moveTo>
                    <a:pt x="71" y="620"/>
                  </a:moveTo>
                  <a:cubicBezTo>
                    <a:pt x="74" y="246"/>
                    <a:pt x="74" y="246"/>
                    <a:pt x="74" y="246"/>
                  </a:cubicBezTo>
                  <a:cubicBezTo>
                    <a:pt x="169" y="217"/>
                    <a:pt x="188" y="221"/>
                    <a:pt x="194" y="194"/>
                  </a:cubicBezTo>
                  <a:cubicBezTo>
                    <a:pt x="192" y="0"/>
                    <a:pt x="192" y="0"/>
                    <a:pt x="192" y="0"/>
                  </a:cubicBezTo>
                  <a:cubicBezTo>
                    <a:pt x="176" y="96"/>
                    <a:pt x="0" y="191"/>
                    <a:pt x="0" y="234"/>
                  </a:cubicBezTo>
                  <a:cubicBezTo>
                    <a:pt x="1" y="622"/>
                    <a:pt x="1" y="622"/>
                    <a:pt x="1" y="622"/>
                  </a:cubicBezTo>
                  <a:cubicBezTo>
                    <a:pt x="21" y="582"/>
                    <a:pt x="59" y="583"/>
                    <a:pt x="71" y="620"/>
                  </a:cubicBezTo>
                  <a:close/>
                </a:path>
              </a:pathLst>
            </a:custGeom>
            <a:solidFill>
              <a:srgbClr val="2277DC"/>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grpSp>
      <p:cxnSp>
        <p:nvCxnSpPr>
          <p:cNvPr id="17" name="Straight Connector 35">
            <a:extLst>
              <a:ext uri="{FF2B5EF4-FFF2-40B4-BE49-F238E27FC236}">
                <a16:creationId xmlns:a16="http://schemas.microsoft.com/office/drawing/2014/main" id="{4CDF5504-B489-0ADF-21DA-2918BA3C0E62}"/>
              </a:ext>
            </a:extLst>
          </p:cNvPr>
          <p:cNvCxnSpPr/>
          <p:nvPr/>
        </p:nvCxnSpPr>
        <p:spPr>
          <a:xfrm rot="5400000" flipV="1">
            <a:off x="4692637" y="2291403"/>
            <a:ext cx="0" cy="587456"/>
          </a:xfrm>
          <a:prstGeom prst="line">
            <a:avLst/>
          </a:prstGeom>
          <a:noFill/>
          <a:ln w="6350" cap="flat" cmpd="sng" algn="ctr">
            <a:solidFill>
              <a:srgbClr val="1AA60F"/>
            </a:solidFill>
            <a:prstDash val="solid"/>
            <a:miter lim="800000"/>
            <a:headEnd type="oval"/>
          </a:ln>
          <a:effectLst/>
        </p:spPr>
      </p:cxnSp>
      <p:cxnSp>
        <p:nvCxnSpPr>
          <p:cNvPr id="18" name="Straight Connector 36">
            <a:extLst>
              <a:ext uri="{FF2B5EF4-FFF2-40B4-BE49-F238E27FC236}">
                <a16:creationId xmlns:a16="http://schemas.microsoft.com/office/drawing/2014/main" id="{7730F9D9-643B-E6DA-35FF-8AA2F534013E}"/>
              </a:ext>
            </a:extLst>
          </p:cNvPr>
          <p:cNvCxnSpPr/>
          <p:nvPr/>
        </p:nvCxnSpPr>
        <p:spPr>
          <a:xfrm rot="5400000" flipV="1">
            <a:off x="4781936" y="4342570"/>
            <a:ext cx="0" cy="587456"/>
          </a:xfrm>
          <a:prstGeom prst="line">
            <a:avLst/>
          </a:prstGeom>
          <a:noFill/>
          <a:ln w="6350" cap="flat" cmpd="sng" algn="ctr">
            <a:solidFill>
              <a:srgbClr val="2277DC"/>
            </a:solidFill>
            <a:prstDash val="solid"/>
            <a:miter lim="800000"/>
            <a:headEnd type="oval"/>
          </a:ln>
          <a:effectLst/>
        </p:spPr>
      </p:cxnSp>
      <p:cxnSp>
        <p:nvCxnSpPr>
          <p:cNvPr id="19" name="Straight Connector 37">
            <a:extLst>
              <a:ext uri="{FF2B5EF4-FFF2-40B4-BE49-F238E27FC236}">
                <a16:creationId xmlns:a16="http://schemas.microsoft.com/office/drawing/2014/main" id="{C483E34C-B11A-1453-9C69-BD65110BADC2}"/>
              </a:ext>
            </a:extLst>
          </p:cNvPr>
          <p:cNvCxnSpPr/>
          <p:nvPr/>
        </p:nvCxnSpPr>
        <p:spPr>
          <a:xfrm rot="16200000" flipH="1" flipV="1">
            <a:off x="7600770" y="2462393"/>
            <a:ext cx="0" cy="587456"/>
          </a:xfrm>
          <a:prstGeom prst="line">
            <a:avLst/>
          </a:prstGeom>
          <a:noFill/>
          <a:ln w="6350" cap="flat" cmpd="sng" algn="ctr">
            <a:solidFill>
              <a:srgbClr val="0867CB"/>
            </a:solidFill>
            <a:prstDash val="solid"/>
            <a:miter lim="800000"/>
            <a:headEnd type="oval"/>
          </a:ln>
          <a:effectLst/>
        </p:spPr>
      </p:cxnSp>
      <p:sp>
        <p:nvSpPr>
          <p:cNvPr id="21" name="TextBox 20">
            <a:extLst>
              <a:ext uri="{FF2B5EF4-FFF2-40B4-BE49-F238E27FC236}">
                <a16:creationId xmlns:a16="http://schemas.microsoft.com/office/drawing/2014/main" id="{4EB985F1-CCAD-B972-1D6E-3341F50ED75C}"/>
              </a:ext>
            </a:extLst>
          </p:cNvPr>
          <p:cNvSpPr txBox="1"/>
          <p:nvPr/>
        </p:nvSpPr>
        <p:spPr>
          <a:xfrm>
            <a:off x="8037990" y="1367766"/>
            <a:ext cx="3700879" cy="2677656"/>
          </a:xfrm>
          <a:prstGeom prst="rect">
            <a:avLst/>
          </a:prstGeom>
          <a:noFill/>
        </p:spPr>
        <p:txBody>
          <a:bodyPr wrap="square">
            <a:spAutoFit/>
          </a:bodyPr>
          <a:lstStyle/>
          <a:p>
            <a:r>
              <a:rPr lang="pt-BR" sz="2800" b="1" dirty="0">
                <a:solidFill>
                  <a:srgbClr val="00B050"/>
                </a:solidFill>
                <a:effectLst/>
                <a:latin typeface="Times New Roman" panose="02020603050405020304" pitchFamily="18" charset="0"/>
                <a:ea typeface="Times New Roman" panose="02020603050405020304" pitchFamily="18" charset="0"/>
              </a:rPr>
              <a:t>Tái hiện hình ảnh người anh hùng áo vải Quang Trung Nguyễn Huệ trong cuộc chiến chống quân Thanh xâm lược.</a:t>
            </a:r>
            <a:endParaRPr lang="en-US" sz="2800" b="1" dirty="0">
              <a:solidFill>
                <a:srgbClr val="00B050"/>
              </a:solidFill>
            </a:endParaRPr>
          </a:p>
        </p:txBody>
      </p:sp>
      <p:sp>
        <p:nvSpPr>
          <p:cNvPr id="23" name="TextBox 22">
            <a:extLst>
              <a:ext uri="{FF2B5EF4-FFF2-40B4-BE49-F238E27FC236}">
                <a16:creationId xmlns:a16="http://schemas.microsoft.com/office/drawing/2014/main" id="{75D9E6FB-67CC-FD4A-0AA2-A8DD6D6057E0}"/>
              </a:ext>
            </a:extLst>
          </p:cNvPr>
          <p:cNvSpPr txBox="1"/>
          <p:nvPr/>
        </p:nvSpPr>
        <p:spPr>
          <a:xfrm>
            <a:off x="593585" y="2014097"/>
            <a:ext cx="3850480" cy="1384995"/>
          </a:xfrm>
          <a:prstGeom prst="rect">
            <a:avLst/>
          </a:prstGeom>
          <a:noFill/>
        </p:spPr>
        <p:txBody>
          <a:bodyPr wrap="square">
            <a:spAutoFit/>
          </a:bodyPr>
          <a:lstStyle/>
          <a:p>
            <a:r>
              <a:rPr lang="pt-BR" sz="2800" b="1" dirty="0">
                <a:solidFill>
                  <a:srgbClr val="00B050"/>
                </a:solidFill>
                <a:effectLst/>
                <a:latin typeface="Times New Roman" panose="02020603050405020304" pitchFamily="18" charset="0"/>
                <a:ea typeface="Times New Roman" panose="02020603050405020304" pitchFamily="18" charset="0"/>
              </a:rPr>
              <a:t>Tái hiện hình ảnh bại trận của những kẻ bán nước và lũ cướp nước.</a:t>
            </a:r>
            <a:endParaRPr lang="en-US" sz="2800" b="1" dirty="0">
              <a:solidFill>
                <a:srgbClr val="00B050"/>
              </a:solidFill>
            </a:endParaRPr>
          </a:p>
        </p:txBody>
      </p:sp>
      <p:sp>
        <p:nvSpPr>
          <p:cNvPr id="25" name="TextBox 24">
            <a:extLst>
              <a:ext uri="{FF2B5EF4-FFF2-40B4-BE49-F238E27FC236}">
                <a16:creationId xmlns:a16="http://schemas.microsoft.com/office/drawing/2014/main" id="{1803F1C6-9212-F8BE-9D87-5C9BCB048E18}"/>
              </a:ext>
            </a:extLst>
          </p:cNvPr>
          <p:cNvSpPr txBox="1"/>
          <p:nvPr/>
        </p:nvSpPr>
        <p:spPr>
          <a:xfrm>
            <a:off x="660400" y="4110846"/>
            <a:ext cx="3395033" cy="1384995"/>
          </a:xfrm>
          <a:prstGeom prst="rect">
            <a:avLst/>
          </a:prstGeom>
          <a:noFill/>
        </p:spPr>
        <p:txBody>
          <a:bodyPr wrap="square">
            <a:spAutoFit/>
          </a:bodyPr>
          <a:lstStyle/>
          <a:p>
            <a:pPr algn="just"/>
            <a:r>
              <a:rPr lang="pt-BR" sz="2800" b="1" dirty="0">
                <a:solidFill>
                  <a:srgbClr val="00B050"/>
                </a:solidFill>
                <a:effectLst/>
                <a:latin typeface="Times New Roman" panose="02020603050405020304" pitchFamily="18" charset="0"/>
                <a:ea typeface="Times New Roman" panose="02020603050405020304" pitchFamily="18" charset="0"/>
              </a:rPr>
              <a:t>Kín </a:t>
            </a:r>
            <a:r>
              <a:rPr lang="vi-VN" sz="2800" b="1" dirty="0">
                <a:solidFill>
                  <a:srgbClr val="00B050"/>
                </a:solidFill>
                <a:effectLst/>
                <a:latin typeface="Times New Roman" panose="02020603050405020304" pitchFamily="18" charset="0"/>
                <a:ea typeface="Times New Roman" panose="02020603050405020304" pitchFamily="18" charset="0"/>
              </a:rPr>
              <a:t>đáo</a:t>
            </a:r>
            <a:r>
              <a:rPr lang="pt-BR" sz="2800" b="1" dirty="0">
                <a:solidFill>
                  <a:srgbClr val="00B050"/>
                </a:solidFill>
                <a:effectLst/>
                <a:latin typeface="Times New Roman" panose="02020603050405020304" pitchFamily="18" charset="0"/>
                <a:ea typeface="Times New Roman" panose="02020603050405020304" pitchFamily="18" charset="0"/>
              </a:rPr>
              <a:t> bộc lộ niềm tự hào về người anh hùng áo vải.</a:t>
            </a:r>
            <a:endParaRPr lang="en-US" sz="2800" b="1" dirty="0">
              <a:solidFill>
                <a:srgbClr val="00B050"/>
              </a:solidFill>
              <a:effectLst/>
              <a:latin typeface="Times New Roman" panose="02020603050405020304" pitchFamily="18" charset="0"/>
              <a:ea typeface="Times New Roman" panose="02020603050405020304" pitchFamily="18" charset="0"/>
            </a:endParaRPr>
          </a:p>
        </p:txBody>
      </p:sp>
      <p:pic>
        <p:nvPicPr>
          <p:cNvPr id="27" name="Picture 26">
            <a:extLst>
              <a:ext uri="{FF2B5EF4-FFF2-40B4-BE49-F238E27FC236}">
                <a16:creationId xmlns:a16="http://schemas.microsoft.com/office/drawing/2014/main" id="{F939687F-AA90-120B-9155-E8A717872B69}"/>
              </a:ext>
            </a:extLst>
          </p:cNvPr>
          <p:cNvPicPr>
            <a:picLocks noChangeAspect="1"/>
          </p:cNvPicPr>
          <p:nvPr/>
        </p:nvPicPr>
        <p:blipFill>
          <a:blip r:embed="rId2"/>
          <a:stretch>
            <a:fillRect/>
          </a:stretch>
        </p:blipFill>
        <p:spPr>
          <a:xfrm>
            <a:off x="7976676" y="3957335"/>
            <a:ext cx="3277233" cy="2363209"/>
          </a:xfrm>
          <a:prstGeom prst="rect">
            <a:avLst/>
          </a:prstGeom>
          <a:effectLst>
            <a:softEdge rad="317500"/>
          </a:effectLst>
        </p:spPr>
      </p:pic>
      <p:pic>
        <p:nvPicPr>
          <p:cNvPr id="29" name="Picture 28">
            <a:extLst>
              <a:ext uri="{FF2B5EF4-FFF2-40B4-BE49-F238E27FC236}">
                <a16:creationId xmlns:a16="http://schemas.microsoft.com/office/drawing/2014/main" id="{962D5479-F5DF-05FE-EA4A-C2785DD56D80}"/>
              </a:ext>
            </a:extLst>
          </p:cNvPr>
          <p:cNvPicPr>
            <a:picLocks noChangeAspect="1"/>
          </p:cNvPicPr>
          <p:nvPr/>
        </p:nvPicPr>
        <p:blipFill>
          <a:blip r:embed="rId3"/>
          <a:stretch>
            <a:fillRect/>
          </a:stretch>
        </p:blipFill>
        <p:spPr>
          <a:xfrm>
            <a:off x="676276" y="217181"/>
            <a:ext cx="3202378" cy="1796916"/>
          </a:xfrm>
          <a:prstGeom prst="rect">
            <a:avLst/>
          </a:prstGeom>
          <a:effectLst>
            <a:softEdge rad="317500"/>
          </a:effectLst>
        </p:spPr>
      </p:pic>
    </p:spTree>
    <p:extLst>
      <p:ext uri="{BB962C8B-B14F-4D97-AF65-F5344CB8AC3E}">
        <p14:creationId xmlns:p14="http://schemas.microsoft.com/office/powerpoint/2010/main" val="2961178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right)">
                                      <p:cBhvr>
                                        <p:cTn id="13" dur="500"/>
                                        <p:tgtEl>
                                          <p:spTgt spid="17"/>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par>
                          <p:cTn id="18" fill="hold">
                            <p:stCondLst>
                              <p:cond delay="2000"/>
                            </p:stCondLst>
                            <p:childTnLst>
                              <p:par>
                                <p:cTn id="19" presetID="22" presetClass="entr" presetSubtype="2"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right)">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circle(in)">
                                      <p:cBhvr>
                                        <p:cTn id="26" dur="20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circle(in)">
                                      <p:cBhvr>
                                        <p:cTn id="31" dur="20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circle(in)">
                                      <p:cBhvr>
                                        <p:cTn id="36"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7942995-B07F-4636-9A06-C6A104B260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0651573-773E-D16D-6F89-C630BADC04D8}"/>
              </a:ext>
            </a:extLst>
          </p:cNvPr>
          <p:cNvSpPr txBox="1"/>
          <p:nvPr/>
        </p:nvSpPr>
        <p:spPr>
          <a:xfrm>
            <a:off x="803499" y="975889"/>
            <a:ext cx="4036334" cy="2387600"/>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5400" b="1" kern="1200" dirty="0">
                <a:solidFill>
                  <a:srgbClr val="FFC000"/>
                </a:solidFill>
                <a:effectLst/>
                <a:latin typeface="Times New Roman" panose="02020603050405020304" pitchFamily="18" charset="0"/>
                <a:ea typeface="+mj-ea"/>
                <a:cs typeface="Times New Roman" panose="02020603050405020304" pitchFamily="18" charset="0"/>
              </a:rPr>
              <a:t>3. Ý </a:t>
            </a:r>
            <a:r>
              <a:rPr lang="en-US" sz="5400" b="1" kern="1200" dirty="0" err="1">
                <a:solidFill>
                  <a:srgbClr val="FFC000"/>
                </a:solidFill>
                <a:effectLst/>
                <a:latin typeface="Times New Roman" panose="02020603050405020304" pitchFamily="18" charset="0"/>
                <a:ea typeface="+mj-ea"/>
                <a:cs typeface="Times New Roman" panose="02020603050405020304" pitchFamily="18" charset="0"/>
              </a:rPr>
              <a:t>nghĩa</a:t>
            </a:r>
            <a:r>
              <a:rPr lang="en-US" sz="5400" b="1" kern="1200" dirty="0">
                <a:solidFill>
                  <a:srgbClr val="FFC000"/>
                </a:solidFill>
                <a:effectLst/>
                <a:latin typeface="Times New Roman" panose="02020603050405020304" pitchFamily="18" charset="0"/>
                <a:ea typeface="+mj-ea"/>
                <a:cs typeface="Times New Roman" panose="02020603050405020304" pitchFamily="18" charset="0"/>
              </a:rPr>
              <a:t> </a:t>
            </a:r>
            <a:r>
              <a:rPr lang="en-US" sz="5400" b="1" kern="1200" dirty="0" err="1">
                <a:solidFill>
                  <a:srgbClr val="FFC000"/>
                </a:solidFill>
                <a:effectLst/>
                <a:latin typeface="Times New Roman" panose="02020603050405020304" pitchFamily="18" charset="0"/>
                <a:ea typeface="+mj-ea"/>
                <a:cs typeface="Times New Roman" panose="02020603050405020304" pitchFamily="18" charset="0"/>
              </a:rPr>
              <a:t>văn</a:t>
            </a:r>
            <a:r>
              <a:rPr lang="en-US" sz="5400" b="1" kern="1200" dirty="0">
                <a:solidFill>
                  <a:srgbClr val="FFC000"/>
                </a:solidFill>
                <a:effectLst/>
                <a:latin typeface="Times New Roman" panose="02020603050405020304" pitchFamily="18" charset="0"/>
                <a:ea typeface="+mj-ea"/>
                <a:cs typeface="Times New Roman" panose="02020603050405020304" pitchFamily="18" charset="0"/>
              </a:rPr>
              <a:t> </a:t>
            </a:r>
            <a:r>
              <a:rPr lang="en-US" sz="5400" b="1" kern="1200" dirty="0" err="1">
                <a:solidFill>
                  <a:srgbClr val="FFC000"/>
                </a:solidFill>
                <a:effectLst/>
                <a:latin typeface="Times New Roman" panose="02020603050405020304" pitchFamily="18" charset="0"/>
                <a:ea typeface="+mj-ea"/>
                <a:cs typeface="Times New Roman" panose="02020603050405020304" pitchFamily="18" charset="0"/>
              </a:rPr>
              <a:t>bản</a:t>
            </a:r>
            <a:r>
              <a:rPr lang="en-US" sz="5400" b="1" kern="1200" dirty="0">
                <a:solidFill>
                  <a:srgbClr val="FFC000"/>
                </a:solidFill>
                <a:effectLst/>
                <a:latin typeface="Times New Roman" panose="02020603050405020304" pitchFamily="18" charset="0"/>
                <a:ea typeface="+mj-ea"/>
                <a:cs typeface="Times New Roman" panose="02020603050405020304" pitchFamily="18" charset="0"/>
              </a:rPr>
              <a:t>:</a:t>
            </a:r>
            <a:endParaRPr lang="en-US" sz="5400" kern="1200" dirty="0">
              <a:solidFill>
                <a:srgbClr val="FFC000"/>
              </a:solidFill>
              <a:effectLst/>
              <a:latin typeface="Times New Roman" panose="02020603050405020304" pitchFamily="18" charset="0"/>
              <a:ea typeface="+mj-ea"/>
              <a:cs typeface="Times New Roman" panose="02020603050405020304" pitchFamily="18" charset="0"/>
            </a:endParaRPr>
          </a:p>
        </p:txBody>
      </p:sp>
      <p:grpSp>
        <p:nvGrpSpPr>
          <p:cNvPr id="11" name="Group 10">
            <a:extLst>
              <a:ext uri="{FF2B5EF4-FFF2-40B4-BE49-F238E27FC236}">
                <a16:creationId xmlns:a16="http://schemas.microsoft.com/office/drawing/2014/main" id="{032D8612-31EB-44CF-A1D0-14FD4C70542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F19A4A0F-1B59-4DB0-9764-D10936E9877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B81933D1-5615-42C7-9C0B-4EB7105CCE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rectangle with a white background&#10;&#10;Description automatically generated with low confidence">
            <a:extLst>
              <a:ext uri="{FF2B5EF4-FFF2-40B4-BE49-F238E27FC236}">
                <a16:creationId xmlns:a16="http://schemas.microsoft.com/office/drawing/2014/main" id="{6DF23AE5-BA58-22F2-4CC3-FAE4E3DD82C1}"/>
              </a:ext>
            </a:extLst>
          </p:cNvPr>
          <p:cNvPicPr>
            <a:picLocks noChangeAspect="1"/>
          </p:cNvPicPr>
          <p:nvPr/>
        </p:nvPicPr>
        <p:blipFill>
          <a:blip r:embed="rId2"/>
          <a:stretch>
            <a:fillRect/>
          </a:stretch>
        </p:blipFill>
        <p:spPr>
          <a:xfrm>
            <a:off x="5922492" y="995937"/>
            <a:ext cx="5536001" cy="4807372"/>
          </a:xfrm>
          <a:prstGeom prst="rect">
            <a:avLst/>
          </a:prstGeom>
        </p:spPr>
      </p:pic>
      <p:sp>
        <p:nvSpPr>
          <p:cNvPr id="6" name="TextBox 5">
            <a:extLst>
              <a:ext uri="{FF2B5EF4-FFF2-40B4-BE49-F238E27FC236}">
                <a16:creationId xmlns:a16="http://schemas.microsoft.com/office/drawing/2014/main" id="{677AB837-7BA7-BBCA-D263-8FC3F5553175}"/>
              </a:ext>
            </a:extLst>
          </p:cNvPr>
          <p:cNvSpPr txBox="1"/>
          <p:nvPr/>
        </p:nvSpPr>
        <p:spPr>
          <a:xfrm>
            <a:off x="851844" y="2546659"/>
            <a:ext cx="4763973" cy="3046988"/>
          </a:xfrm>
          <a:prstGeom prst="rect">
            <a:avLst/>
          </a:prstGeom>
          <a:noFill/>
        </p:spPr>
        <p:txBody>
          <a:bodyPr wrap="square">
            <a:spAutoFit/>
          </a:bodyPr>
          <a:lstStyle/>
          <a:p>
            <a:pPr algn="just"/>
            <a:r>
              <a:rPr lang="pt-BR" sz="3200" dirty="0">
                <a:solidFill>
                  <a:schemeClr val="accent6">
                    <a:lumMod val="50000"/>
                  </a:schemeClr>
                </a:solidFill>
                <a:effectLst/>
                <a:latin typeface="Times New Roman" panose="02020603050405020304" pitchFamily="18" charset="0"/>
                <a:ea typeface="Times New Roman" panose="02020603050405020304" pitchFamily="18" charset="0"/>
              </a:rPr>
              <a:t>	</a:t>
            </a:r>
            <a:r>
              <a:rPr lang="pt-BR" sz="3200" dirty="0">
                <a:solidFill>
                  <a:srgbClr val="FF0000"/>
                </a:solidFill>
                <a:effectLst/>
                <a:latin typeface="Times New Roman" panose="02020603050405020304" pitchFamily="18" charset="0"/>
                <a:ea typeface="Times New Roman" panose="02020603050405020304" pitchFamily="18" charset="0"/>
              </a:rPr>
              <a:t>Văn bản ghi lại hiện thực lịch sử hào hùng của dân tộc ta và hình ảnh người anh hùng Nguyễn Huệ trong chiến thắng mùa xuân năm Kỉ Dậu (1789).</a:t>
            </a:r>
            <a:endParaRPr lang="en-US" sz="3200" dirty="0">
              <a:solidFill>
                <a:srgbClr val="FF0000"/>
              </a:solidFill>
            </a:endParaRPr>
          </a:p>
        </p:txBody>
      </p:sp>
      <p:pic>
        <p:nvPicPr>
          <p:cNvPr id="7" name="Picture 6">
            <a:extLst>
              <a:ext uri="{FF2B5EF4-FFF2-40B4-BE49-F238E27FC236}">
                <a16:creationId xmlns:a16="http://schemas.microsoft.com/office/drawing/2014/main" id="{0F2A03E0-E775-4BC4-1DFF-00A155DA4503}"/>
              </a:ext>
            </a:extLst>
          </p:cNvPr>
          <p:cNvPicPr>
            <a:picLocks noChangeAspect="1"/>
          </p:cNvPicPr>
          <p:nvPr/>
        </p:nvPicPr>
        <p:blipFill>
          <a:blip r:embed="rId3"/>
          <a:stretch>
            <a:fillRect/>
          </a:stretch>
        </p:blipFill>
        <p:spPr>
          <a:xfrm>
            <a:off x="6224188" y="1267195"/>
            <a:ext cx="5164313" cy="3990606"/>
          </a:xfrm>
          <a:prstGeom prst="rect">
            <a:avLst/>
          </a:prstGeom>
          <a:effectLst>
            <a:softEdge rad="635000"/>
          </a:effectLst>
        </p:spPr>
      </p:pic>
    </p:spTree>
    <p:extLst>
      <p:ext uri="{BB962C8B-B14F-4D97-AF65-F5344CB8AC3E}">
        <p14:creationId xmlns:p14="http://schemas.microsoft.com/office/powerpoint/2010/main" val="2726061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875" b="21875"/>
          <a:stretch>
            <a:fillRect/>
          </a:stretch>
        </p:blipFill>
        <p:spPr>
          <a:xfrm>
            <a:off x="0" y="0"/>
            <a:ext cx="12192000" cy="6858000"/>
          </a:xfrm>
          <a:prstGeom prst="rect">
            <a:avLst/>
          </a:prstGeom>
        </p:spPr>
      </p:pic>
      <p:grpSp>
        <p:nvGrpSpPr>
          <p:cNvPr id="3" name="Group 3"/>
          <p:cNvGrpSpPr>
            <a:grpSpLocks noChangeAspect="1"/>
          </p:cNvGrpSpPr>
          <p:nvPr/>
        </p:nvGrpSpPr>
        <p:grpSpPr>
          <a:xfrm rot="275401">
            <a:off x="2148243" y="642344"/>
            <a:ext cx="8047031" cy="5573314"/>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a:stretch>
            </a:blipFill>
          </p:spPr>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id="6" name="Group 6"/>
          <p:cNvGrpSpPr>
            <a:grpSpLocks noChangeAspect="1"/>
          </p:cNvGrpSpPr>
          <p:nvPr/>
        </p:nvGrpSpPr>
        <p:grpSpPr>
          <a:xfrm rot="-2183834">
            <a:off x="1857352" y="1438240"/>
            <a:ext cx="6113217" cy="4233969"/>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278" b="-278"/>
              </a:stretch>
            </a:blipFill>
          </p:spPr>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id="9" name="Group 9"/>
          <p:cNvGrpSpPr>
            <a:grpSpLocks noChangeAspect="1"/>
          </p:cNvGrpSpPr>
          <p:nvPr/>
        </p:nvGrpSpPr>
        <p:grpSpPr>
          <a:xfrm rot="-10101156">
            <a:off x="7192791" y="719652"/>
            <a:ext cx="3281304" cy="4877330"/>
            <a:chOff x="0" y="0"/>
            <a:chExt cx="3175000" cy="4719320"/>
          </a:xfrm>
        </p:grpSpPr>
        <p:sp>
          <p:nvSpPr>
            <p:cNvPr id="10"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6"/>
              <a:stretch>
                <a:fillRect l="-113593" r="-237551"/>
              </a:stretch>
            </a:blipFill>
          </p:spPr>
        </p:sp>
        <p:sp>
          <p:nvSpPr>
            <p:cNvPr id="11"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7"/>
              <a:stretch>
                <a:fillRect l="-4322" t="-3535" r="-518"/>
              </a:stretch>
            </a:blipFill>
          </p:spPr>
        </p:sp>
      </p:grpSp>
      <p:pic>
        <p:nvPicPr>
          <p:cNvPr id="12" name="Picture 12"/>
          <p:cNvPicPr>
            <a:picLocks noChangeAspect="1"/>
          </p:cNvPicPr>
          <p:nvPr/>
        </p:nvPicPr>
        <p:blipFill>
          <a:blip r:embed="rId8"/>
          <a:srcRect/>
          <a:stretch>
            <a:fillRect/>
          </a:stretch>
        </p:blipFill>
        <p:spPr>
          <a:xfrm>
            <a:off x="2209954" y="1082523"/>
            <a:ext cx="8235369" cy="5292616"/>
          </a:xfrm>
          <a:prstGeom prst="rect">
            <a:avLst/>
          </a:prstGeom>
        </p:spPr>
      </p:pic>
      <p:pic>
        <p:nvPicPr>
          <p:cNvPr id="13" name="Picture 13"/>
          <p:cNvPicPr>
            <a:picLocks noChangeAspect="1"/>
          </p:cNvPicPr>
          <p:nvPr/>
        </p:nvPicPr>
        <p:blipFill>
          <a:blip r:embed="rId9"/>
          <a:srcRect/>
          <a:stretch>
            <a:fillRect/>
          </a:stretch>
        </p:blipFill>
        <p:spPr>
          <a:xfrm rot="-2700000">
            <a:off x="-2014423" y="1361566"/>
            <a:ext cx="3411444" cy="848597"/>
          </a:xfrm>
          <a:prstGeom prst="rect">
            <a:avLst/>
          </a:prstGeom>
        </p:spPr>
      </p:pic>
      <p:pic>
        <p:nvPicPr>
          <p:cNvPr id="14" name="Picture 14"/>
          <p:cNvPicPr>
            <a:picLocks noChangeAspect="1"/>
          </p:cNvPicPr>
          <p:nvPr/>
        </p:nvPicPr>
        <p:blipFill>
          <a:blip r:embed="rId10"/>
          <a:srcRect/>
          <a:stretch>
            <a:fillRect/>
          </a:stretch>
        </p:blipFill>
        <p:spPr>
          <a:xfrm rot="-3569674">
            <a:off x="-1623682" y="-719025"/>
            <a:ext cx="2629961" cy="2583937"/>
          </a:xfrm>
          <a:prstGeom prst="rect">
            <a:avLst/>
          </a:prstGeom>
        </p:spPr>
      </p:pic>
      <p:pic>
        <p:nvPicPr>
          <p:cNvPr id="15" name="Picture 15"/>
          <p:cNvPicPr>
            <a:picLocks noChangeAspect="1"/>
          </p:cNvPicPr>
          <p:nvPr/>
        </p:nvPicPr>
        <p:blipFill>
          <a:blip r:embed="rId11"/>
          <a:srcRect/>
          <a:stretch>
            <a:fillRect/>
          </a:stretch>
        </p:blipFill>
        <p:spPr>
          <a:xfrm rot="1025603">
            <a:off x="-972341" y="4812613"/>
            <a:ext cx="2679457" cy="4090775"/>
          </a:xfrm>
          <a:prstGeom prst="rect">
            <a:avLst/>
          </a:prstGeom>
        </p:spPr>
      </p:pic>
      <p:pic>
        <p:nvPicPr>
          <p:cNvPr id="16" name="Picture 16"/>
          <p:cNvPicPr>
            <a:picLocks noChangeAspect="1"/>
          </p:cNvPicPr>
          <p:nvPr/>
        </p:nvPicPr>
        <p:blipFill>
          <a:blip r:embed="rId12"/>
          <a:srcRect/>
          <a:stretch>
            <a:fillRect/>
          </a:stretch>
        </p:blipFill>
        <p:spPr>
          <a:xfrm rot="-160405">
            <a:off x="10563660" y="4838069"/>
            <a:ext cx="2338624" cy="2852586"/>
          </a:xfrm>
          <a:prstGeom prst="rect">
            <a:avLst/>
          </a:prstGeom>
        </p:spPr>
      </p:pic>
      <p:pic>
        <p:nvPicPr>
          <p:cNvPr id="19" name="Picture 19"/>
          <p:cNvPicPr>
            <a:picLocks noChangeAspect="1"/>
          </p:cNvPicPr>
          <p:nvPr/>
        </p:nvPicPr>
        <p:blipFill>
          <a:blip r:embed="rId9"/>
          <a:srcRect/>
          <a:stretch>
            <a:fillRect/>
          </a:stretch>
        </p:blipFill>
        <p:spPr>
          <a:xfrm rot="-6273966">
            <a:off x="10422171" y="586378"/>
            <a:ext cx="3411444" cy="848597"/>
          </a:xfrm>
          <a:prstGeom prst="rect">
            <a:avLst/>
          </a:prstGeom>
        </p:spPr>
      </p:pic>
      <p:pic>
        <p:nvPicPr>
          <p:cNvPr id="20" name="Picture 20"/>
          <p:cNvPicPr>
            <a:picLocks noChangeAspect="1"/>
          </p:cNvPicPr>
          <p:nvPr/>
        </p:nvPicPr>
        <p:blipFill>
          <a:blip r:embed="rId13"/>
          <a:srcRect/>
          <a:stretch>
            <a:fillRect/>
          </a:stretch>
        </p:blipFill>
        <p:spPr>
          <a:xfrm rot="27259">
            <a:off x="941801" y="67120"/>
            <a:ext cx="594619" cy="605981"/>
          </a:xfrm>
          <a:prstGeom prst="rect">
            <a:avLst/>
          </a:prstGeom>
        </p:spPr>
      </p:pic>
      <p:sp>
        <p:nvSpPr>
          <p:cNvPr id="22" name="TextBox 6">
            <a:extLst>
              <a:ext uri="{FF2B5EF4-FFF2-40B4-BE49-F238E27FC236}">
                <a16:creationId xmlns:a16="http://schemas.microsoft.com/office/drawing/2014/main" id="{372E812D-5EBD-F8A7-3A35-C7EE82D48C41}"/>
              </a:ext>
            </a:extLst>
          </p:cNvPr>
          <p:cNvSpPr txBox="1"/>
          <p:nvPr/>
        </p:nvSpPr>
        <p:spPr>
          <a:xfrm rot="20054771">
            <a:off x="2225232" y="2309224"/>
            <a:ext cx="8053781" cy="1754648"/>
          </a:xfrm>
          <a:prstGeom prst="rect">
            <a:avLst/>
          </a:prstGeom>
        </p:spPr>
        <p:txBody>
          <a:bodyPr lIns="0" tIns="0" rIns="0" bIns="0" rtlCol="0" anchor="t">
            <a:spAutoFit/>
          </a:bodyPr>
          <a:lstStyle/>
          <a:p>
            <a:pPr marL="0" marR="0" lvl="0" indent="0" algn="ctr" defTabSz="609630" rtl="0" eaLnBrk="1" fontAlgn="auto" latinLnBrk="0" hangingPunct="1">
              <a:lnSpc>
                <a:spcPts val="14283"/>
              </a:lnSpc>
              <a:spcBef>
                <a:spcPct val="0"/>
              </a:spcBef>
              <a:spcAft>
                <a:spcPts val="0"/>
              </a:spcAft>
              <a:buClrTx/>
              <a:buSzTx/>
              <a:buFontTx/>
              <a:buNone/>
              <a:tabLst/>
              <a:defRPr/>
            </a:pPr>
            <a:r>
              <a:rPr kumimoji="0" lang="en-US" sz="10202" b="0" i="0" u="none" strike="noStrike" kern="1200" cap="none" spc="0" normalizeH="0" baseline="0" noProof="0" dirty="0" err="1">
                <a:ln>
                  <a:noFill/>
                </a:ln>
                <a:solidFill>
                  <a:srgbClr val="FF0000"/>
                </a:solidFill>
                <a:effectLst/>
                <a:uLnTx/>
                <a:uFillTx/>
                <a:latin typeface="Fave Script Bold Pro" pitchFamily="2" charset="0"/>
                <a:ea typeface="+mn-ea"/>
                <a:cs typeface="+mn-cs"/>
              </a:rPr>
              <a:t>Luyện</a:t>
            </a:r>
            <a:r>
              <a:rPr kumimoji="0" lang="en-US" sz="10202" b="0" i="0" u="none" strike="noStrike" kern="1200" cap="none" spc="0" normalizeH="0" baseline="0" noProof="0" dirty="0">
                <a:ln>
                  <a:noFill/>
                </a:ln>
                <a:solidFill>
                  <a:srgbClr val="FF0000"/>
                </a:solidFill>
                <a:effectLst/>
                <a:uLnTx/>
                <a:uFillTx/>
                <a:latin typeface="Fave Script Bold Pro" pitchFamily="2" charset="0"/>
                <a:ea typeface="+mn-ea"/>
                <a:cs typeface="+mn-cs"/>
              </a:rPr>
              <a:t> </a:t>
            </a:r>
            <a:r>
              <a:rPr kumimoji="0" lang="en-US" sz="10202" b="0" i="0" u="none" strike="noStrike" kern="1200" cap="none" spc="0" normalizeH="0" baseline="0" noProof="0" dirty="0" err="1">
                <a:ln>
                  <a:noFill/>
                </a:ln>
                <a:solidFill>
                  <a:srgbClr val="FF0000"/>
                </a:solidFill>
                <a:effectLst/>
                <a:uLnTx/>
                <a:uFillTx/>
                <a:latin typeface="Fave Script Bold Pro" pitchFamily="2" charset="0"/>
                <a:ea typeface="+mn-ea"/>
                <a:cs typeface="+mn-cs"/>
              </a:rPr>
              <a:t>tập</a:t>
            </a:r>
            <a:endParaRPr kumimoji="0" lang="en-US" sz="10202" b="0" i="0" u="none" strike="noStrike" kern="1200" cap="none" spc="0" normalizeH="0" baseline="0" noProof="0" dirty="0">
              <a:ln>
                <a:noFill/>
              </a:ln>
              <a:solidFill>
                <a:srgbClr val="FF0000"/>
              </a:solidFill>
              <a:effectLst/>
              <a:uLnTx/>
              <a:uFillTx/>
              <a:latin typeface="Fave Script Bold Pro" pitchFamily="2" charset="0"/>
              <a:ea typeface="+mn-ea"/>
              <a:cs typeface="+mn-cs"/>
            </a:endParaRPr>
          </a:p>
        </p:txBody>
      </p:sp>
    </p:spTree>
    <p:extLst>
      <p:ext uri="{BB962C8B-B14F-4D97-AF65-F5344CB8AC3E}">
        <p14:creationId xmlns:p14="http://schemas.microsoft.com/office/powerpoint/2010/main" val="964148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555EA4-F00B-431C-B665-58DC8538AA2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2209803" y="0"/>
            <a:ext cx="7772396" cy="4301328"/>
          </a:xfrm>
          <a:prstGeom prst="rect">
            <a:avLst/>
          </a:prstGeom>
        </p:spPr>
      </p:pic>
      <p:sp>
        <p:nvSpPr>
          <p:cNvPr id="6" name="Rectangle 5">
            <a:extLst>
              <a:ext uri="{FF2B5EF4-FFF2-40B4-BE49-F238E27FC236}">
                <a16:creationId xmlns:a16="http://schemas.microsoft.com/office/drawing/2014/main" id="{6FE0A47F-DE0D-4AFB-A019-3B65ECEF2308}"/>
              </a:ext>
            </a:extLst>
          </p:cNvPr>
          <p:cNvSpPr/>
          <p:nvPr/>
        </p:nvSpPr>
        <p:spPr>
          <a:xfrm>
            <a:off x="2158360" y="4057381"/>
            <a:ext cx="7951631" cy="1569660"/>
          </a:xfrm>
          <a:prstGeom prst="rect">
            <a:avLst/>
          </a:prstGeom>
          <a:noFill/>
        </p:spPr>
        <p:style>
          <a:lnRef idx="0">
            <a:schemeClr val="accent4"/>
          </a:lnRef>
          <a:fillRef idx="3">
            <a:schemeClr val="accent4"/>
          </a:fillRef>
          <a:effectRef idx="3">
            <a:schemeClr val="accent4"/>
          </a:effectRef>
          <a:fontRef idx="minor">
            <a:schemeClr val="lt1"/>
          </a:fontRef>
        </p:style>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6600">
                  <a:solidFill>
                    <a:srgbClr val="7030A0"/>
                  </a:solidFill>
                  <a:prstDash val="solid"/>
                </a:ln>
                <a:solidFill>
                  <a:srgbClr val="00206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HỘP QUÀ BÍ ẨN</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4800" b="1" dirty="0">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8</a:t>
            </a:r>
            <a:r>
              <a:rPr kumimoji="0" lang="vi-VN" sz="4800" b="1" i="0" u="none" strike="noStrike" kern="1200" cap="none" spc="0" normalizeH="0" baseline="0" noProof="0" dirty="0">
                <a:ln w="6600">
                  <a:solidFill>
                    <a:srgbClr val="7030A0"/>
                  </a:solidFill>
                  <a:prstDash val="solid"/>
                </a:ln>
                <a:solidFill>
                  <a:srgbClr val="00206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a3</a:t>
            </a:r>
            <a:r>
              <a:rPr kumimoji="0" lang="en-US" sz="4800" b="1" i="0" u="none" strike="noStrike" kern="1200" cap="none" spc="0" normalizeH="0" baseline="0" noProof="0" dirty="0">
                <a:ln w="6600">
                  <a:solidFill>
                    <a:srgbClr val="7030A0"/>
                  </a:solidFill>
                  <a:prstDash val="solid"/>
                </a:ln>
                <a:solidFill>
                  <a:srgbClr val="00206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a:t>
            </a:r>
          </a:p>
        </p:txBody>
      </p:sp>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61927" y="-800100"/>
            <a:ext cx="609600" cy="609600"/>
          </a:xfrm>
          <a:prstGeom prst="rect">
            <a:avLst/>
          </a:prstGeom>
        </p:spPr>
      </p:pic>
      <p:pic>
        <p:nvPicPr>
          <p:cNvPr id="9" name="Picture 8">
            <a:hlinkClick r:id="rId8" action="ppaction://hlinksldjump"/>
            <a:extLst>
              <a:ext uri="{FF2B5EF4-FFF2-40B4-BE49-F238E27FC236}">
                <a16:creationId xmlns:a16="http://schemas.microsoft.com/office/drawing/2014/main" id="{9BA53A17-AFCF-4E30-9122-7DE4F8E494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07509" y="5062400"/>
            <a:ext cx="1969179" cy="1743607"/>
          </a:xfrm>
          <a:prstGeom prst="rect">
            <a:avLst/>
          </a:prstGeom>
        </p:spPr>
      </p:pic>
      <p:pic>
        <p:nvPicPr>
          <p:cNvPr id="10" name="Picture 9">
            <a:extLst>
              <a:ext uri="{FF2B5EF4-FFF2-40B4-BE49-F238E27FC236}">
                <a16:creationId xmlns:a16="http://schemas.microsoft.com/office/drawing/2014/main" id="{4B61E008-E63C-47EA-9197-B0DC8AA996A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82199" y="4558644"/>
            <a:ext cx="1976267" cy="1207156"/>
          </a:xfrm>
          <a:prstGeom prst="rect">
            <a:avLst/>
          </a:prstGeom>
        </p:spPr>
      </p:pic>
      <p:sp>
        <p:nvSpPr>
          <p:cNvPr id="2" name="Oval 1"/>
          <p:cNvSpPr/>
          <p:nvPr/>
        </p:nvSpPr>
        <p:spPr>
          <a:xfrm>
            <a:off x="10996943" y="6257657"/>
            <a:ext cx="559639" cy="559639"/>
          </a:xfrm>
          <a:prstGeom prst="ellipse">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602552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seq concurrent="1" nextAc="seek">
              <p:cTn id="19" restart="whenNotActive" fill="hold" evtFilter="cancelBubble" nodeType="interactiveSeq">
                <p:stCondLst>
                  <p:cond evt="onClick" delay="0">
                    <p:tgtEl>
                      <p:spTgt spid="9"/>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 grpId="0"/>
      <p:bldP spid="6" grpId="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video game&#10;&#10;Description automatically generated with medium confidence">
            <a:extLst>
              <a:ext uri="{FF2B5EF4-FFF2-40B4-BE49-F238E27FC236}">
                <a16:creationId xmlns:a16="http://schemas.microsoft.com/office/drawing/2014/main" id="{6DFDC6AF-78AC-CFF3-FDFF-BFD998A3E1B9}"/>
              </a:ext>
            </a:extLst>
          </p:cNvPr>
          <p:cNvPicPr>
            <a:picLocks noChangeAspect="1"/>
          </p:cNvPicPr>
          <p:nvPr/>
        </p:nvPicPr>
        <p:blipFill rotWithShape="1">
          <a:blip r:embed="rId2">
            <a:alphaModFix amt="50000"/>
          </a:blip>
          <a:srcRect t="1316"/>
          <a:stretch/>
        </p:blipFill>
        <p:spPr>
          <a:xfrm>
            <a:off x="20" y="1"/>
            <a:ext cx="12191980" cy="6857999"/>
          </a:xfrm>
          <a:prstGeom prst="rect">
            <a:avLst/>
          </a:prstGeom>
        </p:spPr>
      </p:pic>
      <p:sp>
        <p:nvSpPr>
          <p:cNvPr id="2" name="Title 1"/>
          <p:cNvSpPr>
            <a:spLocks noGrp="1"/>
          </p:cNvSpPr>
          <p:nvPr>
            <p:ph type="ctrTitle"/>
          </p:nvPr>
        </p:nvSpPr>
        <p:spPr>
          <a:xfrm>
            <a:off x="1511300" y="1028700"/>
            <a:ext cx="9144000" cy="1324284"/>
          </a:xfrm>
        </p:spPr>
        <p:txBody>
          <a:bodyPr>
            <a:normAutofit/>
          </a:bodyPr>
          <a:lstStyle/>
          <a:p>
            <a:r>
              <a:rPr lang="en-US" sz="6600" b="1" dirty="0">
                <a:solidFill>
                  <a:srgbClr val="FFFFFF"/>
                </a:solidFill>
                <a:latin typeface="Times New Roman" panose="02020603050405020304" pitchFamily="18" charset="0"/>
                <a:cs typeface="Times New Roman" panose="02020603050405020304" pitchFamily="18" charset="0"/>
              </a:rPr>
              <a:t>LUẬT CHƠI</a:t>
            </a:r>
          </a:p>
        </p:txBody>
      </p:sp>
      <p:sp>
        <p:nvSpPr>
          <p:cNvPr id="3" name="Subtitle 2"/>
          <p:cNvSpPr>
            <a:spLocks noGrp="1"/>
          </p:cNvSpPr>
          <p:nvPr>
            <p:ph type="subTitle" idx="1"/>
          </p:nvPr>
        </p:nvSpPr>
        <p:spPr>
          <a:xfrm>
            <a:off x="660400" y="2522614"/>
            <a:ext cx="10845800" cy="2744340"/>
          </a:xfrm>
        </p:spPr>
        <p:txBody>
          <a:bodyPr>
            <a:noAutofit/>
          </a:bodyPr>
          <a:lstStyle/>
          <a:p>
            <a:pPr marL="342900" indent="-342900" algn="l">
              <a:lnSpc>
                <a:spcPct val="150000"/>
              </a:lnSpc>
              <a:buFontTx/>
              <a:buChar char="-"/>
            </a:pPr>
            <a:r>
              <a:rPr lang="en-US" sz="2800" b="1" dirty="0" err="1">
                <a:solidFill>
                  <a:srgbClr val="FFFFFF"/>
                </a:solidFill>
                <a:latin typeface="Times New Roman" panose="02020603050405020304" pitchFamily="18" charset="0"/>
                <a:cs typeface="Times New Roman" panose="02020603050405020304" pitchFamily="18" charset="0"/>
              </a:rPr>
              <a:t>Trò</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chơi</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gồm</a:t>
            </a:r>
            <a:r>
              <a:rPr lang="en-US" sz="2800" b="1" dirty="0">
                <a:solidFill>
                  <a:srgbClr val="FFFFFF"/>
                </a:solidFill>
                <a:latin typeface="Times New Roman" panose="02020603050405020304" pitchFamily="18" charset="0"/>
                <a:cs typeface="Times New Roman" panose="02020603050405020304" pitchFamily="18" charset="0"/>
              </a:rPr>
              <a:t> 12 </a:t>
            </a:r>
            <a:r>
              <a:rPr lang="en-US" sz="2800" b="1" dirty="0" err="1">
                <a:solidFill>
                  <a:srgbClr val="FFFFFF"/>
                </a:solidFill>
                <a:latin typeface="Times New Roman" panose="02020603050405020304" pitchFamily="18" charset="0"/>
                <a:cs typeface="Times New Roman" panose="02020603050405020304" pitchFamily="18" charset="0"/>
              </a:rPr>
              <a:t>câu</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hỏi</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mỗi</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hộp</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quà</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tương</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ứng</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với</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một</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câu</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hỏi</a:t>
            </a:r>
            <a:r>
              <a:rPr lang="en-US" sz="2800" b="1" dirty="0">
                <a:solidFill>
                  <a:srgbClr val="FFFFFF"/>
                </a:solidFill>
                <a:latin typeface="Times New Roman" panose="02020603050405020304" pitchFamily="18" charset="0"/>
                <a:cs typeface="Times New Roman" panose="02020603050405020304" pitchFamily="18" charset="0"/>
              </a:rPr>
              <a:t>.</a:t>
            </a:r>
          </a:p>
          <a:p>
            <a:pPr marL="342900" indent="-342900" algn="l">
              <a:lnSpc>
                <a:spcPct val="150000"/>
              </a:lnSpc>
              <a:buFontTx/>
              <a:buChar char="-"/>
            </a:pPr>
            <a:r>
              <a:rPr lang="en-US" sz="2800" b="1" dirty="0" err="1">
                <a:solidFill>
                  <a:srgbClr val="FFFFFF"/>
                </a:solidFill>
                <a:latin typeface="Times New Roman" panose="02020603050405020304" pitchFamily="18" charset="0"/>
                <a:cs typeface="Times New Roman" panose="02020603050405020304" pitchFamily="18" charset="0"/>
              </a:rPr>
              <a:t>Các</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em</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lựa</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chọn</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một</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hộp</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quà</a:t>
            </a:r>
            <a:r>
              <a:rPr lang="en-US" sz="2800" b="1" dirty="0">
                <a:solidFill>
                  <a:srgbClr val="FFFFFF"/>
                </a:solidFill>
                <a:latin typeface="Times New Roman" panose="02020603050405020304" pitchFamily="18" charset="0"/>
                <a:cs typeface="Times New Roman" panose="02020603050405020304" pitchFamily="18" charset="0"/>
              </a:rPr>
              <a:t> may </a:t>
            </a:r>
            <a:r>
              <a:rPr lang="en-US" sz="2800" b="1" dirty="0" err="1">
                <a:solidFill>
                  <a:srgbClr val="FFFFFF"/>
                </a:solidFill>
                <a:latin typeface="Times New Roman" panose="02020603050405020304" pitchFamily="18" charset="0"/>
                <a:cs typeface="Times New Roman" panose="02020603050405020304" pitchFamily="18" charset="0"/>
              </a:rPr>
              <a:t>mắn</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cho</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mình</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và</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trả</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lời</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câu</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hỏi</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tương</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ứng</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trong</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thời</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gian</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tối</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đa</a:t>
            </a:r>
            <a:r>
              <a:rPr lang="en-US" sz="2800" b="1" dirty="0">
                <a:solidFill>
                  <a:srgbClr val="FFFFFF"/>
                </a:solidFill>
                <a:latin typeface="Times New Roman" panose="02020603050405020304" pitchFamily="18" charset="0"/>
                <a:cs typeface="Times New Roman" panose="02020603050405020304" pitchFamily="18" charset="0"/>
              </a:rPr>
              <a:t> 10 </a:t>
            </a:r>
            <a:r>
              <a:rPr lang="en-US" sz="2800" b="1" dirty="0" err="1">
                <a:solidFill>
                  <a:srgbClr val="FFFFFF"/>
                </a:solidFill>
                <a:latin typeface="Times New Roman" panose="02020603050405020304" pitchFamily="18" charset="0"/>
                <a:cs typeface="Times New Roman" panose="02020603050405020304" pitchFamily="18" charset="0"/>
              </a:rPr>
              <a:t>giây</a:t>
            </a:r>
            <a:r>
              <a:rPr lang="en-US" sz="2800" b="1" dirty="0">
                <a:solidFill>
                  <a:srgbClr val="FFFFFF"/>
                </a:solidFill>
                <a:latin typeface="Times New Roman" panose="02020603050405020304" pitchFamily="18" charset="0"/>
                <a:cs typeface="Times New Roman" panose="02020603050405020304" pitchFamily="18" charset="0"/>
              </a:rPr>
              <a:t>.</a:t>
            </a:r>
          </a:p>
          <a:p>
            <a:pPr marL="342900" indent="-342900" algn="l">
              <a:lnSpc>
                <a:spcPct val="150000"/>
              </a:lnSpc>
              <a:buFontTx/>
              <a:buChar char="-"/>
            </a:pPr>
            <a:r>
              <a:rPr lang="en-US" sz="2800" b="1" dirty="0" err="1">
                <a:solidFill>
                  <a:srgbClr val="FFFFFF"/>
                </a:solidFill>
                <a:latin typeface="Times New Roman" panose="02020603050405020304" pitchFamily="18" charset="0"/>
                <a:cs typeface="Times New Roman" panose="02020603050405020304" pitchFamily="18" charset="0"/>
              </a:rPr>
              <a:t>Nếu</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trả</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lời</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đúng</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nhận</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được</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một</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phần</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quà</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hấp</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dẫn</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nếu</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không</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trả</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lời</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đúng</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nhường</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quyền</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cho</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bạn</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khác</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trả</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lời</a:t>
            </a:r>
            <a:r>
              <a:rPr lang="en-US" sz="2800" b="1" dirty="0">
                <a:solidFill>
                  <a:srgbClr val="FFFF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886828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400"/>
                                        <p:tgtEl>
                                          <p:spTgt spid="3">
                                            <p:txEl>
                                              <p:pRg st="1" end="1"/>
                                            </p:txEl>
                                          </p:spTgt>
                                        </p:tgtEl>
                                      </p:cBhvr>
                                    </p:animEffect>
                                  </p:childTnLst>
                                </p:cTn>
                              </p:par>
                              <p:par>
                                <p:cTn id="11" presetID="10" presetClass="entr" presetSubtype="0" fill="hold" grpId="0" nodeType="withEffect">
                                  <p:stCondLst>
                                    <p:cond delay="2000"/>
                                  </p:stCondLst>
                                  <p:iterate type="lt">
                                    <p:tmPct val="10000"/>
                                  </p:iterate>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400"/>
                                        <p:tgtEl>
                                          <p:spTgt spid="3">
                                            <p:txEl>
                                              <p:pRg st="2" end="2"/>
                                            </p:txEl>
                                          </p:spTgt>
                                        </p:tgtEl>
                                      </p:cBhvr>
                                    </p:animEffect>
                                  </p:childTnLst>
                                </p:cTn>
                              </p:par>
                              <p:par>
                                <p:cTn id="14" presetID="10" presetClass="entr" presetSubtype="0" fill="hold" grpId="0" nodeType="withEffect">
                                  <p:stCondLst>
                                    <p:cond delay="1000"/>
                                  </p:stCondLst>
                                  <p:iterate type="lt">
                                    <p:tmPct val="10000"/>
                                  </p:iterate>
                                  <p:childTnLst>
                                    <p:set>
                                      <p:cBhvr>
                                        <p:cTn id="15" dur="1" fill="hold">
                                          <p:stCondLst>
                                            <p:cond delay="0"/>
                                          </p:stCondLst>
                                        </p:cTn>
                                        <p:tgtEl>
                                          <p:spTgt spid="2"/>
                                        </p:tgtEl>
                                        <p:attrNameLst>
                                          <p:attrName>style.visibility</p:attrName>
                                        </p:attrNameLst>
                                      </p:cBhvr>
                                      <p:to>
                                        <p:strVal val="visible"/>
                                      </p:to>
                                    </p:set>
                                    <p:animEffect transition="in" filter="fade">
                                      <p:cBhvr>
                                        <p:cTn id="16"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D23ED6-FE1D-A5A8-1C4C-7732424D2AFD}"/>
              </a:ext>
            </a:extLst>
          </p:cNvPr>
          <p:cNvPicPr>
            <a:picLocks noChangeAspect="1"/>
          </p:cNvPicPr>
          <p:nvPr/>
        </p:nvPicPr>
        <p:blipFill>
          <a:blip r:embed="rId2"/>
          <a:stretch>
            <a:fillRect/>
          </a:stretch>
        </p:blipFill>
        <p:spPr>
          <a:xfrm>
            <a:off x="5557838" y="566740"/>
            <a:ext cx="1600199" cy="1600199"/>
          </a:xfrm>
          <a:prstGeom prst="rect">
            <a:avLst/>
          </a:prstGeom>
        </p:spPr>
      </p:pic>
      <p:sp>
        <p:nvSpPr>
          <p:cNvPr id="3" name="Oval 2">
            <a:extLst>
              <a:ext uri="{FF2B5EF4-FFF2-40B4-BE49-F238E27FC236}">
                <a16:creationId xmlns:a16="http://schemas.microsoft.com/office/drawing/2014/main" id="{1A388EE6-9577-7A58-E5B9-2843377A1D59}"/>
              </a:ext>
            </a:extLst>
          </p:cNvPr>
          <p:cNvSpPr/>
          <p:nvPr/>
        </p:nvSpPr>
        <p:spPr>
          <a:xfrm>
            <a:off x="450574" y="805069"/>
            <a:ext cx="5645426" cy="5247861"/>
          </a:xfrm>
          <a:prstGeom prst="ellipse">
            <a:avLst/>
          </a:prstGeom>
          <a:blipFill>
            <a:blip r:embed="rId3"/>
            <a:stretch>
              <a:fillRect/>
            </a:stretch>
          </a:blipFill>
          <a:ln w="571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F7966DFB-7635-2015-67CA-15F30281B1F2}"/>
              </a:ext>
            </a:extLst>
          </p:cNvPr>
          <p:cNvSpPr/>
          <p:nvPr/>
        </p:nvSpPr>
        <p:spPr>
          <a:xfrm>
            <a:off x="6357938" y="1890713"/>
            <a:ext cx="5383488" cy="1200150"/>
          </a:xfrm>
          <a:prstGeom prst="roundRect">
            <a:avLst>
              <a:gd name="adj" fmla="val 50000"/>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i="1">
                <a:solidFill>
                  <a:schemeClr val="bg1"/>
                </a:solidFill>
                <a:effectLst/>
                <a:latin typeface="Times New Roman" panose="02020603050405020304" pitchFamily="18" charset="0"/>
                <a:ea typeface="Times New Roman" panose="02020603050405020304" pitchFamily="18" charset="0"/>
              </a:rPr>
              <a:t>1/  Qua đoạn video em hiểu được điều gì?</a:t>
            </a:r>
            <a:endParaRPr lang="en-US" sz="3600" b="1">
              <a:solidFill>
                <a:schemeClr val="bg1"/>
              </a:solidFill>
              <a:effectLst/>
              <a:latin typeface="Times New Roman" panose="02020603050405020304" pitchFamily="18" charset="0"/>
              <a:ea typeface="Times New Roman" panose="02020603050405020304" pitchFamily="18" charset="0"/>
            </a:endParaRPr>
          </a:p>
        </p:txBody>
      </p:sp>
      <p:sp>
        <p:nvSpPr>
          <p:cNvPr id="5" name="Rectangle: Rounded Corners 4">
            <a:extLst>
              <a:ext uri="{FF2B5EF4-FFF2-40B4-BE49-F238E27FC236}">
                <a16:creationId xmlns:a16="http://schemas.microsoft.com/office/drawing/2014/main" id="{A0D74072-CE43-0A3B-8C5D-1B351DBB38E5}"/>
              </a:ext>
            </a:extLst>
          </p:cNvPr>
          <p:cNvSpPr/>
          <p:nvPr/>
        </p:nvSpPr>
        <p:spPr>
          <a:xfrm>
            <a:off x="6357939" y="3767137"/>
            <a:ext cx="5383488" cy="1519237"/>
          </a:xfrm>
          <a:prstGeom prst="roundRect">
            <a:avLst>
              <a:gd name="adj" fmla="val 50000"/>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i="1">
                <a:solidFill>
                  <a:schemeClr val="bg1"/>
                </a:solidFill>
                <a:effectLst/>
                <a:latin typeface="Times New Roman" panose="02020603050405020304" pitchFamily="18" charset="0"/>
                <a:ea typeface="Times New Roman" panose="02020603050405020304" pitchFamily="18" charset="0"/>
              </a:rPr>
              <a:t>2/ Em hãy nêu cảm nhận của mình về nhân vật xuất hiện trong video? </a:t>
            </a:r>
            <a:endParaRPr lang="en-US" sz="3200" b="1">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095225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1839464"/>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29">
            <a:extLst>
              <a:ext uri="{FF2B5EF4-FFF2-40B4-BE49-F238E27FC236}">
                <a16:creationId xmlns:a16="http://schemas.microsoft.com/office/drawing/2014/main" id="{0DE8E057-79AF-4679-8F0F-5F578B85F19A}"/>
              </a:ext>
            </a:extLst>
          </p:cNvPr>
          <p:cNvSpPr/>
          <p:nvPr/>
        </p:nvSpPr>
        <p:spPr>
          <a:xfrm>
            <a:off x="0" y="5174773"/>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a:hlinkClick r:id="rId4"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657" y="930653"/>
            <a:ext cx="1969179" cy="1743607"/>
          </a:xfrm>
          <a:prstGeom prst="rect">
            <a:avLst/>
          </a:prstGeom>
        </p:spPr>
      </p:pic>
      <p:pic>
        <p:nvPicPr>
          <p:cNvPr id="9" name="Picture 8">
            <a:extLst>
              <a:ext uri="{FF2B5EF4-FFF2-40B4-BE49-F238E27FC236}">
                <a16:creationId xmlns:a16="http://schemas.microsoft.com/office/drawing/2014/main" id="{DE93B167-9DF8-4F7B-A15E-DCA0F1988F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933" y="418541"/>
            <a:ext cx="2060627" cy="1383912"/>
          </a:xfrm>
          <a:prstGeom prst="rect">
            <a:avLst/>
          </a:prstGeom>
        </p:spPr>
      </p:pic>
      <p:pic>
        <p:nvPicPr>
          <p:cNvPr id="10" name="Picture 9">
            <a:hlinkClick r:id="rId7"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33401" y="930653"/>
            <a:ext cx="1969179" cy="1743607"/>
          </a:xfrm>
          <a:prstGeom prst="rect">
            <a:avLst/>
          </a:prstGeom>
        </p:spPr>
      </p:pic>
      <p:pic>
        <p:nvPicPr>
          <p:cNvPr id="11" name="Picture 10">
            <a:extLst>
              <a:ext uri="{FF2B5EF4-FFF2-40B4-BE49-F238E27FC236}">
                <a16:creationId xmlns:a16="http://schemas.microsoft.com/office/drawing/2014/main" id="{F5A3D29D-2006-4BE0-AEF2-ABC918DCEA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87677" y="418540"/>
            <a:ext cx="2060627" cy="1383912"/>
          </a:xfrm>
          <a:prstGeom prst="rect">
            <a:avLst/>
          </a:prstGeom>
        </p:spPr>
      </p:pic>
      <p:pic>
        <p:nvPicPr>
          <p:cNvPr id="12" name="Picture 11">
            <a:hlinkClick r:id="rId10"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12141" y="930653"/>
            <a:ext cx="1969179" cy="1743607"/>
          </a:xfrm>
          <a:prstGeom prst="rect">
            <a:avLst/>
          </a:prstGeom>
        </p:spPr>
      </p:pic>
      <p:pic>
        <p:nvPicPr>
          <p:cNvPr id="13" name="Picture 12">
            <a:extLst>
              <a:ext uri="{FF2B5EF4-FFF2-40B4-BE49-F238E27FC236}">
                <a16:creationId xmlns:a16="http://schemas.microsoft.com/office/drawing/2014/main" id="{CABCEBFF-5DE1-4042-94D0-113FF0A7D80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66417" y="418540"/>
            <a:ext cx="2060627" cy="1383912"/>
          </a:xfrm>
          <a:prstGeom prst="rect">
            <a:avLst/>
          </a:prstGeom>
        </p:spPr>
      </p:pic>
      <p:pic>
        <p:nvPicPr>
          <p:cNvPr id="14" name="Picture 13">
            <a:hlinkClick r:id="rId13" action="ppaction://hlinksldjump"/>
            <a:extLst>
              <a:ext uri="{FF2B5EF4-FFF2-40B4-BE49-F238E27FC236}">
                <a16:creationId xmlns:a16="http://schemas.microsoft.com/office/drawing/2014/main" id="{633EC59B-FCA1-44AA-9210-1F72A9C855E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36606" y="930648"/>
            <a:ext cx="1969179" cy="1743607"/>
          </a:xfrm>
          <a:prstGeom prst="rect">
            <a:avLst/>
          </a:prstGeom>
        </p:spPr>
      </p:pic>
      <p:pic>
        <p:nvPicPr>
          <p:cNvPr id="15" name="Picture 14">
            <a:extLst>
              <a:ext uri="{FF2B5EF4-FFF2-40B4-BE49-F238E27FC236}">
                <a16:creationId xmlns:a16="http://schemas.microsoft.com/office/drawing/2014/main" id="{AD65FD14-A8FF-49BD-BB2A-1A81849D35A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90881" y="418539"/>
            <a:ext cx="2060627" cy="1383912"/>
          </a:xfrm>
          <a:prstGeom prst="rect">
            <a:avLst/>
          </a:prstGeom>
        </p:spPr>
      </p:pic>
      <p:pic>
        <p:nvPicPr>
          <p:cNvPr id="16" name="Picture 15">
            <a:hlinkClick r:id="rId16" action="ppaction://hlinksldjump"/>
            <a:extLst>
              <a:ext uri="{FF2B5EF4-FFF2-40B4-BE49-F238E27FC236}">
                <a16:creationId xmlns:a16="http://schemas.microsoft.com/office/drawing/2014/main" id="{6FB1DCEB-4C74-4EB6-8AC6-7F38A1717E0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569625" y="930648"/>
            <a:ext cx="1969179" cy="1743607"/>
          </a:xfrm>
          <a:prstGeom prst="rect">
            <a:avLst/>
          </a:prstGeom>
        </p:spPr>
      </p:pic>
      <p:pic>
        <p:nvPicPr>
          <p:cNvPr id="17" name="Picture 16">
            <a:extLst>
              <a:ext uri="{FF2B5EF4-FFF2-40B4-BE49-F238E27FC236}">
                <a16:creationId xmlns:a16="http://schemas.microsoft.com/office/drawing/2014/main" id="{769360CF-BDF1-45A9-8C3E-6AEF4338A20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523901" y="418538"/>
            <a:ext cx="2060627" cy="1383912"/>
          </a:xfrm>
          <a:prstGeom prst="rect">
            <a:avLst/>
          </a:prstGeom>
        </p:spPr>
      </p:pic>
      <p:pic>
        <p:nvPicPr>
          <p:cNvPr id="18" name="Picture 17">
            <a:hlinkClick r:id="rId19" action="ppaction://hlinksldjump"/>
            <a:extLst>
              <a:ext uri="{FF2B5EF4-FFF2-40B4-BE49-F238E27FC236}">
                <a16:creationId xmlns:a16="http://schemas.microsoft.com/office/drawing/2014/main" id="{72FC547B-FE68-4CD5-98AE-80D9F184E2A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54657" y="4251025"/>
            <a:ext cx="1969179" cy="1743607"/>
          </a:xfrm>
          <a:prstGeom prst="rect">
            <a:avLst/>
          </a:prstGeom>
        </p:spPr>
      </p:pic>
      <p:pic>
        <p:nvPicPr>
          <p:cNvPr id="19" name="Picture 18">
            <a:extLst>
              <a:ext uri="{FF2B5EF4-FFF2-40B4-BE49-F238E27FC236}">
                <a16:creationId xmlns:a16="http://schemas.microsoft.com/office/drawing/2014/main" id="{12C318AC-1A9F-4496-B8ED-00C59FCFCB6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08933" y="3738802"/>
            <a:ext cx="2060627" cy="1383912"/>
          </a:xfrm>
          <a:prstGeom prst="rect">
            <a:avLst/>
          </a:prstGeom>
        </p:spPr>
      </p:pic>
      <p:pic>
        <p:nvPicPr>
          <p:cNvPr id="20" name="Picture 19">
            <a:hlinkClick r:id="rId22" action="ppaction://hlinksldjump"/>
            <a:extLst>
              <a:ext uri="{FF2B5EF4-FFF2-40B4-BE49-F238E27FC236}">
                <a16:creationId xmlns:a16="http://schemas.microsoft.com/office/drawing/2014/main" id="{B25B2451-429F-4193-AD91-3FC55091FAE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687677" y="4251024"/>
            <a:ext cx="1969179" cy="1743607"/>
          </a:xfrm>
          <a:prstGeom prst="rect">
            <a:avLst/>
          </a:prstGeom>
        </p:spPr>
      </p:pic>
      <p:pic>
        <p:nvPicPr>
          <p:cNvPr id="21" name="Picture 20">
            <a:extLst>
              <a:ext uri="{FF2B5EF4-FFF2-40B4-BE49-F238E27FC236}">
                <a16:creationId xmlns:a16="http://schemas.microsoft.com/office/drawing/2014/main" id="{F815BA16-0CA4-45FA-B15C-9FFC46911563}"/>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654829" y="3697442"/>
            <a:ext cx="2060627" cy="1383912"/>
          </a:xfrm>
          <a:prstGeom prst="rect">
            <a:avLst/>
          </a:prstGeom>
        </p:spPr>
      </p:pic>
      <p:pic>
        <p:nvPicPr>
          <p:cNvPr id="22" name="Picture 21">
            <a:hlinkClick r:id="rId25" action="ppaction://hlinksldjump"/>
            <a:extLst>
              <a:ext uri="{FF2B5EF4-FFF2-40B4-BE49-F238E27FC236}">
                <a16:creationId xmlns:a16="http://schemas.microsoft.com/office/drawing/2014/main" id="{424C2331-9CA8-46A5-9223-5370B0AC721B}"/>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966417" y="4251023"/>
            <a:ext cx="1969179" cy="1743607"/>
          </a:xfrm>
          <a:prstGeom prst="rect">
            <a:avLst/>
          </a:prstGeom>
        </p:spPr>
      </p:pic>
      <p:pic>
        <p:nvPicPr>
          <p:cNvPr id="23" name="Picture 22">
            <a:extLst>
              <a:ext uri="{FF2B5EF4-FFF2-40B4-BE49-F238E27FC236}">
                <a16:creationId xmlns:a16="http://schemas.microsoft.com/office/drawing/2014/main" id="{BE6BB17E-4B9B-41C4-96D2-D72E59DCE11D}"/>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920689" y="3738800"/>
            <a:ext cx="2060627" cy="1383912"/>
          </a:xfrm>
          <a:prstGeom prst="rect">
            <a:avLst/>
          </a:prstGeom>
        </p:spPr>
      </p:pic>
      <p:pic>
        <p:nvPicPr>
          <p:cNvPr id="24" name="Picture 23">
            <a:hlinkClick r:id="rId28" action="ppaction://hlinksldjump"/>
            <a:extLst>
              <a:ext uri="{FF2B5EF4-FFF2-40B4-BE49-F238E27FC236}">
                <a16:creationId xmlns:a16="http://schemas.microsoft.com/office/drawing/2014/main" id="{9D0C5192-D75C-485C-BF26-434A5F1AB624}"/>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336605" y="4251023"/>
            <a:ext cx="1969179" cy="1743607"/>
          </a:xfrm>
          <a:prstGeom prst="rect">
            <a:avLst/>
          </a:prstGeom>
        </p:spPr>
      </p:pic>
      <p:pic>
        <p:nvPicPr>
          <p:cNvPr id="25" name="Picture 24">
            <a:extLst>
              <a:ext uri="{FF2B5EF4-FFF2-40B4-BE49-F238E27FC236}">
                <a16:creationId xmlns:a16="http://schemas.microsoft.com/office/drawing/2014/main" id="{ECEE385F-125C-47C1-8007-986DF71CC280}"/>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290881" y="3760644"/>
            <a:ext cx="2060627" cy="1383912"/>
          </a:xfrm>
          <a:prstGeom prst="rect">
            <a:avLst/>
          </a:prstGeom>
        </p:spPr>
      </p:pic>
      <p:pic>
        <p:nvPicPr>
          <p:cNvPr id="26" name="Picture 25">
            <a:hlinkClick r:id="rId31" action="ppaction://hlinksldjump"/>
            <a:extLst>
              <a:ext uri="{FF2B5EF4-FFF2-40B4-BE49-F238E27FC236}">
                <a16:creationId xmlns:a16="http://schemas.microsoft.com/office/drawing/2014/main" id="{9BA53A17-AFCF-4E30-9122-7DE4F8E49401}"/>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569625" y="4251023"/>
            <a:ext cx="1969179" cy="1743607"/>
          </a:xfrm>
          <a:prstGeom prst="rect">
            <a:avLst/>
          </a:prstGeom>
        </p:spPr>
      </p:pic>
      <p:pic>
        <p:nvPicPr>
          <p:cNvPr id="27" name="Picture 26">
            <a:extLst>
              <a:ext uri="{FF2B5EF4-FFF2-40B4-BE49-F238E27FC236}">
                <a16:creationId xmlns:a16="http://schemas.microsoft.com/office/drawing/2014/main" id="{4B61E008-E63C-47EA-9197-B0DC8AA996A0}"/>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9523901" y="3738800"/>
            <a:ext cx="2060627" cy="1383912"/>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48" y="6308879"/>
            <a:ext cx="6095999" cy="334819"/>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6096077" y="6308879"/>
            <a:ext cx="6095999" cy="334819"/>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48" y="2974743"/>
            <a:ext cx="6095999" cy="334819"/>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6096077" y="2974743"/>
            <a:ext cx="6095999" cy="334819"/>
          </a:xfrm>
          <a:prstGeom prst="rect">
            <a:avLst/>
          </a:prstGeom>
        </p:spPr>
      </p:pic>
      <p:sp>
        <p:nvSpPr>
          <p:cNvPr id="42" name="Flowchart: Summing Junction 41">
            <a:hlinkClick r:id="" action="ppaction://noaction"/>
            <a:extLst>
              <a:ext uri="{FF2B5EF4-FFF2-40B4-BE49-F238E27FC236}">
                <a16:creationId xmlns:a16="http://schemas.microsoft.com/office/drawing/2014/main" id="{E51D645D-F5EB-48AD-9720-05E0BE57DF46}"/>
              </a:ext>
            </a:extLst>
          </p:cNvPr>
          <p:cNvSpPr/>
          <p:nvPr/>
        </p:nvSpPr>
        <p:spPr>
          <a:xfrm>
            <a:off x="11398691"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52" y="2202401"/>
            <a:ext cx="12191999" cy="759855"/>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Rectangle 31"/>
          <p:cNvSpPr/>
          <p:nvPr/>
        </p:nvSpPr>
        <p:spPr>
          <a:xfrm>
            <a:off x="11300" y="5526446"/>
            <a:ext cx="12191999" cy="759855"/>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577315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6" restart="whenNotActive" fill="hold" evtFilter="cancelBubble" nodeType="interactiveSeq">
                <p:stCondLst>
                  <p:cond evt="onClick" delay="0">
                    <p:tgtEl>
                      <p:spTgt spid="2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20"/>
                                        </p:tgtEl>
                                      </p:cBhvr>
                                    </p:animEffect>
                                    <p:set>
                                      <p:cBhvr>
                                        <p:cTn id="61" dur="1" fill="hold">
                                          <p:stCondLst>
                                            <p:cond delay="499"/>
                                          </p:stCondLst>
                                        </p:cTn>
                                        <p:tgtEl>
                                          <p:spTgt spid="20"/>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1"/>
                                        </p:tgtEl>
                                      </p:cBhvr>
                                    </p:animEffect>
                                    <p:set>
                                      <p:cBhvr>
                                        <p:cTn id="6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22"/>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22"/>
                                        </p:tgtEl>
                                      </p:cBhvr>
                                    </p:animEffect>
                                    <p:set>
                                      <p:cBhvr>
                                        <p:cTn id="70" dur="1" fill="hold">
                                          <p:stCondLst>
                                            <p:cond delay="499"/>
                                          </p:stCondLst>
                                        </p:cTn>
                                        <p:tgtEl>
                                          <p:spTgt spid="22"/>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23"/>
                                        </p:tgtEl>
                                      </p:cBhvr>
                                    </p:animEffect>
                                    <p:set>
                                      <p:cBhvr>
                                        <p:cTn id="7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4" restart="whenNotActive" fill="hold" evtFilter="cancelBubble" nodeType="interactiveSeq">
                <p:stCondLst>
                  <p:cond evt="onClick" delay="0">
                    <p:tgtEl>
                      <p:spTgt spid="24"/>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24"/>
                                        </p:tgtEl>
                                      </p:cBhvr>
                                    </p:animEffect>
                                    <p:set>
                                      <p:cBhvr>
                                        <p:cTn id="79" dur="1" fill="hold">
                                          <p:stCondLst>
                                            <p:cond delay="499"/>
                                          </p:stCondLst>
                                        </p:cTn>
                                        <p:tgtEl>
                                          <p:spTgt spid="2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5"/>
                                        </p:tgtEl>
                                      </p:cBhvr>
                                    </p:animEffect>
                                    <p:set>
                                      <p:cBhvr>
                                        <p:cTn id="82"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3" restart="whenNotActive" fill="hold" evtFilter="cancelBubble" nodeType="interactiveSeq">
                <p:stCondLst>
                  <p:cond evt="onClick" delay="0">
                    <p:tgtEl>
                      <p:spTgt spid="26"/>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26"/>
                                        </p:tgtEl>
                                      </p:cBhvr>
                                    </p:animEffect>
                                    <p:set>
                                      <p:cBhvr>
                                        <p:cTn id="88" dur="1" fill="hold">
                                          <p:stCondLst>
                                            <p:cond delay="499"/>
                                          </p:stCondLst>
                                        </p:cTn>
                                        <p:tgtEl>
                                          <p:spTgt spid="26"/>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27"/>
                                        </p:tgtEl>
                                      </p:cBhvr>
                                    </p:animEffect>
                                    <p:set>
                                      <p:cBhvr>
                                        <p:cTn id="91"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833084"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72829" y="4860955"/>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27105"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3"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Miễn trực nhật 1 ngày</a:t>
            </a:r>
            <a:endPar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8001" y="101600"/>
            <a:ext cx="9622971" cy="190137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179705"/>
            <a:r>
              <a:rPr lang="en-US" sz="4000" b="1" dirty="0" err="1">
                <a:solidFill>
                  <a:srgbClr val="7030A0"/>
                </a:solidFill>
                <a:latin typeface="Times New Roman" panose="02020603050405020304" pitchFamily="18" charset="0"/>
                <a:ea typeface="Times New Roman" panose="02020603050405020304" pitchFamily="18" charset="0"/>
              </a:rPr>
              <a:t>Câu</a:t>
            </a:r>
            <a:r>
              <a:rPr lang="en-US" sz="4000" b="1" dirty="0">
                <a:solidFill>
                  <a:srgbClr val="7030A0"/>
                </a:solidFill>
                <a:latin typeface="Times New Roman" panose="02020603050405020304" pitchFamily="18" charset="0"/>
                <a:ea typeface="Times New Roman" panose="02020603050405020304" pitchFamily="18" charset="0"/>
              </a:rPr>
              <a:t> 1: </a:t>
            </a:r>
            <a:r>
              <a:rPr lang="en-US" sz="4000" dirty="0" err="1">
                <a:solidFill>
                  <a:srgbClr val="7030A0"/>
                </a:solidFill>
                <a:latin typeface="Times New Roman" panose="02020603050405020304" pitchFamily="18" charset="0"/>
                <a:ea typeface="Times New Roman" panose="02020603050405020304" pitchFamily="18" charset="0"/>
              </a:rPr>
              <a:t>Tác</a:t>
            </a:r>
            <a:r>
              <a:rPr lang="en-US" sz="4000" dirty="0">
                <a:solidFill>
                  <a:srgbClr val="7030A0"/>
                </a:solidFill>
                <a:latin typeface="Times New Roman" panose="02020603050405020304" pitchFamily="18" charset="0"/>
                <a:ea typeface="Times New Roman" panose="02020603050405020304" pitchFamily="18" charset="0"/>
              </a:rPr>
              <a:t> </a:t>
            </a:r>
            <a:r>
              <a:rPr lang="en-US" sz="4000" dirty="0" err="1">
                <a:solidFill>
                  <a:srgbClr val="7030A0"/>
                </a:solidFill>
                <a:latin typeface="Times New Roman" panose="02020603050405020304" pitchFamily="18" charset="0"/>
                <a:ea typeface="Times New Roman" panose="02020603050405020304" pitchFamily="18" charset="0"/>
              </a:rPr>
              <a:t>giả</a:t>
            </a:r>
            <a:r>
              <a:rPr lang="en-US" sz="4000" dirty="0">
                <a:solidFill>
                  <a:srgbClr val="7030A0"/>
                </a:solidFill>
                <a:latin typeface="Times New Roman" panose="02020603050405020304" pitchFamily="18" charset="0"/>
                <a:ea typeface="Times New Roman" panose="02020603050405020304" pitchFamily="18" charset="0"/>
              </a:rPr>
              <a:t> </a:t>
            </a:r>
            <a:r>
              <a:rPr lang="en-US" sz="4000" dirty="0" err="1">
                <a:solidFill>
                  <a:srgbClr val="7030A0"/>
                </a:solidFill>
                <a:latin typeface="Times New Roman" panose="02020603050405020304" pitchFamily="18" charset="0"/>
                <a:ea typeface="Times New Roman" panose="02020603050405020304" pitchFamily="18" charset="0"/>
              </a:rPr>
              <a:t>của</a:t>
            </a:r>
            <a:r>
              <a:rPr lang="en-US" sz="4000" dirty="0">
                <a:solidFill>
                  <a:srgbClr val="7030A0"/>
                </a:solidFill>
                <a:latin typeface="Times New Roman" panose="02020603050405020304" pitchFamily="18" charset="0"/>
                <a:ea typeface="Times New Roman" panose="02020603050405020304" pitchFamily="18" charset="0"/>
              </a:rPr>
              <a:t> </a:t>
            </a:r>
            <a:r>
              <a:rPr lang="en-US" sz="4000" i="1" dirty="0" err="1">
                <a:solidFill>
                  <a:srgbClr val="7030A0"/>
                </a:solidFill>
                <a:latin typeface="Times New Roman" panose="02020603050405020304" pitchFamily="18" charset="0"/>
                <a:ea typeface="Times New Roman" panose="02020603050405020304" pitchFamily="18" charset="0"/>
              </a:rPr>
              <a:t>Hoàng</a:t>
            </a:r>
            <a:r>
              <a:rPr lang="en-US" sz="4000" i="1" dirty="0">
                <a:solidFill>
                  <a:srgbClr val="7030A0"/>
                </a:solidFill>
                <a:latin typeface="Times New Roman" panose="02020603050405020304" pitchFamily="18" charset="0"/>
                <a:ea typeface="Times New Roman" panose="02020603050405020304" pitchFamily="18" charset="0"/>
              </a:rPr>
              <a:t> Lê </a:t>
            </a:r>
            <a:r>
              <a:rPr lang="en-US" sz="4000" i="1" dirty="0" err="1">
                <a:solidFill>
                  <a:srgbClr val="7030A0"/>
                </a:solidFill>
                <a:latin typeface="Times New Roman" panose="02020603050405020304" pitchFamily="18" charset="0"/>
                <a:ea typeface="Times New Roman" panose="02020603050405020304" pitchFamily="18" charset="0"/>
              </a:rPr>
              <a:t>nhất</a:t>
            </a:r>
            <a:r>
              <a:rPr lang="en-US" sz="4000" i="1" dirty="0">
                <a:solidFill>
                  <a:srgbClr val="7030A0"/>
                </a:solidFill>
                <a:latin typeface="Times New Roman" panose="02020603050405020304" pitchFamily="18" charset="0"/>
                <a:ea typeface="Times New Roman" panose="02020603050405020304" pitchFamily="18" charset="0"/>
              </a:rPr>
              <a:t> </a:t>
            </a:r>
            <a:r>
              <a:rPr lang="en-US" sz="4000" i="1" dirty="0" err="1">
                <a:solidFill>
                  <a:srgbClr val="7030A0"/>
                </a:solidFill>
                <a:latin typeface="Times New Roman" panose="02020603050405020304" pitchFamily="18" charset="0"/>
                <a:ea typeface="Times New Roman" panose="02020603050405020304" pitchFamily="18" charset="0"/>
              </a:rPr>
              <a:t>thống</a:t>
            </a:r>
            <a:r>
              <a:rPr lang="en-US" sz="4000" i="1" dirty="0">
                <a:solidFill>
                  <a:srgbClr val="7030A0"/>
                </a:solidFill>
                <a:latin typeface="Times New Roman" panose="02020603050405020304" pitchFamily="18" charset="0"/>
                <a:ea typeface="Times New Roman" panose="02020603050405020304" pitchFamily="18" charset="0"/>
              </a:rPr>
              <a:t> </a:t>
            </a:r>
            <a:r>
              <a:rPr lang="en-US" sz="4000" i="1" dirty="0" err="1">
                <a:solidFill>
                  <a:srgbClr val="7030A0"/>
                </a:solidFill>
                <a:latin typeface="Times New Roman" panose="02020603050405020304" pitchFamily="18" charset="0"/>
                <a:ea typeface="Times New Roman" panose="02020603050405020304" pitchFamily="18" charset="0"/>
              </a:rPr>
              <a:t>chí</a:t>
            </a:r>
            <a:r>
              <a:rPr lang="en-US" sz="4000" i="1" dirty="0">
                <a:solidFill>
                  <a:srgbClr val="7030A0"/>
                </a:solidFill>
                <a:latin typeface="Times New Roman" panose="02020603050405020304" pitchFamily="18" charset="0"/>
                <a:ea typeface="Times New Roman" panose="02020603050405020304" pitchFamily="18" charset="0"/>
              </a:rPr>
              <a:t> </a:t>
            </a:r>
            <a:r>
              <a:rPr lang="en-US" sz="4000" dirty="0" err="1">
                <a:solidFill>
                  <a:srgbClr val="7030A0"/>
                </a:solidFill>
                <a:latin typeface="Times New Roman" panose="02020603050405020304" pitchFamily="18" charset="0"/>
                <a:ea typeface="Times New Roman" panose="02020603050405020304" pitchFamily="18" charset="0"/>
              </a:rPr>
              <a:t>là</a:t>
            </a:r>
            <a:r>
              <a:rPr lang="en-US" sz="4000" dirty="0">
                <a:solidFill>
                  <a:srgbClr val="7030A0"/>
                </a:solidFill>
                <a:latin typeface="Times New Roman" panose="02020603050405020304" pitchFamily="18" charset="0"/>
                <a:ea typeface="Times New Roman" panose="02020603050405020304" pitchFamily="18" charset="0"/>
              </a:rPr>
              <a:t> ai? </a:t>
            </a:r>
            <a:endParaRPr kumimoji="0" lang="en-US" sz="40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8000" y="2131123"/>
            <a:ext cx="9730704"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3600" b="1" i="0" u="none" strike="noStrike" kern="1200" cap="none" spc="0" normalizeH="0" baseline="0" noProof="0" dirty="0">
                <a:ln>
                  <a:noFill/>
                </a:ln>
                <a:solidFill>
                  <a:prstClr val="black"/>
                </a:solidFill>
                <a:effectLst/>
                <a:uLnTx/>
                <a:uFillTx/>
                <a:latin typeface="Calibri Light"/>
                <a:ea typeface="+mn-ea"/>
                <a:cs typeface="Times New Roman" pitchFamily="18" charset="0"/>
              </a:rPr>
              <a:t>				</a:t>
            </a:r>
            <a:r>
              <a:rPr lang="en-US" sz="3600" dirty="0" err="1">
                <a:solidFill>
                  <a:srgbClr val="FF0000"/>
                </a:solidFill>
                <a:latin typeface="Times New Roman" panose="02020603050405020304" pitchFamily="18" charset="0"/>
                <a:ea typeface="Times New Roman" panose="02020603050405020304" pitchFamily="18" charset="0"/>
              </a:rPr>
              <a:t>Ngô</a:t>
            </a:r>
            <a:r>
              <a:rPr lang="en-US" sz="3600" dirty="0">
                <a:solidFill>
                  <a:srgbClr val="FF0000"/>
                </a:solidFill>
                <a:latin typeface="Times New Roman" panose="02020603050405020304" pitchFamily="18" charset="0"/>
                <a:ea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rPr>
              <a:t>gia</a:t>
            </a:r>
            <a:r>
              <a:rPr lang="en-US" sz="3600" dirty="0">
                <a:solidFill>
                  <a:srgbClr val="FF0000"/>
                </a:solidFill>
                <a:latin typeface="Times New Roman" panose="02020603050405020304" pitchFamily="18" charset="0"/>
                <a:ea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rPr>
              <a:t>Văn</a:t>
            </a:r>
            <a:r>
              <a:rPr lang="en-US" sz="3600" dirty="0">
                <a:solidFill>
                  <a:srgbClr val="FF0000"/>
                </a:solidFill>
                <a:latin typeface="Times New Roman" panose="02020603050405020304" pitchFamily="18" charset="0"/>
                <a:ea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rPr>
              <a:t>phái</a:t>
            </a:r>
            <a:r>
              <a:rPr kumimoji="0" lang="en-US" sz="3600" b="1" i="0" u="none" strike="noStrike" kern="1200" cap="none" spc="0" normalizeH="0" baseline="0" noProof="0" dirty="0">
                <a:ln>
                  <a:noFill/>
                </a:ln>
                <a:solidFill>
                  <a:prstClr val="black"/>
                </a:solidFill>
                <a:effectLst/>
                <a:uLnTx/>
                <a:uFillTx/>
                <a:latin typeface="Calibri Light"/>
                <a:ea typeface="+mn-ea"/>
                <a:cs typeface="Times New Roman"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6" y="4994169"/>
            <a:ext cx="2438330" cy="250979"/>
          </a:xfrm>
          <a:prstGeom prst="rect">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11" action="ppaction://hlinksldjump"/>
            <a:extLst>
              <a:ext uri="{FF2B5EF4-FFF2-40B4-BE49-F238E27FC236}">
                <a16:creationId xmlns:a16="http://schemas.microsoft.com/office/drawing/2014/main" id="{AA693000-41B6-4481-BACC-F3E8F4F6DBBA}"/>
              </a:ext>
            </a:extLst>
          </p:cNvPr>
          <p:cNvSpPr/>
          <p:nvPr/>
        </p:nvSpPr>
        <p:spPr>
          <a:xfrm rot="586976" flipH="1">
            <a:off x="2801409" y="4069021"/>
            <a:ext cx="2310939" cy="899514"/>
          </a:xfrm>
          <a:prstGeom prst="homePlate">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Sile</a:t>
            </a: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chính</a:t>
            </a:r>
            <a:endPar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74243" y="5457580"/>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75" y="4194326"/>
            <a:ext cx="154407"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02744"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3009345" y="3437713"/>
            <a:ext cx="777979"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flipH="1">
            <a:off x="4557970"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83323"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050569" y="3822148"/>
            <a:ext cx="714375" cy="1190625"/>
          </a:xfrm>
          <a:prstGeom prst="rect">
            <a:avLst/>
          </a:prstGeom>
        </p:spPr>
      </p:pic>
      <p:sp>
        <p:nvSpPr>
          <p:cNvPr id="18" name="Rectangle 17"/>
          <p:cNvSpPr/>
          <p:nvPr/>
        </p:nvSpPr>
        <p:spPr>
          <a:xfrm>
            <a:off x="10729821" y="5886604"/>
            <a:ext cx="560256" cy="71417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5-Point Star 2"/>
          <p:cNvSpPr/>
          <p:nvPr/>
        </p:nvSpPr>
        <p:spPr>
          <a:xfrm>
            <a:off x="10712289" y="-471212"/>
            <a:ext cx="1836369" cy="1836369"/>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8"/>
          <a:stretch>
            <a:fillRect/>
          </a:stretch>
        </p:blipFill>
        <p:spPr>
          <a:xfrm>
            <a:off x="0" y="5620599"/>
            <a:ext cx="1569909" cy="1227387"/>
          </a:xfrm>
          <a:prstGeom prst="rect">
            <a:avLst/>
          </a:prstGeom>
        </p:spPr>
      </p:pic>
    </p:spTree>
    <p:extLst>
      <p:ext uri="{BB962C8B-B14F-4D97-AF65-F5344CB8AC3E}">
        <p14:creationId xmlns:p14="http://schemas.microsoft.com/office/powerpoint/2010/main" val="20758362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par>
                          <p:cTn id="17" fill="hold">
                            <p:stCondLst>
                              <p:cond delay="1000"/>
                            </p:stCondLst>
                            <p:childTnLst>
                              <p:par>
                                <p:cTn id="18" presetID="8" presetClass="emph" presetSubtype="0" fill="hold" grpId="0" nodeType="afterEffect">
                                  <p:stCondLst>
                                    <p:cond delay="0"/>
                                  </p:stCondLst>
                                  <p:childTnLst>
                                    <p:animRot by="21600000">
                                      <p:cBhvr>
                                        <p:cTn id="19" dur="2000" fill="hold"/>
                                        <p:tgtEl>
                                          <p:spTgt spid="3"/>
                                        </p:tgtEl>
                                        <p:attrNameLst>
                                          <p:attrName>r</p:attrName>
                                        </p:attrNameLst>
                                      </p:cBhvr>
                                    </p:animRot>
                                  </p:childTnLst>
                                </p:cTn>
                              </p:par>
                            </p:childTnLst>
                          </p:cTn>
                        </p:par>
                        <p:par>
                          <p:cTn id="20" fill="hold">
                            <p:stCondLst>
                              <p:cond delay="3000"/>
                            </p:stCondLst>
                            <p:childTnLst>
                              <p:par>
                                <p:cTn id="21" presetID="2" presetClass="mediacall" presetSubtype="0" fill="hold" nodeType="afterEffect">
                                  <p:stCondLst>
                                    <p:cond delay="1000"/>
                                  </p:stCondLst>
                                  <p:childTnLst>
                                    <p:cmd type="call" cmd="togglePause">
                                      <p:cBhvr>
                                        <p:cTn id="22"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22" presetClass="entr" presetSubtype="4"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5" name="applause.wav"/>
                                        </p:tgtEl>
                                      </p:cMediaNode>
                                    </p:audio>
                                  </p:subTnLst>
                                </p:cTn>
                              </p:par>
                              <p:par>
                                <p:cTn id="29" presetID="10" presetClass="entr" presetSubtype="0" fill="hold" nodeType="with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500"/>
                                        <p:tgtEl>
                                          <p:spTgt spid="53"/>
                                        </p:tgtEl>
                                      </p:cBhvr>
                                    </p:animEffect>
                                  </p:childTnLst>
                                </p:cTn>
                              </p:par>
                              <p:par>
                                <p:cTn id="32" presetID="10" presetClass="entr" presetSubtype="0" fill="hold"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fade">
                                      <p:cBhvr>
                                        <p:cTn id="34" dur="500"/>
                                        <p:tgtEl>
                                          <p:spTgt spid="55"/>
                                        </p:tgtEl>
                                      </p:cBhvr>
                                    </p:animEffect>
                                  </p:childTnLst>
                                </p:cTn>
                              </p:par>
                            </p:childTnLst>
                          </p:cTn>
                        </p:par>
                        <p:par>
                          <p:cTn id="35" fill="hold">
                            <p:stCondLst>
                              <p:cond delay="500"/>
                            </p:stCondLst>
                            <p:childTnLst>
                              <p:par>
                                <p:cTn id="36" presetID="32" presetClass="emph" presetSubtype="0" repeatCount="indefinite" fill="hold" grpId="1" nodeType="afterEffect">
                                  <p:stCondLst>
                                    <p:cond delay="0"/>
                                  </p:stCondLst>
                                  <p:childTnLst>
                                    <p:animRot by="120000">
                                      <p:cBhvr>
                                        <p:cTn id="37" dur="100" fill="hold">
                                          <p:stCondLst>
                                            <p:cond delay="0"/>
                                          </p:stCondLst>
                                        </p:cTn>
                                        <p:tgtEl>
                                          <p:spTgt spid="9"/>
                                        </p:tgtEl>
                                        <p:attrNameLst>
                                          <p:attrName>r</p:attrName>
                                        </p:attrNameLst>
                                      </p:cBhvr>
                                    </p:animRot>
                                    <p:animRot by="-240000">
                                      <p:cBhvr>
                                        <p:cTn id="38" dur="200" fill="hold">
                                          <p:stCondLst>
                                            <p:cond delay="200"/>
                                          </p:stCondLst>
                                        </p:cTn>
                                        <p:tgtEl>
                                          <p:spTgt spid="9"/>
                                        </p:tgtEl>
                                        <p:attrNameLst>
                                          <p:attrName>r</p:attrName>
                                        </p:attrNameLst>
                                      </p:cBhvr>
                                    </p:animRot>
                                    <p:animRot by="240000">
                                      <p:cBhvr>
                                        <p:cTn id="39" dur="200" fill="hold">
                                          <p:stCondLst>
                                            <p:cond delay="400"/>
                                          </p:stCondLst>
                                        </p:cTn>
                                        <p:tgtEl>
                                          <p:spTgt spid="9"/>
                                        </p:tgtEl>
                                        <p:attrNameLst>
                                          <p:attrName>r</p:attrName>
                                        </p:attrNameLst>
                                      </p:cBhvr>
                                    </p:animRot>
                                    <p:animRot by="-240000">
                                      <p:cBhvr>
                                        <p:cTn id="40" dur="200" fill="hold">
                                          <p:stCondLst>
                                            <p:cond delay="600"/>
                                          </p:stCondLst>
                                        </p:cTn>
                                        <p:tgtEl>
                                          <p:spTgt spid="9"/>
                                        </p:tgtEl>
                                        <p:attrNameLst>
                                          <p:attrName>r</p:attrName>
                                        </p:attrNameLst>
                                      </p:cBhvr>
                                    </p:animRot>
                                    <p:animRot by="120000">
                                      <p:cBhvr>
                                        <p:cTn id="41"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video>
              <p:cMediaNode vol="80000">
                <p:cTn id="42" fill="hold" display="0">
                  <p:stCondLst>
                    <p:cond delay="indefinite"/>
                  </p:stCondLst>
                </p:cTn>
                <p:tgtEl>
                  <p:spTgt spid="21"/>
                </p:tgtEl>
              </p:cMediaNode>
            </p:video>
          </p:childTnLst>
        </p:cTn>
      </p:par>
    </p:tnLst>
    <p:bldLst>
      <p:bldP spid="9" grpId="0" animBg="1"/>
      <p:bldP spid="9" grpId="1" animBg="1"/>
      <p:bldP spid="27" grpId="0" animBg="1"/>
      <p:bldP spid="28" grpId="0" animBg="1"/>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833084"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72829" y="4860955"/>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27105"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3"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Bạn nhận được 1 lời</a:t>
            </a:r>
            <a:r>
              <a:rPr kumimoji="0" lang="vi-VN" sz="1800" b="1" i="0" u="none" strike="noStrike" kern="1200" cap="none" spc="0" normalizeH="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lang="vi-VN" b="1" dirty="0">
                <a:solidFill>
                  <a:srgbClr val="FF0000"/>
                </a:solidFill>
                <a:latin typeface="Tahoma" panose="020B0604030504040204" pitchFamily="34" charset="0"/>
                <a:ea typeface="Tahoma" panose="020B0604030504040204" pitchFamily="34" charset="0"/>
                <a:cs typeface="Tahoma" panose="020B0604030504040204" pitchFamily="34" charset="0"/>
              </a:rPr>
              <a:t>khen từ cô giáo</a:t>
            </a:r>
            <a:endPar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8000" y="275771"/>
            <a:ext cx="10889200"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err="1">
                <a:solidFill>
                  <a:srgbClr val="7030A0"/>
                </a:solidFill>
                <a:latin typeface="Times New Roman" panose="02020603050405020304" pitchFamily="18" charset="0"/>
                <a:ea typeface="Times New Roman" panose="02020603050405020304" pitchFamily="18" charset="0"/>
              </a:rPr>
              <a:t>Câu</a:t>
            </a:r>
            <a:r>
              <a:rPr lang="en-US" sz="4400" b="1" dirty="0">
                <a:solidFill>
                  <a:srgbClr val="7030A0"/>
                </a:solidFill>
                <a:latin typeface="Times New Roman" panose="02020603050405020304" pitchFamily="18" charset="0"/>
                <a:ea typeface="Times New Roman" panose="02020603050405020304" pitchFamily="18" charset="0"/>
              </a:rPr>
              <a:t> 2: </a:t>
            </a:r>
            <a:r>
              <a:rPr lang="en-US" sz="4400" b="1" i="1" dirty="0">
                <a:solidFill>
                  <a:srgbClr val="7030A0"/>
                </a:solidFill>
                <a:latin typeface="Times New Roman" panose="02020603050405020304" pitchFamily="18" charset="0"/>
                <a:ea typeface="Times New Roman" panose="02020603050405020304" pitchFamily="18" charset="0"/>
              </a:rPr>
              <a:t> </a:t>
            </a:r>
            <a:r>
              <a:rPr lang="en-US" sz="4400" i="1" dirty="0" err="1">
                <a:solidFill>
                  <a:srgbClr val="7030A0"/>
                </a:solidFill>
                <a:latin typeface="Times New Roman" panose="02020603050405020304" pitchFamily="18" charset="0"/>
                <a:ea typeface="Times New Roman" panose="02020603050405020304" pitchFamily="18" charset="0"/>
              </a:rPr>
              <a:t>Hoàng</a:t>
            </a:r>
            <a:r>
              <a:rPr lang="en-US" sz="4400" i="1" dirty="0">
                <a:solidFill>
                  <a:srgbClr val="7030A0"/>
                </a:solidFill>
                <a:latin typeface="Times New Roman" panose="02020603050405020304" pitchFamily="18" charset="0"/>
                <a:ea typeface="Times New Roman" panose="02020603050405020304" pitchFamily="18" charset="0"/>
              </a:rPr>
              <a:t> Lê </a:t>
            </a:r>
            <a:r>
              <a:rPr lang="en-US" sz="4400" i="1" dirty="0" err="1">
                <a:solidFill>
                  <a:srgbClr val="7030A0"/>
                </a:solidFill>
                <a:latin typeface="Times New Roman" panose="02020603050405020304" pitchFamily="18" charset="0"/>
                <a:ea typeface="Times New Roman" panose="02020603050405020304" pitchFamily="18" charset="0"/>
              </a:rPr>
              <a:t>nhất</a:t>
            </a:r>
            <a:r>
              <a:rPr lang="en-US" sz="4400" i="1" dirty="0">
                <a:solidFill>
                  <a:srgbClr val="7030A0"/>
                </a:solidFill>
                <a:latin typeface="Times New Roman" panose="02020603050405020304" pitchFamily="18" charset="0"/>
                <a:ea typeface="Times New Roman" panose="02020603050405020304" pitchFamily="18" charset="0"/>
              </a:rPr>
              <a:t> </a:t>
            </a:r>
            <a:r>
              <a:rPr lang="en-US" sz="4400" i="1" dirty="0" err="1">
                <a:solidFill>
                  <a:srgbClr val="7030A0"/>
                </a:solidFill>
                <a:latin typeface="Times New Roman" panose="02020603050405020304" pitchFamily="18" charset="0"/>
                <a:ea typeface="Times New Roman" panose="02020603050405020304" pitchFamily="18" charset="0"/>
              </a:rPr>
              <a:t>thống</a:t>
            </a:r>
            <a:r>
              <a:rPr lang="en-US" sz="4400" i="1" dirty="0">
                <a:solidFill>
                  <a:srgbClr val="7030A0"/>
                </a:solidFill>
                <a:latin typeface="Times New Roman" panose="02020603050405020304" pitchFamily="18" charset="0"/>
                <a:ea typeface="Times New Roman" panose="02020603050405020304" pitchFamily="18" charset="0"/>
              </a:rPr>
              <a:t> </a:t>
            </a:r>
            <a:r>
              <a:rPr lang="en-US" sz="4400" i="1" dirty="0" err="1">
                <a:solidFill>
                  <a:srgbClr val="7030A0"/>
                </a:solidFill>
                <a:latin typeface="Times New Roman" panose="02020603050405020304" pitchFamily="18" charset="0"/>
                <a:ea typeface="Times New Roman" panose="02020603050405020304" pitchFamily="18" charset="0"/>
              </a:rPr>
              <a:t>chí</a:t>
            </a:r>
            <a:r>
              <a:rPr lang="en-US" sz="4400" i="1" dirty="0">
                <a:solidFill>
                  <a:srgbClr val="7030A0"/>
                </a:solidFill>
                <a:latin typeface="Times New Roman" panose="02020603050405020304" pitchFamily="18" charset="0"/>
                <a:ea typeface="Times New Roman" panose="02020603050405020304" pitchFamily="18" charset="0"/>
              </a:rPr>
              <a:t> </a:t>
            </a:r>
            <a:r>
              <a:rPr lang="en-US" sz="4400" dirty="0" err="1">
                <a:solidFill>
                  <a:srgbClr val="7030A0"/>
                </a:solidFill>
                <a:latin typeface="Times New Roman" panose="02020603050405020304" pitchFamily="18" charset="0"/>
                <a:ea typeface="Times New Roman" panose="02020603050405020304" pitchFamily="18" charset="0"/>
              </a:rPr>
              <a:t>được</a:t>
            </a:r>
            <a:r>
              <a:rPr lang="en-US" sz="4400" dirty="0">
                <a:solidFill>
                  <a:srgbClr val="7030A0"/>
                </a:solidFill>
                <a:latin typeface="Times New Roman" panose="02020603050405020304" pitchFamily="18" charset="0"/>
                <a:ea typeface="Times New Roman" panose="02020603050405020304" pitchFamily="18" charset="0"/>
              </a:rPr>
              <a:t> </a:t>
            </a:r>
            <a:r>
              <a:rPr lang="en-US" sz="4400" dirty="0" err="1">
                <a:solidFill>
                  <a:srgbClr val="7030A0"/>
                </a:solidFill>
                <a:latin typeface="Times New Roman" panose="02020603050405020304" pitchFamily="18" charset="0"/>
                <a:ea typeface="Times New Roman" panose="02020603050405020304" pitchFamily="18" charset="0"/>
              </a:rPr>
              <a:t>viết</a:t>
            </a:r>
            <a:r>
              <a:rPr lang="en-US" sz="4400" dirty="0">
                <a:solidFill>
                  <a:srgbClr val="7030A0"/>
                </a:solidFill>
                <a:latin typeface="Times New Roman" panose="02020603050405020304" pitchFamily="18" charset="0"/>
                <a:ea typeface="Times New Roman" panose="02020603050405020304" pitchFamily="18" charset="0"/>
              </a:rPr>
              <a:t> </a:t>
            </a:r>
            <a:r>
              <a:rPr lang="en-US" sz="4400" dirty="0" err="1">
                <a:solidFill>
                  <a:srgbClr val="7030A0"/>
                </a:solidFill>
                <a:latin typeface="Times New Roman" panose="02020603050405020304" pitchFamily="18" charset="0"/>
                <a:ea typeface="Times New Roman" panose="02020603050405020304" pitchFamily="18" charset="0"/>
              </a:rPr>
              <a:t>bằng</a:t>
            </a:r>
            <a:r>
              <a:rPr lang="en-US" sz="4400" dirty="0">
                <a:solidFill>
                  <a:srgbClr val="7030A0"/>
                </a:solidFill>
                <a:latin typeface="Times New Roman" panose="02020603050405020304" pitchFamily="18" charset="0"/>
                <a:ea typeface="Times New Roman" panose="02020603050405020304" pitchFamily="18" charset="0"/>
              </a:rPr>
              <a:t> </a:t>
            </a:r>
            <a:r>
              <a:rPr lang="en-US" sz="4400" dirty="0" err="1">
                <a:solidFill>
                  <a:srgbClr val="7030A0"/>
                </a:solidFill>
                <a:latin typeface="Times New Roman" panose="02020603050405020304" pitchFamily="18" charset="0"/>
                <a:ea typeface="Times New Roman" panose="02020603050405020304" pitchFamily="18" charset="0"/>
              </a:rPr>
              <a:t>chữ</a:t>
            </a:r>
            <a:r>
              <a:rPr lang="en-US" sz="4400" dirty="0">
                <a:solidFill>
                  <a:srgbClr val="7030A0"/>
                </a:solidFill>
                <a:latin typeface="Times New Roman" panose="02020603050405020304" pitchFamily="18" charset="0"/>
                <a:ea typeface="Times New Roman" panose="02020603050405020304" pitchFamily="18" charset="0"/>
              </a:rPr>
              <a:t> </a:t>
            </a:r>
            <a:r>
              <a:rPr lang="en-US" sz="4400" dirty="0" err="1">
                <a:solidFill>
                  <a:srgbClr val="7030A0"/>
                </a:solidFill>
                <a:latin typeface="Times New Roman" panose="02020603050405020304" pitchFamily="18" charset="0"/>
                <a:ea typeface="Times New Roman" panose="02020603050405020304" pitchFamily="18" charset="0"/>
              </a:rPr>
              <a:t>gì</a:t>
            </a:r>
            <a:r>
              <a:rPr lang="en-US" sz="4400" dirty="0">
                <a:solidFill>
                  <a:srgbClr val="7030A0"/>
                </a:solidFill>
                <a:latin typeface="Times New Roman" panose="02020603050405020304" pitchFamily="18" charset="0"/>
                <a:ea typeface="Times New Roman" panose="02020603050405020304" pitchFamily="18" charset="0"/>
              </a:rPr>
              <a:t>? </a:t>
            </a:r>
            <a:endParaRPr kumimoji="0" lang="en-US" sz="4400" b="1" i="0" u="none" strike="noStrike" kern="1200" cap="none" spc="0" normalizeH="0" baseline="0" noProof="0" dirty="0">
              <a:ln>
                <a:noFill/>
              </a:ln>
              <a:solidFill>
                <a:srgbClr val="7030A0"/>
              </a:solidFill>
              <a:effectLst/>
              <a:uLnTx/>
              <a:uFillTx/>
              <a:latin typeface="Times New Roman" pitchFamily="18" charset="0"/>
              <a:cs typeface="Times New Roman"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srgbClr val="FF0000"/>
                </a:solidFill>
                <a:latin typeface="Times New Roman" panose="02020603050405020304" pitchFamily="18" charset="0"/>
                <a:ea typeface="Times New Roman" panose="02020603050405020304" pitchFamily="18" charset="0"/>
              </a:rPr>
              <a:t>Ch</a:t>
            </a:r>
            <a:r>
              <a:rPr lang="en-BZ" sz="4400" dirty="0">
                <a:solidFill>
                  <a:srgbClr val="FF0000"/>
                </a:solidFill>
                <a:latin typeface="Times New Roman" panose="02020603050405020304" pitchFamily="18" charset="0"/>
                <a:ea typeface="Times New Roman" panose="02020603050405020304" pitchFamily="18" charset="0"/>
              </a:rPr>
              <a:t>ữ </a:t>
            </a:r>
            <a:r>
              <a:rPr lang="en-BZ" sz="4400" dirty="0" err="1">
                <a:solidFill>
                  <a:srgbClr val="FF0000"/>
                </a:solidFill>
                <a:latin typeface="Times New Roman" panose="02020603050405020304" pitchFamily="18" charset="0"/>
                <a:ea typeface="Times New Roman" panose="02020603050405020304" pitchFamily="18" charset="0"/>
              </a:rPr>
              <a:t>Hán</a:t>
            </a:r>
            <a:endParaRPr kumimoji="0" lang="en-US" sz="4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6" y="4994169"/>
            <a:ext cx="2438330" cy="250979"/>
          </a:xfrm>
          <a:prstGeom prst="rect">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11" action="ppaction://hlinksldjump"/>
            <a:extLst>
              <a:ext uri="{FF2B5EF4-FFF2-40B4-BE49-F238E27FC236}">
                <a16:creationId xmlns:a16="http://schemas.microsoft.com/office/drawing/2014/main" id="{AA693000-41B6-4481-BACC-F3E8F4F6DBBA}"/>
              </a:ext>
            </a:extLst>
          </p:cNvPr>
          <p:cNvSpPr/>
          <p:nvPr/>
        </p:nvSpPr>
        <p:spPr>
          <a:xfrm rot="586976" flipH="1">
            <a:off x="2801409" y="4069021"/>
            <a:ext cx="2310939" cy="899514"/>
          </a:xfrm>
          <a:prstGeom prst="homePlate">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Sile</a:t>
            </a: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chính</a:t>
            </a:r>
            <a:endPar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74243" y="5457580"/>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75" y="4194326"/>
            <a:ext cx="154407"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02744"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3009345" y="3437713"/>
            <a:ext cx="777979"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flipH="1">
            <a:off x="4557970"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83323"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050569" y="3822148"/>
            <a:ext cx="714375" cy="1190625"/>
          </a:xfrm>
          <a:prstGeom prst="rect">
            <a:avLst/>
          </a:prstGeom>
        </p:spPr>
      </p:pic>
      <p:sp>
        <p:nvSpPr>
          <p:cNvPr id="18" name="Rectangle 17"/>
          <p:cNvSpPr/>
          <p:nvPr/>
        </p:nvSpPr>
        <p:spPr>
          <a:xfrm>
            <a:off x="10729821" y="5886604"/>
            <a:ext cx="560256" cy="71417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5-Point Star 18"/>
          <p:cNvSpPr/>
          <p:nvPr/>
        </p:nvSpPr>
        <p:spPr>
          <a:xfrm>
            <a:off x="10712289" y="-471212"/>
            <a:ext cx="1836369" cy="1836369"/>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8"/>
          <a:stretch>
            <a:fillRect/>
          </a:stretch>
        </p:blipFill>
        <p:spPr>
          <a:xfrm>
            <a:off x="0" y="5620599"/>
            <a:ext cx="1569909" cy="1227387"/>
          </a:xfrm>
          <a:prstGeom prst="rect">
            <a:avLst/>
          </a:prstGeom>
        </p:spPr>
      </p:pic>
    </p:spTree>
    <p:extLst>
      <p:ext uri="{BB962C8B-B14F-4D97-AF65-F5344CB8AC3E}">
        <p14:creationId xmlns:p14="http://schemas.microsoft.com/office/powerpoint/2010/main" val="3659559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par>
                          <p:cTn id="17" fill="hold">
                            <p:stCondLst>
                              <p:cond delay="1000"/>
                            </p:stCondLst>
                            <p:childTnLst>
                              <p:par>
                                <p:cTn id="18" presetID="2" presetClass="mediacall" presetSubtype="0" fill="hold" nodeType="afterEffect">
                                  <p:stCondLst>
                                    <p:cond delay="1000"/>
                                  </p:stCondLst>
                                  <p:childTnLst>
                                    <p:cmd type="call" cmd="togglePause">
                                      <p:cBhvr>
                                        <p:cTn id="19"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64" presetClass="path" presetSubtype="0" accel="50000" decel="50000" fill="hold" nodeType="clickEffect">
                                  <p:stCondLst>
                                    <p:cond delay="0"/>
                                  </p:stCondLst>
                                  <p:childTnLst>
                                    <p:animMotion origin="layout" path="M -1.66667E-6 -3.7037E-6 L -1.66667E-6 -0.22476 " pathEditMode="relative" rAng="0" ptsTypes="AA">
                                      <p:cBhvr>
                                        <p:cTn id="24" dur="2000" fill="hold"/>
                                        <p:tgtEl>
                                          <p:spTgt spid="7"/>
                                        </p:tgtEl>
                                        <p:attrNameLst>
                                          <p:attrName>ppt_x</p:attrName>
                                          <p:attrName>ppt_y</p:attrName>
                                        </p:attrNameLst>
                                      </p:cBhvr>
                                      <p:rCtr x="0" y="-11250"/>
                                    </p:animMotion>
                                  </p:childTnLst>
                                  <p:subTnLst>
                                    <p:audio>
                                      <p:cMediaNode>
                                        <p:cTn display="0" masterRel="sameClick">
                                          <p:stCondLst>
                                            <p:cond evt="begin" delay="0">
                                              <p:tn val="23"/>
                                            </p:cond>
                                          </p:stCondLst>
                                          <p:endCondLst>
                                            <p:cond evt="onStopAudio" delay="0">
                                              <p:tgtEl>
                                                <p:sldTgt/>
                                              </p:tgtEl>
                                            </p:cond>
                                          </p:endCondLst>
                                        </p:cTn>
                                        <p:tgtEl>
                                          <p:sndTgt r:embed="rId4" name="chimes.wav"/>
                                        </p:tgtEl>
                                      </p:cMediaNode>
                                    </p:audio>
                                  </p:subTnLst>
                                </p:cTn>
                              </p:par>
                            </p:childTnLst>
                          </p:cTn>
                        </p:par>
                        <p:par>
                          <p:cTn id="25" fill="hold">
                            <p:stCondLst>
                              <p:cond delay="2000"/>
                            </p:stCondLst>
                            <p:childTnLst>
                              <p:par>
                                <p:cTn id="26" presetID="22" presetClass="entr" presetSubtype="4"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5" name="applause.wav"/>
                                        </p:tgtEl>
                                      </p:cMediaNode>
                                    </p:audio>
                                  </p:subTnLst>
                                </p:cTn>
                              </p:par>
                              <p:par>
                                <p:cTn id="29" presetID="10" presetClass="entr" presetSubtype="0" fill="hold" nodeType="with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500"/>
                                        <p:tgtEl>
                                          <p:spTgt spid="53"/>
                                        </p:tgtEl>
                                      </p:cBhvr>
                                    </p:animEffect>
                                  </p:childTnLst>
                                </p:cTn>
                              </p:par>
                              <p:par>
                                <p:cTn id="32" presetID="10" presetClass="entr" presetSubtype="0" fill="hold"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fade">
                                      <p:cBhvr>
                                        <p:cTn id="34" dur="500"/>
                                        <p:tgtEl>
                                          <p:spTgt spid="55"/>
                                        </p:tgtEl>
                                      </p:cBhvr>
                                    </p:animEffect>
                                  </p:childTnLst>
                                </p:cTn>
                              </p:par>
                            </p:childTnLst>
                          </p:cTn>
                        </p:par>
                        <p:par>
                          <p:cTn id="35" fill="hold">
                            <p:stCondLst>
                              <p:cond delay="2500"/>
                            </p:stCondLst>
                            <p:childTnLst>
                              <p:par>
                                <p:cTn id="36" presetID="32" presetClass="emph" presetSubtype="0" repeatCount="indefinite" fill="hold" grpId="1" nodeType="afterEffect">
                                  <p:stCondLst>
                                    <p:cond delay="0"/>
                                  </p:stCondLst>
                                  <p:childTnLst>
                                    <p:animRot by="120000">
                                      <p:cBhvr>
                                        <p:cTn id="37" dur="100" fill="hold">
                                          <p:stCondLst>
                                            <p:cond delay="0"/>
                                          </p:stCondLst>
                                        </p:cTn>
                                        <p:tgtEl>
                                          <p:spTgt spid="9"/>
                                        </p:tgtEl>
                                        <p:attrNameLst>
                                          <p:attrName>r</p:attrName>
                                        </p:attrNameLst>
                                      </p:cBhvr>
                                    </p:animRot>
                                    <p:animRot by="-240000">
                                      <p:cBhvr>
                                        <p:cTn id="38" dur="200" fill="hold">
                                          <p:stCondLst>
                                            <p:cond delay="200"/>
                                          </p:stCondLst>
                                        </p:cTn>
                                        <p:tgtEl>
                                          <p:spTgt spid="9"/>
                                        </p:tgtEl>
                                        <p:attrNameLst>
                                          <p:attrName>r</p:attrName>
                                        </p:attrNameLst>
                                      </p:cBhvr>
                                    </p:animRot>
                                    <p:animRot by="240000">
                                      <p:cBhvr>
                                        <p:cTn id="39" dur="200" fill="hold">
                                          <p:stCondLst>
                                            <p:cond delay="400"/>
                                          </p:stCondLst>
                                        </p:cTn>
                                        <p:tgtEl>
                                          <p:spTgt spid="9"/>
                                        </p:tgtEl>
                                        <p:attrNameLst>
                                          <p:attrName>r</p:attrName>
                                        </p:attrNameLst>
                                      </p:cBhvr>
                                    </p:animRot>
                                    <p:animRot by="-240000">
                                      <p:cBhvr>
                                        <p:cTn id="40" dur="200" fill="hold">
                                          <p:stCondLst>
                                            <p:cond delay="600"/>
                                          </p:stCondLst>
                                        </p:cTn>
                                        <p:tgtEl>
                                          <p:spTgt spid="9"/>
                                        </p:tgtEl>
                                        <p:attrNameLst>
                                          <p:attrName>r</p:attrName>
                                        </p:attrNameLst>
                                      </p:cBhvr>
                                    </p:animRot>
                                    <p:animRot by="120000">
                                      <p:cBhvr>
                                        <p:cTn id="41"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video>
              <p:cMediaNode vol="80000">
                <p:cTn id="42" fill="hold" display="0">
                  <p:stCondLst>
                    <p:cond delay="indefinite"/>
                  </p:stCondLst>
                </p:cTn>
                <p:tgtEl>
                  <p:spTgt spid="21"/>
                </p:tgtEl>
              </p:cMediaNode>
            </p:video>
          </p:childTnLst>
        </p:cTn>
      </p:par>
    </p:tnLst>
    <p:bldLst>
      <p:bldP spid="9" grpId="0" animBg="1"/>
      <p:bldP spid="9" grpId="1" animBg="1"/>
      <p:bldP spid="27" grpId="0" animBg="1"/>
      <p:bldP spid="2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833084"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72829" y="4860955"/>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27105"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3"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1600" b="1" dirty="0">
                <a:solidFill>
                  <a:srgbClr val="FF0000"/>
                </a:solidFill>
                <a:latin typeface="Tahoma" panose="020B0604030504040204" pitchFamily="34" charset="0"/>
                <a:ea typeface="Tahoma" panose="020B0604030504040204" pitchFamily="34" charset="0"/>
                <a:cs typeface="Tahoma" panose="020B0604030504040204" pitchFamily="34" charset="0"/>
              </a:rPr>
              <a:t>Miễn trực nhật 1 ngày</a:t>
            </a:r>
            <a:endParaRPr lang="en-US" sz="16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8003" y="116025"/>
            <a:ext cx="10542492" cy="154821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4800" b="1" dirty="0" err="1">
                <a:solidFill>
                  <a:srgbClr val="7030A0"/>
                </a:solidFill>
                <a:latin typeface="Times New Roman" panose="02020603050405020304" pitchFamily="18" charset="0"/>
                <a:ea typeface="Times New Roman" panose="02020603050405020304" pitchFamily="18" charset="0"/>
              </a:rPr>
              <a:t>Câu</a:t>
            </a:r>
            <a:r>
              <a:rPr lang="en-US" sz="4800" b="1" dirty="0">
                <a:solidFill>
                  <a:srgbClr val="7030A0"/>
                </a:solidFill>
                <a:latin typeface="Times New Roman" panose="02020603050405020304" pitchFamily="18" charset="0"/>
                <a:ea typeface="Times New Roman" panose="02020603050405020304" pitchFamily="18" charset="0"/>
              </a:rPr>
              <a:t> 3: </a:t>
            </a:r>
            <a:r>
              <a:rPr lang="en-US" sz="4800" dirty="0" err="1">
                <a:solidFill>
                  <a:srgbClr val="7030A0"/>
                </a:solidFill>
                <a:latin typeface="Times New Roman" panose="02020603050405020304" pitchFamily="18" charset="0"/>
                <a:ea typeface="Times New Roman" panose="02020603050405020304" pitchFamily="18" charset="0"/>
              </a:rPr>
              <a:t>Tác</a:t>
            </a:r>
            <a:r>
              <a:rPr lang="en-US" sz="4800" dirty="0">
                <a:solidFill>
                  <a:srgbClr val="7030A0"/>
                </a:solidFill>
                <a:latin typeface="Times New Roman" panose="02020603050405020304" pitchFamily="18" charset="0"/>
                <a:ea typeface="Times New Roman" panose="02020603050405020304" pitchFamily="18" charset="0"/>
              </a:rPr>
              <a:t> </a:t>
            </a:r>
            <a:r>
              <a:rPr lang="en-US" sz="4800" dirty="0" err="1">
                <a:solidFill>
                  <a:srgbClr val="7030A0"/>
                </a:solidFill>
                <a:latin typeface="Times New Roman" panose="02020603050405020304" pitchFamily="18" charset="0"/>
                <a:ea typeface="Times New Roman" panose="02020603050405020304" pitchFamily="18" charset="0"/>
              </a:rPr>
              <a:t>phẩm</a:t>
            </a:r>
            <a:r>
              <a:rPr lang="en-US" sz="4800" dirty="0">
                <a:solidFill>
                  <a:srgbClr val="7030A0"/>
                </a:solidFill>
                <a:latin typeface="Times New Roman" panose="02020603050405020304" pitchFamily="18" charset="0"/>
                <a:ea typeface="Times New Roman" panose="02020603050405020304" pitchFamily="18" charset="0"/>
              </a:rPr>
              <a:t> </a:t>
            </a:r>
            <a:r>
              <a:rPr lang="en-US" sz="4800" dirty="0" err="1">
                <a:solidFill>
                  <a:srgbClr val="7030A0"/>
                </a:solidFill>
                <a:latin typeface="Times New Roman" panose="02020603050405020304" pitchFamily="18" charset="0"/>
                <a:ea typeface="Times New Roman" panose="02020603050405020304" pitchFamily="18" charset="0"/>
              </a:rPr>
              <a:t>viết</a:t>
            </a:r>
            <a:r>
              <a:rPr lang="en-US" sz="4800" dirty="0">
                <a:solidFill>
                  <a:srgbClr val="7030A0"/>
                </a:solidFill>
                <a:latin typeface="Times New Roman" panose="02020603050405020304" pitchFamily="18" charset="0"/>
                <a:ea typeface="Times New Roman" panose="02020603050405020304" pitchFamily="18" charset="0"/>
              </a:rPr>
              <a:t> </a:t>
            </a:r>
            <a:r>
              <a:rPr lang="en-US" sz="4800" dirty="0" err="1">
                <a:solidFill>
                  <a:srgbClr val="7030A0"/>
                </a:solidFill>
                <a:latin typeface="Times New Roman" panose="02020603050405020304" pitchFamily="18" charset="0"/>
                <a:ea typeface="Times New Roman" panose="02020603050405020304" pitchFamily="18" charset="0"/>
              </a:rPr>
              <a:t>theo</a:t>
            </a:r>
            <a:r>
              <a:rPr lang="en-US" sz="4800" dirty="0">
                <a:solidFill>
                  <a:srgbClr val="7030A0"/>
                </a:solidFill>
                <a:latin typeface="Times New Roman" panose="02020603050405020304" pitchFamily="18" charset="0"/>
                <a:ea typeface="Times New Roman" panose="02020603050405020304" pitchFamily="18" charset="0"/>
              </a:rPr>
              <a:t> </a:t>
            </a:r>
            <a:r>
              <a:rPr lang="en-US" sz="4800" dirty="0" err="1">
                <a:solidFill>
                  <a:srgbClr val="7030A0"/>
                </a:solidFill>
                <a:latin typeface="Times New Roman" panose="02020603050405020304" pitchFamily="18" charset="0"/>
                <a:ea typeface="Times New Roman" panose="02020603050405020304" pitchFamily="18" charset="0"/>
              </a:rPr>
              <a:t>thể</a:t>
            </a:r>
            <a:r>
              <a:rPr lang="en-US" sz="4800" dirty="0">
                <a:solidFill>
                  <a:srgbClr val="7030A0"/>
                </a:solidFill>
                <a:latin typeface="Times New Roman" panose="02020603050405020304" pitchFamily="18" charset="0"/>
                <a:ea typeface="Times New Roman" panose="02020603050405020304" pitchFamily="18" charset="0"/>
              </a:rPr>
              <a:t> </a:t>
            </a:r>
            <a:r>
              <a:rPr lang="en-US" sz="4800" dirty="0" err="1">
                <a:solidFill>
                  <a:srgbClr val="7030A0"/>
                </a:solidFill>
                <a:latin typeface="Times New Roman" panose="02020603050405020304" pitchFamily="18" charset="0"/>
                <a:ea typeface="Times New Roman" panose="02020603050405020304" pitchFamily="18" charset="0"/>
              </a:rPr>
              <a:t>loại</a:t>
            </a:r>
            <a:r>
              <a:rPr lang="en-US" sz="4800" dirty="0">
                <a:solidFill>
                  <a:srgbClr val="7030A0"/>
                </a:solidFill>
                <a:latin typeface="Times New Roman" panose="02020603050405020304" pitchFamily="18" charset="0"/>
                <a:ea typeface="Times New Roman" panose="02020603050405020304" pitchFamily="18" charset="0"/>
              </a:rPr>
              <a:t> </a:t>
            </a:r>
            <a:r>
              <a:rPr lang="en-US" sz="4800" dirty="0" err="1">
                <a:solidFill>
                  <a:srgbClr val="7030A0"/>
                </a:solidFill>
                <a:latin typeface="Times New Roman" panose="02020603050405020304" pitchFamily="18" charset="0"/>
                <a:ea typeface="Times New Roman" panose="02020603050405020304" pitchFamily="18" charset="0"/>
              </a:rPr>
              <a:t>nào</a:t>
            </a:r>
            <a:r>
              <a:rPr lang="en-US" sz="4800" dirty="0">
                <a:solidFill>
                  <a:srgbClr val="7030A0"/>
                </a:solidFill>
                <a:latin typeface="Times New Roman" panose="02020603050405020304" pitchFamily="18" charset="0"/>
                <a:ea typeface="Times New Roman" panose="02020603050405020304" pitchFamily="18" charset="0"/>
              </a:rPr>
              <a:t>? </a:t>
            </a:r>
            <a:endParaRPr kumimoji="0" lang="en-US" sz="4800" b="1" i="0" u="none" strike="noStrike" kern="1200" cap="none" spc="0" normalizeH="0" baseline="0" noProof="0" dirty="0">
              <a:ln>
                <a:noFill/>
              </a:ln>
              <a:solidFill>
                <a:srgbClr val="7030A0"/>
              </a:solidFill>
              <a:effectLst/>
              <a:uLnTx/>
              <a:uFillTx/>
              <a:latin typeface="Calibri Light"/>
              <a:cs typeface="Times New Roman"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660400" y="2063889"/>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fr-FR"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lang="fr-FR" sz="3200" b="1" dirty="0">
                <a:solidFill>
                  <a:prstClr val="black"/>
                </a:solidFill>
                <a:latin typeface="Times New Roman" pitchFamily="18" charset="0"/>
                <a:cs typeface="Times New Roman" pitchFamily="18" charset="0"/>
              </a:rPr>
              <a:t> </a:t>
            </a:r>
            <a:r>
              <a:rPr lang="en-BZ" sz="3600" dirty="0" err="1">
                <a:solidFill>
                  <a:srgbClr val="FF0000"/>
                </a:solidFill>
                <a:latin typeface="Times New Roman" panose="02020603050405020304" pitchFamily="18" charset="0"/>
                <a:ea typeface="Times New Roman" panose="02020603050405020304" pitchFamily="18" charset="0"/>
              </a:rPr>
              <a:t>Chí</a:t>
            </a:r>
            <a:r>
              <a:rPr lang="en-BZ" sz="3600" dirty="0">
                <a:solidFill>
                  <a:srgbClr val="FF0000"/>
                </a:solidFill>
                <a:latin typeface="Times New Roman" panose="02020603050405020304" pitchFamily="18" charset="0"/>
                <a:ea typeface="Times New Roman" panose="02020603050405020304" pitchFamily="18" charset="0"/>
              </a:rPr>
              <a:t>/ </a:t>
            </a:r>
            <a:r>
              <a:rPr lang="en-BZ" sz="3600" dirty="0" err="1">
                <a:solidFill>
                  <a:srgbClr val="FF0000"/>
                </a:solidFill>
                <a:latin typeface="Times New Roman" panose="02020603050405020304" pitchFamily="18" charset="0"/>
                <a:ea typeface="Times New Roman" panose="02020603050405020304" pitchFamily="18" charset="0"/>
              </a:rPr>
              <a:t>Tiểu</a:t>
            </a:r>
            <a:r>
              <a:rPr lang="en-BZ" sz="3600" dirty="0">
                <a:solidFill>
                  <a:srgbClr val="FF0000"/>
                </a:solidFill>
                <a:latin typeface="Times New Roman" panose="02020603050405020304" pitchFamily="18" charset="0"/>
                <a:ea typeface="Times New Roman" panose="02020603050405020304" pitchFamily="18" charset="0"/>
              </a:rPr>
              <a:t> </a:t>
            </a:r>
            <a:r>
              <a:rPr lang="en-BZ" sz="3600" dirty="0" err="1">
                <a:solidFill>
                  <a:srgbClr val="FF0000"/>
                </a:solidFill>
                <a:latin typeface="Times New Roman" panose="02020603050405020304" pitchFamily="18" charset="0"/>
                <a:ea typeface="Times New Roman" panose="02020603050405020304" pitchFamily="18" charset="0"/>
              </a:rPr>
              <a:t>thuyết</a:t>
            </a:r>
            <a:r>
              <a:rPr lang="en-BZ" sz="3600" dirty="0">
                <a:solidFill>
                  <a:srgbClr val="FF0000"/>
                </a:solidFill>
                <a:latin typeface="Times New Roman" panose="02020603050405020304" pitchFamily="18" charset="0"/>
                <a:ea typeface="Times New Roman" panose="02020603050405020304" pitchFamily="18" charset="0"/>
              </a:rPr>
              <a:t> </a:t>
            </a:r>
            <a:r>
              <a:rPr lang="en-BZ" sz="3600" dirty="0" err="1">
                <a:solidFill>
                  <a:srgbClr val="FF0000"/>
                </a:solidFill>
                <a:latin typeface="Times New Roman" panose="02020603050405020304" pitchFamily="18" charset="0"/>
                <a:ea typeface="Times New Roman" panose="02020603050405020304" pitchFamily="18" charset="0"/>
              </a:rPr>
              <a:t>lịch</a:t>
            </a:r>
            <a:r>
              <a:rPr lang="en-BZ" sz="3600" dirty="0">
                <a:solidFill>
                  <a:srgbClr val="FF0000"/>
                </a:solidFill>
                <a:latin typeface="Times New Roman" panose="02020603050405020304" pitchFamily="18" charset="0"/>
                <a:ea typeface="Times New Roman" panose="02020603050405020304" pitchFamily="18" charset="0"/>
              </a:rPr>
              <a:t> </a:t>
            </a:r>
            <a:r>
              <a:rPr lang="en-BZ" sz="3600" dirty="0" err="1">
                <a:solidFill>
                  <a:srgbClr val="FF0000"/>
                </a:solidFill>
                <a:latin typeface="Times New Roman" panose="02020603050405020304" pitchFamily="18" charset="0"/>
                <a:ea typeface="Times New Roman" panose="02020603050405020304" pitchFamily="18" charset="0"/>
              </a:rPr>
              <a:t>sử</a:t>
            </a:r>
            <a:r>
              <a:rPr lang="en-BZ" sz="3600" dirty="0">
                <a:solidFill>
                  <a:srgbClr val="FF0000"/>
                </a:solidFill>
                <a:latin typeface="Times New Roman" panose="02020603050405020304" pitchFamily="18" charset="0"/>
                <a:ea typeface="Times New Roman" panose="02020603050405020304" pitchFamily="18" charset="0"/>
              </a:rPr>
              <a:t> </a:t>
            </a:r>
            <a:r>
              <a:rPr lang="en-BZ" sz="3600" dirty="0" err="1">
                <a:solidFill>
                  <a:srgbClr val="FF0000"/>
                </a:solidFill>
                <a:latin typeface="Times New Roman" panose="02020603050405020304" pitchFamily="18" charset="0"/>
                <a:ea typeface="Times New Roman" panose="02020603050405020304" pitchFamily="18" charset="0"/>
              </a:rPr>
              <a:t>ch</a:t>
            </a:r>
            <a:r>
              <a:rPr lang="en-US" sz="3600" dirty="0">
                <a:solidFill>
                  <a:srgbClr val="FF0000"/>
                </a:solidFill>
                <a:latin typeface="Times New Roman" panose="02020603050405020304" pitchFamily="18" charset="0"/>
                <a:ea typeface="Times New Roman" panose="02020603050405020304" pitchFamily="18" charset="0"/>
              </a:rPr>
              <a:t>ư</a:t>
            </a:r>
            <a:r>
              <a:rPr lang="en-BZ" sz="3600" dirty="0" err="1">
                <a:solidFill>
                  <a:srgbClr val="FF0000"/>
                </a:solidFill>
                <a:latin typeface="Times New Roman" panose="02020603050405020304" pitchFamily="18" charset="0"/>
                <a:ea typeface="Times New Roman" panose="02020603050405020304" pitchFamily="18" charset="0"/>
              </a:rPr>
              <a:t>ơng</a:t>
            </a:r>
            <a:r>
              <a:rPr lang="en-BZ" sz="3600" dirty="0">
                <a:solidFill>
                  <a:srgbClr val="FF0000"/>
                </a:solidFill>
                <a:latin typeface="Times New Roman" panose="02020603050405020304" pitchFamily="18" charset="0"/>
                <a:ea typeface="Times New Roman" panose="02020603050405020304" pitchFamily="18" charset="0"/>
              </a:rPr>
              <a:t> </a:t>
            </a:r>
            <a:r>
              <a:rPr lang="en-BZ" sz="3600" dirty="0" err="1">
                <a:solidFill>
                  <a:srgbClr val="FF0000"/>
                </a:solidFill>
                <a:latin typeface="Times New Roman" panose="02020603050405020304" pitchFamily="18" charset="0"/>
                <a:ea typeface="Times New Roman" panose="02020603050405020304" pitchFamily="18" charset="0"/>
              </a:rPr>
              <a:t>hồi</a:t>
            </a:r>
            <a:endParaRPr kumimoji="0" lang="en-US" sz="3600" b="1" i="0" u="none" strike="noStrike" kern="1200" cap="none" spc="0" normalizeH="0" baseline="0" noProof="0" dirty="0">
              <a:ln>
                <a:noFill/>
              </a:ln>
              <a:solidFill>
                <a:prstClr val="black"/>
              </a:solidFill>
              <a:effectLst/>
              <a:uLnTx/>
              <a:uFillTx/>
              <a:latin typeface="Calibri Light"/>
              <a:ea typeface="+mn-ea"/>
              <a:cs typeface="Times New Roman"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6" y="4994169"/>
            <a:ext cx="2438330" cy="250979"/>
          </a:xfrm>
          <a:prstGeom prst="rect">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11" action="ppaction://hlinksldjump"/>
            <a:extLst>
              <a:ext uri="{FF2B5EF4-FFF2-40B4-BE49-F238E27FC236}">
                <a16:creationId xmlns:a16="http://schemas.microsoft.com/office/drawing/2014/main" id="{AA693000-41B6-4481-BACC-F3E8F4F6DBBA}"/>
              </a:ext>
            </a:extLst>
          </p:cNvPr>
          <p:cNvSpPr/>
          <p:nvPr/>
        </p:nvSpPr>
        <p:spPr>
          <a:xfrm rot="586976" flipH="1">
            <a:off x="2801409" y="4069021"/>
            <a:ext cx="2310939" cy="899514"/>
          </a:xfrm>
          <a:prstGeom prst="homePlate">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Sile</a:t>
            </a: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chính</a:t>
            </a:r>
            <a:endPar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74243" y="5457580"/>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75" y="4194326"/>
            <a:ext cx="154407"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02744"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3009345" y="3437713"/>
            <a:ext cx="777979"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flipH="1">
            <a:off x="4557970"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83323"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027633" y="3879228"/>
            <a:ext cx="714375" cy="1190625"/>
          </a:xfrm>
          <a:prstGeom prst="rect">
            <a:avLst/>
          </a:prstGeom>
        </p:spPr>
      </p:pic>
      <p:sp>
        <p:nvSpPr>
          <p:cNvPr id="18" name="Rectangle 17"/>
          <p:cNvSpPr/>
          <p:nvPr/>
        </p:nvSpPr>
        <p:spPr>
          <a:xfrm>
            <a:off x="10729821" y="5886604"/>
            <a:ext cx="560256" cy="71417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5-Point Star 18"/>
          <p:cNvSpPr/>
          <p:nvPr/>
        </p:nvSpPr>
        <p:spPr>
          <a:xfrm>
            <a:off x="10712289" y="-471212"/>
            <a:ext cx="1836369" cy="1836369"/>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8"/>
          <a:stretch>
            <a:fillRect/>
          </a:stretch>
        </p:blipFill>
        <p:spPr>
          <a:xfrm>
            <a:off x="0" y="5620599"/>
            <a:ext cx="1569909" cy="1227387"/>
          </a:xfrm>
          <a:prstGeom prst="rect">
            <a:avLst/>
          </a:prstGeom>
        </p:spPr>
      </p:pic>
    </p:spTree>
    <p:extLst>
      <p:ext uri="{BB962C8B-B14F-4D97-AF65-F5344CB8AC3E}">
        <p14:creationId xmlns:p14="http://schemas.microsoft.com/office/powerpoint/2010/main" val="19230806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par>
                          <p:cTn id="17" fill="hold">
                            <p:stCondLst>
                              <p:cond delay="1000"/>
                            </p:stCondLst>
                            <p:childTnLst>
                              <p:par>
                                <p:cTn id="18" presetID="2" presetClass="mediacall" presetSubtype="0" fill="hold" nodeType="afterEffect">
                                  <p:stCondLst>
                                    <p:cond delay="1000"/>
                                  </p:stCondLst>
                                  <p:childTnLst>
                                    <p:cmd type="call" cmd="togglePause">
                                      <p:cBhvr>
                                        <p:cTn id="19"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64" presetClass="path" presetSubtype="0" accel="50000" decel="50000" fill="hold" nodeType="clickEffect">
                                  <p:stCondLst>
                                    <p:cond delay="0"/>
                                  </p:stCondLst>
                                  <p:childTnLst>
                                    <p:animMotion origin="layout" path="M -1.66667E-6 -3.7037E-6 L -1.66667E-6 -0.22476 " pathEditMode="relative" rAng="0" ptsTypes="AA">
                                      <p:cBhvr>
                                        <p:cTn id="24" dur="2000" fill="hold"/>
                                        <p:tgtEl>
                                          <p:spTgt spid="7"/>
                                        </p:tgtEl>
                                        <p:attrNameLst>
                                          <p:attrName>ppt_x</p:attrName>
                                          <p:attrName>ppt_y</p:attrName>
                                        </p:attrNameLst>
                                      </p:cBhvr>
                                      <p:rCtr x="0" y="-11250"/>
                                    </p:animMotion>
                                  </p:childTnLst>
                                  <p:subTnLst>
                                    <p:audio>
                                      <p:cMediaNode>
                                        <p:cTn display="0" masterRel="sameClick">
                                          <p:stCondLst>
                                            <p:cond evt="begin" delay="0">
                                              <p:tn val="23"/>
                                            </p:cond>
                                          </p:stCondLst>
                                          <p:endCondLst>
                                            <p:cond evt="onStopAudio" delay="0">
                                              <p:tgtEl>
                                                <p:sldTgt/>
                                              </p:tgtEl>
                                            </p:cond>
                                          </p:endCondLst>
                                        </p:cTn>
                                        <p:tgtEl>
                                          <p:sndTgt r:embed="rId4" name="chimes.wav"/>
                                        </p:tgtEl>
                                      </p:cMediaNode>
                                    </p:audio>
                                  </p:subTnLst>
                                </p:cTn>
                              </p:par>
                            </p:childTnLst>
                          </p:cTn>
                        </p:par>
                        <p:par>
                          <p:cTn id="25" fill="hold">
                            <p:stCondLst>
                              <p:cond delay="2000"/>
                            </p:stCondLst>
                            <p:childTnLst>
                              <p:par>
                                <p:cTn id="26" presetID="22" presetClass="entr" presetSubtype="4"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5" name="applause.wav"/>
                                        </p:tgtEl>
                                      </p:cMediaNode>
                                    </p:audio>
                                  </p:subTnLst>
                                </p:cTn>
                              </p:par>
                              <p:par>
                                <p:cTn id="29" presetID="10" presetClass="entr" presetSubtype="0" fill="hold" nodeType="with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500"/>
                                        <p:tgtEl>
                                          <p:spTgt spid="53"/>
                                        </p:tgtEl>
                                      </p:cBhvr>
                                    </p:animEffect>
                                  </p:childTnLst>
                                </p:cTn>
                              </p:par>
                              <p:par>
                                <p:cTn id="32" presetID="10" presetClass="entr" presetSubtype="0" fill="hold"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fade">
                                      <p:cBhvr>
                                        <p:cTn id="34" dur="500"/>
                                        <p:tgtEl>
                                          <p:spTgt spid="55"/>
                                        </p:tgtEl>
                                      </p:cBhvr>
                                    </p:animEffect>
                                  </p:childTnLst>
                                </p:cTn>
                              </p:par>
                            </p:childTnLst>
                          </p:cTn>
                        </p:par>
                        <p:par>
                          <p:cTn id="35" fill="hold">
                            <p:stCondLst>
                              <p:cond delay="2500"/>
                            </p:stCondLst>
                            <p:childTnLst>
                              <p:par>
                                <p:cTn id="36" presetID="32" presetClass="emph" presetSubtype="0" repeatCount="indefinite" fill="hold" grpId="1" nodeType="afterEffect">
                                  <p:stCondLst>
                                    <p:cond delay="0"/>
                                  </p:stCondLst>
                                  <p:childTnLst>
                                    <p:animRot by="120000">
                                      <p:cBhvr>
                                        <p:cTn id="37" dur="100" fill="hold">
                                          <p:stCondLst>
                                            <p:cond delay="0"/>
                                          </p:stCondLst>
                                        </p:cTn>
                                        <p:tgtEl>
                                          <p:spTgt spid="9"/>
                                        </p:tgtEl>
                                        <p:attrNameLst>
                                          <p:attrName>r</p:attrName>
                                        </p:attrNameLst>
                                      </p:cBhvr>
                                    </p:animRot>
                                    <p:animRot by="-240000">
                                      <p:cBhvr>
                                        <p:cTn id="38" dur="200" fill="hold">
                                          <p:stCondLst>
                                            <p:cond delay="200"/>
                                          </p:stCondLst>
                                        </p:cTn>
                                        <p:tgtEl>
                                          <p:spTgt spid="9"/>
                                        </p:tgtEl>
                                        <p:attrNameLst>
                                          <p:attrName>r</p:attrName>
                                        </p:attrNameLst>
                                      </p:cBhvr>
                                    </p:animRot>
                                    <p:animRot by="240000">
                                      <p:cBhvr>
                                        <p:cTn id="39" dur="200" fill="hold">
                                          <p:stCondLst>
                                            <p:cond delay="400"/>
                                          </p:stCondLst>
                                        </p:cTn>
                                        <p:tgtEl>
                                          <p:spTgt spid="9"/>
                                        </p:tgtEl>
                                        <p:attrNameLst>
                                          <p:attrName>r</p:attrName>
                                        </p:attrNameLst>
                                      </p:cBhvr>
                                    </p:animRot>
                                    <p:animRot by="-240000">
                                      <p:cBhvr>
                                        <p:cTn id="40" dur="200" fill="hold">
                                          <p:stCondLst>
                                            <p:cond delay="600"/>
                                          </p:stCondLst>
                                        </p:cTn>
                                        <p:tgtEl>
                                          <p:spTgt spid="9"/>
                                        </p:tgtEl>
                                        <p:attrNameLst>
                                          <p:attrName>r</p:attrName>
                                        </p:attrNameLst>
                                      </p:cBhvr>
                                    </p:animRot>
                                    <p:animRot by="120000">
                                      <p:cBhvr>
                                        <p:cTn id="41"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video>
              <p:cMediaNode vol="80000">
                <p:cTn id="42" fill="hold" display="0">
                  <p:stCondLst>
                    <p:cond delay="indefinite"/>
                  </p:stCondLst>
                </p:cTn>
                <p:tgtEl>
                  <p:spTgt spid="21"/>
                </p:tgtEl>
              </p:cMediaNode>
            </p:video>
          </p:childTnLst>
        </p:cTn>
      </p:par>
    </p:tnLst>
    <p:bldLst>
      <p:bldP spid="9" grpId="0" animBg="1"/>
      <p:bldP spid="9" grpId="1" animBg="1"/>
      <p:bldP spid="27" grpId="0" animBg="1"/>
      <p:bldP spid="2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833084"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72829" y="4860955"/>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27105"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3"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Tràng</a:t>
            </a:r>
            <a:r>
              <a:rPr kumimoji="0" lang="en-US" sz="1800" b="1" i="0" u="none" strike="noStrike" kern="1200" cap="none" spc="0" normalizeH="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vỗ</a:t>
            </a:r>
            <a:r>
              <a:rPr kumimoji="0" lang="en-US" sz="1800" b="1" i="0" u="none" strike="noStrike" kern="1200" cap="none" spc="0" normalizeH="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tay</a:t>
            </a:r>
            <a:endPar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327615" y="849196"/>
            <a:ext cx="10899679" cy="1626814"/>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4400" b="1" dirty="0" err="1">
                <a:solidFill>
                  <a:srgbClr val="7030A0"/>
                </a:solidFill>
                <a:latin typeface="Times New Roman" panose="02020603050405020304" pitchFamily="18" charset="0"/>
                <a:ea typeface="Times New Roman" panose="02020603050405020304" pitchFamily="18" charset="0"/>
              </a:rPr>
              <a:t>Câu</a:t>
            </a:r>
            <a:r>
              <a:rPr lang="en-US" sz="4400" b="1" dirty="0">
                <a:solidFill>
                  <a:srgbClr val="7030A0"/>
                </a:solidFill>
                <a:latin typeface="Times New Roman" panose="02020603050405020304" pitchFamily="18" charset="0"/>
                <a:ea typeface="Times New Roman" panose="02020603050405020304" pitchFamily="18" charset="0"/>
              </a:rPr>
              <a:t> 4: </a:t>
            </a:r>
            <a:r>
              <a:rPr lang="en-US" sz="4400" dirty="0" err="1">
                <a:solidFill>
                  <a:srgbClr val="7030A0"/>
                </a:solidFill>
                <a:latin typeface="Times New Roman" panose="02020603050405020304" pitchFamily="18" charset="0"/>
                <a:ea typeface="Times New Roman" panose="02020603050405020304" pitchFamily="18" charset="0"/>
              </a:rPr>
              <a:t>Văn</a:t>
            </a:r>
            <a:r>
              <a:rPr lang="en-US" sz="4400" dirty="0">
                <a:solidFill>
                  <a:srgbClr val="7030A0"/>
                </a:solidFill>
                <a:latin typeface="Times New Roman" panose="02020603050405020304" pitchFamily="18" charset="0"/>
                <a:ea typeface="Times New Roman" panose="02020603050405020304" pitchFamily="18" charset="0"/>
              </a:rPr>
              <a:t> </a:t>
            </a:r>
            <a:r>
              <a:rPr lang="en-US" sz="4400" dirty="0" err="1">
                <a:solidFill>
                  <a:srgbClr val="7030A0"/>
                </a:solidFill>
                <a:latin typeface="Times New Roman" panose="02020603050405020304" pitchFamily="18" charset="0"/>
                <a:ea typeface="Times New Roman" panose="02020603050405020304" pitchFamily="18" charset="0"/>
              </a:rPr>
              <a:t>bản</a:t>
            </a:r>
            <a:r>
              <a:rPr lang="en-US" sz="4400" dirty="0">
                <a:solidFill>
                  <a:srgbClr val="7030A0"/>
                </a:solidFill>
                <a:latin typeface="Times New Roman" panose="02020603050405020304" pitchFamily="18" charset="0"/>
                <a:ea typeface="Times New Roman" panose="02020603050405020304" pitchFamily="18" charset="0"/>
              </a:rPr>
              <a:t> </a:t>
            </a:r>
            <a:r>
              <a:rPr lang="en-US" sz="4400" dirty="0" err="1">
                <a:solidFill>
                  <a:srgbClr val="7030A0"/>
                </a:solidFill>
                <a:latin typeface="Times New Roman" panose="02020603050405020304" pitchFamily="18" charset="0"/>
                <a:ea typeface="Times New Roman" panose="02020603050405020304" pitchFamily="18" charset="0"/>
              </a:rPr>
              <a:t>được</a:t>
            </a:r>
            <a:r>
              <a:rPr lang="en-US" sz="4400" dirty="0">
                <a:solidFill>
                  <a:srgbClr val="7030A0"/>
                </a:solidFill>
                <a:latin typeface="Times New Roman" panose="02020603050405020304" pitchFamily="18" charset="0"/>
                <a:ea typeface="Times New Roman" panose="02020603050405020304" pitchFamily="18" charset="0"/>
              </a:rPr>
              <a:t> </a:t>
            </a:r>
            <a:r>
              <a:rPr lang="en-US" sz="4400" dirty="0" err="1">
                <a:solidFill>
                  <a:srgbClr val="7030A0"/>
                </a:solidFill>
                <a:latin typeface="Times New Roman" panose="02020603050405020304" pitchFamily="18" charset="0"/>
                <a:ea typeface="Times New Roman" panose="02020603050405020304" pitchFamily="18" charset="0"/>
              </a:rPr>
              <a:t>trích</a:t>
            </a:r>
            <a:r>
              <a:rPr lang="en-US" sz="4400" dirty="0">
                <a:solidFill>
                  <a:srgbClr val="7030A0"/>
                </a:solidFill>
                <a:latin typeface="Times New Roman" panose="02020603050405020304" pitchFamily="18" charset="0"/>
                <a:ea typeface="Times New Roman" panose="02020603050405020304" pitchFamily="18" charset="0"/>
              </a:rPr>
              <a:t> </a:t>
            </a:r>
            <a:r>
              <a:rPr lang="en-US" sz="4400" dirty="0" err="1">
                <a:solidFill>
                  <a:srgbClr val="7030A0"/>
                </a:solidFill>
                <a:latin typeface="Times New Roman" panose="02020603050405020304" pitchFamily="18" charset="0"/>
                <a:ea typeface="Times New Roman" panose="02020603050405020304" pitchFamily="18" charset="0"/>
              </a:rPr>
              <a:t>hồi</a:t>
            </a:r>
            <a:r>
              <a:rPr lang="en-US" sz="4400" dirty="0">
                <a:solidFill>
                  <a:srgbClr val="7030A0"/>
                </a:solidFill>
                <a:latin typeface="Times New Roman" panose="02020603050405020304" pitchFamily="18" charset="0"/>
                <a:ea typeface="Times New Roman" panose="02020603050405020304" pitchFamily="18" charset="0"/>
              </a:rPr>
              <a:t> </a:t>
            </a:r>
            <a:r>
              <a:rPr lang="en-US" sz="4400" dirty="0" err="1">
                <a:solidFill>
                  <a:srgbClr val="7030A0"/>
                </a:solidFill>
                <a:latin typeface="Times New Roman" panose="02020603050405020304" pitchFamily="18" charset="0"/>
                <a:ea typeface="Times New Roman" panose="02020603050405020304" pitchFamily="18" charset="0"/>
              </a:rPr>
              <a:t>thứ</a:t>
            </a:r>
            <a:r>
              <a:rPr lang="en-US" sz="4400" dirty="0">
                <a:solidFill>
                  <a:srgbClr val="7030A0"/>
                </a:solidFill>
                <a:latin typeface="Times New Roman" panose="02020603050405020304" pitchFamily="18" charset="0"/>
                <a:ea typeface="Times New Roman" panose="02020603050405020304" pitchFamily="18" charset="0"/>
              </a:rPr>
              <a:t> </a:t>
            </a:r>
            <a:r>
              <a:rPr lang="en-US" sz="4400" dirty="0" err="1">
                <a:solidFill>
                  <a:srgbClr val="7030A0"/>
                </a:solidFill>
                <a:latin typeface="Times New Roman" panose="02020603050405020304" pitchFamily="18" charset="0"/>
                <a:ea typeface="Times New Roman" panose="02020603050405020304" pitchFamily="18" charset="0"/>
              </a:rPr>
              <a:t>mấy</a:t>
            </a:r>
            <a:r>
              <a:rPr lang="en-US" sz="4400" dirty="0">
                <a:solidFill>
                  <a:srgbClr val="7030A0"/>
                </a:solidFill>
                <a:latin typeface="Times New Roman" panose="02020603050405020304" pitchFamily="18" charset="0"/>
                <a:ea typeface="Times New Roman" panose="02020603050405020304" pitchFamily="18" charset="0"/>
              </a:rPr>
              <a:t>? </a:t>
            </a:r>
            <a:endParaRPr kumimoji="0" lang="en-US" sz="4400" b="1" i="0" u="none" strike="noStrike" kern="1200" cap="none" spc="0" normalizeH="0" baseline="0" noProof="0" dirty="0">
              <a:ln>
                <a:noFill/>
              </a:ln>
              <a:solidFill>
                <a:srgbClr val="7030A0"/>
              </a:solidFill>
              <a:effectLst/>
              <a:uLnTx/>
              <a:uFillTx/>
              <a:latin typeface="Times New Roman" pitchFamily="18" charset="0"/>
              <a:cs typeface="Times New Roman"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693540" y="2626027"/>
            <a:ext cx="9782463" cy="1090122"/>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a:solidFill>
                  <a:srgbClr val="FF0000"/>
                </a:solidFill>
                <a:latin typeface="Times New Roman" panose="02020603050405020304" pitchFamily="18" charset="0"/>
                <a:ea typeface="Times New Roman" panose="02020603050405020304" pitchFamily="18" charset="0"/>
              </a:rPr>
              <a:t>Hồi th</a:t>
            </a:r>
            <a:r>
              <a:rPr lang="en-BZ" sz="3600">
                <a:solidFill>
                  <a:srgbClr val="FF0000"/>
                </a:solidFill>
                <a:latin typeface="Times New Roman" panose="02020603050405020304" pitchFamily="18" charset="0"/>
                <a:ea typeface="Times New Roman" panose="02020603050405020304" pitchFamily="18" charset="0"/>
              </a:rPr>
              <a:t>ứ 14</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6" y="4994169"/>
            <a:ext cx="2438330" cy="250979"/>
          </a:xfrm>
          <a:prstGeom prst="rect">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11" action="ppaction://hlinksldjump"/>
            <a:extLst>
              <a:ext uri="{FF2B5EF4-FFF2-40B4-BE49-F238E27FC236}">
                <a16:creationId xmlns:a16="http://schemas.microsoft.com/office/drawing/2014/main" id="{AA693000-41B6-4481-BACC-F3E8F4F6DBBA}"/>
              </a:ext>
            </a:extLst>
          </p:cNvPr>
          <p:cNvSpPr/>
          <p:nvPr/>
        </p:nvSpPr>
        <p:spPr>
          <a:xfrm rot="586976" flipH="1">
            <a:off x="2801409" y="4069021"/>
            <a:ext cx="2310939" cy="899514"/>
          </a:xfrm>
          <a:prstGeom prst="homePlate">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Sile</a:t>
            </a: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chính</a:t>
            </a:r>
            <a:endPar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74243" y="5457580"/>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75" y="4194326"/>
            <a:ext cx="154407"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02744"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2353077" y="4351016"/>
            <a:ext cx="777979"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flipH="1">
            <a:off x="4557970"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83323"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050569" y="3822148"/>
            <a:ext cx="714375" cy="1190625"/>
          </a:xfrm>
          <a:prstGeom prst="rect">
            <a:avLst/>
          </a:prstGeom>
        </p:spPr>
      </p:pic>
      <p:sp>
        <p:nvSpPr>
          <p:cNvPr id="18" name="Rectangle 17"/>
          <p:cNvSpPr/>
          <p:nvPr/>
        </p:nvSpPr>
        <p:spPr>
          <a:xfrm>
            <a:off x="10729821" y="5886604"/>
            <a:ext cx="560256" cy="71417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5-Point Star 18"/>
          <p:cNvSpPr/>
          <p:nvPr/>
        </p:nvSpPr>
        <p:spPr>
          <a:xfrm>
            <a:off x="10712289" y="-471212"/>
            <a:ext cx="1836369" cy="1836369"/>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8"/>
          <a:stretch>
            <a:fillRect/>
          </a:stretch>
        </p:blipFill>
        <p:spPr>
          <a:xfrm>
            <a:off x="0" y="5620599"/>
            <a:ext cx="1569909" cy="1227387"/>
          </a:xfrm>
          <a:prstGeom prst="rect">
            <a:avLst/>
          </a:prstGeom>
        </p:spPr>
      </p:pic>
    </p:spTree>
    <p:extLst>
      <p:ext uri="{BB962C8B-B14F-4D97-AF65-F5344CB8AC3E}">
        <p14:creationId xmlns:p14="http://schemas.microsoft.com/office/powerpoint/2010/main" val="3977577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par>
                          <p:cTn id="17" fill="hold">
                            <p:stCondLst>
                              <p:cond delay="1000"/>
                            </p:stCondLst>
                            <p:childTnLst>
                              <p:par>
                                <p:cTn id="18" presetID="2" presetClass="mediacall" presetSubtype="0" fill="hold" nodeType="afterEffect">
                                  <p:stCondLst>
                                    <p:cond delay="1000"/>
                                  </p:stCondLst>
                                  <p:childTnLst>
                                    <p:cmd type="call" cmd="togglePause">
                                      <p:cBhvr>
                                        <p:cTn id="19"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64" presetClass="path" presetSubtype="0" accel="50000" decel="50000" fill="hold" nodeType="clickEffect">
                                  <p:stCondLst>
                                    <p:cond delay="0"/>
                                  </p:stCondLst>
                                  <p:childTnLst>
                                    <p:animMotion origin="layout" path="M -1.66667E-6 -3.7037E-6 L -1.66667E-6 -0.22476 " pathEditMode="relative" rAng="0" ptsTypes="AA">
                                      <p:cBhvr>
                                        <p:cTn id="24" dur="2000" fill="hold"/>
                                        <p:tgtEl>
                                          <p:spTgt spid="7"/>
                                        </p:tgtEl>
                                        <p:attrNameLst>
                                          <p:attrName>ppt_x</p:attrName>
                                          <p:attrName>ppt_y</p:attrName>
                                        </p:attrNameLst>
                                      </p:cBhvr>
                                      <p:rCtr x="0" y="-11250"/>
                                    </p:animMotion>
                                  </p:childTnLst>
                                  <p:subTnLst>
                                    <p:audio>
                                      <p:cMediaNode>
                                        <p:cTn display="0" masterRel="sameClick">
                                          <p:stCondLst>
                                            <p:cond evt="begin" delay="0">
                                              <p:tn val="23"/>
                                            </p:cond>
                                          </p:stCondLst>
                                          <p:endCondLst>
                                            <p:cond evt="onStopAudio" delay="0">
                                              <p:tgtEl>
                                                <p:sldTgt/>
                                              </p:tgtEl>
                                            </p:cond>
                                          </p:endCondLst>
                                        </p:cTn>
                                        <p:tgtEl>
                                          <p:sndTgt r:embed="rId4" name="chimes.wav"/>
                                        </p:tgtEl>
                                      </p:cMediaNode>
                                    </p:audio>
                                  </p:subTnLst>
                                </p:cTn>
                              </p:par>
                            </p:childTnLst>
                          </p:cTn>
                        </p:par>
                        <p:par>
                          <p:cTn id="25" fill="hold">
                            <p:stCondLst>
                              <p:cond delay="2000"/>
                            </p:stCondLst>
                            <p:childTnLst>
                              <p:par>
                                <p:cTn id="26" presetID="22" presetClass="entr" presetSubtype="4"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5" name="applause.wav"/>
                                        </p:tgtEl>
                                      </p:cMediaNode>
                                    </p:audio>
                                  </p:subTnLst>
                                </p:cTn>
                              </p:par>
                              <p:par>
                                <p:cTn id="29" presetID="10" presetClass="entr" presetSubtype="0" fill="hold" nodeType="with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500"/>
                                        <p:tgtEl>
                                          <p:spTgt spid="53"/>
                                        </p:tgtEl>
                                      </p:cBhvr>
                                    </p:animEffect>
                                  </p:childTnLst>
                                </p:cTn>
                              </p:par>
                              <p:par>
                                <p:cTn id="32" presetID="10" presetClass="entr" presetSubtype="0" fill="hold"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fade">
                                      <p:cBhvr>
                                        <p:cTn id="34" dur="500"/>
                                        <p:tgtEl>
                                          <p:spTgt spid="55"/>
                                        </p:tgtEl>
                                      </p:cBhvr>
                                    </p:animEffect>
                                  </p:childTnLst>
                                </p:cTn>
                              </p:par>
                            </p:childTnLst>
                          </p:cTn>
                        </p:par>
                        <p:par>
                          <p:cTn id="35" fill="hold">
                            <p:stCondLst>
                              <p:cond delay="2500"/>
                            </p:stCondLst>
                            <p:childTnLst>
                              <p:par>
                                <p:cTn id="36" presetID="32" presetClass="emph" presetSubtype="0" repeatCount="indefinite" fill="hold" grpId="1" nodeType="afterEffect">
                                  <p:stCondLst>
                                    <p:cond delay="0"/>
                                  </p:stCondLst>
                                  <p:childTnLst>
                                    <p:animRot by="120000">
                                      <p:cBhvr>
                                        <p:cTn id="37" dur="100" fill="hold">
                                          <p:stCondLst>
                                            <p:cond delay="0"/>
                                          </p:stCondLst>
                                        </p:cTn>
                                        <p:tgtEl>
                                          <p:spTgt spid="9"/>
                                        </p:tgtEl>
                                        <p:attrNameLst>
                                          <p:attrName>r</p:attrName>
                                        </p:attrNameLst>
                                      </p:cBhvr>
                                    </p:animRot>
                                    <p:animRot by="-240000">
                                      <p:cBhvr>
                                        <p:cTn id="38" dur="200" fill="hold">
                                          <p:stCondLst>
                                            <p:cond delay="200"/>
                                          </p:stCondLst>
                                        </p:cTn>
                                        <p:tgtEl>
                                          <p:spTgt spid="9"/>
                                        </p:tgtEl>
                                        <p:attrNameLst>
                                          <p:attrName>r</p:attrName>
                                        </p:attrNameLst>
                                      </p:cBhvr>
                                    </p:animRot>
                                    <p:animRot by="240000">
                                      <p:cBhvr>
                                        <p:cTn id="39" dur="200" fill="hold">
                                          <p:stCondLst>
                                            <p:cond delay="400"/>
                                          </p:stCondLst>
                                        </p:cTn>
                                        <p:tgtEl>
                                          <p:spTgt spid="9"/>
                                        </p:tgtEl>
                                        <p:attrNameLst>
                                          <p:attrName>r</p:attrName>
                                        </p:attrNameLst>
                                      </p:cBhvr>
                                    </p:animRot>
                                    <p:animRot by="-240000">
                                      <p:cBhvr>
                                        <p:cTn id="40" dur="200" fill="hold">
                                          <p:stCondLst>
                                            <p:cond delay="600"/>
                                          </p:stCondLst>
                                        </p:cTn>
                                        <p:tgtEl>
                                          <p:spTgt spid="9"/>
                                        </p:tgtEl>
                                        <p:attrNameLst>
                                          <p:attrName>r</p:attrName>
                                        </p:attrNameLst>
                                      </p:cBhvr>
                                    </p:animRot>
                                    <p:animRot by="120000">
                                      <p:cBhvr>
                                        <p:cTn id="41"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video>
              <p:cMediaNode vol="80000">
                <p:cTn id="42" fill="hold" display="0">
                  <p:stCondLst>
                    <p:cond delay="indefinite"/>
                  </p:stCondLst>
                </p:cTn>
                <p:tgtEl>
                  <p:spTgt spid="21"/>
                </p:tgtEl>
              </p:cMediaNode>
            </p:video>
          </p:childTnLst>
        </p:cTn>
      </p:par>
    </p:tnLst>
    <p:bldLst>
      <p:bldP spid="9" grpId="0" animBg="1"/>
      <p:bldP spid="9" grpId="1" animBg="1"/>
      <p:bldP spid="27" grpId="0" animBg="1"/>
      <p:bldP spid="2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833084"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72829" y="4860955"/>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27105"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3"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b="1" noProof="0" dirty="0">
                <a:solidFill>
                  <a:srgbClr val="FF0000"/>
                </a:solidFill>
                <a:latin typeface="Tahoma" panose="020B0604030504040204" pitchFamily="34" charset="0"/>
                <a:ea typeface="Tahoma" panose="020B0604030504040204" pitchFamily="34" charset="0"/>
                <a:cs typeface="Tahoma" panose="020B0604030504040204" pitchFamily="34" charset="0"/>
              </a:rPr>
              <a:t>9</a:t>
            </a: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điểm</a:t>
            </a:r>
            <a:endPar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660400" y="1060358"/>
            <a:ext cx="10069421" cy="1555828"/>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07000"/>
              </a:lnSpc>
              <a:spcBef>
                <a:spcPts val="300"/>
              </a:spcBef>
            </a:pPr>
            <a:r>
              <a:rPr lang="en-US" sz="4400" b="1" dirty="0" err="1">
                <a:solidFill>
                  <a:srgbClr val="7030A0"/>
                </a:solidFill>
                <a:latin typeface="Times New Roman" panose="02020603050405020304" pitchFamily="18" charset="0"/>
                <a:ea typeface="Times New Roman" panose="02020603050405020304" pitchFamily="18" charset="0"/>
              </a:rPr>
              <a:t>Câu</a:t>
            </a:r>
            <a:r>
              <a:rPr lang="en-US" sz="4400" b="1" dirty="0">
                <a:solidFill>
                  <a:srgbClr val="7030A0"/>
                </a:solidFill>
                <a:latin typeface="Times New Roman" panose="02020603050405020304" pitchFamily="18" charset="0"/>
                <a:ea typeface="Times New Roman" panose="02020603050405020304" pitchFamily="18" charset="0"/>
              </a:rPr>
              <a:t> 5: “</a:t>
            </a:r>
            <a:r>
              <a:rPr lang="en-US" sz="4400" dirty="0" err="1">
                <a:solidFill>
                  <a:srgbClr val="7030A0"/>
                </a:solidFill>
                <a:latin typeface="Times New Roman" panose="02020603050405020304" pitchFamily="18" charset="0"/>
                <a:ea typeface="Times New Roman" panose="02020603050405020304" pitchFamily="18" charset="0"/>
              </a:rPr>
              <a:t>Hoàng</a:t>
            </a:r>
            <a:r>
              <a:rPr lang="en-US" sz="4400" dirty="0">
                <a:solidFill>
                  <a:srgbClr val="7030A0"/>
                </a:solidFill>
                <a:latin typeface="Times New Roman" panose="02020603050405020304" pitchFamily="18" charset="0"/>
                <a:ea typeface="Times New Roman" panose="02020603050405020304" pitchFamily="18" charset="0"/>
              </a:rPr>
              <a:t> Lê </a:t>
            </a:r>
            <a:r>
              <a:rPr lang="en-US" sz="4400" dirty="0" err="1">
                <a:solidFill>
                  <a:srgbClr val="7030A0"/>
                </a:solidFill>
                <a:latin typeface="Times New Roman" panose="02020603050405020304" pitchFamily="18" charset="0"/>
                <a:ea typeface="Times New Roman" panose="02020603050405020304" pitchFamily="18" charset="0"/>
              </a:rPr>
              <a:t>nhất</a:t>
            </a:r>
            <a:r>
              <a:rPr lang="en-US" sz="4400" dirty="0">
                <a:solidFill>
                  <a:srgbClr val="7030A0"/>
                </a:solidFill>
                <a:latin typeface="Times New Roman" panose="02020603050405020304" pitchFamily="18" charset="0"/>
                <a:ea typeface="Times New Roman" panose="02020603050405020304" pitchFamily="18" charset="0"/>
              </a:rPr>
              <a:t> </a:t>
            </a:r>
            <a:r>
              <a:rPr lang="en-US" sz="4400" dirty="0" err="1">
                <a:solidFill>
                  <a:srgbClr val="7030A0"/>
                </a:solidFill>
                <a:latin typeface="Times New Roman" panose="02020603050405020304" pitchFamily="18" charset="0"/>
                <a:ea typeface="Times New Roman" panose="02020603050405020304" pitchFamily="18" charset="0"/>
              </a:rPr>
              <a:t>thống</a:t>
            </a:r>
            <a:r>
              <a:rPr lang="en-US" sz="4400" dirty="0">
                <a:solidFill>
                  <a:srgbClr val="7030A0"/>
                </a:solidFill>
                <a:latin typeface="Times New Roman" panose="02020603050405020304" pitchFamily="18" charset="0"/>
                <a:ea typeface="Times New Roman" panose="02020603050405020304" pitchFamily="18" charset="0"/>
              </a:rPr>
              <a:t>” </a:t>
            </a:r>
            <a:r>
              <a:rPr lang="en-US" sz="4400" dirty="0" err="1">
                <a:solidFill>
                  <a:srgbClr val="7030A0"/>
                </a:solidFill>
                <a:latin typeface="Times New Roman" panose="02020603050405020304" pitchFamily="18" charset="0"/>
                <a:ea typeface="Times New Roman" panose="02020603050405020304" pitchFamily="18" charset="0"/>
              </a:rPr>
              <a:t>nghĩa</a:t>
            </a:r>
            <a:r>
              <a:rPr lang="en-US" sz="4400" dirty="0">
                <a:solidFill>
                  <a:srgbClr val="7030A0"/>
                </a:solidFill>
                <a:latin typeface="Times New Roman" panose="02020603050405020304" pitchFamily="18" charset="0"/>
                <a:ea typeface="Times New Roman" panose="02020603050405020304" pitchFamily="18" charset="0"/>
              </a:rPr>
              <a:t> </a:t>
            </a:r>
            <a:r>
              <a:rPr lang="en-US" sz="4400" dirty="0" err="1">
                <a:solidFill>
                  <a:srgbClr val="7030A0"/>
                </a:solidFill>
                <a:latin typeface="Times New Roman" panose="02020603050405020304" pitchFamily="18" charset="0"/>
                <a:ea typeface="Times New Roman" panose="02020603050405020304" pitchFamily="18" charset="0"/>
              </a:rPr>
              <a:t>là</a:t>
            </a:r>
            <a:r>
              <a:rPr lang="en-US" sz="4400" dirty="0">
                <a:solidFill>
                  <a:srgbClr val="7030A0"/>
                </a:solidFill>
                <a:latin typeface="Times New Roman" panose="02020603050405020304" pitchFamily="18" charset="0"/>
                <a:ea typeface="Times New Roman" panose="02020603050405020304" pitchFamily="18" charset="0"/>
              </a:rPr>
              <a:t> </a:t>
            </a:r>
            <a:r>
              <a:rPr lang="en-US" sz="4400" dirty="0" err="1">
                <a:solidFill>
                  <a:srgbClr val="7030A0"/>
                </a:solidFill>
                <a:latin typeface="Times New Roman" panose="02020603050405020304" pitchFamily="18" charset="0"/>
                <a:ea typeface="Times New Roman" panose="02020603050405020304" pitchFamily="18" charset="0"/>
              </a:rPr>
              <a:t>gì</a:t>
            </a:r>
            <a:r>
              <a:rPr lang="en-US" sz="4400" dirty="0">
                <a:solidFill>
                  <a:srgbClr val="7030A0"/>
                </a:solidFill>
                <a:latin typeface="Times New Roman" panose="02020603050405020304" pitchFamily="18" charset="0"/>
                <a:ea typeface="Times New Roman" panose="02020603050405020304" pitchFamily="18" charset="0"/>
              </a:rPr>
              <a:t>? </a:t>
            </a:r>
            <a:endParaRPr kumimoji="0" lang="en-US" sz="4400" b="0"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1298235" y="2680131"/>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4400">
                <a:solidFill>
                  <a:srgbClr val="FF0000"/>
                </a:solidFill>
                <a:latin typeface="Times New Roman" panose="02020603050405020304" pitchFamily="18" charset="0"/>
                <a:ea typeface="Times New Roman" panose="02020603050405020304" pitchFamily="18" charset="0"/>
              </a:rPr>
              <a:t>S</a:t>
            </a:r>
            <a:r>
              <a:rPr lang="en-BZ" sz="4400">
                <a:solidFill>
                  <a:srgbClr val="FF0000"/>
                </a:solidFill>
                <a:latin typeface="Times New Roman" panose="02020603050405020304" pitchFamily="18" charset="0"/>
                <a:ea typeface="Times New Roman" panose="02020603050405020304" pitchFamily="18" charset="0"/>
              </a:rPr>
              <a:t>ự thống nhất của v</a:t>
            </a:r>
            <a:r>
              <a:rPr lang="en-US" sz="4400">
                <a:solidFill>
                  <a:srgbClr val="FF0000"/>
                </a:solidFill>
                <a:latin typeface="Times New Roman" panose="02020603050405020304" pitchFamily="18" charset="0"/>
                <a:ea typeface="Times New Roman" panose="02020603050405020304" pitchFamily="18" charset="0"/>
              </a:rPr>
              <a:t>ư</a:t>
            </a:r>
            <a:r>
              <a:rPr lang="en-BZ" sz="4400">
                <a:solidFill>
                  <a:srgbClr val="FF0000"/>
                </a:solidFill>
                <a:latin typeface="Times New Roman" panose="02020603050405020304" pitchFamily="18" charset="0"/>
                <a:ea typeface="Times New Roman" panose="02020603050405020304" pitchFamily="18" charset="0"/>
              </a:rPr>
              <a:t>ơng triều nhà Lê</a:t>
            </a:r>
            <a:endParaRPr kumimoji="0" lang="en-US" sz="3200" b="0" i="0" u="none" strike="noStrike" kern="1200" cap="none" spc="0" normalizeH="0" baseline="0" noProof="0" dirty="0">
              <a:ln>
                <a:noFill/>
              </a:ln>
              <a:solidFill>
                <a:prstClr val="black"/>
              </a:solidFill>
              <a:effectLst/>
              <a:uLnTx/>
              <a:uFillTx/>
              <a:latin typeface="Calibri Light"/>
              <a:ea typeface="+mn-ea"/>
              <a:cs typeface="Times New Roman"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6" y="4994169"/>
            <a:ext cx="2438330" cy="250979"/>
          </a:xfrm>
          <a:prstGeom prst="rect">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11" action="ppaction://hlinksldjump"/>
            <a:extLst>
              <a:ext uri="{FF2B5EF4-FFF2-40B4-BE49-F238E27FC236}">
                <a16:creationId xmlns:a16="http://schemas.microsoft.com/office/drawing/2014/main" id="{AA693000-41B6-4481-BACC-F3E8F4F6DBBA}"/>
              </a:ext>
            </a:extLst>
          </p:cNvPr>
          <p:cNvSpPr/>
          <p:nvPr/>
        </p:nvSpPr>
        <p:spPr>
          <a:xfrm rot="586976" flipH="1">
            <a:off x="1979513" y="4668836"/>
            <a:ext cx="2310939" cy="899514"/>
          </a:xfrm>
          <a:prstGeom prst="homePlate">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Sile</a:t>
            </a: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chính</a:t>
            </a:r>
            <a:endPar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74243" y="5457580"/>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75" y="4194326"/>
            <a:ext cx="154407"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02744"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3923389" y="3399096"/>
            <a:ext cx="777979"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flipH="1">
            <a:off x="4087505" y="4405052"/>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83323"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050569" y="3822148"/>
            <a:ext cx="714375" cy="1190625"/>
          </a:xfrm>
          <a:prstGeom prst="rect">
            <a:avLst/>
          </a:prstGeom>
        </p:spPr>
      </p:pic>
      <p:sp>
        <p:nvSpPr>
          <p:cNvPr id="18" name="Rectangle 17"/>
          <p:cNvSpPr/>
          <p:nvPr/>
        </p:nvSpPr>
        <p:spPr>
          <a:xfrm>
            <a:off x="10729821" y="5886604"/>
            <a:ext cx="560256" cy="71417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5-Point Star 18"/>
          <p:cNvSpPr/>
          <p:nvPr/>
        </p:nvSpPr>
        <p:spPr>
          <a:xfrm>
            <a:off x="10712289" y="-471212"/>
            <a:ext cx="1836369" cy="1836369"/>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8"/>
          <a:stretch>
            <a:fillRect/>
          </a:stretch>
        </p:blipFill>
        <p:spPr>
          <a:xfrm>
            <a:off x="0" y="5620599"/>
            <a:ext cx="1569909" cy="1227387"/>
          </a:xfrm>
          <a:prstGeom prst="rect">
            <a:avLst/>
          </a:prstGeom>
        </p:spPr>
      </p:pic>
    </p:spTree>
    <p:extLst>
      <p:ext uri="{BB962C8B-B14F-4D97-AF65-F5344CB8AC3E}">
        <p14:creationId xmlns:p14="http://schemas.microsoft.com/office/powerpoint/2010/main" val="368071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par>
                          <p:cTn id="17" fill="hold">
                            <p:stCondLst>
                              <p:cond delay="1000"/>
                            </p:stCondLst>
                            <p:childTnLst>
                              <p:par>
                                <p:cTn id="18" presetID="2" presetClass="mediacall" presetSubtype="0" fill="hold" nodeType="afterEffect">
                                  <p:stCondLst>
                                    <p:cond delay="1000"/>
                                  </p:stCondLst>
                                  <p:childTnLst>
                                    <p:cmd type="call" cmd="togglePause">
                                      <p:cBhvr>
                                        <p:cTn id="19"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64" presetClass="path" presetSubtype="0" accel="50000" decel="50000" fill="hold" nodeType="clickEffect">
                                  <p:stCondLst>
                                    <p:cond delay="0"/>
                                  </p:stCondLst>
                                  <p:childTnLst>
                                    <p:animMotion origin="layout" path="M -1.66667E-6 -3.7037E-6 L -1.66667E-6 -0.22476 " pathEditMode="relative" rAng="0" ptsTypes="AA">
                                      <p:cBhvr>
                                        <p:cTn id="24" dur="2000" fill="hold"/>
                                        <p:tgtEl>
                                          <p:spTgt spid="7"/>
                                        </p:tgtEl>
                                        <p:attrNameLst>
                                          <p:attrName>ppt_x</p:attrName>
                                          <p:attrName>ppt_y</p:attrName>
                                        </p:attrNameLst>
                                      </p:cBhvr>
                                      <p:rCtr x="0" y="-11250"/>
                                    </p:animMotion>
                                  </p:childTnLst>
                                  <p:subTnLst>
                                    <p:audio>
                                      <p:cMediaNode>
                                        <p:cTn display="0" masterRel="sameClick">
                                          <p:stCondLst>
                                            <p:cond evt="begin" delay="0">
                                              <p:tn val="23"/>
                                            </p:cond>
                                          </p:stCondLst>
                                          <p:endCondLst>
                                            <p:cond evt="onStopAudio" delay="0">
                                              <p:tgtEl>
                                                <p:sldTgt/>
                                              </p:tgtEl>
                                            </p:cond>
                                          </p:endCondLst>
                                        </p:cTn>
                                        <p:tgtEl>
                                          <p:sndTgt r:embed="rId4" name="chimes.wav"/>
                                        </p:tgtEl>
                                      </p:cMediaNode>
                                    </p:audio>
                                  </p:subTnLst>
                                </p:cTn>
                              </p:par>
                            </p:childTnLst>
                          </p:cTn>
                        </p:par>
                        <p:par>
                          <p:cTn id="25" fill="hold">
                            <p:stCondLst>
                              <p:cond delay="2000"/>
                            </p:stCondLst>
                            <p:childTnLst>
                              <p:par>
                                <p:cTn id="26" presetID="22" presetClass="entr" presetSubtype="4"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5" name="applause.wav"/>
                                        </p:tgtEl>
                                      </p:cMediaNode>
                                    </p:audio>
                                  </p:subTnLst>
                                </p:cTn>
                              </p:par>
                              <p:par>
                                <p:cTn id="29" presetID="10" presetClass="entr" presetSubtype="0" fill="hold" nodeType="with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500"/>
                                        <p:tgtEl>
                                          <p:spTgt spid="53"/>
                                        </p:tgtEl>
                                      </p:cBhvr>
                                    </p:animEffect>
                                  </p:childTnLst>
                                </p:cTn>
                              </p:par>
                              <p:par>
                                <p:cTn id="32" presetID="10" presetClass="entr" presetSubtype="0" fill="hold"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fade">
                                      <p:cBhvr>
                                        <p:cTn id="34" dur="500"/>
                                        <p:tgtEl>
                                          <p:spTgt spid="55"/>
                                        </p:tgtEl>
                                      </p:cBhvr>
                                    </p:animEffect>
                                  </p:childTnLst>
                                </p:cTn>
                              </p:par>
                            </p:childTnLst>
                          </p:cTn>
                        </p:par>
                        <p:par>
                          <p:cTn id="35" fill="hold">
                            <p:stCondLst>
                              <p:cond delay="2500"/>
                            </p:stCondLst>
                            <p:childTnLst>
                              <p:par>
                                <p:cTn id="36" presetID="32" presetClass="emph" presetSubtype="0" repeatCount="indefinite" fill="hold" grpId="1" nodeType="afterEffect">
                                  <p:stCondLst>
                                    <p:cond delay="0"/>
                                  </p:stCondLst>
                                  <p:childTnLst>
                                    <p:animRot by="120000">
                                      <p:cBhvr>
                                        <p:cTn id="37" dur="100" fill="hold">
                                          <p:stCondLst>
                                            <p:cond delay="0"/>
                                          </p:stCondLst>
                                        </p:cTn>
                                        <p:tgtEl>
                                          <p:spTgt spid="9"/>
                                        </p:tgtEl>
                                        <p:attrNameLst>
                                          <p:attrName>r</p:attrName>
                                        </p:attrNameLst>
                                      </p:cBhvr>
                                    </p:animRot>
                                    <p:animRot by="-240000">
                                      <p:cBhvr>
                                        <p:cTn id="38" dur="200" fill="hold">
                                          <p:stCondLst>
                                            <p:cond delay="200"/>
                                          </p:stCondLst>
                                        </p:cTn>
                                        <p:tgtEl>
                                          <p:spTgt spid="9"/>
                                        </p:tgtEl>
                                        <p:attrNameLst>
                                          <p:attrName>r</p:attrName>
                                        </p:attrNameLst>
                                      </p:cBhvr>
                                    </p:animRot>
                                    <p:animRot by="240000">
                                      <p:cBhvr>
                                        <p:cTn id="39" dur="200" fill="hold">
                                          <p:stCondLst>
                                            <p:cond delay="400"/>
                                          </p:stCondLst>
                                        </p:cTn>
                                        <p:tgtEl>
                                          <p:spTgt spid="9"/>
                                        </p:tgtEl>
                                        <p:attrNameLst>
                                          <p:attrName>r</p:attrName>
                                        </p:attrNameLst>
                                      </p:cBhvr>
                                    </p:animRot>
                                    <p:animRot by="-240000">
                                      <p:cBhvr>
                                        <p:cTn id="40" dur="200" fill="hold">
                                          <p:stCondLst>
                                            <p:cond delay="600"/>
                                          </p:stCondLst>
                                        </p:cTn>
                                        <p:tgtEl>
                                          <p:spTgt spid="9"/>
                                        </p:tgtEl>
                                        <p:attrNameLst>
                                          <p:attrName>r</p:attrName>
                                        </p:attrNameLst>
                                      </p:cBhvr>
                                    </p:animRot>
                                    <p:animRot by="120000">
                                      <p:cBhvr>
                                        <p:cTn id="41"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video>
              <p:cMediaNode vol="80000">
                <p:cTn id="42" fill="hold" display="0">
                  <p:stCondLst>
                    <p:cond delay="indefinite"/>
                  </p:stCondLst>
                </p:cTn>
                <p:tgtEl>
                  <p:spTgt spid="21"/>
                </p:tgtEl>
              </p:cMediaNode>
            </p:video>
          </p:childTnLst>
        </p:cTn>
      </p:par>
    </p:tnLst>
    <p:bldLst>
      <p:bldP spid="9" grpId="0" animBg="1"/>
      <p:bldP spid="9" grpId="1" animBg="1"/>
      <p:bldP spid="27" grpId="0" animBg="1"/>
      <p:bldP spid="2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833084"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72829" y="4860955"/>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27105"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3"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Bạn</a:t>
            </a:r>
            <a:r>
              <a:rPr kumimoji="0" lang="en-US" sz="1800" b="1" i="0" u="none" strike="noStrike" kern="1200" cap="none" spc="0" normalizeH="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thật</a:t>
            </a:r>
            <a:r>
              <a:rPr kumimoji="0" lang="en-US" sz="1800" b="1" i="0" u="none" strike="noStrike" kern="1200" cap="none" spc="0" normalizeH="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tuyệt</a:t>
            </a:r>
            <a:endPar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640247" y="1416533"/>
            <a:ext cx="10645104" cy="1523988"/>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07000"/>
              </a:lnSpc>
              <a:spcBef>
                <a:spcPts val="300"/>
              </a:spcBef>
            </a:pPr>
            <a:r>
              <a:rPr lang="en-US" sz="4400">
                <a:solidFill>
                  <a:srgbClr val="7030A0"/>
                </a:solidFill>
                <a:latin typeface="Times New Roman" panose="02020603050405020304" pitchFamily="18" charset="0"/>
                <a:ea typeface="Times New Roman" panose="02020603050405020304" pitchFamily="18" charset="0"/>
              </a:rPr>
              <a:t>Câu 6:</a:t>
            </a:r>
            <a:r>
              <a:rPr lang="en-BZ" sz="4400">
                <a:solidFill>
                  <a:srgbClr val="7030A0"/>
                </a:solidFill>
                <a:latin typeface="Times New Roman" panose="02020603050405020304" pitchFamily="18" charset="0"/>
                <a:ea typeface="Times New Roman" panose="02020603050405020304" pitchFamily="18" charset="0"/>
              </a:rPr>
              <a:t>Trước khi lên ngôi vua, Nguyễn Huệ có tên gọi là gì?</a:t>
            </a:r>
            <a:endParaRPr kumimoji="0" lang="en-US" sz="4400" b="0"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4997061" y="3022837"/>
            <a:ext cx="4730044" cy="79931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a:solidFill>
                  <a:srgbClr val="FF0000"/>
                </a:solidFill>
                <a:latin typeface="Times New Roman" panose="02020603050405020304" pitchFamily="18" charset="0"/>
                <a:ea typeface="Times New Roman" panose="02020603050405020304" pitchFamily="18" charset="0"/>
              </a:rPr>
              <a:t>Bắc Bình Vư</a:t>
            </a:r>
            <a:r>
              <a:rPr lang="en-BZ" sz="4000">
                <a:solidFill>
                  <a:srgbClr val="FF0000"/>
                </a:solidFill>
                <a:latin typeface="Times New Roman" panose="02020603050405020304" pitchFamily="18" charset="0"/>
                <a:ea typeface="Times New Roman" panose="02020603050405020304" pitchFamily="18" charset="0"/>
              </a:rPr>
              <a:t>ơng</a:t>
            </a:r>
            <a:endParaRPr kumimoji="0" lang="en-US" sz="40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6" y="4994169"/>
            <a:ext cx="2438330" cy="250979"/>
          </a:xfrm>
          <a:prstGeom prst="rect">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11" action="ppaction://hlinksldjump"/>
            <a:extLst>
              <a:ext uri="{FF2B5EF4-FFF2-40B4-BE49-F238E27FC236}">
                <a16:creationId xmlns:a16="http://schemas.microsoft.com/office/drawing/2014/main" id="{AA693000-41B6-4481-BACC-F3E8F4F6DBBA}"/>
              </a:ext>
            </a:extLst>
          </p:cNvPr>
          <p:cNvSpPr/>
          <p:nvPr/>
        </p:nvSpPr>
        <p:spPr>
          <a:xfrm rot="586976" flipH="1">
            <a:off x="2801409" y="4069021"/>
            <a:ext cx="2310939" cy="899514"/>
          </a:xfrm>
          <a:prstGeom prst="homePlate">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Sile</a:t>
            </a: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chính</a:t>
            </a:r>
            <a:endPar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74243" y="5457580"/>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75" y="4194326"/>
            <a:ext cx="154407"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02744"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3009345" y="3437713"/>
            <a:ext cx="777979"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flipH="1">
            <a:off x="4557970"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926543" y="3902703"/>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050569" y="3822148"/>
            <a:ext cx="714375" cy="1190625"/>
          </a:xfrm>
          <a:prstGeom prst="rect">
            <a:avLst/>
          </a:prstGeom>
        </p:spPr>
      </p:pic>
      <p:sp>
        <p:nvSpPr>
          <p:cNvPr id="18" name="Rectangle 17"/>
          <p:cNvSpPr/>
          <p:nvPr/>
        </p:nvSpPr>
        <p:spPr>
          <a:xfrm>
            <a:off x="10729821" y="5886604"/>
            <a:ext cx="560256" cy="71417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5-Point Star 18"/>
          <p:cNvSpPr/>
          <p:nvPr/>
        </p:nvSpPr>
        <p:spPr>
          <a:xfrm>
            <a:off x="10712289" y="-471212"/>
            <a:ext cx="1836369" cy="1836369"/>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8"/>
          <a:stretch>
            <a:fillRect/>
          </a:stretch>
        </p:blipFill>
        <p:spPr>
          <a:xfrm>
            <a:off x="0" y="5620599"/>
            <a:ext cx="1569909" cy="1227387"/>
          </a:xfrm>
          <a:prstGeom prst="rect">
            <a:avLst/>
          </a:prstGeom>
        </p:spPr>
      </p:pic>
    </p:spTree>
    <p:extLst>
      <p:ext uri="{BB962C8B-B14F-4D97-AF65-F5344CB8AC3E}">
        <p14:creationId xmlns:p14="http://schemas.microsoft.com/office/powerpoint/2010/main" val="853347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par>
                          <p:cTn id="17" fill="hold">
                            <p:stCondLst>
                              <p:cond delay="1000"/>
                            </p:stCondLst>
                            <p:childTnLst>
                              <p:par>
                                <p:cTn id="18" presetID="2" presetClass="mediacall" presetSubtype="0" fill="hold" nodeType="afterEffect">
                                  <p:stCondLst>
                                    <p:cond delay="1000"/>
                                  </p:stCondLst>
                                  <p:childTnLst>
                                    <p:cmd type="call" cmd="togglePause">
                                      <p:cBhvr>
                                        <p:cTn id="19"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64" presetClass="path" presetSubtype="0" accel="50000" decel="50000" fill="hold" nodeType="clickEffect">
                                  <p:stCondLst>
                                    <p:cond delay="0"/>
                                  </p:stCondLst>
                                  <p:childTnLst>
                                    <p:animMotion origin="layout" path="M -1.66667E-6 -3.7037E-6 L -1.66667E-6 -0.22476 " pathEditMode="relative" rAng="0" ptsTypes="AA">
                                      <p:cBhvr>
                                        <p:cTn id="24" dur="2000" fill="hold"/>
                                        <p:tgtEl>
                                          <p:spTgt spid="7"/>
                                        </p:tgtEl>
                                        <p:attrNameLst>
                                          <p:attrName>ppt_x</p:attrName>
                                          <p:attrName>ppt_y</p:attrName>
                                        </p:attrNameLst>
                                      </p:cBhvr>
                                      <p:rCtr x="0" y="-11250"/>
                                    </p:animMotion>
                                  </p:childTnLst>
                                  <p:subTnLst>
                                    <p:audio>
                                      <p:cMediaNode>
                                        <p:cTn display="0" masterRel="sameClick">
                                          <p:stCondLst>
                                            <p:cond evt="begin" delay="0">
                                              <p:tn val="23"/>
                                            </p:cond>
                                          </p:stCondLst>
                                          <p:endCondLst>
                                            <p:cond evt="onStopAudio" delay="0">
                                              <p:tgtEl>
                                                <p:sldTgt/>
                                              </p:tgtEl>
                                            </p:cond>
                                          </p:endCondLst>
                                        </p:cTn>
                                        <p:tgtEl>
                                          <p:sndTgt r:embed="rId4" name="chimes.wav"/>
                                        </p:tgtEl>
                                      </p:cMediaNode>
                                    </p:audio>
                                  </p:subTnLst>
                                </p:cTn>
                              </p:par>
                            </p:childTnLst>
                          </p:cTn>
                        </p:par>
                        <p:par>
                          <p:cTn id="25" fill="hold">
                            <p:stCondLst>
                              <p:cond delay="2000"/>
                            </p:stCondLst>
                            <p:childTnLst>
                              <p:par>
                                <p:cTn id="26" presetID="22" presetClass="entr" presetSubtype="4"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5" name="applause.wav"/>
                                        </p:tgtEl>
                                      </p:cMediaNode>
                                    </p:audio>
                                  </p:subTnLst>
                                </p:cTn>
                              </p:par>
                              <p:par>
                                <p:cTn id="29" presetID="10" presetClass="entr" presetSubtype="0" fill="hold" nodeType="with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500"/>
                                        <p:tgtEl>
                                          <p:spTgt spid="53"/>
                                        </p:tgtEl>
                                      </p:cBhvr>
                                    </p:animEffect>
                                  </p:childTnLst>
                                </p:cTn>
                              </p:par>
                              <p:par>
                                <p:cTn id="32" presetID="10" presetClass="entr" presetSubtype="0" fill="hold"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fade">
                                      <p:cBhvr>
                                        <p:cTn id="34" dur="500"/>
                                        <p:tgtEl>
                                          <p:spTgt spid="55"/>
                                        </p:tgtEl>
                                      </p:cBhvr>
                                    </p:animEffect>
                                  </p:childTnLst>
                                </p:cTn>
                              </p:par>
                            </p:childTnLst>
                          </p:cTn>
                        </p:par>
                        <p:par>
                          <p:cTn id="35" fill="hold">
                            <p:stCondLst>
                              <p:cond delay="2500"/>
                            </p:stCondLst>
                            <p:childTnLst>
                              <p:par>
                                <p:cTn id="36" presetID="32" presetClass="emph" presetSubtype="0" repeatCount="indefinite" fill="hold" grpId="1" nodeType="afterEffect">
                                  <p:stCondLst>
                                    <p:cond delay="0"/>
                                  </p:stCondLst>
                                  <p:childTnLst>
                                    <p:animRot by="120000">
                                      <p:cBhvr>
                                        <p:cTn id="37" dur="100" fill="hold">
                                          <p:stCondLst>
                                            <p:cond delay="0"/>
                                          </p:stCondLst>
                                        </p:cTn>
                                        <p:tgtEl>
                                          <p:spTgt spid="9"/>
                                        </p:tgtEl>
                                        <p:attrNameLst>
                                          <p:attrName>r</p:attrName>
                                        </p:attrNameLst>
                                      </p:cBhvr>
                                    </p:animRot>
                                    <p:animRot by="-240000">
                                      <p:cBhvr>
                                        <p:cTn id="38" dur="200" fill="hold">
                                          <p:stCondLst>
                                            <p:cond delay="200"/>
                                          </p:stCondLst>
                                        </p:cTn>
                                        <p:tgtEl>
                                          <p:spTgt spid="9"/>
                                        </p:tgtEl>
                                        <p:attrNameLst>
                                          <p:attrName>r</p:attrName>
                                        </p:attrNameLst>
                                      </p:cBhvr>
                                    </p:animRot>
                                    <p:animRot by="240000">
                                      <p:cBhvr>
                                        <p:cTn id="39" dur="200" fill="hold">
                                          <p:stCondLst>
                                            <p:cond delay="400"/>
                                          </p:stCondLst>
                                        </p:cTn>
                                        <p:tgtEl>
                                          <p:spTgt spid="9"/>
                                        </p:tgtEl>
                                        <p:attrNameLst>
                                          <p:attrName>r</p:attrName>
                                        </p:attrNameLst>
                                      </p:cBhvr>
                                    </p:animRot>
                                    <p:animRot by="-240000">
                                      <p:cBhvr>
                                        <p:cTn id="40" dur="200" fill="hold">
                                          <p:stCondLst>
                                            <p:cond delay="600"/>
                                          </p:stCondLst>
                                        </p:cTn>
                                        <p:tgtEl>
                                          <p:spTgt spid="9"/>
                                        </p:tgtEl>
                                        <p:attrNameLst>
                                          <p:attrName>r</p:attrName>
                                        </p:attrNameLst>
                                      </p:cBhvr>
                                    </p:animRot>
                                    <p:animRot by="120000">
                                      <p:cBhvr>
                                        <p:cTn id="41"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video>
              <p:cMediaNode vol="80000">
                <p:cTn id="42" fill="hold" display="0">
                  <p:stCondLst>
                    <p:cond delay="indefinite"/>
                  </p:stCondLst>
                </p:cTn>
                <p:tgtEl>
                  <p:spTgt spid="21"/>
                </p:tgtEl>
              </p:cMediaNode>
            </p:video>
          </p:childTnLst>
        </p:cTn>
      </p:par>
    </p:tnLst>
    <p:bldLst>
      <p:bldP spid="9" grpId="0" animBg="1"/>
      <p:bldP spid="9" grpId="1" animBg="1"/>
      <p:bldP spid="27" grpId="0" animBg="1"/>
      <p:bldP spid="2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833084"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72829" y="4860955"/>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27105"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3"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MỘT THANH KẸO</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443902" y="1365156"/>
            <a:ext cx="10542492" cy="152058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07000"/>
              </a:lnSpc>
              <a:spcBef>
                <a:spcPts val="300"/>
              </a:spcBef>
            </a:pPr>
            <a:r>
              <a:rPr lang="en-US" sz="4800" b="1" dirty="0" err="1">
                <a:solidFill>
                  <a:srgbClr val="7030A0"/>
                </a:solidFill>
                <a:latin typeface="Times New Roman" panose="02020603050405020304" pitchFamily="18" charset="0"/>
                <a:ea typeface="Times New Roman" panose="02020603050405020304" pitchFamily="18" charset="0"/>
              </a:rPr>
              <a:t>Câu</a:t>
            </a:r>
            <a:r>
              <a:rPr lang="en-US" sz="4800" b="1" dirty="0">
                <a:solidFill>
                  <a:srgbClr val="7030A0"/>
                </a:solidFill>
                <a:latin typeface="Times New Roman" panose="02020603050405020304" pitchFamily="18" charset="0"/>
                <a:ea typeface="Times New Roman" panose="02020603050405020304" pitchFamily="18" charset="0"/>
              </a:rPr>
              <a:t> 7: </a:t>
            </a:r>
            <a:r>
              <a:rPr lang="en-BZ" sz="4800" dirty="0" err="1">
                <a:solidFill>
                  <a:srgbClr val="7030A0"/>
                </a:solidFill>
                <a:latin typeface="Times New Roman" panose="02020603050405020304" pitchFamily="18" charset="0"/>
                <a:ea typeface="Times New Roman" panose="02020603050405020304" pitchFamily="18" charset="0"/>
              </a:rPr>
              <a:t>Nguyễn</a:t>
            </a:r>
            <a:r>
              <a:rPr lang="en-BZ" sz="4800" dirty="0">
                <a:solidFill>
                  <a:srgbClr val="7030A0"/>
                </a:solidFill>
                <a:latin typeface="Times New Roman" panose="02020603050405020304" pitchFamily="18" charset="0"/>
                <a:ea typeface="Times New Roman" panose="02020603050405020304" pitchFamily="18" charset="0"/>
              </a:rPr>
              <a:t> </a:t>
            </a:r>
            <a:r>
              <a:rPr lang="en-BZ" sz="4800" dirty="0" err="1">
                <a:solidFill>
                  <a:srgbClr val="7030A0"/>
                </a:solidFill>
                <a:latin typeface="Times New Roman" panose="02020603050405020304" pitchFamily="18" charset="0"/>
                <a:ea typeface="Times New Roman" panose="02020603050405020304" pitchFamily="18" charset="0"/>
              </a:rPr>
              <a:t>Huệ</a:t>
            </a:r>
            <a:r>
              <a:rPr lang="en-BZ" sz="4800" dirty="0">
                <a:solidFill>
                  <a:srgbClr val="7030A0"/>
                </a:solidFill>
                <a:latin typeface="Times New Roman" panose="02020603050405020304" pitchFamily="18" charset="0"/>
                <a:ea typeface="Times New Roman" panose="02020603050405020304" pitchFamily="18" charset="0"/>
              </a:rPr>
              <a:t> </a:t>
            </a:r>
            <a:r>
              <a:rPr lang="en-BZ" sz="4800" dirty="0" err="1">
                <a:solidFill>
                  <a:srgbClr val="7030A0"/>
                </a:solidFill>
                <a:latin typeface="Times New Roman" panose="02020603050405020304" pitchFamily="18" charset="0"/>
                <a:ea typeface="Times New Roman" panose="02020603050405020304" pitchFamily="18" charset="0"/>
              </a:rPr>
              <a:t>lên</a:t>
            </a:r>
            <a:r>
              <a:rPr lang="en-BZ" sz="4800" dirty="0">
                <a:solidFill>
                  <a:srgbClr val="7030A0"/>
                </a:solidFill>
                <a:latin typeface="Times New Roman" panose="02020603050405020304" pitchFamily="18" charset="0"/>
                <a:ea typeface="Times New Roman" panose="02020603050405020304" pitchFamily="18" charset="0"/>
              </a:rPr>
              <a:t> </a:t>
            </a:r>
            <a:r>
              <a:rPr lang="en-BZ" sz="4800" dirty="0" err="1">
                <a:solidFill>
                  <a:srgbClr val="7030A0"/>
                </a:solidFill>
                <a:latin typeface="Times New Roman" panose="02020603050405020304" pitchFamily="18" charset="0"/>
                <a:ea typeface="Times New Roman" panose="02020603050405020304" pitchFamily="18" charset="0"/>
              </a:rPr>
              <a:t>ngôi</a:t>
            </a:r>
            <a:r>
              <a:rPr lang="en-BZ" sz="4800" dirty="0">
                <a:solidFill>
                  <a:srgbClr val="7030A0"/>
                </a:solidFill>
                <a:latin typeface="Times New Roman" panose="02020603050405020304" pitchFamily="18" charset="0"/>
                <a:ea typeface="Times New Roman" panose="02020603050405020304" pitchFamily="18" charset="0"/>
              </a:rPr>
              <a:t> </a:t>
            </a:r>
            <a:r>
              <a:rPr lang="en-BZ" sz="4800" dirty="0" err="1">
                <a:solidFill>
                  <a:srgbClr val="7030A0"/>
                </a:solidFill>
                <a:latin typeface="Times New Roman" panose="02020603050405020304" pitchFamily="18" charset="0"/>
                <a:ea typeface="Times New Roman" panose="02020603050405020304" pitchFamily="18" charset="0"/>
              </a:rPr>
              <a:t>hoàng</a:t>
            </a:r>
            <a:r>
              <a:rPr lang="en-BZ" sz="4800" dirty="0">
                <a:solidFill>
                  <a:srgbClr val="7030A0"/>
                </a:solidFill>
                <a:latin typeface="Times New Roman" panose="02020603050405020304" pitchFamily="18" charset="0"/>
                <a:ea typeface="Times New Roman" panose="02020603050405020304" pitchFamily="18" charset="0"/>
              </a:rPr>
              <a:t> </a:t>
            </a:r>
            <a:r>
              <a:rPr lang="en-BZ" sz="4800" dirty="0" err="1">
                <a:solidFill>
                  <a:srgbClr val="7030A0"/>
                </a:solidFill>
                <a:latin typeface="Times New Roman" panose="02020603050405020304" pitchFamily="18" charset="0"/>
                <a:ea typeface="Times New Roman" panose="02020603050405020304" pitchFamily="18" charset="0"/>
              </a:rPr>
              <a:t>đế</a:t>
            </a:r>
            <a:r>
              <a:rPr lang="en-BZ" sz="4800" dirty="0">
                <a:solidFill>
                  <a:srgbClr val="7030A0"/>
                </a:solidFill>
                <a:latin typeface="Times New Roman" panose="02020603050405020304" pitchFamily="18" charset="0"/>
                <a:ea typeface="Times New Roman" panose="02020603050405020304" pitchFamily="18" charset="0"/>
              </a:rPr>
              <a:t> ở </a:t>
            </a:r>
            <a:r>
              <a:rPr lang="en-BZ" sz="4800" dirty="0" err="1">
                <a:solidFill>
                  <a:srgbClr val="7030A0"/>
                </a:solidFill>
                <a:latin typeface="Times New Roman" panose="02020603050405020304" pitchFamily="18" charset="0"/>
                <a:ea typeface="Times New Roman" panose="02020603050405020304" pitchFamily="18" charset="0"/>
              </a:rPr>
              <a:t>đâu</a:t>
            </a:r>
            <a:r>
              <a:rPr lang="en-BZ" sz="4800" dirty="0">
                <a:solidFill>
                  <a:srgbClr val="7030A0"/>
                </a:solidFill>
                <a:latin typeface="Times New Roman" panose="02020603050405020304" pitchFamily="18" charset="0"/>
                <a:ea typeface="Times New Roman" panose="02020603050405020304" pitchFamily="18" charset="0"/>
              </a:rPr>
              <a:t>? </a:t>
            </a:r>
            <a:endParaRPr kumimoji="0" lang="en-US" sz="4800" b="0"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438131" y="3039788"/>
            <a:ext cx="4972577" cy="874052"/>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a:solidFill>
                  <a:srgbClr val="FF0000"/>
                </a:solidFill>
                <a:latin typeface="Times New Roman" panose="02020603050405020304" pitchFamily="18" charset="0"/>
                <a:ea typeface="Times New Roman" panose="02020603050405020304" pitchFamily="18" charset="0"/>
              </a:rPr>
              <a:t>Núi Bân, Th</a:t>
            </a:r>
            <a:r>
              <a:rPr lang="en-BZ" sz="3600">
                <a:solidFill>
                  <a:srgbClr val="FF0000"/>
                </a:solidFill>
                <a:latin typeface="Times New Roman" panose="02020603050405020304" pitchFamily="18" charset="0"/>
                <a:ea typeface="Times New Roman" panose="02020603050405020304" pitchFamily="18" charset="0"/>
              </a:rPr>
              <a:t>ừa Thiên Huế</a:t>
            </a:r>
            <a:endParaRPr kumimoji="0" lang="en-US" sz="40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6" y="4994169"/>
            <a:ext cx="2438330" cy="250979"/>
          </a:xfrm>
          <a:prstGeom prst="rect">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11" action="ppaction://hlinksldjump"/>
            <a:extLst>
              <a:ext uri="{FF2B5EF4-FFF2-40B4-BE49-F238E27FC236}">
                <a16:creationId xmlns:a16="http://schemas.microsoft.com/office/drawing/2014/main" id="{AA693000-41B6-4481-BACC-F3E8F4F6DBBA}"/>
              </a:ext>
            </a:extLst>
          </p:cNvPr>
          <p:cNvSpPr/>
          <p:nvPr/>
        </p:nvSpPr>
        <p:spPr>
          <a:xfrm rot="586976" flipH="1">
            <a:off x="2801409" y="4069021"/>
            <a:ext cx="2310939" cy="899514"/>
          </a:xfrm>
          <a:prstGeom prst="homePlate">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Sile</a:t>
            </a: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chính</a:t>
            </a:r>
            <a:endPar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74243" y="5457580"/>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75" y="4194326"/>
            <a:ext cx="154407"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02744"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3009345" y="3437713"/>
            <a:ext cx="777979"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flipH="1">
            <a:off x="4557970"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83323"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050569" y="3822148"/>
            <a:ext cx="714375" cy="1190625"/>
          </a:xfrm>
          <a:prstGeom prst="rect">
            <a:avLst/>
          </a:prstGeom>
        </p:spPr>
      </p:pic>
      <p:sp>
        <p:nvSpPr>
          <p:cNvPr id="18" name="Rectangle 17"/>
          <p:cNvSpPr/>
          <p:nvPr/>
        </p:nvSpPr>
        <p:spPr>
          <a:xfrm>
            <a:off x="10729821" y="5886604"/>
            <a:ext cx="560256" cy="71417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5-Point Star 18"/>
          <p:cNvSpPr/>
          <p:nvPr/>
        </p:nvSpPr>
        <p:spPr>
          <a:xfrm>
            <a:off x="10712289" y="-471212"/>
            <a:ext cx="1836369" cy="1836369"/>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8"/>
          <a:stretch>
            <a:fillRect/>
          </a:stretch>
        </p:blipFill>
        <p:spPr>
          <a:xfrm>
            <a:off x="0" y="5620599"/>
            <a:ext cx="1569909" cy="1227387"/>
          </a:xfrm>
          <a:prstGeom prst="rect">
            <a:avLst/>
          </a:prstGeom>
        </p:spPr>
      </p:pic>
    </p:spTree>
    <p:extLst>
      <p:ext uri="{BB962C8B-B14F-4D97-AF65-F5344CB8AC3E}">
        <p14:creationId xmlns:p14="http://schemas.microsoft.com/office/powerpoint/2010/main" val="4095502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par>
                          <p:cTn id="17" fill="hold">
                            <p:stCondLst>
                              <p:cond delay="1000"/>
                            </p:stCondLst>
                            <p:childTnLst>
                              <p:par>
                                <p:cTn id="18" presetID="2" presetClass="mediacall" presetSubtype="0" fill="hold" nodeType="afterEffect">
                                  <p:stCondLst>
                                    <p:cond delay="1000"/>
                                  </p:stCondLst>
                                  <p:childTnLst>
                                    <p:cmd type="call" cmd="togglePause">
                                      <p:cBhvr>
                                        <p:cTn id="19"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64" presetClass="path" presetSubtype="0" accel="50000" decel="50000" fill="hold" nodeType="clickEffect">
                                  <p:stCondLst>
                                    <p:cond delay="0"/>
                                  </p:stCondLst>
                                  <p:childTnLst>
                                    <p:animMotion origin="layout" path="M -1.66667E-6 -3.7037E-6 L -1.66667E-6 -0.22476 " pathEditMode="relative" rAng="0" ptsTypes="AA">
                                      <p:cBhvr>
                                        <p:cTn id="24" dur="2000" fill="hold"/>
                                        <p:tgtEl>
                                          <p:spTgt spid="7"/>
                                        </p:tgtEl>
                                        <p:attrNameLst>
                                          <p:attrName>ppt_x</p:attrName>
                                          <p:attrName>ppt_y</p:attrName>
                                        </p:attrNameLst>
                                      </p:cBhvr>
                                      <p:rCtr x="0" y="-11250"/>
                                    </p:animMotion>
                                  </p:childTnLst>
                                  <p:subTnLst>
                                    <p:audio>
                                      <p:cMediaNode>
                                        <p:cTn display="0" masterRel="sameClick">
                                          <p:stCondLst>
                                            <p:cond evt="begin" delay="0">
                                              <p:tn val="23"/>
                                            </p:cond>
                                          </p:stCondLst>
                                          <p:endCondLst>
                                            <p:cond evt="onStopAudio" delay="0">
                                              <p:tgtEl>
                                                <p:sldTgt/>
                                              </p:tgtEl>
                                            </p:cond>
                                          </p:endCondLst>
                                        </p:cTn>
                                        <p:tgtEl>
                                          <p:sndTgt r:embed="rId4" name="chimes.wav"/>
                                        </p:tgtEl>
                                      </p:cMediaNode>
                                    </p:audio>
                                  </p:subTnLst>
                                </p:cTn>
                              </p:par>
                            </p:childTnLst>
                          </p:cTn>
                        </p:par>
                        <p:par>
                          <p:cTn id="25" fill="hold">
                            <p:stCondLst>
                              <p:cond delay="2000"/>
                            </p:stCondLst>
                            <p:childTnLst>
                              <p:par>
                                <p:cTn id="26" presetID="22" presetClass="entr" presetSubtype="4"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5" name="applause.wav"/>
                                        </p:tgtEl>
                                      </p:cMediaNode>
                                    </p:audio>
                                  </p:subTnLst>
                                </p:cTn>
                              </p:par>
                              <p:par>
                                <p:cTn id="29" presetID="10" presetClass="entr" presetSubtype="0" fill="hold" nodeType="with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500"/>
                                        <p:tgtEl>
                                          <p:spTgt spid="53"/>
                                        </p:tgtEl>
                                      </p:cBhvr>
                                    </p:animEffect>
                                  </p:childTnLst>
                                </p:cTn>
                              </p:par>
                              <p:par>
                                <p:cTn id="32" presetID="10" presetClass="entr" presetSubtype="0" fill="hold"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fade">
                                      <p:cBhvr>
                                        <p:cTn id="34" dur="500"/>
                                        <p:tgtEl>
                                          <p:spTgt spid="55"/>
                                        </p:tgtEl>
                                      </p:cBhvr>
                                    </p:animEffect>
                                  </p:childTnLst>
                                </p:cTn>
                              </p:par>
                            </p:childTnLst>
                          </p:cTn>
                        </p:par>
                        <p:par>
                          <p:cTn id="35" fill="hold">
                            <p:stCondLst>
                              <p:cond delay="2500"/>
                            </p:stCondLst>
                            <p:childTnLst>
                              <p:par>
                                <p:cTn id="36" presetID="32" presetClass="emph" presetSubtype="0" repeatCount="indefinite" fill="hold" grpId="1" nodeType="afterEffect">
                                  <p:stCondLst>
                                    <p:cond delay="0"/>
                                  </p:stCondLst>
                                  <p:childTnLst>
                                    <p:animRot by="120000">
                                      <p:cBhvr>
                                        <p:cTn id="37" dur="100" fill="hold">
                                          <p:stCondLst>
                                            <p:cond delay="0"/>
                                          </p:stCondLst>
                                        </p:cTn>
                                        <p:tgtEl>
                                          <p:spTgt spid="9"/>
                                        </p:tgtEl>
                                        <p:attrNameLst>
                                          <p:attrName>r</p:attrName>
                                        </p:attrNameLst>
                                      </p:cBhvr>
                                    </p:animRot>
                                    <p:animRot by="-240000">
                                      <p:cBhvr>
                                        <p:cTn id="38" dur="200" fill="hold">
                                          <p:stCondLst>
                                            <p:cond delay="200"/>
                                          </p:stCondLst>
                                        </p:cTn>
                                        <p:tgtEl>
                                          <p:spTgt spid="9"/>
                                        </p:tgtEl>
                                        <p:attrNameLst>
                                          <p:attrName>r</p:attrName>
                                        </p:attrNameLst>
                                      </p:cBhvr>
                                    </p:animRot>
                                    <p:animRot by="240000">
                                      <p:cBhvr>
                                        <p:cTn id="39" dur="200" fill="hold">
                                          <p:stCondLst>
                                            <p:cond delay="400"/>
                                          </p:stCondLst>
                                        </p:cTn>
                                        <p:tgtEl>
                                          <p:spTgt spid="9"/>
                                        </p:tgtEl>
                                        <p:attrNameLst>
                                          <p:attrName>r</p:attrName>
                                        </p:attrNameLst>
                                      </p:cBhvr>
                                    </p:animRot>
                                    <p:animRot by="-240000">
                                      <p:cBhvr>
                                        <p:cTn id="40" dur="200" fill="hold">
                                          <p:stCondLst>
                                            <p:cond delay="600"/>
                                          </p:stCondLst>
                                        </p:cTn>
                                        <p:tgtEl>
                                          <p:spTgt spid="9"/>
                                        </p:tgtEl>
                                        <p:attrNameLst>
                                          <p:attrName>r</p:attrName>
                                        </p:attrNameLst>
                                      </p:cBhvr>
                                    </p:animRot>
                                    <p:animRot by="120000">
                                      <p:cBhvr>
                                        <p:cTn id="41"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video>
              <p:cMediaNode vol="80000">
                <p:cTn id="42" fill="hold" display="0">
                  <p:stCondLst>
                    <p:cond delay="indefinite"/>
                  </p:stCondLst>
                </p:cTn>
                <p:tgtEl>
                  <p:spTgt spid="21"/>
                </p:tgtEl>
              </p:cMediaNode>
            </p:video>
          </p:childTnLst>
        </p:cTn>
      </p:par>
    </p:tnLst>
    <p:bldLst>
      <p:bldP spid="9" grpId="0" animBg="1"/>
      <p:bldP spid="9" grpId="1" animBg="1"/>
      <p:bldP spid="27" grpId="0" animBg="1"/>
      <p:bldP spid="2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833084"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72829" y="4860955"/>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27105"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3"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9</a:t>
            </a:r>
            <a:r>
              <a:rPr kumimoji="0" lang="en-US" sz="1800" b="1" i="0" u="none" strike="noStrike" kern="1200" cap="none" spc="0" normalizeH="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điểm</a:t>
            </a:r>
            <a:endPar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146755" y="290658"/>
            <a:ext cx="11898489" cy="192875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4400" b="1" dirty="0" err="1">
                <a:solidFill>
                  <a:srgbClr val="7030A0"/>
                </a:solidFill>
                <a:latin typeface="Times New Roman" panose="02020603050405020304" pitchFamily="18" charset="0"/>
                <a:ea typeface="Times New Roman" panose="02020603050405020304" pitchFamily="18" charset="0"/>
              </a:rPr>
              <a:t>Câu</a:t>
            </a:r>
            <a:r>
              <a:rPr lang="en-US" sz="4400" b="1" dirty="0">
                <a:solidFill>
                  <a:srgbClr val="7030A0"/>
                </a:solidFill>
                <a:latin typeface="Times New Roman" panose="02020603050405020304" pitchFamily="18" charset="0"/>
                <a:ea typeface="Times New Roman" panose="02020603050405020304" pitchFamily="18" charset="0"/>
              </a:rPr>
              <a:t> 8: </a:t>
            </a:r>
            <a:r>
              <a:rPr lang="en-BZ" sz="4400" dirty="0" err="1">
                <a:solidFill>
                  <a:srgbClr val="7030A0"/>
                </a:solidFill>
                <a:latin typeface="Times New Roman" panose="02020603050405020304" pitchFamily="18" charset="0"/>
                <a:ea typeface="Times New Roman" panose="02020603050405020304" pitchFamily="18" charset="0"/>
              </a:rPr>
              <a:t>Hành</a:t>
            </a:r>
            <a:r>
              <a:rPr lang="en-BZ" sz="4400" dirty="0">
                <a:solidFill>
                  <a:srgbClr val="7030A0"/>
                </a:solidFill>
                <a:latin typeface="Times New Roman" panose="02020603050405020304" pitchFamily="18" charset="0"/>
                <a:ea typeface="Times New Roman" panose="02020603050405020304" pitchFamily="18" charset="0"/>
              </a:rPr>
              <a:t> </a:t>
            </a:r>
            <a:r>
              <a:rPr lang="en-BZ" sz="4400" dirty="0" err="1">
                <a:solidFill>
                  <a:srgbClr val="7030A0"/>
                </a:solidFill>
                <a:latin typeface="Times New Roman" panose="02020603050405020304" pitchFamily="18" charset="0"/>
                <a:ea typeface="Times New Roman" panose="02020603050405020304" pitchFamily="18" charset="0"/>
              </a:rPr>
              <a:t>động</a:t>
            </a:r>
            <a:r>
              <a:rPr lang="en-BZ" sz="4400" dirty="0">
                <a:solidFill>
                  <a:srgbClr val="7030A0"/>
                </a:solidFill>
                <a:latin typeface="Times New Roman" panose="02020603050405020304" pitchFamily="18" charset="0"/>
                <a:ea typeface="Times New Roman" panose="02020603050405020304" pitchFamily="18" charset="0"/>
              </a:rPr>
              <a:t> </a:t>
            </a:r>
            <a:r>
              <a:rPr lang="en-BZ" sz="4400" dirty="0" err="1">
                <a:solidFill>
                  <a:srgbClr val="7030A0"/>
                </a:solidFill>
                <a:latin typeface="Times New Roman" panose="02020603050405020304" pitchFamily="18" charset="0"/>
                <a:ea typeface="Times New Roman" panose="02020603050405020304" pitchFamily="18" charset="0"/>
              </a:rPr>
              <a:t>gì</a:t>
            </a:r>
            <a:r>
              <a:rPr lang="en-BZ" sz="4400" dirty="0">
                <a:solidFill>
                  <a:srgbClr val="7030A0"/>
                </a:solidFill>
                <a:latin typeface="Times New Roman" panose="02020603050405020304" pitchFamily="18" charset="0"/>
                <a:ea typeface="Times New Roman" panose="02020603050405020304" pitchFamily="18" charset="0"/>
              </a:rPr>
              <a:t> </a:t>
            </a:r>
            <a:r>
              <a:rPr lang="en-BZ" sz="4400" dirty="0" err="1">
                <a:solidFill>
                  <a:srgbClr val="7030A0"/>
                </a:solidFill>
                <a:latin typeface="Times New Roman" panose="02020603050405020304" pitchFamily="18" charset="0"/>
                <a:ea typeface="Times New Roman" panose="02020603050405020304" pitchFamily="18" charset="0"/>
              </a:rPr>
              <a:t>của</a:t>
            </a:r>
            <a:r>
              <a:rPr lang="en-BZ" sz="4400" dirty="0">
                <a:solidFill>
                  <a:srgbClr val="7030A0"/>
                </a:solidFill>
                <a:latin typeface="Times New Roman" panose="02020603050405020304" pitchFamily="18" charset="0"/>
                <a:ea typeface="Times New Roman" panose="02020603050405020304" pitchFamily="18" charset="0"/>
              </a:rPr>
              <a:t> </a:t>
            </a:r>
            <a:r>
              <a:rPr lang="en-BZ" sz="4400" dirty="0" err="1">
                <a:solidFill>
                  <a:srgbClr val="7030A0"/>
                </a:solidFill>
                <a:latin typeface="Times New Roman" panose="02020603050405020304" pitchFamily="18" charset="0"/>
                <a:ea typeface="Times New Roman" panose="02020603050405020304" pitchFamily="18" charset="0"/>
              </a:rPr>
              <a:t>vua</a:t>
            </a:r>
            <a:r>
              <a:rPr lang="en-BZ" sz="4400" dirty="0">
                <a:solidFill>
                  <a:srgbClr val="7030A0"/>
                </a:solidFill>
                <a:latin typeface="Times New Roman" panose="02020603050405020304" pitchFamily="18" charset="0"/>
                <a:ea typeface="Times New Roman" panose="02020603050405020304" pitchFamily="18" charset="0"/>
              </a:rPr>
              <a:t> Quang </a:t>
            </a:r>
            <a:r>
              <a:rPr lang="en-BZ" sz="4400" dirty="0" err="1">
                <a:solidFill>
                  <a:srgbClr val="7030A0"/>
                </a:solidFill>
                <a:latin typeface="Times New Roman" panose="02020603050405020304" pitchFamily="18" charset="0"/>
                <a:ea typeface="Times New Roman" panose="02020603050405020304" pitchFamily="18" charset="0"/>
              </a:rPr>
              <a:t>Trung</a:t>
            </a:r>
            <a:r>
              <a:rPr lang="en-BZ" sz="4400" dirty="0">
                <a:solidFill>
                  <a:srgbClr val="7030A0"/>
                </a:solidFill>
                <a:latin typeface="Times New Roman" panose="02020603050405020304" pitchFamily="18" charset="0"/>
                <a:ea typeface="Times New Roman" panose="02020603050405020304" pitchFamily="18" charset="0"/>
              </a:rPr>
              <a:t> </a:t>
            </a:r>
            <a:r>
              <a:rPr lang="en-BZ" sz="4400" dirty="0" err="1">
                <a:solidFill>
                  <a:srgbClr val="7030A0"/>
                </a:solidFill>
                <a:latin typeface="Times New Roman" panose="02020603050405020304" pitchFamily="18" charset="0"/>
                <a:ea typeface="Times New Roman" panose="02020603050405020304" pitchFamily="18" charset="0"/>
              </a:rPr>
              <a:t>chứng</a:t>
            </a:r>
            <a:r>
              <a:rPr lang="en-BZ" sz="4400" dirty="0">
                <a:solidFill>
                  <a:srgbClr val="7030A0"/>
                </a:solidFill>
                <a:latin typeface="Times New Roman" panose="02020603050405020304" pitchFamily="18" charset="0"/>
                <a:ea typeface="Times New Roman" panose="02020603050405020304" pitchFamily="18" charset="0"/>
              </a:rPr>
              <a:t> </a:t>
            </a:r>
            <a:r>
              <a:rPr lang="en-BZ" sz="4400" dirty="0" err="1">
                <a:solidFill>
                  <a:srgbClr val="7030A0"/>
                </a:solidFill>
                <a:latin typeface="Times New Roman" panose="02020603050405020304" pitchFamily="18" charset="0"/>
                <a:ea typeface="Times New Roman" panose="02020603050405020304" pitchFamily="18" charset="0"/>
              </a:rPr>
              <a:t>tỏ</a:t>
            </a:r>
            <a:r>
              <a:rPr lang="en-BZ" sz="4400" dirty="0">
                <a:solidFill>
                  <a:srgbClr val="7030A0"/>
                </a:solidFill>
                <a:latin typeface="Times New Roman" panose="02020603050405020304" pitchFamily="18" charset="0"/>
                <a:ea typeface="Times New Roman" panose="02020603050405020304" pitchFamily="18" charset="0"/>
              </a:rPr>
              <a:t> </a:t>
            </a:r>
            <a:r>
              <a:rPr lang="en-BZ" sz="4400" dirty="0" err="1">
                <a:solidFill>
                  <a:srgbClr val="7030A0"/>
                </a:solidFill>
                <a:latin typeface="Times New Roman" panose="02020603050405020304" pitchFamily="18" charset="0"/>
                <a:ea typeface="Times New Roman" panose="02020603050405020304" pitchFamily="18" charset="0"/>
              </a:rPr>
              <a:t>ông</a:t>
            </a:r>
            <a:r>
              <a:rPr lang="en-BZ" sz="4400" dirty="0">
                <a:solidFill>
                  <a:srgbClr val="7030A0"/>
                </a:solidFill>
                <a:latin typeface="Times New Roman" panose="02020603050405020304" pitchFamily="18" charset="0"/>
                <a:ea typeface="Times New Roman" panose="02020603050405020304" pitchFamily="18" charset="0"/>
              </a:rPr>
              <a:t> </a:t>
            </a:r>
            <a:r>
              <a:rPr lang="en-BZ" sz="4400" dirty="0" err="1">
                <a:solidFill>
                  <a:srgbClr val="7030A0"/>
                </a:solidFill>
                <a:latin typeface="Times New Roman" panose="02020603050405020304" pitchFamily="18" charset="0"/>
                <a:ea typeface="Times New Roman" panose="02020603050405020304" pitchFamily="18" charset="0"/>
              </a:rPr>
              <a:t>rất</a:t>
            </a:r>
            <a:r>
              <a:rPr lang="en-BZ" sz="4400" dirty="0">
                <a:solidFill>
                  <a:srgbClr val="7030A0"/>
                </a:solidFill>
                <a:latin typeface="Times New Roman" panose="02020603050405020304" pitchFamily="18" charset="0"/>
                <a:ea typeface="Times New Roman" panose="02020603050405020304" pitchFamily="18" charset="0"/>
              </a:rPr>
              <a:t> </a:t>
            </a:r>
            <a:r>
              <a:rPr lang="en-BZ" sz="4400" dirty="0" err="1">
                <a:solidFill>
                  <a:srgbClr val="7030A0"/>
                </a:solidFill>
                <a:latin typeface="Times New Roman" panose="02020603050405020304" pitchFamily="18" charset="0"/>
                <a:ea typeface="Times New Roman" panose="02020603050405020304" pitchFamily="18" charset="0"/>
              </a:rPr>
              <a:t>hiểu</a:t>
            </a:r>
            <a:r>
              <a:rPr lang="en-BZ" sz="4400" dirty="0">
                <a:solidFill>
                  <a:srgbClr val="7030A0"/>
                </a:solidFill>
                <a:latin typeface="Times New Roman" panose="02020603050405020304" pitchFamily="18" charset="0"/>
                <a:ea typeface="Times New Roman" panose="02020603050405020304" pitchFamily="18" charset="0"/>
              </a:rPr>
              <a:t> </a:t>
            </a:r>
            <a:r>
              <a:rPr lang="en-BZ" sz="4400" dirty="0" err="1">
                <a:solidFill>
                  <a:srgbClr val="7030A0"/>
                </a:solidFill>
                <a:latin typeface="Times New Roman" panose="02020603050405020304" pitchFamily="18" charset="0"/>
                <a:ea typeface="Times New Roman" panose="02020603050405020304" pitchFamily="18" charset="0"/>
              </a:rPr>
              <a:t>lòng</a:t>
            </a:r>
            <a:r>
              <a:rPr lang="en-BZ" sz="4400" dirty="0">
                <a:solidFill>
                  <a:srgbClr val="7030A0"/>
                </a:solidFill>
                <a:latin typeface="Times New Roman" panose="02020603050405020304" pitchFamily="18" charset="0"/>
                <a:ea typeface="Times New Roman" panose="02020603050405020304" pitchFamily="18" charset="0"/>
              </a:rPr>
              <a:t> </a:t>
            </a:r>
            <a:r>
              <a:rPr lang="en-BZ" sz="4400" dirty="0" err="1">
                <a:solidFill>
                  <a:srgbClr val="7030A0"/>
                </a:solidFill>
                <a:latin typeface="Times New Roman" panose="02020603050405020304" pitchFamily="18" charset="0"/>
                <a:ea typeface="Times New Roman" panose="02020603050405020304" pitchFamily="18" charset="0"/>
              </a:rPr>
              <a:t>quân</a:t>
            </a:r>
            <a:r>
              <a:rPr lang="en-BZ" sz="4400" dirty="0">
                <a:solidFill>
                  <a:srgbClr val="7030A0"/>
                </a:solidFill>
                <a:latin typeface="Times New Roman" panose="02020603050405020304" pitchFamily="18" charset="0"/>
                <a:ea typeface="Times New Roman" panose="02020603050405020304" pitchFamily="18" charset="0"/>
              </a:rPr>
              <a:t> </a:t>
            </a:r>
            <a:r>
              <a:rPr lang="en-BZ" sz="4400" dirty="0" err="1">
                <a:solidFill>
                  <a:srgbClr val="7030A0"/>
                </a:solidFill>
                <a:latin typeface="Times New Roman" panose="02020603050405020304" pitchFamily="18" charset="0"/>
                <a:ea typeface="Times New Roman" panose="02020603050405020304" pitchFamily="18" charset="0"/>
              </a:rPr>
              <a:t>sĩ</a:t>
            </a:r>
            <a:r>
              <a:rPr lang="en-BZ" sz="4400" dirty="0">
                <a:solidFill>
                  <a:srgbClr val="7030A0"/>
                </a:solidFill>
                <a:latin typeface="Times New Roman" panose="02020603050405020304" pitchFamily="18" charset="0"/>
                <a:ea typeface="Times New Roman" panose="02020603050405020304" pitchFamily="18" charset="0"/>
              </a:rPr>
              <a:t>? </a:t>
            </a:r>
            <a:endParaRPr kumimoji="0" lang="en-US" sz="3200" b="1" i="0" u="none" strike="noStrike" kern="1200" cap="none" spc="0" normalizeH="0" baseline="0" noProof="0" dirty="0">
              <a:ln>
                <a:noFill/>
              </a:ln>
              <a:solidFill>
                <a:srgbClr val="7030A0"/>
              </a:solidFill>
              <a:effectLst/>
              <a:uLnTx/>
              <a:uFillTx/>
              <a:latin typeface="Calibri Light"/>
              <a:cs typeface="Times New Roman"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3157530" y="2415039"/>
            <a:ext cx="6018541"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a:solidFill>
                  <a:srgbClr val="FF0000"/>
                </a:solidFill>
                <a:latin typeface="Times New Roman" panose="02020603050405020304" pitchFamily="18" charset="0"/>
                <a:ea typeface="Times New Roman" panose="02020603050405020304" pitchFamily="18" charset="0"/>
              </a:rPr>
              <a:t>Cư</a:t>
            </a:r>
            <a:r>
              <a:rPr lang="en-BZ" sz="3600">
                <a:solidFill>
                  <a:srgbClr val="FF0000"/>
                </a:solidFill>
                <a:latin typeface="Times New Roman" panose="02020603050405020304" pitchFamily="18" charset="0"/>
                <a:ea typeface="Times New Roman" panose="02020603050405020304" pitchFamily="18" charset="0"/>
              </a:rPr>
              <a:t>ỡi voi ra doanh động viên</a:t>
            </a:r>
            <a:endParaRPr kumimoji="0" lang="en-US" sz="3600" b="1" i="0" u="none" strike="noStrike" kern="1200" cap="none" spc="0" normalizeH="0" baseline="0" noProof="0" dirty="0">
              <a:ln>
                <a:noFill/>
              </a:ln>
              <a:solidFill>
                <a:prstClr val="black"/>
              </a:solidFill>
              <a:effectLst/>
              <a:uLnTx/>
              <a:uFillTx/>
              <a:latin typeface="Calibri Light"/>
              <a:ea typeface="+mn-ea"/>
              <a:cs typeface="Times New Roman"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6" y="4994169"/>
            <a:ext cx="2438330" cy="250979"/>
          </a:xfrm>
          <a:prstGeom prst="rect">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11" action="ppaction://hlinksldjump"/>
            <a:extLst>
              <a:ext uri="{FF2B5EF4-FFF2-40B4-BE49-F238E27FC236}">
                <a16:creationId xmlns:a16="http://schemas.microsoft.com/office/drawing/2014/main" id="{AA693000-41B6-4481-BACC-F3E8F4F6DBBA}"/>
              </a:ext>
            </a:extLst>
          </p:cNvPr>
          <p:cNvSpPr/>
          <p:nvPr/>
        </p:nvSpPr>
        <p:spPr>
          <a:xfrm rot="586976" flipH="1">
            <a:off x="2801409" y="4069021"/>
            <a:ext cx="2310939" cy="899514"/>
          </a:xfrm>
          <a:prstGeom prst="homePlate">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Sile</a:t>
            </a: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chính</a:t>
            </a:r>
            <a:endPar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74243" y="5457580"/>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75" y="4194326"/>
            <a:ext cx="154407"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02744"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3009345" y="3437713"/>
            <a:ext cx="777979"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flipH="1">
            <a:off x="4557970"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83323"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050569" y="3822148"/>
            <a:ext cx="714375" cy="1190625"/>
          </a:xfrm>
          <a:prstGeom prst="rect">
            <a:avLst/>
          </a:prstGeom>
        </p:spPr>
      </p:pic>
      <p:sp>
        <p:nvSpPr>
          <p:cNvPr id="18" name="Rectangle 17"/>
          <p:cNvSpPr/>
          <p:nvPr/>
        </p:nvSpPr>
        <p:spPr>
          <a:xfrm>
            <a:off x="10729821" y="5886604"/>
            <a:ext cx="560256" cy="71417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5-Point Star 18"/>
          <p:cNvSpPr/>
          <p:nvPr/>
        </p:nvSpPr>
        <p:spPr>
          <a:xfrm>
            <a:off x="11397203" y="-471212"/>
            <a:ext cx="1151455" cy="1109841"/>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8"/>
          <a:stretch>
            <a:fillRect/>
          </a:stretch>
        </p:blipFill>
        <p:spPr>
          <a:xfrm>
            <a:off x="0" y="5620599"/>
            <a:ext cx="1569909" cy="1227387"/>
          </a:xfrm>
          <a:prstGeom prst="rect">
            <a:avLst/>
          </a:prstGeom>
        </p:spPr>
      </p:pic>
    </p:spTree>
    <p:extLst>
      <p:ext uri="{BB962C8B-B14F-4D97-AF65-F5344CB8AC3E}">
        <p14:creationId xmlns:p14="http://schemas.microsoft.com/office/powerpoint/2010/main" val="219394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par>
                          <p:cTn id="17" fill="hold">
                            <p:stCondLst>
                              <p:cond delay="1000"/>
                            </p:stCondLst>
                            <p:childTnLst>
                              <p:par>
                                <p:cTn id="18" presetID="2" presetClass="mediacall" presetSubtype="0" fill="hold" nodeType="afterEffect">
                                  <p:stCondLst>
                                    <p:cond delay="1000"/>
                                  </p:stCondLst>
                                  <p:childTnLst>
                                    <p:cmd type="call" cmd="togglePause">
                                      <p:cBhvr>
                                        <p:cTn id="19"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64" presetClass="path" presetSubtype="0" accel="50000" decel="50000" fill="hold" nodeType="clickEffect">
                                  <p:stCondLst>
                                    <p:cond delay="0"/>
                                  </p:stCondLst>
                                  <p:childTnLst>
                                    <p:animMotion origin="layout" path="M -1.66667E-6 -3.7037E-6 L -1.66667E-6 -0.22476 " pathEditMode="relative" rAng="0" ptsTypes="AA">
                                      <p:cBhvr>
                                        <p:cTn id="24" dur="2000" fill="hold"/>
                                        <p:tgtEl>
                                          <p:spTgt spid="7"/>
                                        </p:tgtEl>
                                        <p:attrNameLst>
                                          <p:attrName>ppt_x</p:attrName>
                                          <p:attrName>ppt_y</p:attrName>
                                        </p:attrNameLst>
                                      </p:cBhvr>
                                      <p:rCtr x="0" y="-11250"/>
                                    </p:animMotion>
                                  </p:childTnLst>
                                  <p:subTnLst>
                                    <p:audio>
                                      <p:cMediaNode>
                                        <p:cTn display="0" masterRel="sameClick">
                                          <p:stCondLst>
                                            <p:cond evt="begin" delay="0">
                                              <p:tn val="23"/>
                                            </p:cond>
                                          </p:stCondLst>
                                          <p:endCondLst>
                                            <p:cond evt="onStopAudio" delay="0">
                                              <p:tgtEl>
                                                <p:sldTgt/>
                                              </p:tgtEl>
                                            </p:cond>
                                          </p:endCondLst>
                                        </p:cTn>
                                        <p:tgtEl>
                                          <p:sndTgt r:embed="rId4" name="chimes.wav"/>
                                        </p:tgtEl>
                                      </p:cMediaNode>
                                    </p:audio>
                                  </p:subTnLst>
                                </p:cTn>
                              </p:par>
                            </p:childTnLst>
                          </p:cTn>
                        </p:par>
                        <p:par>
                          <p:cTn id="25" fill="hold">
                            <p:stCondLst>
                              <p:cond delay="2000"/>
                            </p:stCondLst>
                            <p:childTnLst>
                              <p:par>
                                <p:cTn id="26" presetID="22" presetClass="entr" presetSubtype="4"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5" name="applause.wav"/>
                                        </p:tgtEl>
                                      </p:cMediaNode>
                                    </p:audio>
                                  </p:subTnLst>
                                </p:cTn>
                              </p:par>
                              <p:par>
                                <p:cTn id="29" presetID="10" presetClass="entr" presetSubtype="0" fill="hold" nodeType="with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500"/>
                                        <p:tgtEl>
                                          <p:spTgt spid="53"/>
                                        </p:tgtEl>
                                      </p:cBhvr>
                                    </p:animEffect>
                                  </p:childTnLst>
                                </p:cTn>
                              </p:par>
                              <p:par>
                                <p:cTn id="32" presetID="10" presetClass="entr" presetSubtype="0" fill="hold"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fade">
                                      <p:cBhvr>
                                        <p:cTn id="34" dur="500"/>
                                        <p:tgtEl>
                                          <p:spTgt spid="55"/>
                                        </p:tgtEl>
                                      </p:cBhvr>
                                    </p:animEffect>
                                  </p:childTnLst>
                                </p:cTn>
                              </p:par>
                            </p:childTnLst>
                          </p:cTn>
                        </p:par>
                        <p:par>
                          <p:cTn id="35" fill="hold">
                            <p:stCondLst>
                              <p:cond delay="2500"/>
                            </p:stCondLst>
                            <p:childTnLst>
                              <p:par>
                                <p:cTn id="36" presetID="32" presetClass="emph" presetSubtype="0" repeatCount="indefinite" fill="hold" grpId="1" nodeType="afterEffect">
                                  <p:stCondLst>
                                    <p:cond delay="0"/>
                                  </p:stCondLst>
                                  <p:childTnLst>
                                    <p:animRot by="120000">
                                      <p:cBhvr>
                                        <p:cTn id="37" dur="100" fill="hold">
                                          <p:stCondLst>
                                            <p:cond delay="0"/>
                                          </p:stCondLst>
                                        </p:cTn>
                                        <p:tgtEl>
                                          <p:spTgt spid="9"/>
                                        </p:tgtEl>
                                        <p:attrNameLst>
                                          <p:attrName>r</p:attrName>
                                        </p:attrNameLst>
                                      </p:cBhvr>
                                    </p:animRot>
                                    <p:animRot by="-240000">
                                      <p:cBhvr>
                                        <p:cTn id="38" dur="200" fill="hold">
                                          <p:stCondLst>
                                            <p:cond delay="200"/>
                                          </p:stCondLst>
                                        </p:cTn>
                                        <p:tgtEl>
                                          <p:spTgt spid="9"/>
                                        </p:tgtEl>
                                        <p:attrNameLst>
                                          <p:attrName>r</p:attrName>
                                        </p:attrNameLst>
                                      </p:cBhvr>
                                    </p:animRot>
                                    <p:animRot by="240000">
                                      <p:cBhvr>
                                        <p:cTn id="39" dur="200" fill="hold">
                                          <p:stCondLst>
                                            <p:cond delay="400"/>
                                          </p:stCondLst>
                                        </p:cTn>
                                        <p:tgtEl>
                                          <p:spTgt spid="9"/>
                                        </p:tgtEl>
                                        <p:attrNameLst>
                                          <p:attrName>r</p:attrName>
                                        </p:attrNameLst>
                                      </p:cBhvr>
                                    </p:animRot>
                                    <p:animRot by="-240000">
                                      <p:cBhvr>
                                        <p:cTn id="40" dur="200" fill="hold">
                                          <p:stCondLst>
                                            <p:cond delay="600"/>
                                          </p:stCondLst>
                                        </p:cTn>
                                        <p:tgtEl>
                                          <p:spTgt spid="9"/>
                                        </p:tgtEl>
                                        <p:attrNameLst>
                                          <p:attrName>r</p:attrName>
                                        </p:attrNameLst>
                                      </p:cBhvr>
                                    </p:animRot>
                                    <p:animRot by="120000">
                                      <p:cBhvr>
                                        <p:cTn id="41"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video>
              <p:cMediaNode vol="80000">
                <p:cTn id="42" fill="hold" display="0">
                  <p:stCondLst>
                    <p:cond delay="indefinite"/>
                  </p:stCondLst>
                </p:cTn>
                <p:tgtEl>
                  <p:spTgt spid="21"/>
                </p:tgtEl>
              </p:cMediaNode>
            </p:video>
          </p:childTnLst>
        </p:cTn>
      </p:par>
    </p:tnLst>
    <p:bldLst>
      <p:bldP spid="9" grpId="0" animBg="1"/>
      <p:bldP spid="9" grpId="1" animBg="1"/>
      <p:bldP spid="27" grpId="0" animBg="1"/>
      <p:bldP spid="2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833084"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72829" y="4860955"/>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27105"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3"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Trí</a:t>
            </a: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nhớ</a:t>
            </a: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bạn</a:t>
            </a: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rất</a:t>
            </a: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tốt</a:t>
            </a: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82104" y="768372"/>
            <a:ext cx="9870621" cy="1522242"/>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b="1" dirty="0" err="1">
                <a:solidFill>
                  <a:srgbClr val="7030A0"/>
                </a:solidFill>
                <a:latin typeface="Times New Roman" panose="02020603050405020304" pitchFamily="18" charset="0"/>
                <a:ea typeface="Times New Roman" panose="02020603050405020304" pitchFamily="18" charset="0"/>
              </a:rPr>
              <a:t>Câu</a:t>
            </a:r>
            <a:r>
              <a:rPr lang="en-BZ" sz="3200" b="1" dirty="0">
                <a:solidFill>
                  <a:srgbClr val="7030A0"/>
                </a:solidFill>
                <a:latin typeface="Times New Roman" panose="02020603050405020304" pitchFamily="18" charset="0"/>
                <a:ea typeface="Times New Roman" panose="02020603050405020304" pitchFamily="18" charset="0"/>
              </a:rPr>
              <a:t> 9: </a:t>
            </a:r>
            <a:r>
              <a:rPr lang="en-BZ" sz="3200" dirty="0" err="1">
                <a:solidFill>
                  <a:srgbClr val="7030A0"/>
                </a:solidFill>
                <a:latin typeface="Times New Roman" panose="02020603050405020304" pitchFamily="18" charset="0"/>
                <a:ea typeface="Times New Roman" panose="02020603050405020304" pitchFamily="18" charset="0"/>
              </a:rPr>
              <a:t>Vua</a:t>
            </a:r>
            <a:r>
              <a:rPr lang="en-BZ" sz="3200" dirty="0">
                <a:solidFill>
                  <a:srgbClr val="7030A0"/>
                </a:solidFill>
                <a:latin typeface="Times New Roman" panose="02020603050405020304" pitchFamily="18" charset="0"/>
                <a:ea typeface="Times New Roman" panose="02020603050405020304" pitchFamily="18" charset="0"/>
              </a:rPr>
              <a:t> Quang </a:t>
            </a:r>
            <a:r>
              <a:rPr lang="en-BZ" sz="3200" dirty="0" err="1">
                <a:solidFill>
                  <a:srgbClr val="7030A0"/>
                </a:solidFill>
                <a:latin typeface="Times New Roman" panose="02020603050405020304" pitchFamily="18" charset="0"/>
                <a:ea typeface="Times New Roman" panose="02020603050405020304" pitchFamily="18" charset="0"/>
              </a:rPr>
              <a:t>Trung</a:t>
            </a:r>
            <a:r>
              <a:rPr lang="en-BZ" sz="3200" dirty="0">
                <a:solidFill>
                  <a:srgbClr val="7030A0"/>
                </a:solidFill>
                <a:latin typeface="Times New Roman" panose="02020603050405020304" pitchFamily="18" charset="0"/>
                <a:ea typeface="Times New Roman" panose="02020603050405020304" pitchFamily="18" charset="0"/>
              </a:rPr>
              <a:t> </a:t>
            </a:r>
            <a:r>
              <a:rPr lang="en-BZ" sz="3200" dirty="0" err="1">
                <a:solidFill>
                  <a:srgbClr val="7030A0"/>
                </a:solidFill>
                <a:latin typeface="Times New Roman" panose="02020603050405020304" pitchFamily="18" charset="0"/>
                <a:ea typeface="Times New Roman" panose="02020603050405020304" pitchFamily="18" charset="0"/>
              </a:rPr>
              <a:t>cho</a:t>
            </a:r>
            <a:r>
              <a:rPr lang="en-BZ" sz="3200" dirty="0">
                <a:solidFill>
                  <a:srgbClr val="7030A0"/>
                </a:solidFill>
                <a:latin typeface="Times New Roman" panose="02020603050405020304" pitchFamily="18" charset="0"/>
                <a:ea typeface="Times New Roman" panose="02020603050405020304" pitchFamily="18" charset="0"/>
              </a:rPr>
              <a:t> </a:t>
            </a:r>
            <a:r>
              <a:rPr lang="en-BZ" sz="3200" dirty="0" err="1">
                <a:solidFill>
                  <a:srgbClr val="7030A0"/>
                </a:solidFill>
                <a:latin typeface="Times New Roman" panose="02020603050405020304" pitchFamily="18" charset="0"/>
                <a:ea typeface="Times New Roman" panose="02020603050405020304" pitchFamily="18" charset="0"/>
              </a:rPr>
              <a:t>quân</a:t>
            </a:r>
            <a:r>
              <a:rPr lang="en-BZ" sz="3200" dirty="0">
                <a:solidFill>
                  <a:srgbClr val="7030A0"/>
                </a:solidFill>
                <a:latin typeface="Times New Roman" panose="02020603050405020304" pitchFamily="18" charset="0"/>
                <a:ea typeface="Times New Roman" panose="02020603050405020304" pitchFamily="18" charset="0"/>
              </a:rPr>
              <a:t> </a:t>
            </a:r>
            <a:r>
              <a:rPr lang="en-BZ" sz="3200" dirty="0" err="1">
                <a:solidFill>
                  <a:srgbClr val="7030A0"/>
                </a:solidFill>
                <a:latin typeface="Times New Roman" panose="02020603050405020304" pitchFamily="18" charset="0"/>
                <a:ea typeface="Times New Roman" panose="02020603050405020304" pitchFamily="18" charset="0"/>
              </a:rPr>
              <a:t>gióng</a:t>
            </a:r>
            <a:r>
              <a:rPr lang="en-BZ" sz="3200" dirty="0">
                <a:solidFill>
                  <a:srgbClr val="7030A0"/>
                </a:solidFill>
                <a:latin typeface="Times New Roman" panose="02020603050405020304" pitchFamily="18" charset="0"/>
                <a:ea typeface="Times New Roman" panose="02020603050405020304" pitchFamily="18" charset="0"/>
              </a:rPr>
              <a:t> </a:t>
            </a:r>
            <a:r>
              <a:rPr lang="en-BZ" sz="3200" dirty="0" err="1">
                <a:solidFill>
                  <a:srgbClr val="7030A0"/>
                </a:solidFill>
                <a:latin typeface="Times New Roman" panose="02020603050405020304" pitchFamily="18" charset="0"/>
                <a:ea typeface="Times New Roman" panose="02020603050405020304" pitchFamily="18" charset="0"/>
              </a:rPr>
              <a:t>trống</a:t>
            </a:r>
            <a:r>
              <a:rPr lang="en-BZ" sz="3200" dirty="0">
                <a:solidFill>
                  <a:srgbClr val="7030A0"/>
                </a:solidFill>
                <a:latin typeface="Times New Roman" panose="02020603050405020304" pitchFamily="18" charset="0"/>
                <a:ea typeface="Times New Roman" panose="02020603050405020304" pitchFamily="18" charset="0"/>
              </a:rPr>
              <a:t> </a:t>
            </a:r>
            <a:r>
              <a:rPr lang="en-BZ" sz="3200" dirty="0" err="1">
                <a:solidFill>
                  <a:srgbClr val="7030A0"/>
                </a:solidFill>
                <a:latin typeface="Times New Roman" panose="02020603050405020304" pitchFamily="18" charset="0"/>
                <a:ea typeface="Times New Roman" panose="02020603050405020304" pitchFamily="18" charset="0"/>
              </a:rPr>
              <a:t>mở</a:t>
            </a:r>
            <a:r>
              <a:rPr lang="en-BZ" sz="3200" dirty="0">
                <a:solidFill>
                  <a:srgbClr val="7030A0"/>
                </a:solidFill>
                <a:latin typeface="Times New Roman" panose="02020603050405020304" pitchFamily="18" charset="0"/>
                <a:ea typeface="Times New Roman" panose="02020603050405020304" pitchFamily="18" charset="0"/>
              </a:rPr>
              <a:t> </a:t>
            </a:r>
            <a:r>
              <a:rPr lang="en-BZ" sz="3200" dirty="0" err="1">
                <a:solidFill>
                  <a:srgbClr val="7030A0"/>
                </a:solidFill>
                <a:latin typeface="Times New Roman" panose="02020603050405020304" pitchFamily="18" charset="0"/>
                <a:ea typeface="Times New Roman" panose="02020603050405020304" pitchFamily="18" charset="0"/>
              </a:rPr>
              <a:t>cờ</a:t>
            </a:r>
            <a:r>
              <a:rPr lang="en-BZ" sz="3200" dirty="0">
                <a:solidFill>
                  <a:srgbClr val="7030A0"/>
                </a:solidFill>
                <a:latin typeface="Times New Roman" panose="02020603050405020304" pitchFamily="18" charset="0"/>
                <a:ea typeface="Times New Roman" panose="02020603050405020304" pitchFamily="18" charset="0"/>
              </a:rPr>
              <a:t> ở </a:t>
            </a:r>
            <a:r>
              <a:rPr lang="en-BZ" sz="3200" dirty="0" err="1">
                <a:solidFill>
                  <a:srgbClr val="7030A0"/>
                </a:solidFill>
                <a:latin typeface="Times New Roman" panose="02020603050405020304" pitchFamily="18" charset="0"/>
                <a:ea typeface="Times New Roman" panose="02020603050405020304" pitchFamily="18" charset="0"/>
              </a:rPr>
              <a:t>phía</a:t>
            </a:r>
            <a:r>
              <a:rPr lang="en-BZ" sz="3200" dirty="0">
                <a:solidFill>
                  <a:srgbClr val="7030A0"/>
                </a:solidFill>
                <a:latin typeface="Times New Roman" panose="02020603050405020304" pitchFamily="18" charset="0"/>
                <a:ea typeface="Times New Roman" panose="02020603050405020304" pitchFamily="18" charset="0"/>
              </a:rPr>
              <a:t> </a:t>
            </a:r>
            <a:r>
              <a:rPr lang="en-BZ" sz="3200" dirty="0" err="1">
                <a:solidFill>
                  <a:srgbClr val="7030A0"/>
                </a:solidFill>
                <a:latin typeface="Times New Roman" panose="02020603050405020304" pitchFamily="18" charset="0"/>
                <a:ea typeface="Times New Roman" panose="02020603050405020304" pitchFamily="18" charset="0"/>
              </a:rPr>
              <a:t>Đông</a:t>
            </a:r>
            <a:r>
              <a:rPr lang="en-BZ" sz="3200" dirty="0">
                <a:solidFill>
                  <a:srgbClr val="7030A0"/>
                </a:solidFill>
                <a:latin typeface="Times New Roman" panose="02020603050405020304" pitchFamily="18" charset="0"/>
                <a:ea typeface="Times New Roman" panose="02020603050405020304" pitchFamily="18" charset="0"/>
              </a:rPr>
              <a:t> </a:t>
            </a:r>
            <a:r>
              <a:rPr lang="en-BZ" sz="3200" dirty="0" err="1">
                <a:solidFill>
                  <a:srgbClr val="7030A0"/>
                </a:solidFill>
                <a:latin typeface="Times New Roman" panose="02020603050405020304" pitchFamily="18" charset="0"/>
                <a:ea typeface="Times New Roman" panose="02020603050405020304" pitchFamily="18" charset="0"/>
              </a:rPr>
              <a:t>nhằm</a:t>
            </a:r>
            <a:r>
              <a:rPr lang="en-BZ" sz="3200" dirty="0">
                <a:solidFill>
                  <a:srgbClr val="7030A0"/>
                </a:solidFill>
                <a:latin typeface="Times New Roman" panose="02020603050405020304" pitchFamily="18" charset="0"/>
                <a:ea typeface="Times New Roman" panose="02020603050405020304" pitchFamily="18" charset="0"/>
              </a:rPr>
              <a:t> </a:t>
            </a:r>
            <a:r>
              <a:rPr lang="en-BZ" sz="3200" dirty="0" err="1">
                <a:solidFill>
                  <a:srgbClr val="7030A0"/>
                </a:solidFill>
                <a:latin typeface="Times New Roman" panose="02020603050405020304" pitchFamily="18" charset="0"/>
                <a:ea typeface="Times New Roman" panose="02020603050405020304" pitchFamily="18" charset="0"/>
              </a:rPr>
              <a:t>mục</a:t>
            </a:r>
            <a:r>
              <a:rPr lang="en-BZ" sz="3200" dirty="0">
                <a:solidFill>
                  <a:srgbClr val="7030A0"/>
                </a:solidFill>
                <a:latin typeface="Times New Roman" panose="02020603050405020304" pitchFamily="18" charset="0"/>
                <a:ea typeface="Times New Roman" panose="02020603050405020304" pitchFamily="18" charset="0"/>
              </a:rPr>
              <a:t> </a:t>
            </a:r>
            <a:r>
              <a:rPr lang="en-BZ" sz="3200" dirty="0" err="1">
                <a:solidFill>
                  <a:srgbClr val="7030A0"/>
                </a:solidFill>
                <a:latin typeface="Times New Roman" panose="02020603050405020304" pitchFamily="18" charset="0"/>
                <a:ea typeface="Times New Roman" panose="02020603050405020304" pitchFamily="18" charset="0"/>
              </a:rPr>
              <a:t>đích</a:t>
            </a:r>
            <a:r>
              <a:rPr lang="en-BZ" sz="3200" dirty="0">
                <a:solidFill>
                  <a:srgbClr val="7030A0"/>
                </a:solidFill>
                <a:latin typeface="Times New Roman" panose="02020603050405020304" pitchFamily="18" charset="0"/>
                <a:ea typeface="Times New Roman" panose="02020603050405020304" pitchFamily="18" charset="0"/>
              </a:rPr>
              <a:t> </a:t>
            </a:r>
            <a:r>
              <a:rPr lang="en-BZ" sz="3200" dirty="0" err="1">
                <a:solidFill>
                  <a:srgbClr val="7030A0"/>
                </a:solidFill>
                <a:latin typeface="Times New Roman" panose="02020603050405020304" pitchFamily="18" charset="0"/>
                <a:ea typeface="Times New Roman" panose="02020603050405020304" pitchFamily="18" charset="0"/>
              </a:rPr>
              <a:t>gì</a:t>
            </a:r>
            <a:r>
              <a:rPr lang="en-BZ" sz="3200" dirty="0">
                <a:solidFill>
                  <a:srgbClr val="7030A0"/>
                </a:solidFill>
                <a:latin typeface="Times New Roman" panose="02020603050405020304" pitchFamily="18" charset="0"/>
                <a:ea typeface="Times New Roman" panose="02020603050405020304" pitchFamily="18" charset="0"/>
              </a:rPr>
              <a:t>? </a:t>
            </a:r>
            <a:endParaRPr kumimoji="0" lang="vi-VN" sz="3200" b="1" i="0" u="none" strike="noStrike" kern="1200" cap="none" spc="0" normalizeH="0" baseline="0" noProof="0" dirty="0">
              <a:ln>
                <a:noFill/>
              </a:ln>
              <a:solidFill>
                <a:srgbClr val="7030A0"/>
              </a:solidFill>
              <a:effectLst/>
              <a:uLnTx/>
              <a:uFillTx/>
              <a:latin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4098299" y="2511371"/>
            <a:ext cx="5617763" cy="130659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BZ" sz="4400" dirty="0">
                <a:solidFill>
                  <a:srgbClr val="FF0000"/>
                </a:solidFill>
                <a:latin typeface="Times New Roman" panose="02020603050405020304" pitchFamily="18" charset="0"/>
                <a:ea typeface="Times New Roman" panose="02020603050405020304" pitchFamily="18" charset="0"/>
              </a:rPr>
              <a:t>Nghi </a:t>
            </a:r>
            <a:r>
              <a:rPr lang="en-BZ" sz="4400" dirty="0" err="1">
                <a:solidFill>
                  <a:srgbClr val="FF0000"/>
                </a:solidFill>
                <a:latin typeface="Times New Roman" panose="02020603050405020304" pitchFamily="18" charset="0"/>
                <a:ea typeface="Times New Roman" panose="02020603050405020304" pitchFamily="18" charset="0"/>
              </a:rPr>
              <a:t>binh</a:t>
            </a:r>
            <a:endParaRPr kumimoji="0" lang="en-US" sz="4400" b="1" i="0" u="none" strike="noStrike" kern="1200" cap="none" spc="0" normalizeH="0" baseline="0" noProof="0" dirty="0">
              <a:ln>
                <a:noFill/>
              </a:ln>
              <a:solidFill>
                <a:prstClr val="black"/>
              </a:solidFill>
              <a:effectLst/>
              <a:uLnTx/>
              <a:uFillTx/>
              <a:latin typeface="Calibri Light"/>
              <a:cs typeface="Times New Roman"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6" y="4994169"/>
            <a:ext cx="2438330" cy="250979"/>
          </a:xfrm>
          <a:prstGeom prst="rect">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11" action="ppaction://hlinksldjump"/>
            <a:extLst>
              <a:ext uri="{FF2B5EF4-FFF2-40B4-BE49-F238E27FC236}">
                <a16:creationId xmlns:a16="http://schemas.microsoft.com/office/drawing/2014/main" id="{AA693000-41B6-4481-BACC-F3E8F4F6DBBA}"/>
              </a:ext>
            </a:extLst>
          </p:cNvPr>
          <p:cNvSpPr/>
          <p:nvPr/>
        </p:nvSpPr>
        <p:spPr>
          <a:xfrm rot="586976" flipH="1">
            <a:off x="2801409" y="4069021"/>
            <a:ext cx="2310939" cy="899514"/>
          </a:xfrm>
          <a:prstGeom prst="homePlate">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Sile</a:t>
            </a: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chính</a:t>
            </a:r>
            <a:endPar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74243" y="5457580"/>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75" y="4194326"/>
            <a:ext cx="154407"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02744"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3009345" y="3437713"/>
            <a:ext cx="777979"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flipH="1">
            <a:off x="4557970"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83323"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050569" y="3822148"/>
            <a:ext cx="714375" cy="1190625"/>
          </a:xfrm>
          <a:prstGeom prst="rect">
            <a:avLst/>
          </a:prstGeom>
        </p:spPr>
      </p:pic>
      <p:sp>
        <p:nvSpPr>
          <p:cNvPr id="18" name="Rectangle 17"/>
          <p:cNvSpPr/>
          <p:nvPr/>
        </p:nvSpPr>
        <p:spPr>
          <a:xfrm>
            <a:off x="10729821" y="5873725"/>
            <a:ext cx="560256" cy="71417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5-Point Star 18"/>
          <p:cNvSpPr/>
          <p:nvPr/>
        </p:nvSpPr>
        <p:spPr>
          <a:xfrm>
            <a:off x="10712289" y="-471212"/>
            <a:ext cx="1836369" cy="1836369"/>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8"/>
          <a:stretch>
            <a:fillRect/>
          </a:stretch>
        </p:blipFill>
        <p:spPr>
          <a:xfrm>
            <a:off x="0" y="5620599"/>
            <a:ext cx="1569909" cy="1227387"/>
          </a:xfrm>
          <a:prstGeom prst="rect">
            <a:avLst/>
          </a:prstGeom>
        </p:spPr>
      </p:pic>
    </p:spTree>
    <p:extLst>
      <p:ext uri="{BB962C8B-B14F-4D97-AF65-F5344CB8AC3E}">
        <p14:creationId xmlns:p14="http://schemas.microsoft.com/office/powerpoint/2010/main" val="3112964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par>
                          <p:cTn id="17" fill="hold">
                            <p:stCondLst>
                              <p:cond delay="1000"/>
                            </p:stCondLst>
                            <p:childTnLst>
                              <p:par>
                                <p:cTn id="18" presetID="2" presetClass="mediacall" presetSubtype="0" fill="hold" nodeType="afterEffect">
                                  <p:stCondLst>
                                    <p:cond delay="1000"/>
                                  </p:stCondLst>
                                  <p:childTnLst>
                                    <p:cmd type="call" cmd="togglePause">
                                      <p:cBhvr>
                                        <p:cTn id="19"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64" presetClass="path" presetSubtype="0" accel="50000" decel="50000" fill="hold" nodeType="clickEffect">
                                  <p:stCondLst>
                                    <p:cond delay="0"/>
                                  </p:stCondLst>
                                  <p:childTnLst>
                                    <p:animMotion origin="layout" path="M -1.66667E-6 -3.7037E-6 L -1.66667E-6 -0.22476 " pathEditMode="relative" rAng="0" ptsTypes="AA">
                                      <p:cBhvr>
                                        <p:cTn id="24" dur="2000" fill="hold"/>
                                        <p:tgtEl>
                                          <p:spTgt spid="7"/>
                                        </p:tgtEl>
                                        <p:attrNameLst>
                                          <p:attrName>ppt_x</p:attrName>
                                          <p:attrName>ppt_y</p:attrName>
                                        </p:attrNameLst>
                                      </p:cBhvr>
                                      <p:rCtr x="0" y="-11250"/>
                                    </p:animMotion>
                                  </p:childTnLst>
                                  <p:subTnLst>
                                    <p:audio>
                                      <p:cMediaNode>
                                        <p:cTn display="0" masterRel="sameClick">
                                          <p:stCondLst>
                                            <p:cond evt="begin" delay="0">
                                              <p:tn val="23"/>
                                            </p:cond>
                                          </p:stCondLst>
                                          <p:endCondLst>
                                            <p:cond evt="onStopAudio" delay="0">
                                              <p:tgtEl>
                                                <p:sldTgt/>
                                              </p:tgtEl>
                                            </p:cond>
                                          </p:endCondLst>
                                        </p:cTn>
                                        <p:tgtEl>
                                          <p:sndTgt r:embed="rId4" name="chimes.wav"/>
                                        </p:tgtEl>
                                      </p:cMediaNode>
                                    </p:audio>
                                  </p:subTnLst>
                                </p:cTn>
                              </p:par>
                            </p:childTnLst>
                          </p:cTn>
                        </p:par>
                        <p:par>
                          <p:cTn id="25" fill="hold">
                            <p:stCondLst>
                              <p:cond delay="2000"/>
                            </p:stCondLst>
                            <p:childTnLst>
                              <p:par>
                                <p:cTn id="26" presetID="22" presetClass="entr" presetSubtype="4"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5" name="applause.wav"/>
                                        </p:tgtEl>
                                      </p:cMediaNode>
                                    </p:audio>
                                  </p:subTnLst>
                                </p:cTn>
                              </p:par>
                              <p:par>
                                <p:cTn id="29" presetID="10" presetClass="entr" presetSubtype="0" fill="hold" nodeType="with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500"/>
                                        <p:tgtEl>
                                          <p:spTgt spid="53"/>
                                        </p:tgtEl>
                                      </p:cBhvr>
                                    </p:animEffect>
                                  </p:childTnLst>
                                </p:cTn>
                              </p:par>
                              <p:par>
                                <p:cTn id="32" presetID="10" presetClass="entr" presetSubtype="0" fill="hold"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fade">
                                      <p:cBhvr>
                                        <p:cTn id="34" dur="500"/>
                                        <p:tgtEl>
                                          <p:spTgt spid="55"/>
                                        </p:tgtEl>
                                      </p:cBhvr>
                                    </p:animEffect>
                                  </p:childTnLst>
                                </p:cTn>
                              </p:par>
                            </p:childTnLst>
                          </p:cTn>
                        </p:par>
                        <p:par>
                          <p:cTn id="35" fill="hold">
                            <p:stCondLst>
                              <p:cond delay="2500"/>
                            </p:stCondLst>
                            <p:childTnLst>
                              <p:par>
                                <p:cTn id="36" presetID="32" presetClass="emph" presetSubtype="0" repeatCount="indefinite" fill="hold" grpId="1" nodeType="afterEffect">
                                  <p:stCondLst>
                                    <p:cond delay="0"/>
                                  </p:stCondLst>
                                  <p:childTnLst>
                                    <p:animRot by="120000">
                                      <p:cBhvr>
                                        <p:cTn id="37" dur="100" fill="hold">
                                          <p:stCondLst>
                                            <p:cond delay="0"/>
                                          </p:stCondLst>
                                        </p:cTn>
                                        <p:tgtEl>
                                          <p:spTgt spid="9"/>
                                        </p:tgtEl>
                                        <p:attrNameLst>
                                          <p:attrName>r</p:attrName>
                                        </p:attrNameLst>
                                      </p:cBhvr>
                                    </p:animRot>
                                    <p:animRot by="-240000">
                                      <p:cBhvr>
                                        <p:cTn id="38" dur="200" fill="hold">
                                          <p:stCondLst>
                                            <p:cond delay="200"/>
                                          </p:stCondLst>
                                        </p:cTn>
                                        <p:tgtEl>
                                          <p:spTgt spid="9"/>
                                        </p:tgtEl>
                                        <p:attrNameLst>
                                          <p:attrName>r</p:attrName>
                                        </p:attrNameLst>
                                      </p:cBhvr>
                                    </p:animRot>
                                    <p:animRot by="240000">
                                      <p:cBhvr>
                                        <p:cTn id="39" dur="200" fill="hold">
                                          <p:stCondLst>
                                            <p:cond delay="400"/>
                                          </p:stCondLst>
                                        </p:cTn>
                                        <p:tgtEl>
                                          <p:spTgt spid="9"/>
                                        </p:tgtEl>
                                        <p:attrNameLst>
                                          <p:attrName>r</p:attrName>
                                        </p:attrNameLst>
                                      </p:cBhvr>
                                    </p:animRot>
                                    <p:animRot by="-240000">
                                      <p:cBhvr>
                                        <p:cTn id="40" dur="200" fill="hold">
                                          <p:stCondLst>
                                            <p:cond delay="600"/>
                                          </p:stCondLst>
                                        </p:cTn>
                                        <p:tgtEl>
                                          <p:spTgt spid="9"/>
                                        </p:tgtEl>
                                        <p:attrNameLst>
                                          <p:attrName>r</p:attrName>
                                        </p:attrNameLst>
                                      </p:cBhvr>
                                    </p:animRot>
                                    <p:animRot by="120000">
                                      <p:cBhvr>
                                        <p:cTn id="41"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video>
              <p:cMediaNode vol="80000">
                <p:cTn id="42" fill="hold" display="0">
                  <p:stCondLst>
                    <p:cond delay="indefinite"/>
                  </p:stCondLst>
                </p:cTn>
                <p:tgtEl>
                  <p:spTgt spid="21"/>
                </p:tgtEl>
              </p:cMediaNode>
            </p:video>
          </p:childTnLst>
        </p:cTn>
      </p:par>
    </p:tnLst>
    <p:bldLst>
      <p:bldP spid="9" grpId="0" animBg="1"/>
      <p:bldP spid="9" grpId="1" animBg="1"/>
      <p:bldP spid="27" grpId="0" animBg="1"/>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4825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833084"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72829" y="4860955"/>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27105"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3"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Khăn quàng</a:t>
            </a:r>
            <a:endPar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8003" y="275771"/>
            <a:ext cx="9870620"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600" b="1" dirty="0" err="1">
                <a:solidFill>
                  <a:srgbClr val="7030A0"/>
                </a:solidFill>
                <a:latin typeface="Times New Roman" panose="02020603050405020304" pitchFamily="18" charset="0"/>
                <a:ea typeface="Times New Roman" panose="02020603050405020304" pitchFamily="18" charset="0"/>
              </a:rPr>
              <a:t>Câu</a:t>
            </a:r>
            <a:r>
              <a:rPr lang="en-US" sz="3600" b="1" dirty="0">
                <a:solidFill>
                  <a:srgbClr val="7030A0"/>
                </a:solidFill>
                <a:latin typeface="Times New Roman" panose="02020603050405020304" pitchFamily="18" charset="0"/>
                <a:ea typeface="Times New Roman" panose="02020603050405020304" pitchFamily="18" charset="0"/>
              </a:rPr>
              <a:t> 10: </a:t>
            </a:r>
            <a:r>
              <a:rPr lang="en-US" sz="3600" dirty="0" err="1">
                <a:solidFill>
                  <a:srgbClr val="7030A0"/>
                </a:solidFill>
                <a:latin typeface="Times New Roman" panose="02020603050405020304" pitchFamily="18" charset="0"/>
                <a:ea typeface="Times New Roman" panose="02020603050405020304" pitchFamily="18" charset="0"/>
              </a:rPr>
              <a:t>Sông</a:t>
            </a:r>
            <a:r>
              <a:rPr lang="en-US" sz="3600" dirty="0">
                <a:solidFill>
                  <a:srgbClr val="7030A0"/>
                </a:solidFill>
                <a:latin typeface="Times New Roman" panose="02020603050405020304" pitchFamily="18" charset="0"/>
                <a:ea typeface="Times New Roman" panose="02020603050405020304" pitchFamily="18" charset="0"/>
              </a:rPr>
              <a:t> </a:t>
            </a:r>
            <a:r>
              <a:rPr lang="en-US" sz="3600" dirty="0" err="1">
                <a:solidFill>
                  <a:srgbClr val="7030A0"/>
                </a:solidFill>
                <a:latin typeface="Times New Roman" panose="02020603050405020304" pitchFamily="18" charset="0"/>
                <a:ea typeface="Times New Roman" panose="02020603050405020304" pitchFamily="18" charset="0"/>
              </a:rPr>
              <a:t>nào</a:t>
            </a:r>
            <a:r>
              <a:rPr lang="en-US" sz="3600" dirty="0">
                <a:solidFill>
                  <a:srgbClr val="7030A0"/>
                </a:solidFill>
                <a:latin typeface="Times New Roman" panose="02020603050405020304" pitchFamily="18" charset="0"/>
                <a:ea typeface="Times New Roman" panose="02020603050405020304" pitchFamily="18" charset="0"/>
              </a:rPr>
              <a:t> </a:t>
            </a:r>
            <a:r>
              <a:rPr lang="en-US" sz="3600" dirty="0" err="1">
                <a:solidFill>
                  <a:srgbClr val="7030A0"/>
                </a:solidFill>
                <a:latin typeface="Times New Roman" panose="02020603050405020304" pitchFamily="18" charset="0"/>
                <a:ea typeface="Times New Roman" panose="02020603050405020304" pitchFamily="18" charset="0"/>
              </a:rPr>
              <a:t>nước</a:t>
            </a:r>
            <a:r>
              <a:rPr lang="en-US" sz="3600" dirty="0">
                <a:solidFill>
                  <a:srgbClr val="7030A0"/>
                </a:solidFill>
                <a:latin typeface="Times New Roman" panose="02020603050405020304" pitchFamily="18" charset="0"/>
                <a:ea typeface="Times New Roman" panose="02020603050405020304" pitchFamily="18" charset="0"/>
              </a:rPr>
              <a:t> </a:t>
            </a:r>
            <a:r>
              <a:rPr lang="en-US" sz="3600" dirty="0" err="1">
                <a:solidFill>
                  <a:srgbClr val="7030A0"/>
                </a:solidFill>
                <a:latin typeface="Times New Roman" panose="02020603050405020304" pitchFamily="18" charset="0"/>
                <a:ea typeface="Times New Roman" panose="02020603050405020304" pitchFamily="18" charset="0"/>
              </a:rPr>
              <a:t>tắc</a:t>
            </a:r>
            <a:r>
              <a:rPr lang="en-US" sz="3600" dirty="0">
                <a:solidFill>
                  <a:srgbClr val="7030A0"/>
                </a:solidFill>
                <a:latin typeface="Times New Roman" panose="02020603050405020304" pitchFamily="18" charset="0"/>
                <a:ea typeface="Times New Roman" panose="02020603050405020304" pitchFamily="18" charset="0"/>
              </a:rPr>
              <a:t> </a:t>
            </a:r>
            <a:r>
              <a:rPr lang="en-US" sz="3600" dirty="0" err="1">
                <a:solidFill>
                  <a:srgbClr val="7030A0"/>
                </a:solidFill>
                <a:latin typeface="Times New Roman" panose="02020603050405020304" pitchFamily="18" charset="0"/>
                <a:ea typeface="Times New Roman" panose="02020603050405020304" pitchFamily="18" charset="0"/>
              </a:rPr>
              <a:t>nghẽn</a:t>
            </a:r>
            <a:r>
              <a:rPr lang="en-US" sz="3600" dirty="0">
                <a:solidFill>
                  <a:srgbClr val="7030A0"/>
                </a:solidFill>
                <a:latin typeface="Times New Roman" panose="02020603050405020304" pitchFamily="18" charset="0"/>
                <a:ea typeface="Times New Roman" panose="02020603050405020304" pitchFamily="18" charset="0"/>
              </a:rPr>
              <a:t> </a:t>
            </a:r>
            <a:r>
              <a:rPr lang="en-US" sz="3600" dirty="0" err="1">
                <a:solidFill>
                  <a:srgbClr val="7030A0"/>
                </a:solidFill>
                <a:latin typeface="Times New Roman" panose="02020603050405020304" pitchFamily="18" charset="0"/>
                <a:ea typeface="Times New Roman" panose="02020603050405020304" pitchFamily="18" charset="0"/>
              </a:rPr>
              <a:t>không</a:t>
            </a:r>
            <a:r>
              <a:rPr lang="en-US" sz="3600" dirty="0">
                <a:solidFill>
                  <a:srgbClr val="7030A0"/>
                </a:solidFill>
                <a:latin typeface="Times New Roman" panose="02020603050405020304" pitchFamily="18" charset="0"/>
                <a:ea typeface="Times New Roman" panose="02020603050405020304" pitchFamily="18" charset="0"/>
              </a:rPr>
              <a:t> </a:t>
            </a:r>
            <a:r>
              <a:rPr lang="en-US" sz="3600" dirty="0" err="1">
                <a:solidFill>
                  <a:srgbClr val="7030A0"/>
                </a:solidFill>
                <a:latin typeface="Times New Roman" panose="02020603050405020304" pitchFamily="18" charset="0"/>
                <a:ea typeface="Times New Roman" panose="02020603050405020304" pitchFamily="18" charset="0"/>
              </a:rPr>
              <a:t>chảy</a:t>
            </a:r>
            <a:r>
              <a:rPr lang="en-US" sz="3600" dirty="0">
                <a:solidFill>
                  <a:srgbClr val="7030A0"/>
                </a:solidFill>
                <a:latin typeface="Times New Roman" panose="02020603050405020304" pitchFamily="18" charset="0"/>
                <a:ea typeface="Times New Roman" panose="02020603050405020304" pitchFamily="18" charset="0"/>
              </a:rPr>
              <a:t> </a:t>
            </a:r>
            <a:r>
              <a:rPr lang="en-US" sz="3600" dirty="0" err="1">
                <a:solidFill>
                  <a:srgbClr val="7030A0"/>
                </a:solidFill>
                <a:latin typeface="Times New Roman" panose="02020603050405020304" pitchFamily="18" charset="0"/>
                <a:ea typeface="Times New Roman" panose="02020603050405020304" pitchFamily="18" charset="0"/>
              </a:rPr>
              <a:t>được</a:t>
            </a:r>
            <a:r>
              <a:rPr lang="en-US" sz="3600" dirty="0">
                <a:solidFill>
                  <a:srgbClr val="7030A0"/>
                </a:solidFill>
                <a:latin typeface="Times New Roman" panose="02020603050405020304" pitchFamily="18" charset="0"/>
                <a:ea typeface="Times New Roman" panose="02020603050405020304" pitchFamily="18" charset="0"/>
              </a:rPr>
              <a:t> </a:t>
            </a:r>
            <a:r>
              <a:rPr lang="en-US" sz="3600" dirty="0" err="1">
                <a:solidFill>
                  <a:srgbClr val="7030A0"/>
                </a:solidFill>
                <a:latin typeface="Times New Roman" panose="02020603050405020304" pitchFamily="18" charset="0"/>
                <a:ea typeface="Times New Roman" panose="02020603050405020304" pitchFamily="18" charset="0"/>
              </a:rPr>
              <a:t>vì</a:t>
            </a:r>
            <a:r>
              <a:rPr lang="en-US" sz="3600" dirty="0">
                <a:solidFill>
                  <a:srgbClr val="7030A0"/>
                </a:solidFill>
                <a:latin typeface="Times New Roman" panose="02020603050405020304" pitchFamily="18" charset="0"/>
                <a:ea typeface="Times New Roman" panose="02020603050405020304" pitchFamily="18" charset="0"/>
              </a:rPr>
              <a:t> </a:t>
            </a:r>
            <a:r>
              <a:rPr lang="en-US" sz="3600" dirty="0" err="1">
                <a:solidFill>
                  <a:srgbClr val="7030A0"/>
                </a:solidFill>
                <a:latin typeface="Times New Roman" panose="02020603050405020304" pitchFamily="18" charset="0"/>
                <a:ea typeface="Times New Roman" panose="02020603050405020304" pitchFamily="18" charset="0"/>
              </a:rPr>
              <a:t>quân</a:t>
            </a:r>
            <a:r>
              <a:rPr lang="en-US" sz="3600" dirty="0">
                <a:solidFill>
                  <a:srgbClr val="7030A0"/>
                </a:solidFill>
                <a:latin typeface="Times New Roman" panose="02020603050405020304" pitchFamily="18" charset="0"/>
                <a:ea typeface="Times New Roman" panose="02020603050405020304" pitchFamily="18" charset="0"/>
              </a:rPr>
              <a:t> </a:t>
            </a:r>
            <a:r>
              <a:rPr lang="en-US" sz="3600" dirty="0" err="1">
                <a:solidFill>
                  <a:srgbClr val="7030A0"/>
                </a:solidFill>
                <a:latin typeface="Times New Roman" panose="02020603050405020304" pitchFamily="18" charset="0"/>
                <a:ea typeface="Times New Roman" panose="02020603050405020304" pitchFamily="18" charset="0"/>
              </a:rPr>
              <a:t>tướng</a:t>
            </a:r>
            <a:r>
              <a:rPr lang="en-US" sz="3600" dirty="0">
                <a:solidFill>
                  <a:srgbClr val="7030A0"/>
                </a:solidFill>
                <a:latin typeface="Times New Roman" panose="02020603050405020304" pitchFamily="18" charset="0"/>
                <a:ea typeface="Times New Roman" panose="02020603050405020304" pitchFamily="18" charset="0"/>
              </a:rPr>
              <a:t> </a:t>
            </a:r>
            <a:r>
              <a:rPr lang="en-US" sz="3600" dirty="0" err="1">
                <a:solidFill>
                  <a:srgbClr val="7030A0"/>
                </a:solidFill>
                <a:latin typeface="Times New Roman" panose="02020603050405020304" pitchFamily="18" charset="0"/>
                <a:ea typeface="Times New Roman" panose="02020603050405020304" pitchFamily="18" charset="0"/>
              </a:rPr>
              <a:t>nhà</a:t>
            </a:r>
            <a:r>
              <a:rPr lang="en-US" sz="3600" dirty="0">
                <a:solidFill>
                  <a:srgbClr val="7030A0"/>
                </a:solidFill>
                <a:latin typeface="Times New Roman" panose="02020603050405020304" pitchFamily="18" charset="0"/>
                <a:ea typeface="Times New Roman" panose="02020603050405020304" pitchFamily="18" charset="0"/>
              </a:rPr>
              <a:t> Thanh </a:t>
            </a:r>
            <a:r>
              <a:rPr lang="en-US" sz="3600" dirty="0" err="1">
                <a:solidFill>
                  <a:srgbClr val="7030A0"/>
                </a:solidFill>
                <a:latin typeface="Times New Roman" panose="02020603050405020304" pitchFamily="18" charset="0"/>
                <a:ea typeface="Times New Roman" panose="02020603050405020304" pitchFamily="18" charset="0"/>
              </a:rPr>
              <a:t>rơi</a:t>
            </a:r>
            <a:r>
              <a:rPr lang="en-US" sz="3600" dirty="0">
                <a:solidFill>
                  <a:srgbClr val="7030A0"/>
                </a:solidFill>
                <a:latin typeface="Times New Roman" panose="02020603050405020304" pitchFamily="18" charset="0"/>
                <a:ea typeface="Times New Roman" panose="02020603050405020304" pitchFamily="18" charset="0"/>
              </a:rPr>
              <a:t> </a:t>
            </a:r>
            <a:r>
              <a:rPr lang="en-US" sz="3600" dirty="0" err="1">
                <a:solidFill>
                  <a:srgbClr val="7030A0"/>
                </a:solidFill>
                <a:latin typeface="Times New Roman" panose="02020603050405020304" pitchFamily="18" charset="0"/>
                <a:ea typeface="Times New Roman" panose="02020603050405020304" pitchFamily="18" charset="0"/>
              </a:rPr>
              <a:t>xuống</a:t>
            </a:r>
            <a:r>
              <a:rPr lang="en-US" sz="3600" dirty="0">
                <a:solidFill>
                  <a:srgbClr val="7030A0"/>
                </a:solidFill>
                <a:latin typeface="Times New Roman" panose="02020603050405020304" pitchFamily="18" charset="0"/>
                <a:ea typeface="Times New Roman" panose="02020603050405020304" pitchFamily="18" charset="0"/>
              </a:rPr>
              <a:t>? </a:t>
            </a:r>
            <a:endParaRPr kumimoji="0" lang="en-US" sz="3600" b="0" i="0" u="none" strike="noStrike" kern="1200" cap="none" spc="0" normalizeH="0" baseline="0" noProof="0" dirty="0">
              <a:ln>
                <a:noFill/>
              </a:ln>
              <a:solidFill>
                <a:srgbClr val="7030A0"/>
              </a:solidFill>
              <a:effectLst/>
              <a:uLnTx/>
              <a:uFillTx/>
              <a:latin typeface="Calibri Light"/>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3468914" y="2131236"/>
            <a:ext cx="6002466" cy="106188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a:solidFill>
                  <a:srgbClr val="FF0000"/>
                </a:solidFill>
                <a:latin typeface="Times New Roman" panose="02020603050405020304" pitchFamily="18" charset="0"/>
                <a:ea typeface="Times New Roman" panose="02020603050405020304" pitchFamily="18" charset="0"/>
              </a:rPr>
              <a:t>Sông Nhị Hà</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6" y="4994169"/>
            <a:ext cx="2438330" cy="250979"/>
          </a:xfrm>
          <a:prstGeom prst="rect">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11" action="ppaction://hlinksldjump"/>
            <a:extLst>
              <a:ext uri="{FF2B5EF4-FFF2-40B4-BE49-F238E27FC236}">
                <a16:creationId xmlns:a16="http://schemas.microsoft.com/office/drawing/2014/main" id="{AA693000-41B6-4481-BACC-F3E8F4F6DBBA}"/>
              </a:ext>
            </a:extLst>
          </p:cNvPr>
          <p:cNvSpPr/>
          <p:nvPr/>
        </p:nvSpPr>
        <p:spPr>
          <a:xfrm rot="586976" flipH="1">
            <a:off x="2801409" y="4069021"/>
            <a:ext cx="2310939" cy="899514"/>
          </a:xfrm>
          <a:prstGeom prst="homePlate">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Sile</a:t>
            </a: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chính</a:t>
            </a:r>
            <a:endPar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74243" y="5457580"/>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75" y="4194326"/>
            <a:ext cx="154407"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02744"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2796261" y="3580090"/>
            <a:ext cx="777979"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flipH="1">
            <a:off x="4557970"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926543" y="3910582"/>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050569" y="3822148"/>
            <a:ext cx="714375" cy="1190625"/>
          </a:xfrm>
          <a:prstGeom prst="rect">
            <a:avLst/>
          </a:prstGeom>
        </p:spPr>
      </p:pic>
      <p:sp>
        <p:nvSpPr>
          <p:cNvPr id="18" name="Rectangle 17"/>
          <p:cNvSpPr/>
          <p:nvPr/>
        </p:nvSpPr>
        <p:spPr>
          <a:xfrm>
            <a:off x="10729821" y="5886604"/>
            <a:ext cx="560256" cy="71417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5-Point Star 18"/>
          <p:cNvSpPr/>
          <p:nvPr/>
        </p:nvSpPr>
        <p:spPr>
          <a:xfrm>
            <a:off x="10712289" y="-471212"/>
            <a:ext cx="1836369" cy="1836369"/>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8"/>
          <a:stretch>
            <a:fillRect/>
          </a:stretch>
        </p:blipFill>
        <p:spPr>
          <a:xfrm>
            <a:off x="0" y="5620599"/>
            <a:ext cx="1569909" cy="1227387"/>
          </a:xfrm>
          <a:prstGeom prst="rect">
            <a:avLst/>
          </a:prstGeom>
        </p:spPr>
      </p:pic>
    </p:spTree>
    <p:extLst>
      <p:ext uri="{BB962C8B-B14F-4D97-AF65-F5344CB8AC3E}">
        <p14:creationId xmlns:p14="http://schemas.microsoft.com/office/powerpoint/2010/main" val="2859265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par>
                          <p:cTn id="17" fill="hold">
                            <p:stCondLst>
                              <p:cond delay="1000"/>
                            </p:stCondLst>
                            <p:childTnLst>
                              <p:par>
                                <p:cTn id="18" presetID="2" presetClass="mediacall" presetSubtype="0" fill="hold" nodeType="afterEffect">
                                  <p:stCondLst>
                                    <p:cond delay="1000"/>
                                  </p:stCondLst>
                                  <p:childTnLst>
                                    <p:cmd type="call" cmd="togglePause">
                                      <p:cBhvr>
                                        <p:cTn id="19"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64" presetClass="path" presetSubtype="0" accel="50000" decel="50000" fill="hold" nodeType="clickEffect">
                                  <p:stCondLst>
                                    <p:cond delay="0"/>
                                  </p:stCondLst>
                                  <p:childTnLst>
                                    <p:animMotion origin="layout" path="M -1.66667E-6 -3.7037E-6 L -1.66667E-6 -0.22476 " pathEditMode="relative" rAng="0" ptsTypes="AA">
                                      <p:cBhvr>
                                        <p:cTn id="24" dur="2000" fill="hold"/>
                                        <p:tgtEl>
                                          <p:spTgt spid="7"/>
                                        </p:tgtEl>
                                        <p:attrNameLst>
                                          <p:attrName>ppt_x</p:attrName>
                                          <p:attrName>ppt_y</p:attrName>
                                        </p:attrNameLst>
                                      </p:cBhvr>
                                      <p:rCtr x="0" y="-11250"/>
                                    </p:animMotion>
                                  </p:childTnLst>
                                  <p:subTnLst>
                                    <p:audio>
                                      <p:cMediaNode>
                                        <p:cTn display="0" masterRel="sameClick">
                                          <p:stCondLst>
                                            <p:cond evt="begin" delay="0">
                                              <p:tn val="23"/>
                                            </p:cond>
                                          </p:stCondLst>
                                          <p:endCondLst>
                                            <p:cond evt="onStopAudio" delay="0">
                                              <p:tgtEl>
                                                <p:sldTgt/>
                                              </p:tgtEl>
                                            </p:cond>
                                          </p:endCondLst>
                                        </p:cTn>
                                        <p:tgtEl>
                                          <p:sndTgt r:embed="rId4" name="chimes.wav"/>
                                        </p:tgtEl>
                                      </p:cMediaNode>
                                    </p:audio>
                                  </p:subTnLst>
                                </p:cTn>
                              </p:par>
                            </p:childTnLst>
                          </p:cTn>
                        </p:par>
                        <p:par>
                          <p:cTn id="25" fill="hold">
                            <p:stCondLst>
                              <p:cond delay="2000"/>
                            </p:stCondLst>
                            <p:childTnLst>
                              <p:par>
                                <p:cTn id="26" presetID="22" presetClass="entr" presetSubtype="4"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5" name="applause.wav"/>
                                        </p:tgtEl>
                                      </p:cMediaNode>
                                    </p:audio>
                                  </p:subTnLst>
                                </p:cTn>
                              </p:par>
                              <p:par>
                                <p:cTn id="29" presetID="10" presetClass="entr" presetSubtype="0" fill="hold" nodeType="with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500"/>
                                        <p:tgtEl>
                                          <p:spTgt spid="53"/>
                                        </p:tgtEl>
                                      </p:cBhvr>
                                    </p:animEffect>
                                  </p:childTnLst>
                                </p:cTn>
                              </p:par>
                              <p:par>
                                <p:cTn id="32" presetID="10" presetClass="entr" presetSubtype="0" fill="hold"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fade">
                                      <p:cBhvr>
                                        <p:cTn id="34" dur="500"/>
                                        <p:tgtEl>
                                          <p:spTgt spid="55"/>
                                        </p:tgtEl>
                                      </p:cBhvr>
                                    </p:animEffect>
                                  </p:childTnLst>
                                </p:cTn>
                              </p:par>
                            </p:childTnLst>
                          </p:cTn>
                        </p:par>
                        <p:par>
                          <p:cTn id="35" fill="hold">
                            <p:stCondLst>
                              <p:cond delay="2500"/>
                            </p:stCondLst>
                            <p:childTnLst>
                              <p:par>
                                <p:cTn id="36" presetID="32" presetClass="emph" presetSubtype="0" repeatCount="indefinite" fill="hold" grpId="1" nodeType="afterEffect">
                                  <p:stCondLst>
                                    <p:cond delay="0"/>
                                  </p:stCondLst>
                                  <p:childTnLst>
                                    <p:animRot by="120000">
                                      <p:cBhvr>
                                        <p:cTn id="37" dur="100" fill="hold">
                                          <p:stCondLst>
                                            <p:cond delay="0"/>
                                          </p:stCondLst>
                                        </p:cTn>
                                        <p:tgtEl>
                                          <p:spTgt spid="9"/>
                                        </p:tgtEl>
                                        <p:attrNameLst>
                                          <p:attrName>r</p:attrName>
                                        </p:attrNameLst>
                                      </p:cBhvr>
                                    </p:animRot>
                                    <p:animRot by="-240000">
                                      <p:cBhvr>
                                        <p:cTn id="38" dur="200" fill="hold">
                                          <p:stCondLst>
                                            <p:cond delay="200"/>
                                          </p:stCondLst>
                                        </p:cTn>
                                        <p:tgtEl>
                                          <p:spTgt spid="9"/>
                                        </p:tgtEl>
                                        <p:attrNameLst>
                                          <p:attrName>r</p:attrName>
                                        </p:attrNameLst>
                                      </p:cBhvr>
                                    </p:animRot>
                                    <p:animRot by="240000">
                                      <p:cBhvr>
                                        <p:cTn id="39" dur="200" fill="hold">
                                          <p:stCondLst>
                                            <p:cond delay="400"/>
                                          </p:stCondLst>
                                        </p:cTn>
                                        <p:tgtEl>
                                          <p:spTgt spid="9"/>
                                        </p:tgtEl>
                                        <p:attrNameLst>
                                          <p:attrName>r</p:attrName>
                                        </p:attrNameLst>
                                      </p:cBhvr>
                                    </p:animRot>
                                    <p:animRot by="-240000">
                                      <p:cBhvr>
                                        <p:cTn id="40" dur="200" fill="hold">
                                          <p:stCondLst>
                                            <p:cond delay="600"/>
                                          </p:stCondLst>
                                        </p:cTn>
                                        <p:tgtEl>
                                          <p:spTgt spid="9"/>
                                        </p:tgtEl>
                                        <p:attrNameLst>
                                          <p:attrName>r</p:attrName>
                                        </p:attrNameLst>
                                      </p:cBhvr>
                                    </p:animRot>
                                    <p:animRot by="120000">
                                      <p:cBhvr>
                                        <p:cTn id="41"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video>
              <p:cMediaNode vol="80000">
                <p:cTn id="42" fill="hold" display="0">
                  <p:stCondLst>
                    <p:cond delay="indefinite"/>
                  </p:stCondLst>
                </p:cTn>
                <p:tgtEl>
                  <p:spTgt spid="21"/>
                </p:tgtEl>
              </p:cMediaNode>
            </p:video>
          </p:childTnLst>
        </p:cTn>
      </p:par>
    </p:tnLst>
    <p:bldLst>
      <p:bldP spid="9" grpId="0" animBg="1"/>
      <p:bldP spid="9" grpId="1" animBg="1"/>
      <p:bldP spid="27" grpId="0" animBg="1"/>
      <p:bldP spid="2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833084"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72829" y="4860955"/>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27105"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10022088" y="4086476"/>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8 điểm</a:t>
            </a:r>
            <a:endPar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8000" y="522806"/>
            <a:ext cx="9622971" cy="1598072"/>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179705">
              <a:defRPr/>
            </a:pPr>
            <a:r>
              <a:rPr lang="en-US" sz="4400" b="1" dirty="0" err="1">
                <a:solidFill>
                  <a:srgbClr val="7030A0"/>
                </a:solidFill>
                <a:latin typeface="Times New Roman" panose="02020603050405020304" pitchFamily="18" charset="0"/>
                <a:ea typeface="Times New Roman" panose="02020603050405020304" pitchFamily="18" charset="0"/>
              </a:rPr>
              <a:t>Câu</a:t>
            </a:r>
            <a:r>
              <a:rPr lang="en-US" sz="4400" b="1" dirty="0">
                <a:solidFill>
                  <a:srgbClr val="7030A0"/>
                </a:solidFill>
                <a:latin typeface="Times New Roman" panose="02020603050405020304" pitchFamily="18" charset="0"/>
                <a:ea typeface="Times New Roman" panose="02020603050405020304" pitchFamily="18" charset="0"/>
              </a:rPr>
              <a:t> 11: </a:t>
            </a:r>
            <a:r>
              <a:rPr lang="en-BZ" sz="4400" dirty="0" err="1">
                <a:solidFill>
                  <a:srgbClr val="7030A0"/>
                </a:solidFill>
                <a:latin typeface="Times New Roman" panose="02020603050405020304" pitchFamily="18" charset="0"/>
                <a:ea typeface="Times New Roman" panose="02020603050405020304" pitchFamily="18" charset="0"/>
              </a:rPr>
              <a:t>Vua</a:t>
            </a:r>
            <a:r>
              <a:rPr lang="en-BZ" sz="4400" dirty="0">
                <a:solidFill>
                  <a:srgbClr val="7030A0"/>
                </a:solidFill>
                <a:latin typeface="Times New Roman" panose="02020603050405020304" pitchFamily="18" charset="0"/>
                <a:ea typeface="Times New Roman" panose="02020603050405020304" pitchFamily="18" charset="0"/>
              </a:rPr>
              <a:t> Lê </a:t>
            </a:r>
            <a:r>
              <a:rPr lang="en-BZ" sz="4400" dirty="0" err="1">
                <a:solidFill>
                  <a:srgbClr val="7030A0"/>
                </a:solidFill>
                <a:latin typeface="Times New Roman" panose="02020603050405020304" pitchFamily="18" charset="0"/>
                <a:ea typeface="Times New Roman" panose="02020603050405020304" pitchFamily="18" charset="0"/>
              </a:rPr>
              <a:t>Chiêu</a:t>
            </a:r>
            <a:r>
              <a:rPr lang="en-BZ" sz="4400" dirty="0">
                <a:solidFill>
                  <a:srgbClr val="7030A0"/>
                </a:solidFill>
                <a:latin typeface="Times New Roman" panose="02020603050405020304" pitchFamily="18" charset="0"/>
                <a:ea typeface="Times New Roman" panose="02020603050405020304" pitchFamily="18" charset="0"/>
              </a:rPr>
              <a:t> </a:t>
            </a:r>
            <a:r>
              <a:rPr lang="en-BZ" sz="4400" dirty="0" err="1">
                <a:solidFill>
                  <a:srgbClr val="7030A0"/>
                </a:solidFill>
                <a:latin typeface="Times New Roman" panose="02020603050405020304" pitchFamily="18" charset="0"/>
                <a:ea typeface="Times New Roman" panose="02020603050405020304" pitchFamily="18" charset="0"/>
              </a:rPr>
              <a:t>Thống</a:t>
            </a:r>
            <a:r>
              <a:rPr lang="en-BZ" sz="4400" dirty="0">
                <a:solidFill>
                  <a:srgbClr val="7030A0"/>
                </a:solidFill>
                <a:latin typeface="Times New Roman" panose="02020603050405020304" pitchFamily="18" charset="0"/>
                <a:ea typeface="Times New Roman" panose="02020603050405020304" pitchFamily="18" charset="0"/>
              </a:rPr>
              <a:t> </a:t>
            </a:r>
            <a:r>
              <a:rPr lang="en-BZ" sz="4400" dirty="0" err="1">
                <a:solidFill>
                  <a:srgbClr val="7030A0"/>
                </a:solidFill>
                <a:latin typeface="Times New Roman" panose="02020603050405020304" pitchFamily="18" charset="0"/>
                <a:ea typeface="Times New Roman" panose="02020603050405020304" pitchFamily="18" charset="0"/>
              </a:rPr>
              <a:t>được</a:t>
            </a:r>
            <a:r>
              <a:rPr lang="en-BZ" sz="4400" dirty="0">
                <a:solidFill>
                  <a:srgbClr val="7030A0"/>
                </a:solidFill>
                <a:latin typeface="Times New Roman" panose="02020603050405020304" pitchFamily="18" charset="0"/>
                <a:ea typeface="Times New Roman" panose="02020603050405020304" pitchFamily="18" charset="0"/>
              </a:rPr>
              <a:t> ai </a:t>
            </a:r>
            <a:r>
              <a:rPr lang="en-BZ" sz="4400" dirty="0" err="1">
                <a:solidFill>
                  <a:srgbClr val="7030A0"/>
                </a:solidFill>
                <a:latin typeface="Times New Roman" panose="02020603050405020304" pitchFamily="18" charset="0"/>
                <a:ea typeface="Times New Roman" panose="02020603050405020304" pitchFamily="18" charset="0"/>
              </a:rPr>
              <a:t>giúp</a:t>
            </a:r>
            <a:r>
              <a:rPr lang="en-BZ" sz="4400" dirty="0">
                <a:solidFill>
                  <a:srgbClr val="7030A0"/>
                </a:solidFill>
                <a:latin typeface="Times New Roman" panose="02020603050405020304" pitchFamily="18" charset="0"/>
                <a:ea typeface="Times New Roman" panose="02020603050405020304" pitchFamily="18" charset="0"/>
              </a:rPr>
              <a:t> </a:t>
            </a:r>
            <a:r>
              <a:rPr lang="en-BZ" sz="4400" dirty="0" err="1">
                <a:solidFill>
                  <a:srgbClr val="7030A0"/>
                </a:solidFill>
                <a:latin typeface="Times New Roman" panose="02020603050405020304" pitchFamily="18" charset="0"/>
                <a:ea typeface="Times New Roman" panose="02020603050405020304" pitchFamily="18" charset="0"/>
              </a:rPr>
              <a:t>đỡ</a:t>
            </a:r>
            <a:r>
              <a:rPr lang="en-US" sz="4400" dirty="0">
                <a:solidFill>
                  <a:srgbClr val="7030A0"/>
                </a:solidFill>
                <a:latin typeface="Times New Roman" panose="02020603050405020304" pitchFamily="18" charset="0"/>
                <a:ea typeface="Times New Roman" panose="02020603050405020304" pitchFamily="18" charset="0"/>
              </a:rPr>
              <a:t>? </a:t>
            </a:r>
            <a:endParaRPr kumimoji="0" lang="en-US" sz="44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2594829" y="2291243"/>
            <a:ext cx="5979886" cy="843194"/>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600" b="1" i="0" u="none" strike="noStrike" kern="1200" cap="none" spc="0" normalizeH="0" baseline="0" noProof="0" dirty="0">
                <a:ln>
                  <a:noFill/>
                </a:ln>
                <a:solidFill>
                  <a:prstClr val="black"/>
                </a:solidFill>
                <a:effectLst/>
                <a:uLnTx/>
                <a:uFillTx/>
                <a:latin typeface="Calibri Light"/>
                <a:ea typeface="+mn-ea"/>
                <a:cs typeface="Times New Roman" pitchFamily="18" charset="0"/>
              </a:rPr>
              <a:t>	</a:t>
            </a:r>
            <a:r>
              <a:rPr lang="en-US" sz="3600" dirty="0" err="1">
                <a:solidFill>
                  <a:srgbClr val="FF0000"/>
                </a:solidFill>
                <a:latin typeface="Times New Roman" panose="02020603050405020304" pitchFamily="18" charset="0"/>
                <a:ea typeface="Times New Roman" panose="02020603050405020304" pitchFamily="18" charset="0"/>
              </a:rPr>
              <a:t>Ngư</a:t>
            </a:r>
            <a:r>
              <a:rPr lang="en-BZ" sz="3600" dirty="0" err="1">
                <a:solidFill>
                  <a:srgbClr val="FF0000"/>
                </a:solidFill>
                <a:latin typeface="Times New Roman" panose="02020603050405020304" pitchFamily="18" charset="0"/>
                <a:ea typeface="Times New Roman" panose="02020603050405020304" pitchFamily="18" charset="0"/>
              </a:rPr>
              <a:t>ời</a:t>
            </a:r>
            <a:r>
              <a:rPr lang="en-BZ" sz="3600" dirty="0">
                <a:solidFill>
                  <a:srgbClr val="FF0000"/>
                </a:solidFill>
                <a:latin typeface="Times New Roman" panose="02020603050405020304" pitchFamily="18" charset="0"/>
                <a:ea typeface="Times New Roman" panose="02020603050405020304" pitchFamily="18" charset="0"/>
              </a:rPr>
              <a:t> </a:t>
            </a:r>
            <a:r>
              <a:rPr lang="en-BZ" sz="3600" dirty="0" err="1">
                <a:solidFill>
                  <a:srgbClr val="FF0000"/>
                </a:solidFill>
                <a:latin typeface="Times New Roman" panose="02020603050405020304" pitchFamily="18" charset="0"/>
                <a:ea typeface="Times New Roman" panose="02020603050405020304" pitchFamily="18" charset="0"/>
              </a:rPr>
              <a:t>thổ</a:t>
            </a:r>
            <a:r>
              <a:rPr lang="en-BZ" sz="3600" dirty="0">
                <a:solidFill>
                  <a:srgbClr val="FF0000"/>
                </a:solidFill>
                <a:latin typeface="Times New Roman" panose="02020603050405020304" pitchFamily="18" charset="0"/>
                <a:ea typeface="Times New Roman" panose="02020603050405020304" pitchFamily="18" charset="0"/>
              </a:rPr>
              <a:t> </a:t>
            </a:r>
            <a:r>
              <a:rPr lang="en-BZ" sz="3600" dirty="0" err="1">
                <a:solidFill>
                  <a:srgbClr val="FF0000"/>
                </a:solidFill>
                <a:latin typeface="Times New Roman" panose="02020603050405020304" pitchFamily="18" charset="0"/>
                <a:ea typeface="Times New Roman" panose="02020603050405020304" pitchFamily="18" charset="0"/>
              </a:rPr>
              <a:t>hào</a:t>
            </a:r>
            <a:r>
              <a:rPr kumimoji="0" lang="en-US" sz="3600" i="0" u="none" strike="noStrike" kern="1200" cap="none" spc="0" normalizeH="0" baseline="0" noProof="0" dirty="0">
                <a:ln>
                  <a:noFill/>
                </a:ln>
                <a:solidFill>
                  <a:prstClr val="black"/>
                </a:solidFill>
                <a:effectLst/>
                <a:uLnTx/>
                <a:uFillTx/>
                <a:latin typeface="Calibri Light"/>
                <a:ea typeface="+mn-ea"/>
                <a:cs typeface="Times New Roman" pitchFamily="18" charset="0"/>
              </a:rPr>
              <a:t>		</a:t>
            </a:r>
            <a:r>
              <a:rPr kumimoji="0" lang="en-US" sz="3600" b="1" i="0" u="none" strike="noStrike" kern="1200" cap="none" spc="0" normalizeH="0" baseline="0" noProof="0" dirty="0">
                <a:ln>
                  <a:noFill/>
                </a:ln>
                <a:solidFill>
                  <a:prstClr val="black"/>
                </a:solidFill>
                <a:effectLst/>
                <a:uLnTx/>
                <a:uFillTx/>
                <a:latin typeface="Calibri Light"/>
                <a:ea typeface="+mn-ea"/>
                <a:cs typeface="Times New Roman"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6" y="4994169"/>
            <a:ext cx="2438330" cy="250979"/>
          </a:xfrm>
          <a:prstGeom prst="rect">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11" action="ppaction://hlinksldjump"/>
            <a:extLst>
              <a:ext uri="{FF2B5EF4-FFF2-40B4-BE49-F238E27FC236}">
                <a16:creationId xmlns:a16="http://schemas.microsoft.com/office/drawing/2014/main" id="{AA693000-41B6-4481-BACC-F3E8F4F6DBBA}"/>
              </a:ext>
            </a:extLst>
          </p:cNvPr>
          <p:cNvSpPr/>
          <p:nvPr/>
        </p:nvSpPr>
        <p:spPr>
          <a:xfrm rot="586976" flipH="1">
            <a:off x="2801409" y="4069021"/>
            <a:ext cx="2310939" cy="899514"/>
          </a:xfrm>
          <a:prstGeom prst="homePlate">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Sile</a:t>
            </a: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chính</a:t>
            </a:r>
            <a:endPar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74243" y="5457580"/>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75" y="4194326"/>
            <a:ext cx="154407"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02744"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3009345" y="3437713"/>
            <a:ext cx="777979"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flipH="1">
            <a:off x="4557970"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83323"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050569" y="3822148"/>
            <a:ext cx="714375" cy="1190625"/>
          </a:xfrm>
          <a:prstGeom prst="rect">
            <a:avLst/>
          </a:prstGeom>
        </p:spPr>
      </p:pic>
      <p:sp>
        <p:nvSpPr>
          <p:cNvPr id="18" name="Rectangle 17"/>
          <p:cNvSpPr/>
          <p:nvPr/>
        </p:nvSpPr>
        <p:spPr>
          <a:xfrm>
            <a:off x="10729821" y="5886604"/>
            <a:ext cx="560256" cy="71417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5-Point Star 2"/>
          <p:cNvSpPr/>
          <p:nvPr/>
        </p:nvSpPr>
        <p:spPr>
          <a:xfrm>
            <a:off x="10712289" y="-471212"/>
            <a:ext cx="1836369" cy="1836369"/>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8"/>
          <a:stretch>
            <a:fillRect/>
          </a:stretch>
        </p:blipFill>
        <p:spPr>
          <a:xfrm>
            <a:off x="0" y="5620599"/>
            <a:ext cx="1569909" cy="1227387"/>
          </a:xfrm>
          <a:prstGeom prst="rect">
            <a:avLst/>
          </a:prstGeom>
        </p:spPr>
      </p:pic>
    </p:spTree>
    <p:extLst>
      <p:ext uri="{BB962C8B-B14F-4D97-AF65-F5344CB8AC3E}">
        <p14:creationId xmlns:p14="http://schemas.microsoft.com/office/powerpoint/2010/main" val="1008685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par>
                          <p:cTn id="17" fill="hold">
                            <p:stCondLst>
                              <p:cond delay="1000"/>
                            </p:stCondLst>
                            <p:childTnLst>
                              <p:par>
                                <p:cTn id="18" presetID="8" presetClass="emph" presetSubtype="0" fill="hold" grpId="0" nodeType="afterEffect">
                                  <p:stCondLst>
                                    <p:cond delay="0"/>
                                  </p:stCondLst>
                                  <p:childTnLst>
                                    <p:animRot by="21600000">
                                      <p:cBhvr>
                                        <p:cTn id="19" dur="2000" fill="hold"/>
                                        <p:tgtEl>
                                          <p:spTgt spid="3"/>
                                        </p:tgtEl>
                                        <p:attrNameLst>
                                          <p:attrName>r</p:attrName>
                                        </p:attrNameLst>
                                      </p:cBhvr>
                                    </p:animRot>
                                  </p:childTnLst>
                                </p:cTn>
                              </p:par>
                            </p:childTnLst>
                          </p:cTn>
                        </p:par>
                        <p:par>
                          <p:cTn id="20" fill="hold">
                            <p:stCondLst>
                              <p:cond delay="3000"/>
                            </p:stCondLst>
                            <p:childTnLst>
                              <p:par>
                                <p:cTn id="21" presetID="2" presetClass="mediacall" presetSubtype="0" fill="hold" nodeType="afterEffect">
                                  <p:stCondLst>
                                    <p:cond delay="1000"/>
                                  </p:stCondLst>
                                  <p:childTnLst>
                                    <p:cmd type="call" cmd="togglePause">
                                      <p:cBhvr>
                                        <p:cTn id="22"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22" presetClass="entr" presetSubtype="4"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5" name="applause.wav"/>
                                        </p:tgtEl>
                                      </p:cMediaNode>
                                    </p:audio>
                                  </p:subTnLst>
                                </p:cTn>
                              </p:par>
                              <p:par>
                                <p:cTn id="29" presetID="10" presetClass="entr" presetSubtype="0" fill="hold" nodeType="with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500"/>
                                        <p:tgtEl>
                                          <p:spTgt spid="53"/>
                                        </p:tgtEl>
                                      </p:cBhvr>
                                    </p:animEffect>
                                  </p:childTnLst>
                                </p:cTn>
                              </p:par>
                              <p:par>
                                <p:cTn id="32" presetID="10" presetClass="entr" presetSubtype="0" fill="hold"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fade">
                                      <p:cBhvr>
                                        <p:cTn id="34" dur="500"/>
                                        <p:tgtEl>
                                          <p:spTgt spid="55"/>
                                        </p:tgtEl>
                                      </p:cBhvr>
                                    </p:animEffect>
                                  </p:childTnLst>
                                </p:cTn>
                              </p:par>
                            </p:childTnLst>
                          </p:cTn>
                        </p:par>
                        <p:par>
                          <p:cTn id="35" fill="hold">
                            <p:stCondLst>
                              <p:cond delay="500"/>
                            </p:stCondLst>
                            <p:childTnLst>
                              <p:par>
                                <p:cTn id="36" presetID="32" presetClass="emph" presetSubtype="0" repeatCount="indefinite" fill="hold" grpId="1" nodeType="afterEffect">
                                  <p:stCondLst>
                                    <p:cond delay="0"/>
                                  </p:stCondLst>
                                  <p:childTnLst>
                                    <p:animRot by="120000">
                                      <p:cBhvr>
                                        <p:cTn id="37" dur="100" fill="hold">
                                          <p:stCondLst>
                                            <p:cond delay="0"/>
                                          </p:stCondLst>
                                        </p:cTn>
                                        <p:tgtEl>
                                          <p:spTgt spid="9"/>
                                        </p:tgtEl>
                                        <p:attrNameLst>
                                          <p:attrName>r</p:attrName>
                                        </p:attrNameLst>
                                      </p:cBhvr>
                                    </p:animRot>
                                    <p:animRot by="-240000">
                                      <p:cBhvr>
                                        <p:cTn id="38" dur="200" fill="hold">
                                          <p:stCondLst>
                                            <p:cond delay="200"/>
                                          </p:stCondLst>
                                        </p:cTn>
                                        <p:tgtEl>
                                          <p:spTgt spid="9"/>
                                        </p:tgtEl>
                                        <p:attrNameLst>
                                          <p:attrName>r</p:attrName>
                                        </p:attrNameLst>
                                      </p:cBhvr>
                                    </p:animRot>
                                    <p:animRot by="240000">
                                      <p:cBhvr>
                                        <p:cTn id="39" dur="200" fill="hold">
                                          <p:stCondLst>
                                            <p:cond delay="400"/>
                                          </p:stCondLst>
                                        </p:cTn>
                                        <p:tgtEl>
                                          <p:spTgt spid="9"/>
                                        </p:tgtEl>
                                        <p:attrNameLst>
                                          <p:attrName>r</p:attrName>
                                        </p:attrNameLst>
                                      </p:cBhvr>
                                    </p:animRot>
                                    <p:animRot by="-240000">
                                      <p:cBhvr>
                                        <p:cTn id="40" dur="200" fill="hold">
                                          <p:stCondLst>
                                            <p:cond delay="600"/>
                                          </p:stCondLst>
                                        </p:cTn>
                                        <p:tgtEl>
                                          <p:spTgt spid="9"/>
                                        </p:tgtEl>
                                        <p:attrNameLst>
                                          <p:attrName>r</p:attrName>
                                        </p:attrNameLst>
                                      </p:cBhvr>
                                    </p:animRot>
                                    <p:animRot by="120000">
                                      <p:cBhvr>
                                        <p:cTn id="41"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video>
              <p:cMediaNode vol="80000">
                <p:cTn id="42" fill="hold" display="0">
                  <p:stCondLst>
                    <p:cond delay="indefinite"/>
                  </p:stCondLst>
                </p:cTn>
                <p:tgtEl>
                  <p:spTgt spid="21"/>
                </p:tgtEl>
              </p:cMediaNode>
            </p:video>
          </p:childTnLst>
        </p:cTn>
      </p:par>
    </p:tnLst>
    <p:bldLst>
      <p:bldP spid="9" grpId="0" animBg="1"/>
      <p:bldP spid="9" grpId="1" animBg="1"/>
      <p:bldP spid="27" grpId="0" animBg="1"/>
      <p:bldP spid="28" grpId="0" animBg="1"/>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833084"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72829" y="4860955"/>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27105"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3"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Very good!</a:t>
            </a:r>
            <a:endPar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8003" y="738546"/>
            <a:ext cx="10889200" cy="1673978"/>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BZ" sz="4400" b="1" dirty="0" err="1">
                <a:solidFill>
                  <a:srgbClr val="7030A0"/>
                </a:solidFill>
                <a:latin typeface="Times New Roman" panose="02020603050405020304" pitchFamily="18" charset="0"/>
                <a:ea typeface="Times New Roman" panose="02020603050405020304" pitchFamily="18" charset="0"/>
              </a:rPr>
              <a:t>Câu</a:t>
            </a:r>
            <a:r>
              <a:rPr lang="en-BZ" sz="4400" b="1" dirty="0">
                <a:solidFill>
                  <a:srgbClr val="7030A0"/>
                </a:solidFill>
                <a:latin typeface="Times New Roman" panose="02020603050405020304" pitchFamily="18" charset="0"/>
                <a:ea typeface="Times New Roman" panose="02020603050405020304" pitchFamily="18" charset="0"/>
              </a:rPr>
              <a:t> 12: </a:t>
            </a:r>
            <a:r>
              <a:rPr lang="en-BZ" sz="4400" dirty="0" err="1">
                <a:solidFill>
                  <a:srgbClr val="7030A0"/>
                </a:solidFill>
                <a:latin typeface="Times New Roman" panose="02020603050405020304" pitchFamily="18" charset="0"/>
                <a:ea typeface="Times New Roman" panose="02020603050405020304" pitchFamily="18" charset="0"/>
              </a:rPr>
              <a:t>Nêu</a:t>
            </a:r>
            <a:r>
              <a:rPr lang="en-BZ" sz="4400" dirty="0">
                <a:solidFill>
                  <a:srgbClr val="7030A0"/>
                </a:solidFill>
                <a:latin typeface="Times New Roman" panose="02020603050405020304" pitchFamily="18" charset="0"/>
                <a:ea typeface="Times New Roman" panose="02020603050405020304" pitchFamily="18" charset="0"/>
              </a:rPr>
              <a:t> </a:t>
            </a:r>
            <a:r>
              <a:rPr lang="en-BZ" sz="4400" dirty="0" err="1">
                <a:solidFill>
                  <a:srgbClr val="7030A0"/>
                </a:solidFill>
                <a:latin typeface="Times New Roman" panose="02020603050405020304" pitchFamily="18" charset="0"/>
                <a:ea typeface="Times New Roman" panose="02020603050405020304" pitchFamily="18" charset="0"/>
              </a:rPr>
              <a:t>nhận</a:t>
            </a:r>
            <a:r>
              <a:rPr lang="en-BZ" sz="4400" dirty="0">
                <a:solidFill>
                  <a:srgbClr val="7030A0"/>
                </a:solidFill>
                <a:latin typeface="Times New Roman" panose="02020603050405020304" pitchFamily="18" charset="0"/>
                <a:ea typeface="Times New Roman" panose="02020603050405020304" pitchFamily="18" charset="0"/>
              </a:rPr>
              <a:t> </a:t>
            </a:r>
            <a:r>
              <a:rPr lang="en-BZ" sz="4400" dirty="0" err="1">
                <a:solidFill>
                  <a:srgbClr val="7030A0"/>
                </a:solidFill>
                <a:latin typeface="Times New Roman" panose="02020603050405020304" pitchFamily="18" charset="0"/>
                <a:ea typeface="Times New Roman" panose="02020603050405020304" pitchFamily="18" charset="0"/>
              </a:rPr>
              <a:t>xét</a:t>
            </a:r>
            <a:r>
              <a:rPr lang="en-BZ" sz="4400" dirty="0">
                <a:solidFill>
                  <a:srgbClr val="7030A0"/>
                </a:solidFill>
                <a:latin typeface="Times New Roman" panose="02020603050405020304" pitchFamily="18" charset="0"/>
                <a:ea typeface="Times New Roman" panose="02020603050405020304" pitchFamily="18" charset="0"/>
              </a:rPr>
              <a:t> </a:t>
            </a:r>
            <a:r>
              <a:rPr lang="en-BZ" sz="4400" dirty="0" err="1">
                <a:solidFill>
                  <a:srgbClr val="7030A0"/>
                </a:solidFill>
                <a:latin typeface="Times New Roman" panose="02020603050405020304" pitchFamily="18" charset="0"/>
                <a:ea typeface="Times New Roman" panose="02020603050405020304" pitchFamily="18" charset="0"/>
              </a:rPr>
              <a:t>ngắn</a:t>
            </a:r>
            <a:r>
              <a:rPr lang="en-BZ" sz="4400" dirty="0">
                <a:solidFill>
                  <a:srgbClr val="7030A0"/>
                </a:solidFill>
                <a:latin typeface="Times New Roman" panose="02020603050405020304" pitchFamily="18" charset="0"/>
                <a:ea typeface="Times New Roman" panose="02020603050405020304" pitchFamily="18" charset="0"/>
              </a:rPr>
              <a:t> </a:t>
            </a:r>
            <a:r>
              <a:rPr lang="en-BZ" sz="4400" dirty="0" err="1">
                <a:solidFill>
                  <a:srgbClr val="7030A0"/>
                </a:solidFill>
                <a:latin typeface="Times New Roman" panose="02020603050405020304" pitchFamily="18" charset="0"/>
                <a:ea typeface="Times New Roman" panose="02020603050405020304" pitchFamily="18" charset="0"/>
              </a:rPr>
              <a:t>gọn</a:t>
            </a:r>
            <a:r>
              <a:rPr lang="en-BZ" sz="4400" dirty="0">
                <a:solidFill>
                  <a:srgbClr val="7030A0"/>
                </a:solidFill>
                <a:latin typeface="Times New Roman" panose="02020603050405020304" pitchFamily="18" charset="0"/>
                <a:ea typeface="Times New Roman" panose="02020603050405020304" pitchFamily="18" charset="0"/>
              </a:rPr>
              <a:t> </a:t>
            </a:r>
            <a:r>
              <a:rPr lang="en-BZ" sz="4400" dirty="0" err="1">
                <a:solidFill>
                  <a:srgbClr val="7030A0"/>
                </a:solidFill>
                <a:latin typeface="Times New Roman" panose="02020603050405020304" pitchFamily="18" charset="0"/>
                <a:ea typeface="Times New Roman" panose="02020603050405020304" pitchFamily="18" charset="0"/>
              </a:rPr>
              <a:t>về</a:t>
            </a:r>
            <a:r>
              <a:rPr lang="en-BZ" sz="4400" dirty="0">
                <a:solidFill>
                  <a:srgbClr val="7030A0"/>
                </a:solidFill>
                <a:latin typeface="Times New Roman" panose="02020603050405020304" pitchFamily="18" charset="0"/>
                <a:ea typeface="Times New Roman" panose="02020603050405020304" pitchFamily="18" charset="0"/>
              </a:rPr>
              <a:t> </a:t>
            </a:r>
            <a:r>
              <a:rPr lang="en-BZ" sz="4400" dirty="0" err="1">
                <a:solidFill>
                  <a:srgbClr val="7030A0"/>
                </a:solidFill>
                <a:latin typeface="Times New Roman" panose="02020603050405020304" pitchFamily="18" charset="0"/>
                <a:ea typeface="Times New Roman" panose="02020603050405020304" pitchFamily="18" charset="0"/>
              </a:rPr>
              <a:t>số</a:t>
            </a:r>
            <a:r>
              <a:rPr lang="en-BZ" sz="4400" dirty="0">
                <a:solidFill>
                  <a:srgbClr val="7030A0"/>
                </a:solidFill>
                <a:latin typeface="Times New Roman" panose="02020603050405020304" pitchFamily="18" charset="0"/>
                <a:ea typeface="Times New Roman" panose="02020603050405020304" pitchFamily="18" charset="0"/>
              </a:rPr>
              <a:t> </a:t>
            </a:r>
            <a:r>
              <a:rPr lang="en-BZ" sz="4400" dirty="0" err="1">
                <a:solidFill>
                  <a:srgbClr val="7030A0"/>
                </a:solidFill>
                <a:latin typeface="Times New Roman" panose="02020603050405020304" pitchFamily="18" charset="0"/>
                <a:ea typeface="Times New Roman" panose="02020603050405020304" pitchFamily="18" charset="0"/>
              </a:rPr>
              <a:t>phận</a:t>
            </a:r>
            <a:r>
              <a:rPr lang="en-BZ" sz="4400" dirty="0">
                <a:solidFill>
                  <a:srgbClr val="7030A0"/>
                </a:solidFill>
                <a:latin typeface="Times New Roman" panose="02020603050405020304" pitchFamily="18" charset="0"/>
                <a:ea typeface="Times New Roman" panose="02020603050405020304" pitchFamily="18" charset="0"/>
              </a:rPr>
              <a:t> </a:t>
            </a:r>
            <a:r>
              <a:rPr lang="en-BZ" sz="4400" dirty="0" err="1">
                <a:solidFill>
                  <a:srgbClr val="7030A0"/>
                </a:solidFill>
                <a:latin typeface="Times New Roman" panose="02020603050405020304" pitchFamily="18" charset="0"/>
                <a:ea typeface="Times New Roman" panose="02020603050405020304" pitchFamily="18" charset="0"/>
              </a:rPr>
              <a:t>vua</a:t>
            </a:r>
            <a:r>
              <a:rPr lang="en-BZ" sz="4400" dirty="0">
                <a:solidFill>
                  <a:srgbClr val="7030A0"/>
                </a:solidFill>
                <a:latin typeface="Times New Roman" panose="02020603050405020304" pitchFamily="18" charset="0"/>
                <a:ea typeface="Times New Roman" panose="02020603050405020304" pitchFamily="18" charset="0"/>
              </a:rPr>
              <a:t> </a:t>
            </a:r>
            <a:r>
              <a:rPr lang="en-BZ" sz="4400" dirty="0" err="1">
                <a:solidFill>
                  <a:srgbClr val="7030A0"/>
                </a:solidFill>
                <a:latin typeface="Times New Roman" panose="02020603050405020304" pitchFamily="18" charset="0"/>
                <a:ea typeface="Times New Roman" panose="02020603050405020304" pitchFamily="18" charset="0"/>
              </a:rPr>
              <a:t>tôi</a:t>
            </a:r>
            <a:r>
              <a:rPr lang="en-BZ" sz="4400" dirty="0">
                <a:solidFill>
                  <a:srgbClr val="7030A0"/>
                </a:solidFill>
                <a:latin typeface="Times New Roman" panose="02020603050405020304" pitchFamily="18" charset="0"/>
                <a:ea typeface="Times New Roman" panose="02020603050405020304" pitchFamily="18" charset="0"/>
              </a:rPr>
              <a:t> </a:t>
            </a:r>
            <a:r>
              <a:rPr lang="en-BZ" sz="4400" dirty="0" err="1">
                <a:solidFill>
                  <a:srgbClr val="7030A0"/>
                </a:solidFill>
                <a:latin typeface="Times New Roman" panose="02020603050405020304" pitchFamily="18" charset="0"/>
                <a:ea typeface="Times New Roman" panose="02020603050405020304" pitchFamily="18" charset="0"/>
              </a:rPr>
              <a:t>nhà</a:t>
            </a:r>
            <a:r>
              <a:rPr lang="en-BZ" sz="4400" dirty="0">
                <a:solidFill>
                  <a:srgbClr val="7030A0"/>
                </a:solidFill>
                <a:latin typeface="Times New Roman" panose="02020603050405020304" pitchFamily="18" charset="0"/>
                <a:ea typeface="Times New Roman" panose="02020603050405020304" pitchFamily="18" charset="0"/>
              </a:rPr>
              <a:t> Lê </a:t>
            </a:r>
            <a:r>
              <a:rPr lang="en-BZ" sz="4400" dirty="0" err="1">
                <a:solidFill>
                  <a:srgbClr val="7030A0"/>
                </a:solidFill>
                <a:latin typeface="Times New Roman" panose="02020603050405020304" pitchFamily="18" charset="0"/>
                <a:ea typeface="Times New Roman" panose="02020603050405020304" pitchFamily="18" charset="0"/>
              </a:rPr>
              <a:t>và</a:t>
            </a:r>
            <a:r>
              <a:rPr lang="en-BZ" sz="4400" dirty="0">
                <a:solidFill>
                  <a:srgbClr val="7030A0"/>
                </a:solidFill>
                <a:latin typeface="Times New Roman" panose="02020603050405020304" pitchFamily="18" charset="0"/>
                <a:ea typeface="Times New Roman" panose="02020603050405020304" pitchFamily="18" charset="0"/>
              </a:rPr>
              <a:t> </a:t>
            </a:r>
            <a:r>
              <a:rPr lang="en-BZ" sz="4400" dirty="0" err="1">
                <a:solidFill>
                  <a:srgbClr val="7030A0"/>
                </a:solidFill>
                <a:latin typeface="Times New Roman" panose="02020603050405020304" pitchFamily="18" charset="0"/>
                <a:ea typeface="Times New Roman" panose="02020603050405020304" pitchFamily="18" charset="0"/>
              </a:rPr>
              <a:t>quân</a:t>
            </a:r>
            <a:r>
              <a:rPr lang="en-BZ" sz="4400" dirty="0">
                <a:solidFill>
                  <a:srgbClr val="7030A0"/>
                </a:solidFill>
                <a:latin typeface="Times New Roman" panose="02020603050405020304" pitchFamily="18" charset="0"/>
                <a:ea typeface="Times New Roman" panose="02020603050405020304" pitchFamily="18" charset="0"/>
              </a:rPr>
              <a:t> </a:t>
            </a:r>
            <a:r>
              <a:rPr lang="en-BZ" sz="4400" dirty="0" err="1">
                <a:solidFill>
                  <a:srgbClr val="7030A0"/>
                </a:solidFill>
                <a:latin typeface="Times New Roman" panose="02020603050405020304" pitchFamily="18" charset="0"/>
                <a:ea typeface="Times New Roman" panose="02020603050405020304" pitchFamily="18" charset="0"/>
              </a:rPr>
              <a:t>xâm</a:t>
            </a:r>
            <a:r>
              <a:rPr lang="en-BZ" sz="4400" dirty="0">
                <a:solidFill>
                  <a:srgbClr val="7030A0"/>
                </a:solidFill>
                <a:latin typeface="Times New Roman" panose="02020603050405020304" pitchFamily="18" charset="0"/>
                <a:ea typeface="Times New Roman" panose="02020603050405020304" pitchFamily="18" charset="0"/>
              </a:rPr>
              <a:t> </a:t>
            </a:r>
            <a:r>
              <a:rPr lang="en-BZ" sz="4400" dirty="0" err="1">
                <a:solidFill>
                  <a:srgbClr val="7030A0"/>
                </a:solidFill>
                <a:latin typeface="Times New Roman" panose="02020603050405020304" pitchFamily="18" charset="0"/>
                <a:ea typeface="Times New Roman" panose="02020603050405020304" pitchFamily="18" charset="0"/>
              </a:rPr>
              <a:t>lược</a:t>
            </a:r>
            <a:r>
              <a:rPr lang="en-BZ" sz="4400" dirty="0">
                <a:solidFill>
                  <a:srgbClr val="7030A0"/>
                </a:solidFill>
                <a:latin typeface="Times New Roman" panose="02020603050405020304" pitchFamily="18" charset="0"/>
                <a:ea typeface="Times New Roman" panose="02020603050405020304" pitchFamily="18" charset="0"/>
              </a:rPr>
              <a:t> </a:t>
            </a:r>
            <a:r>
              <a:rPr lang="en-BZ" sz="4400" dirty="0" err="1">
                <a:solidFill>
                  <a:srgbClr val="7030A0"/>
                </a:solidFill>
                <a:latin typeface="Times New Roman" panose="02020603050405020304" pitchFamily="18" charset="0"/>
                <a:ea typeface="Times New Roman" panose="02020603050405020304" pitchFamily="18" charset="0"/>
              </a:rPr>
              <a:t>nhà</a:t>
            </a:r>
            <a:r>
              <a:rPr lang="en-BZ" sz="4400" dirty="0">
                <a:solidFill>
                  <a:srgbClr val="7030A0"/>
                </a:solidFill>
                <a:latin typeface="Times New Roman" panose="02020603050405020304" pitchFamily="18" charset="0"/>
                <a:ea typeface="Times New Roman" panose="02020603050405020304" pitchFamily="18" charset="0"/>
              </a:rPr>
              <a:t> Thanh. </a:t>
            </a:r>
            <a:endParaRPr kumimoji="0" lang="en-US" sz="4400" b="1" i="0" u="none" strike="noStrike" kern="1200" cap="none" spc="0" normalizeH="0" baseline="0" noProof="0" dirty="0">
              <a:ln>
                <a:noFill/>
              </a:ln>
              <a:solidFill>
                <a:srgbClr val="7030A0"/>
              </a:solidFill>
              <a:effectLst/>
              <a:uLnTx/>
              <a:uFillTx/>
              <a:latin typeface="Times New Roman" pitchFamily="18" charset="0"/>
              <a:cs typeface="Times New Roman"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3410857" y="2647997"/>
            <a:ext cx="6778172" cy="843194"/>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BZ" sz="4000" dirty="0" err="1">
                <a:solidFill>
                  <a:srgbClr val="FF0000"/>
                </a:solidFill>
                <a:latin typeface="Times New Roman" panose="02020603050405020304" pitchFamily="18" charset="0"/>
                <a:ea typeface="Times New Roman" panose="02020603050405020304" pitchFamily="18" charset="0"/>
              </a:rPr>
              <a:t>Thảm</a:t>
            </a:r>
            <a:r>
              <a:rPr lang="en-BZ" sz="4000" dirty="0">
                <a:solidFill>
                  <a:srgbClr val="FF0000"/>
                </a:solidFill>
                <a:latin typeface="Times New Roman" panose="02020603050405020304" pitchFamily="18" charset="0"/>
                <a:ea typeface="Times New Roman" panose="02020603050405020304" pitchFamily="18" charset="0"/>
              </a:rPr>
              <a:t> </a:t>
            </a:r>
            <a:r>
              <a:rPr lang="en-BZ" sz="4000" dirty="0" err="1">
                <a:solidFill>
                  <a:srgbClr val="FF0000"/>
                </a:solidFill>
                <a:latin typeface="Times New Roman" panose="02020603050405020304" pitchFamily="18" charset="0"/>
                <a:ea typeface="Times New Roman" panose="02020603050405020304" pitchFamily="18" charset="0"/>
              </a:rPr>
              <a:t>bại</a:t>
            </a:r>
            <a:r>
              <a:rPr lang="en-BZ" sz="4000" dirty="0">
                <a:solidFill>
                  <a:srgbClr val="FF0000"/>
                </a:solidFill>
                <a:latin typeface="Times New Roman" panose="02020603050405020304" pitchFamily="18" charset="0"/>
                <a:ea typeface="Times New Roman" panose="02020603050405020304" pitchFamily="18" charset="0"/>
              </a:rPr>
              <a:t> </a:t>
            </a:r>
            <a:r>
              <a:rPr lang="en-BZ" sz="4000" dirty="0" err="1">
                <a:solidFill>
                  <a:srgbClr val="FF0000"/>
                </a:solidFill>
                <a:latin typeface="Times New Roman" panose="02020603050405020304" pitchFamily="18" charset="0"/>
                <a:ea typeface="Times New Roman" panose="02020603050405020304" pitchFamily="18" charset="0"/>
              </a:rPr>
              <a:t>thê</a:t>
            </a:r>
            <a:r>
              <a:rPr lang="en-BZ" sz="4000" dirty="0">
                <a:solidFill>
                  <a:srgbClr val="FF0000"/>
                </a:solidFill>
                <a:latin typeface="Times New Roman" panose="02020603050405020304" pitchFamily="18" charset="0"/>
                <a:ea typeface="Times New Roman" panose="02020603050405020304" pitchFamily="18" charset="0"/>
              </a:rPr>
              <a:t> </a:t>
            </a:r>
            <a:r>
              <a:rPr lang="en-BZ" sz="4000" dirty="0" err="1">
                <a:solidFill>
                  <a:srgbClr val="FF0000"/>
                </a:solidFill>
                <a:latin typeface="Times New Roman" panose="02020603050405020304" pitchFamily="18" charset="0"/>
                <a:ea typeface="Times New Roman" panose="02020603050405020304" pitchFamily="18" charset="0"/>
              </a:rPr>
              <a:t>thảm</a:t>
            </a:r>
            <a:r>
              <a:rPr lang="en-BZ" sz="4000" dirty="0">
                <a:solidFill>
                  <a:srgbClr val="FF0000"/>
                </a:solidFill>
                <a:latin typeface="Times New Roman" panose="02020603050405020304" pitchFamily="18" charset="0"/>
                <a:ea typeface="Times New Roman" panose="02020603050405020304" pitchFamily="18" charset="0"/>
              </a:rPr>
              <a:t>, </a:t>
            </a:r>
            <a:r>
              <a:rPr lang="en-BZ" sz="4000" dirty="0" err="1">
                <a:solidFill>
                  <a:srgbClr val="FF0000"/>
                </a:solidFill>
                <a:latin typeface="Times New Roman" panose="02020603050405020304" pitchFamily="18" charset="0"/>
                <a:ea typeface="Times New Roman" panose="02020603050405020304" pitchFamily="18" charset="0"/>
              </a:rPr>
              <a:t>nhục</a:t>
            </a:r>
            <a:r>
              <a:rPr lang="en-BZ" sz="4000" dirty="0">
                <a:solidFill>
                  <a:srgbClr val="FF0000"/>
                </a:solidFill>
                <a:latin typeface="Times New Roman" panose="02020603050405020304" pitchFamily="18" charset="0"/>
                <a:ea typeface="Times New Roman" panose="02020603050405020304" pitchFamily="18" charset="0"/>
              </a:rPr>
              <a:t> </a:t>
            </a:r>
            <a:r>
              <a:rPr lang="en-BZ" sz="4000" dirty="0" err="1">
                <a:solidFill>
                  <a:srgbClr val="FF0000"/>
                </a:solidFill>
                <a:latin typeface="Times New Roman" panose="02020603050405020304" pitchFamily="18" charset="0"/>
                <a:ea typeface="Times New Roman" panose="02020603050405020304" pitchFamily="18" charset="0"/>
              </a:rPr>
              <a:t>nhạ</a:t>
            </a:r>
            <a:r>
              <a:rPr kumimoji="0" lang="en-US" sz="40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6" y="4994169"/>
            <a:ext cx="2438330" cy="250979"/>
          </a:xfrm>
          <a:prstGeom prst="rect">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11" action="ppaction://hlinksldjump"/>
            <a:extLst>
              <a:ext uri="{FF2B5EF4-FFF2-40B4-BE49-F238E27FC236}">
                <a16:creationId xmlns:a16="http://schemas.microsoft.com/office/drawing/2014/main" id="{AA693000-41B6-4481-BACC-F3E8F4F6DBBA}"/>
              </a:ext>
            </a:extLst>
          </p:cNvPr>
          <p:cNvSpPr/>
          <p:nvPr/>
        </p:nvSpPr>
        <p:spPr>
          <a:xfrm rot="586976" flipH="1">
            <a:off x="2801409" y="4069021"/>
            <a:ext cx="2310939" cy="899514"/>
          </a:xfrm>
          <a:prstGeom prst="homePlate">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Sile</a:t>
            </a: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chính</a:t>
            </a:r>
            <a:endPar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74243" y="5457580"/>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75" y="4194326"/>
            <a:ext cx="154407"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02744"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3009345" y="3437713"/>
            <a:ext cx="777979"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flipH="1">
            <a:off x="4557970"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83323"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050569" y="3822148"/>
            <a:ext cx="714375" cy="1190625"/>
          </a:xfrm>
          <a:prstGeom prst="rect">
            <a:avLst/>
          </a:prstGeom>
        </p:spPr>
      </p:pic>
      <p:sp>
        <p:nvSpPr>
          <p:cNvPr id="18" name="Rectangle 17"/>
          <p:cNvSpPr/>
          <p:nvPr/>
        </p:nvSpPr>
        <p:spPr>
          <a:xfrm>
            <a:off x="10729821" y="5886604"/>
            <a:ext cx="560256" cy="71417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5-Point Star 18"/>
          <p:cNvSpPr/>
          <p:nvPr/>
        </p:nvSpPr>
        <p:spPr>
          <a:xfrm>
            <a:off x="10712289" y="-471212"/>
            <a:ext cx="1836369" cy="1836369"/>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8"/>
          <a:stretch>
            <a:fillRect/>
          </a:stretch>
        </p:blipFill>
        <p:spPr>
          <a:xfrm>
            <a:off x="0" y="5620599"/>
            <a:ext cx="1569909" cy="1227387"/>
          </a:xfrm>
          <a:prstGeom prst="rect">
            <a:avLst/>
          </a:prstGeom>
        </p:spPr>
      </p:pic>
    </p:spTree>
    <p:extLst>
      <p:ext uri="{BB962C8B-B14F-4D97-AF65-F5344CB8AC3E}">
        <p14:creationId xmlns:p14="http://schemas.microsoft.com/office/powerpoint/2010/main" val="23511848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par>
                          <p:cTn id="17" fill="hold">
                            <p:stCondLst>
                              <p:cond delay="1000"/>
                            </p:stCondLst>
                            <p:childTnLst>
                              <p:par>
                                <p:cTn id="18" presetID="2" presetClass="mediacall" presetSubtype="0" fill="hold" nodeType="afterEffect">
                                  <p:stCondLst>
                                    <p:cond delay="1000"/>
                                  </p:stCondLst>
                                  <p:childTnLst>
                                    <p:cmd type="call" cmd="togglePause">
                                      <p:cBhvr>
                                        <p:cTn id="19"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64" presetClass="path" presetSubtype="0" accel="50000" decel="50000" fill="hold" nodeType="clickEffect">
                                  <p:stCondLst>
                                    <p:cond delay="0"/>
                                  </p:stCondLst>
                                  <p:childTnLst>
                                    <p:animMotion origin="layout" path="M -1.66667E-6 -3.7037E-6 L -1.66667E-6 -0.22476 " pathEditMode="relative" rAng="0" ptsTypes="AA">
                                      <p:cBhvr>
                                        <p:cTn id="24" dur="2000" fill="hold"/>
                                        <p:tgtEl>
                                          <p:spTgt spid="7"/>
                                        </p:tgtEl>
                                        <p:attrNameLst>
                                          <p:attrName>ppt_x</p:attrName>
                                          <p:attrName>ppt_y</p:attrName>
                                        </p:attrNameLst>
                                      </p:cBhvr>
                                      <p:rCtr x="0" y="-11250"/>
                                    </p:animMotion>
                                  </p:childTnLst>
                                  <p:subTnLst>
                                    <p:audio>
                                      <p:cMediaNode>
                                        <p:cTn display="0" masterRel="sameClick">
                                          <p:stCondLst>
                                            <p:cond evt="begin" delay="0">
                                              <p:tn val="23"/>
                                            </p:cond>
                                          </p:stCondLst>
                                          <p:endCondLst>
                                            <p:cond evt="onStopAudio" delay="0">
                                              <p:tgtEl>
                                                <p:sldTgt/>
                                              </p:tgtEl>
                                            </p:cond>
                                          </p:endCondLst>
                                        </p:cTn>
                                        <p:tgtEl>
                                          <p:sndTgt r:embed="rId4" name="chimes.wav"/>
                                        </p:tgtEl>
                                      </p:cMediaNode>
                                    </p:audio>
                                  </p:subTnLst>
                                </p:cTn>
                              </p:par>
                            </p:childTnLst>
                          </p:cTn>
                        </p:par>
                        <p:par>
                          <p:cTn id="25" fill="hold">
                            <p:stCondLst>
                              <p:cond delay="2000"/>
                            </p:stCondLst>
                            <p:childTnLst>
                              <p:par>
                                <p:cTn id="26" presetID="22" presetClass="entr" presetSubtype="4"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5" name="applause.wav"/>
                                        </p:tgtEl>
                                      </p:cMediaNode>
                                    </p:audio>
                                  </p:subTnLst>
                                </p:cTn>
                              </p:par>
                              <p:par>
                                <p:cTn id="29" presetID="10" presetClass="entr" presetSubtype="0" fill="hold" nodeType="with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500"/>
                                        <p:tgtEl>
                                          <p:spTgt spid="53"/>
                                        </p:tgtEl>
                                      </p:cBhvr>
                                    </p:animEffect>
                                  </p:childTnLst>
                                </p:cTn>
                              </p:par>
                              <p:par>
                                <p:cTn id="32" presetID="10" presetClass="entr" presetSubtype="0" fill="hold"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fade">
                                      <p:cBhvr>
                                        <p:cTn id="34" dur="500"/>
                                        <p:tgtEl>
                                          <p:spTgt spid="55"/>
                                        </p:tgtEl>
                                      </p:cBhvr>
                                    </p:animEffect>
                                  </p:childTnLst>
                                </p:cTn>
                              </p:par>
                            </p:childTnLst>
                          </p:cTn>
                        </p:par>
                        <p:par>
                          <p:cTn id="35" fill="hold">
                            <p:stCondLst>
                              <p:cond delay="2500"/>
                            </p:stCondLst>
                            <p:childTnLst>
                              <p:par>
                                <p:cTn id="36" presetID="32" presetClass="emph" presetSubtype="0" repeatCount="indefinite" fill="hold" grpId="1" nodeType="afterEffect">
                                  <p:stCondLst>
                                    <p:cond delay="0"/>
                                  </p:stCondLst>
                                  <p:childTnLst>
                                    <p:animRot by="120000">
                                      <p:cBhvr>
                                        <p:cTn id="37" dur="100" fill="hold">
                                          <p:stCondLst>
                                            <p:cond delay="0"/>
                                          </p:stCondLst>
                                        </p:cTn>
                                        <p:tgtEl>
                                          <p:spTgt spid="9"/>
                                        </p:tgtEl>
                                        <p:attrNameLst>
                                          <p:attrName>r</p:attrName>
                                        </p:attrNameLst>
                                      </p:cBhvr>
                                    </p:animRot>
                                    <p:animRot by="-240000">
                                      <p:cBhvr>
                                        <p:cTn id="38" dur="200" fill="hold">
                                          <p:stCondLst>
                                            <p:cond delay="200"/>
                                          </p:stCondLst>
                                        </p:cTn>
                                        <p:tgtEl>
                                          <p:spTgt spid="9"/>
                                        </p:tgtEl>
                                        <p:attrNameLst>
                                          <p:attrName>r</p:attrName>
                                        </p:attrNameLst>
                                      </p:cBhvr>
                                    </p:animRot>
                                    <p:animRot by="240000">
                                      <p:cBhvr>
                                        <p:cTn id="39" dur="200" fill="hold">
                                          <p:stCondLst>
                                            <p:cond delay="400"/>
                                          </p:stCondLst>
                                        </p:cTn>
                                        <p:tgtEl>
                                          <p:spTgt spid="9"/>
                                        </p:tgtEl>
                                        <p:attrNameLst>
                                          <p:attrName>r</p:attrName>
                                        </p:attrNameLst>
                                      </p:cBhvr>
                                    </p:animRot>
                                    <p:animRot by="-240000">
                                      <p:cBhvr>
                                        <p:cTn id="40" dur="200" fill="hold">
                                          <p:stCondLst>
                                            <p:cond delay="600"/>
                                          </p:stCondLst>
                                        </p:cTn>
                                        <p:tgtEl>
                                          <p:spTgt spid="9"/>
                                        </p:tgtEl>
                                        <p:attrNameLst>
                                          <p:attrName>r</p:attrName>
                                        </p:attrNameLst>
                                      </p:cBhvr>
                                    </p:animRot>
                                    <p:animRot by="120000">
                                      <p:cBhvr>
                                        <p:cTn id="41"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video>
              <p:cMediaNode vol="80000">
                <p:cTn id="42" fill="hold" display="0">
                  <p:stCondLst>
                    <p:cond delay="indefinite"/>
                  </p:stCondLst>
                </p:cTn>
                <p:tgtEl>
                  <p:spTgt spid="21"/>
                </p:tgtEl>
              </p:cMediaNode>
            </p:video>
          </p:childTnLst>
        </p:cTn>
      </p:par>
    </p:tnLst>
    <p:bldLst>
      <p:bldP spid="9" grpId="0" animBg="1"/>
      <p:bldP spid="9" grpId="1" animBg="1"/>
      <p:bldP spid="27" grpId="0" animBg="1"/>
      <p:bldP spid="2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875" b="21875"/>
          <a:stretch>
            <a:fillRect/>
          </a:stretch>
        </p:blipFill>
        <p:spPr>
          <a:xfrm>
            <a:off x="0" y="0"/>
            <a:ext cx="12192000" cy="6858000"/>
          </a:xfrm>
          <a:prstGeom prst="rect">
            <a:avLst/>
          </a:prstGeom>
        </p:spPr>
      </p:pic>
      <p:grpSp>
        <p:nvGrpSpPr>
          <p:cNvPr id="3" name="Group 3"/>
          <p:cNvGrpSpPr>
            <a:grpSpLocks noChangeAspect="1"/>
          </p:cNvGrpSpPr>
          <p:nvPr/>
        </p:nvGrpSpPr>
        <p:grpSpPr>
          <a:xfrm rot="275401">
            <a:off x="2148243" y="642344"/>
            <a:ext cx="8047031" cy="5573314"/>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a:stretch>
            </a:blipFill>
          </p:spPr>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id="6" name="Group 6"/>
          <p:cNvGrpSpPr>
            <a:grpSpLocks noChangeAspect="1"/>
          </p:cNvGrpSpPr>
          <p:nvPr/>
        </p:nvGrpSpPr>
        <p:grpSpPr>
          <a:xfrm rot="-2183834">
            <a:off x="1857352" y="1438240"/>
            <a:ext cx="6113217" cy="4233969"/>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278" b="-278"/>
              </a:stretch>
            </a:blipFill>
          </p:spPr>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id="9" name="Group 9"/>
          <p:cNvGrpSpPr>
            <a:grpSpLocks noChangeAspect="1"/>
          </p:cNvGrpSpPr>
          <p:nvPr/>
        </p:nvGrpSpPr>
        <p:grpSpPr>
          <a:xfrm rot="-10101156">
            <a:off x="7192791" y="719652"/>
            <a:ext cx="3281304" cy="4877330"/>
            <a:chOff x="0" y="0"/>
            <a:chExt cx="3175000" cy="4719320"/>
          </a:xfrm>
        </p:grpSpPr>
        <p:sp>
          <p:nvSpPr>
            <p:cNvPr id="10"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6"/>
              <a:stretch>
                <a:fillRect l="-113593" r="-237551"/>
              </a:stretch>
            </a:blipFill>
          </p:spPr>
        </p:sp>
        <p:sp>
          <p:nvSpPr>
            <p:cNvPr id="11"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7"/>
              <a:stretch>
                <a:fillRect l="-4322" t="-3535" r="-518"/>
              </a:stretch>
            </a:blipFill>
          </p:spPr>
        </p:sp>
      </p:grpSp>
      <p:pic>
        <p:nvPicPr>
          <p:cNvPr id="12" name="Picture 12"/>
          <p:cNvPicPr>
            <a:picLocks noChangeAspect="1"/>
          </p:cNvPicPr>
          <p:nvPr/>
        </p:nvPicPr>
        <p:blipFill>
          <a:blip r:embed="rId8"/>
          <a:srcRect/>
          <a:stretch>
            <a:fillRect/>
          </a:stretch>
        </p:blipFill>
        <p:spPr>
          <a:xfrm>
            <a:off x="2209954" y="1082523"/>
            <a:ext cx="8235369" cy="5292616"/>
          </a:xfrm>
          <a:prstGeom prst="rect">
            <a:avLst/>
          </a:prstGeom>
        </p:spPr>
      </p:pic>
      <p:pic>
        <p:nvPicPr>
          <p:cNvPr id="13" name="Picture 13"/>
          <p:cNvPicPr>
            <a:picLocks noChangeAspect="1"/>
          </p:cNvPicPr>
          <p:nvPr/>
        </p:nvPicPr>
        <p:blipFill>
          <a:blip r:embed="rId9"/>
          <a:srcRect/>
          <a:stretch>
            <a:fillRect/>
          </a:stretch>
        </p:blipFill>
        <p:spPr>
          <a:xfrm rot="-2700000">
            <a:off x="-2014423" y="1361566"/>
            <a:ext cx="3411444" cy="848597"/>
          </a:xfrm>
          <a:prstGeom prst="rect">
            <a:avLst/>
          </a:prstGeom>
        </p:spPr>
      </p:pic>
      <p:pic>
        <p:nvPicPr>
          <p:cNvPr id="14" name="Picture 14"/>
          <p:cNvPicPr>
            <a:picLocks noChangeAspect="1"/>
          </p:cNvPicPr>
          <p:nvPr/>
        </p:nvPicPr>
        <p:blipFill>
          <a:blip r:embed="rId10"/>
          <a:srcRect/>
          <a:stretch>
            <a:fillRect/>
          </a:stretch>
        </p:blipFill>
        <p:spPr>
          <a:xfrm rot="-3569674">
            <a:off x="-1623682" y="-719025"/>
            <a:ext cx="2629961" cy="2583937"/>
          </a:xfrm>
          <a:prstGeom prst="rect">
            <a:avLst/>
          </a:prstGeom>
        </p:spPr>
      </p:pic>
      <p:pic>
        <p:nvPicPr>
          <p:cNvPr id="15" name="Picture 15"/>
          <p:cNvPicPr>
            <a:picLocks noChangeAspect="1"/>
          </p:cNvPicPr>
          <p:nvPr/>
        </p:nvPicPr>
        <p:blipFill>
          <a:blip r:embed="rId11"/>
          <a:srcRect/>
          <a:stretch>
            <a:fillRect/>
          </a:stretch>
        </p:blipFill>
        <p:spPr>
          <a:xfrm rot="1025603">
            <a:off x="-972341" y="4812613"/>
            <a:ext cx="2679457" cy="4090775"/>
          </a:xfrm>
          <a:prstGeom prst="rect">
            <a:avLst/>
          </a:prstGeom>
        </p:spPr>
      </p:pic>
      <p:pic>
        <p:nvPicPr>
          <p:cNvPr id="16" name="Picture 16"/>
          <p:cNvPicPr>
            <a:picLocks noChangeAspect="1"/>
          </p:cNvPicPr>
          <p:nvPr/>
        </p:nvPicPr>
        <p:blipFill>
          <a:blip r:embed="rId12"/>
          <a:srcRect/>
          <a:stretch>
            <a:fillRect/>
          </a:stretch>
        </p:blipFill>
        <p:spPr>
          <a:xfrm rot="-160405">
            <a:off x="10563660" y="4838069"/>
            <a:ext cx="2338624" cy="2852586"/>
          </a:xfrm>
          <a:prstGeom prst="rect">
            <a:avLst/>
          </a:prstGeom>
        </p:spPr>
      </p:pic>
      <p:pic>
        <p:nvPicPr>
          <p:cNvPr id="19" name="Picture 19"/>
          <p:cNvPicPr>
            <a:picLocks noChangeAspect="1"/>
          </p:cNvPicPr>
          <p:nvPr/>
        </p:nvPicPr>
        <p:blipFill>
          <a:blip r:embed="rId9"/>
          <a:srcRect/>
          <a:stretch>
            <a:fillRect/>
          </a:stretch>
        </p:blipFill>
        <p:spPr>
          <a:xfrm rot="-6273966">
            <a:off x="10422171" y="586378"/>
            <a:ext cx="3411444" cy="848597"/>
          </a:xfrm>
          <a:prstGeom prst="rect">
            <a:avLst/>
          </a:prstGeom>
        </p:spPr>
      </p:pic>
      <p:pic>
        <p:nvPicPr>
          <p:cNvPr id="20" name="Picture 20"/>
          <p:cNvPicPr>
            <a:picLocks noChangeAspect="1"/>
          </p:cNvPicPr>
          <p:nvPr/>
        </p:nvPicPr>
        <p:blipFill>
          <a:blip r:embed="rId13"/>
          <a:srcRect/>
          <a:stretch>
            <a:fillRect/>
          </a:stretch>
        </p:blipFill>
        <p:spPr>
          <a:xfrm rot="27259">
            <a:off x="941801" y="67120"/>
            <a:ext cx="594619" cy="605981"/>
          </a:xfrm>
          <a:prstGeom prst="rect">
            <a:avLst/>
          </a:prstGeom>
        </p:spPr>
      </p:pic>
      <p:sp>
        <p:nvSpPr>
          <p:cNvPr id="22" name="TextBox 6">
            <a:extLst>
              <a:ext uri="{FF2B5EF4-FFF2-40B4-BE49-F238E27FC236}">
                <a16:creationId xmlns:a16="http://schemas.microsoft.com/office/drawing/2014/main" id="{372E812D-5EBD-F8A7-3A35-C7EE82D48C41}"/>
              </a:ext>
            </a:extLst>
          </p:cNvPr>
          <p:cNvSpPr txBox="1"/>
          <p:nvPr/>
        </p:nvSpPr>
        <p:spPr>
          <a:xfrm rot="20054771">
            <a:off x="2225232" y="2309224"/>
            <a:ext cx="8053781" cy="1754648"/>
          </a:xfrm>
          <a:prstGeom prst="rect">
            <a:avLst/>
          </a:prstGeom>
        </p:spPr>
        <p:txBody>
          <a:bodyPr lIns="0" tIns="0" rIns="0" bIns="0" rtlCol="0" anchor="t">
            <a:spAutoFit/>
          </a:bodyPr>
          <a:lstStyle/>
          <a:p>
            <a:pPr marL="0" marR="0" lvl="0" indent="0" algn="ctr" defTabSz="609630" rtl="0" eaLnBrk="1" fontAlgn="auto" latinLnBrk="0" hangingPunct="1">
              <a:lnSpc>
                <a:spcPts val="14283"/>
              </a:lnSpc>
              <a:spcBef>
                <a:spcPct val="0"/>
              </a:spcBef>
              <a:spcAft>
                <a:spcPts val="0"/>
              </a:spcAft>
              <a:buClrTx/>
              <a:buSzTx/>
              <a:buFontTx/>
              <a:buNone/>
              <a:tabLst/>
              <a:defRPr/>
            </a:pPr>
            <a:r>
              <a:rPr kumimoji="0" lang="en-US" sz="10202" b="0" i="0" u="none" strike="noStrike" kern="1200" cap="none" spc="0" normalizeH="0" baseline="0" noProof="0" dirty="0" err="1">
                <a:ln>
                  <a:noFill/>
                </a:ln>
                <a:solidFill>
                  <a:srgbClr val="FF0000"/>
                </a:solidFill>
                <a:effectLst/>
                <a:uLnTx/>
                <a:uFillTx/>
                <a:latin typeface="Fave Script Bold Pro" pitchFamily="2" charset="0"/>
                <a:ea typeface="+mn-ea"/>
                <a:cs typeface="+mn-cs"/>
              </a:rPr>
              <a:t>Vận</a:t>
            </a:r>
            <a:r>
              <a:rPr kumimoji="0" lang="en-US" sz="10202" b="0" i="0" u="none" strike="noStrike" kern="1200" cap="none" spc="0" normalizeH="0" baseline="0" noProof="0" dirty="0">
                <a:ln>
                  <a:noFill/>
                </a:ln>
                <a:solidFill>
                  <a:srgbClr val="FF0000"/>
                </a:solidFill>
                <a:effectLst/>
                <a:uLnTx/>
                <a:uFillTx/>
                <a:latin typeface="Fave Script Bold Pro" pitchFamily="2" charset="0"/>
                <a:ea typeface="+mn-ea"/>
                <a:cs typeface="+mn-cs"/>
              </a:rPr>
              <a:t> </a:t>
            </a:r>
            <a:r>
              <a:rPr kumimoji="0" lang="en-US" sz="10202" b="0" i="0" u="none" strike="noStrike" kern="1200" cap="none" spc="0" normalizeH="0" baseline="0" noProof="0" dirty="0" err="1">
                <a:ln>
                  <a:noFill/>
                </a:ln>
                <a:solidFill>
                  <a:srgbClr val="FF0000"/>
                </a:solidFill>
                <a:effectLst/>
                <a:uLnTx/>
                <a:uFillTx/>
                <a:latin typeface="Fave Script Bold Pro" pitchFamily="2" charset="0"/>
                <a:ea typeface="+mn-ea"/>
                <a:cs typeface="+mn-cs"/>
              </a:rPr>
              <a:t>dụng</a:t>
            </a:r>
            <a:endParaRPr kumimoji="0" lang="en-US" sz="10202" b="0" i="0" u="none" strike="noStrike" kern="1200" cap="none" spc="0" normalizeH="0" baseline="0" noProof="0" dirty="0">
              <a:ln>
                <a:noFill/>
              </a:ln>
              <a:solidFill>
                <a:srgbClr val="FF0000"/>
              </a:solidFill>
              <a:effectLst/>
              <a:uLnTx/>
              <a:uFillTx/>
              <a:latin typeface="Fave Script Bold Pro" pitchFamily="2" charset="0"/>
              <a:ea typeface="+mn-ea"/>
              <a:cs typeface="+mn-cs"/>
            </a:endParaRPr>
          </a:p>
        </p:txBody>
      </p:sp>
    </p:spTree>
    <p:extLst>
      <p:ext uri="{BB962C8B-B14F-4D97-AF65-F5344CB8AC3E}">
        <p14:creationId xmlns:p14="http://schemas.microsoft.com/office/powerpoint/2010/main" val="41136605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38F6F7B-62A3-4B65-9FC4-680424F95D73}"/>
              </a:ext>
            </a:extLst>
          </p:cNvPr>
          <p:cNvSpPr txBox="1">
            <a:spLocks noChangeArrowheads="1"/>
          </p:cNvSpPr>
          <p:nvPr/>
        </p:nvSpPr>
        <p:spPr>
          <a:xfrm>
            <a:off x="865908" y="1825625"/>
            <a:ext cx="10515600" cy="4351338"/>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微软雅黑"/>
                <a:ea typeface="微软雅黑"/>
                <a:cs typeface="+mn-cs"/>
              </a:rPr>
              <a:t>  </a:t>
            </a:r>
          </a:p>
        </p:txBody>
      </p:sp>
      <p:pic>
        <p:nvPicPr>
          <p:cNvPr id="3" name="Picture 5">
            <a:extLst>
              <a:ext uri="{FF2B5EF4-FFF2-40B4-BE49-F238E27FC236}">
                <a16:creationId xmlns:a16="http://schemas.microsoft.com/office/drawing/2014/main" id="{96470F59-417C-496D-AA8A-5462A5D694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302" y="493713"/>
            <a:ext cx="11674187"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 name="AutoShape 6">
            <a:extLst>
              <a:ext uri="{FF2B5EF4-FFF2-40B4-BE49-F238E27FC236}">
                <a16:creationId xmlns:a16="http://schemas.microsoft.com/office/drawing/2014/main" id="{B82475E1-7EC2-4DC6-94B3-5927208AA74A}"/>
              </a:ext>
            </a:extLst>
          </p:cNvPr>
          <p:cNvSpPr>
            <a:spLocks noChangeArrowheads="1"/>
          </p:cNvSpPr>
          <p:nvPr/>
        </p:nvSpPr>
        <p:spPr bwMode="auto">
          <a:xfrm>
            <a:off x="387927" y="681037"/>
            <a:ext cx="2849994" cy="1431925"/>
          </a:xfrm>
          <a:prstGeom prst="roundRect">
            <a:avLst>
              <a:gd name="adj" fmla="val 16667"/>
            </a:avLst>
          </a:prstGeom>
          <a:solidFill>
            <a:srgbClr val="00FFFF"/>
          </a:solidFill>
          <a:ln w="9525">
            <a:solidFill>
              <a:schemeClr val="tx1"/>
            </a:solidFill>
            <a:round/>
            <a:headEnd/>
            <a:tailEnd/>
          </a:ln>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ctr">
              <a:spcBef>
                <a:spcPct val="0"/>
              </a:spcBef>
              <a:buNone/>
            </a:pPr>
            <a:r>
              <a:rPr lang="en-US" b="1">
                <a:solidFill>
                  <a:srgbClr val="FF0000"/>
                </a:solidFill>
                <a:latin typeface="Times New Roman" panose="02020603050405020304" pitchFamily="18" charset="0"/>
                <a:ea typeface="Times New Roman" panose="02020603050405020304" pitchFamily="18" charset="0"/>
              </a:rPr>
              <a:t>* VIẾT KẾT NỐI ĐỌC</a:t>
            </a:r>
            <a:endParaRPr kumimoji="0" lang="en-US" altLang="en-US" b="1" i="0" u="none" strike="noStrike" kern="1200" cap="none" spc="0" normalizeH="0" baseline="0" noProof="0" dirty="0">
              <a:ln>
                <a:noFill/>
              </a:ln>
              <a:solidFill>
                <a:srgbClr val="FF0000"/>
              </a:solidFill>
              <a:effectLst/>
              <a:uLnTx/>
              <a:uFillTx/>
              <a:latin typeface="Times New Roman" panose="02020603050405020304" pitchFamily="18" charset="0"/>
              <a:ea typeface="微软雅黑"/>
            </a:endParaRPr>
          </a:p>
        </p:txBody>
      </p:sp>
      <p:sp>
        <p:nvSpPr>
          <p:cNvPr id="9" name="TextBox 8">
            <a:extLst>
              <a:ext uri="{FF2B5EF4-FFF2-40B4-BE49-F238E27FC236}">
                <a16:creationId xmlns:a16="http://schemas.microsoft.com/office/drawing/2014/main" id="{867F5558-7CF7-60A3-492B-2DA3F2A47494}"/>
              </a:ext>
            </a:extLst>
          </p:cNvPr>
          <p:cNvSpPr txBox="1"/>
          <p:nvPr/>
        </p:nvSpPr>
        <p:spPr>
          <a:xfrm>
            <a:off x="4061222" y="812334"/>
            <a:ext cx="7444978" cy="1200329"/>
          </a:xfrm>
          <a:prstGeom prst="rect">
            <a:avLst/>
          </a:prstGeom>
          <a:solidFill>
            <a:schemeClr val="bg1"/>
          </a:solidFill>
        </p:spPr>
        <p:txBody>
          <a:bodyPr wrap="square">
            <a:spAutoFit/>
          </a:bodyPr>
          <a:lstStyle/>
          <a:p>
            <a:pPr algn="just"/>
            <a:r>
              <a:rPr lang="en-US" sz="2400" b="1" dirty="0" err="1">
                <a:solidFill>
                  <a:srgbClr val="000000"/>
                </a:solidFill>
                <a:effectLst/>
                <a:latin typeface="Times New Roman" panose="02020603050405020304" pitchFamily="18" charset="0"/>
                <a:ea typeface="Times New Roman" panose="02020603050405020304" pitchFamily="18" charset="0"/>
              </a:rPr>
              <a:t>Viết</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đoạn</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văn</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khoảng</a:t>
            </a:r>
            <a:r>
              <a:rPr lang="en-US" sz="2400" b="1" dirty="0">
                <a:solidFill>
                  <a:srgbClr val="000000"/>
                </a:solidFill>
                <a:effectLst/>
                <a:latin typeface="Times New Roman" panose="02020603050405020304" pitchFamily="18" charset="0"/>
                <a:ea typeface="Times New Roman" panose="02020603050405020304" pitchFamily="18" charset="0"/>
              </a:rPr>
              <a:t> 7- 9 </a:t>
            </a:r>
            <a:r>
              <a:rPr lang="en-US" sz="2400" b="1" dirty="0" err="1">
                <a:solidFill>
                  <a:srgbClr val="000000"/>
                </a:solidFill>
                <a:effectLst/>
                <a:latin typeface="Times New Roman" panose="02020603050405020304" pitchFamily="18" charset="0"/>
                <a:ea typeface="Times New Roman" panose="02020603050405020304" pitchFamily="18" charset="0"/>
              </a:rPr>
              <a:t>câu</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nêu</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cảm</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nhận</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về</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một</a:t>
            </a:r>
            <a:r>
              <a:rPr lang="en-US" sz="2400" b="1" dirty="0">
                <a:solidFill>
                  <a:srgbClr val="000000"/>
                </a:solidFill>
                <a:effectLst/>
                <a:latin typeface="Times New Roman" panose="02020603050405020304" pitchFamily="18" charset="0"/>
                <a:ea typeface="Times New Roman" panose="02020603050405020304" pitchFamily="18" charset="0"/>
              </a:rPr>
              <a:t> chi </a:t>
            </a:r>
            <a:r>
              <a:rPr lang="en-US" sz="2400" b="1" dirty="0" err="1">
                <a:solidFill>
                  <a:srgbClr val="000000"/>
                </a:solidFill>
                <a:effectLst/>
                <a:latin typeface="Times New Roman" panose="02020603050405020304" pitchFamily="18" charset="0"/>
                <a:ea typeface="Times New Roman" panose="02020603050405020304" pitchFamily="18" charset="0"/>
              </a:rPr>
              <a:t>tiết</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trong</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văn</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bản</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i="1" dirty="0">
                <a:solidFill>
                  <a:srgbClr val="000000"/>
                </a:solidFill>
                <a:effectLst/>
                <a:latin typeface="Times New Roman" panose="02020603050405020304" pitchFamily="18" charset="0"/>
                <a:ea typeface="Times New Roman" panose="02020603050405020304" pitchFamily="18" charset="0"/>
              </a:rPr>
              <a:t>Quang </a:t>
            </a:r>
            <a:r>
              <a:rPr lang="en-US" sz="2400" b="1" i="1" dirty="0" err="1">
                <a:solidFill>
                  <a:srgbClr val="000000"/>
                </a:solidFill>
                <a:effectLst/>
                <a:latin typeface="Times New Roman" panose="02020603050405020304" pitchFamily="18" charset="0"/>
                <a:ea typeface="Times New Roman" panose="02020603050405020304" pitchFamily="18" charset="0"/>
              </a:rPr>
              <a:t>Trung</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đại</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phá</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quân</a:t>
            </a:r>
            <a:r>
              <a:rPr lang="en-US" sz="2400" b="1" i="1" dirty="0">
                <a:solidFill>
                  <a:srgbClr val="000000"/>
                </a:solidFill>
                <a:effectLst/>
                <a:latin typeface="Times New Roman" panose="02020603050405020304" pitchFamily="18" charset="0"/>
                <a:ea typeface="Times New Roman" panose="02020603050405020304" pitchFamily="18" charset="0"/>
              </a:rPr>
              <a:t> Thanh</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để</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lại</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cho</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em</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ấn</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tượng</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sâu</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sắc</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nhất</a:t>
            </a:r>
            <a:endParaRPr lang="en-US" sz="2400" dirty="0">
              <a:effectLst/>
              <a:latin typeface="Times New Roman" panose="02020603050405020304" pitchFamily="18" charset="0"/>
              <a:ea typeface="Times New Roman" panose="02020603050405020304" pitchFamily="18" charset="0"/>
            </a:endParaRPr>
          </a:p>
        </p:txBody>
      </p:sp>
      <p:sp>
        <p:nvSpPr>
          <p:cNvPr id="11" name="TextBox 10">
            <a:extLst>
              <a:ext uri="{FF2B5EF4-FFF2-40B4-BE49-F238E27FC236}">
                <a16:creationId xmlns:a16="http://schemas.microsoft.com/office/drawing/2014/main" id="{F8B2261D-8740-7027-0B73-3885DC312409}"/>
              </a:ext>
            </a:extLst>
          </p:cNvPr>
          <p:cNvSpPr txBox="1"/>
          <p:nvPr/>
        </p:nvSpPr>
        <p:spPr>
          <a:xfrm>
            <a:off x="4061222" y="2148790"/>
            <a:ext cx="7444978" cy="2246769"/>
          </a:xfrm>
          <a:prstGeom prst="rect">
            <a:avLst/>
          </a:prstGeom>
          <a:solidFill>
            <a:schemeClr val="bg1"/>
          </a:solidFill>
        </p:spPr>
        <p:txBody>
          <a:bodyPr wrap="square">
            <a:spAutoFit/>
          </a:bodyPr>
          <a:lstStyle/>
          <a:p>
            <a:pPr indent="291465" algn="just"/>
            <a:r>
              <a:rPr lang="en-US" sz="2000" dirty="0" err="1">
                <a:solidFill>
                  <a:srgbClr val="000000"/>
                </a:solidFill>
                <a:effectLst/>
                <a:latin typeface="Times New Roman" panose="02020603050405020304" pitchFamily="18" charset="0"/>
                <a:ea typeface="Times New Roman" panose="02020603050405020304" pitchFamily="18" charset="0"/>
              </a:rPr>
              <a:t>Đoạn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văn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cần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đáp</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ứng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yêu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cầu</a:t>
            </a:r>
            <a:r>
              <a:rPr lang="en-US" sz="20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marL="342900" lvl="0" indent="-342900" algn="just">
              <a:buClr>
                <a:srgbClr val="000000"/>
              </a:buClr>
              <a:buSzPts val="1100"/>
              <a:buFont typeface="Symbol" panose="05050102010706020507" pitchFamily="18" charset="2"/>
              <a:buChar char="-"/>
              <a:tabLst>
                <a:tab pos="453390" algn="l"/>
              </a:tabLst>
            </a:pPr>
            <a:r>
              <a:rPr lang="en-US" sz="2000" b="1" i="1"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000" b="1"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000" b="1"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000" b="1"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đủ</a:t>
            </a: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đảm</a:t>
            </a: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liền</a:t>
            </a: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mạch</a:t>
            </a: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Tránh</a:t>
            </a: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lỗi</a:t>
            </a: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000" b="1"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000" b="1"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000" b="1"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000" b="1"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b="1"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2000" b="1"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000" b="1"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b="1"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000" b="1"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000" b="1"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buClr>
                <a:srgbClr val="000000"/>
              </a:buClr>
              <a:buSzPts val="1100"/>
              <a:buFont typeface="Symbol" panose="05050102010706020507" pitchFamily="18" charset="2"/>
              <a:buChar char="-"/>
              <a:tabLst>
                <a:tab pos="453390" algn="l"/>
              </a:tabLst>
            </a:pPr>
            <a:r>
              <a:rPr lang="en-US" sz="2000" b="1" i="1"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000" b="1"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000" b="1"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a:t>
            </a: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0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chỉnh</a:t>
            </a: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trực</a:t>
            </a: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20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chọn</a:t>
            </a: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52544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par>
                                <p:cTn id="11" presetID="35"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000"/>
                                        <p:tgtEl>
                                          <p:spTgt spid="3"/>
                                        </p:tgtEl>
                                      </p:cBhvr>
                                    </p:animEffect>
                                    <p:anim calcmode="lin" valueType="num">
                                      <p:cBhvr>
                                        <p:cTn id="14" dur="2000" fill="hold"/>
                                        <p:tgtEl>
                                          <p:spTgt spid="3"/>
                                        </p:tgtEl>
                                        <p:attrNameLst>
                                          <p:attrName>style.rotation</p:attrName>
                                        </p:attrNameLst>
                                      </p:cBhvr>
                                      <p:tavLst>
                                        <p:tav tm="0">
                                          <p:val>
                                            <p:fltVal val="720"/>
                                          </p:val>
                                        </p:tav>
                                        <p:tav tm="100000">
                                          <p:val>
                                            <p:fltVal val="0"/>
                                          </p:val>
                                        </p:tav>
                                      </p:tavLst>
                                    </p:anim>
                                    <p:anim calcmode="lin" valueType="num">
                                      <p:cBhvr>
                                        <p:cTn id="15" dur="2000" fill="hold"/>
                                        <p:tgtEl>
                                          <p:spTgt spid="3"/>
                                        </p:tgtEl>
                                        <p:attrNameLst>
                                          <p:attrName>ppt_h</p:attrName>
                                        </p:attrNameLst>
                                      </p:cBhvr>
                                      <p:tavLst>
                                        <p:tav tm="0">
                                          <p:val>
                                            <p:fltVal val="0"/>
                                          </p:val>
                                        </p:tav>
                                        <p:tav tm="100000">
                                          <p:val>
                                            <p:strVal val="#ppt_h"/>
                                          </p:val>
                                        </p:tav>
                                      </p:tavLst>
                                    </p:anim>
                                    <p:anim calcmode="lin" valueType="num">
                                      <p:cBhvr>
                                        <p:cTn id="16" dur="2000" fill="hold"/>
                                        <p:tgtEl>
                                          <p:spTgt spid="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4DC66F6-BC99-5D49-6DD3-4D85B5F514C5}"/>
              </a:ext>
            </a:extLst>
          </p:cNvPr>
          <p:cNvSpPr txBox="1"/>
          <p:nvPr/>
        </p:nvSpPr>
        <p:spPr>
          <a:xfrm>
            <a:off x="660400" y="493702"/>
            <a:ext cx="10845800" cy="954107"/>
          </a:xfrm>
          <a:prstGeom prst="rect">
            <a:avLst/>
          </a:prstGeom>
          <a:noFill/>
        </p:spPr>
        <p:txBody>
          <a:bodyPr wrap="square">
            <a:spAutoFit/>
          </a:bodyPr>
          <a:lstStyle/>
          <a:p>
            <a:pPr algn="ctr"/>
            <a:r>
              <a:rPr lang="en-US" sz="2800" b="1" dirty="0" err="1">
                <a:solidFill>
                  <a:srgbClr val="FF0000"/>
                </a:solidFill>
                <a:effectLst/>
                <a:latin typeface="Times New Roman" panose="02020603050405020304" pitchFamily="18" charset="0"/>
                <a:ea typeface="Times New Roman" panose="02020603050405020304" pitchFamily="18" charset="0"/>
              </a:rPr>
              <a:t>Bảng</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kiểm</a:t>
            </a:r>
            <a:endParaRPr lang="en-US" sz="2800" dirty="0">
              <a:effectLst/>
              <a:latin typeface="Times New Roman" panose="02020603050405020304" pitchFamily="18" charset="0"/>
              <a:ea typeface="Times New Roman" panose="02020603050405020304" pitchFamily="18" charset="0"/>
            </a:endParaRPr>
          </a:p>
          <a:p>
            <a:pPr algn="ctr"/>
            <a:r>
              <a:rPr lang="en-US" sz="2800" b="1" dirty="0" err="1">
                <a:solidFill>
                  <a:srgbClr val="FF0000"/>
                </a:solidFill>
                <a:effectLst/>
                <a:latin typeface="Times New Roman" panose="02020603050405020304" pitchFamily="18" charset="0"/>
                <a:ea typeface="Times New Roman" panose="02020603050405020304" pitchFamily="18" charset="0"/>
              </a:rPr>
              <a:t>Đánh</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giá</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kĩ</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năng</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viết</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đoạn</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văn</a:t>
            </a:r>
            <a:endParaRPr lang="en-US" sz="2800" dirty="0">
              <a:effectLst/>
              <a:latin typeface="Times New Roman" panose="02020603050405020304" pitchFamily="18" charset="0"/>
              <a:ea typeface="Times New Roman" panose="02020603050405020304" pitchFamily="18" charset="0"/>
            </a:endParaRPr>
          </a:p>
        </p:txBody>
      </p:sp>
      <p:graphicFrame>
        <p:nvGraphicFramePr>
          <p:cNvPr id="6" name="Table 5">
            <a:extLst>
              <a:ext uri="{FF2B5EF4-FFF2-40B4-BE49-F238E27FC236}">
                <a16:creationId xmlns:a16="http://schemas.microsoft.com/office/drawing/2014/main" id="{37532503-BD77-ADD4-0F75-00677EDBC958}"/>
              </a:ext>
            </a:extLst>
          </p:cNvPr>
          <p:cNvGraphicFramePr>
            <a:graphicFrameLocks noGrp="1"/>
          </p:cNvGraphicFramePr>
          <p:nvPr>
            <p:extLst>
              <p:ext uri="{D42A27DB-BD31-4B8C-83A1-F6EECF244321}">
                <p14:modId xmlns:p14="http://schemas.microsoft.com/office/powerpoint/2010/main" val="3432765949"/>
              </p:ext>
            </p:extLst>
          </p:nvPr>
        </p:nvGraphicFramePr>
        <p:xfrm>
          <a:off x="673100" y="1620044"/>
          <a:ext cx="10845800" cy="4267200"/>
        </p:xfrm>
        <a:graphic>
          <a:graphicData uri="http://schemas.openxmlformats.org/drawingml/2006/table">
            <a:tbl>
              <a:tblPr firstRow="1" firstCol="1" bandRow="1"/>
              <a:tblGrid>
                <a:gridCol w="852668">
                  <a:extLst>
                    <a:ext uri="{9D8B030D-6E8A-4147-A177-3AD203B41FA5}">
                      <a16:colId xmlns:a16="http://schemas.microsoft.com/office/drawing/2014/main" val="3377634354"/>
                    </a:ext>
                  </a:extLst>
                </a:gridCol>
                <a:gridCol w="7728875">
                  <a:extLst>
                    <a:ext uri="{9D8B030D-6E8A-4147-A177-3AD203B41FA5}">
                      <a16:colId xmlns:a16="http://schemas.microsoft.com/office/drawing/2014/main" val="2535038994"/>
                    </a:ext>
                  </a:extLst>
                </a:gridCol>
                <a:gridCol w="809235">
                  <a:extLst>
                    <a:ext uri="{9D8B030D-6E8A-4147-A177-3AD203B41FA5}">
                      <a16:colId xmlns:a16="http://schemas.microsoft.com/office/drawing/2014/main" val="2947085992"/>
                    </a:ext>
                  </a:extLst>
                </a:gridCol>
                <a:gridCol w="1455022">
                  <a:extLst>
                    <a:ext uri="{9D8B030D-6E8A-4147-A177-3AD203B41FA5}">
                      <a16:colId xmlns:a16="http://schemas.microsoft.com/office/drawing/2014/main" val="2237608385"/>
                    </a:ext>
                  </a:extLst>
                </a:gridCol>
              </a:tblGrid>
              <a:tr h="0">
                <a:tc>
                  <a:txBody>
                    <a:bodyPr/>
                    <a:lstStyle/>
                    <a:p>
                      <a:pPr algn="ct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Tiêu chí</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4048031"/>
                  </a:ext>
                </a:extLst>
              </a:tr>
              <a:tr h="410210">
                <a:tc>
                  <a:txBody>
                    <a:bodyPr/>
                    <a:lstStyle/>
                    <a:p>
                      <a:pPr algn="ct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Đảm bảo hình thức đoạn văn với dung lượng khoảng 7 - 9 câu.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0880584"/>
                  </a:ext>
                </a:extLst>
              </a:tr>
              <a:tr h="356235">
                <a:tc>
                  <a:txBody>
                    <a:bodyPr/>
                    <a:lstStyle/>
                    <a:p>
                      <a:pPr algn="ct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 văn có một chủ đề: </a:t>
                      </a:r>
                      <a:r>
                        <a:rPr lang="vi-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 tiết </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 sắc em chọn.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5956389"/>
                  </a:ext>
                </a:extLst>
              </a:tr>
              <a:tr h="0">
                <a:tc>
                  <a:txBody>
                    <a:bodyPr/>
                    <a:lstStyle/>
                    <a:p>
                      <a:pPr algn="ct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 câu văn phân tích rõ ràng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5286967"/>
                  </a:ext>
                </a:extLst>
              </a:tr>
              <a:tr h="0">
                <a:tc>
                  <a:txBody>
                    <a:bodyPr/>
                    <a:lstStyle/>
                    <a:p>
                      <a:pPr algn="ct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 văn đảm bảo tính liên kết giữa các câu trong đoạn văn.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1158196"/>
                  </a:ext>
                </a:extLst>
              </a:tr>
              <a:tr h="0">
                <a:tc>
                  <a:txBody>
                    <a:bodyPr/>
                    <a:lstStyle/>
                    <a:p>
                      <a:pPr algn="ct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 văn đảm bảo về yêu cầu về chính tả, cách sử dụng từ ngữ, ngữ pháp.</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261968"/>
                  </a:ext>
                </a:extLst>
              </a:tr>
            </a:tbl>
          </a:graphicData>
        </a:graphic>
      </p:graphicFrame>
    </p:spTree>
    <p:extLst>
      <p:ext uri="{BB962C8B-B14F-4D97-AF65-F5344CB8AC3E}">
        <p14:creationId xmlns:p14="http://schemas.microsoft.com/office/powerpoint/2010/main" val="2392316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875" b="21875"/>
          <a:stretch>
            <a:fillRect/>
          </a:stretch>
        </p:blipFill>
        <p:spPr>
          <a:xfrm>
            <a:off x="0" y="0"/>
            <a:ext cx="12192000" cy="6858000"/>
          </a:xfrm>
          <a:prstGeom prst="rect">
            <a:avLst/>
          </a:prstGeom>
        </p:spPr>
      </p:pic>
      <p:grpSp>
        <p:nvGrpSpPr>
          <p:cNvPr id="3" name="Group 3"/>
          <p:cNvGrpSpPr>
            <a:grpSpLocks noChangeAspect="1"/>
          </p:cNvGrpSpPr>
          <p:nvPr/>
        </p:nvGrpSpPr>
        <p:grpSpPr>
          <a:xfrm rot="275401">
            <a:off x="2148243" y="642344"/>
            <a:ext cx="8047031" cy="5573314"/>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a:stretch>
            </a:blipFill>
          </p:spPr>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id="6" name="Group 6"/>
          <p:cNvGrpSpPr>
            <a:grpSpLocks noChangeAspect="1"/>
          </p:cNvGrpSpPr>
          <p:nvPr/>
        </p:nvGrpSpPr>
        <p:grpSpPr>
          <a:xfrm rot="-2183834">
            <a:off x="1857352" y="1438240"/>
            <a:ext cx="6113217" cy="4233969"/>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278" b="-278"/>
              </a:stretch>
            </a:blipFill>
          </p:spPr>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id="9" name="Group 9"/>
          <p:cNvGrpSpPr>
            <a:grpSpLocks noChangeAspect="1"/>
          </p:cNvGrpSpPr>
          <p:nvPr/>
        </p:nvGrpSpPr>
        <p:grpSpPr>
          <a:xfrm rot="-10101156">
            <a:off x="7192791" y="719652"/>
            <a:ext cx="3281304" cy="4877330"/>
            <a:chOff x="0" y="0"/>
            <a:chExt cx="3175000" cy="4719320"/>
          </a:xfrm>
        </p:grpSpPr>
        <p:sp>
          <p:nvSpPr>
            <p:cNvPr id="10"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6"/>
              <a:stretch>
                <a:fillRect l="-113593" r="-237551"/>
              </a:stretch>
            </a:blipFill>
          </p:spPr>
        </p:sp>
        <p:sp>
          <p:nvSpPr>
            <p:cNvPr id="11"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7"/>
              <a:stretch>
                <a:fillRect l="-4322" t="-3535" r="-518"/>
              </a:stretch>
            </a:blipFill>
          </p:spPr>
        </p:sp>
      </p:grpSp>
      <p:pic>
        <p:nvPicPr>
          <p:cNvPr id="12" name="Picture 12"/>
          <p:cNvPicPr>
            <a:picLocks noChangeAspect="1"/>
          </p:cNvPicPr>
          <p:nvPr/>
        </p:nvPicPr>
        <p:blipFill>
          <a:blip r:embed="rId8"/>
          <a:srcRect/>
          <a:stretch>
            <a:fillRect/>
          </a:stretch>
        </p:blipFill>
        <p:spPr>
          <a:xfrm>
            <a:off x="2209954" y="1082523"/>
            <a:ext cx="8235369" cy="5292616"/>
          </a:xfrm>
          <a:prstGeom prst="rect">
            <a:avLst/>
          </a:prstGeom>
        </p:spPr>
      </p:pic>
      <p:pic>
        <p:nvPicPr>
          <p:cNvPr id="13" name="Picture 13"/>
          <p:cNvPicPr>
            <a:picLocks noChangeAspect="1"/>
          </p:cNvPicPr>
          <p:nvPr/>
        </p:nvPicPr>
        <p:blipFill>
          <a:blip r:embed="rId9"/>
          <a:srcRect/>
          <a:stretch>
            <a:fillRect/>
          </a:stretch>
        </p:blipFill>
        <p:spPr>
          <a:xfrm rot="-2700000">
            <a:off x="-2014423" y="1361566"/>
            <a:ext cx="3411444" cy="848597"/>
          </a:xfrm>
          <a:prstGeom prst="rect">
            <a:avLst/>
          </a:prstGeom>
        </p:spPr>
      </p:pic>
      <p:pic>
        <p:nvPicPr>
          <p:cNvPr id="14" name="Picture 14"/>
          <p:cNvPicPr>
            <a:picLocks noChangeAspect="1"/>
          </p:cNvPicPr>
          <p:nvPr/>
        </p:nvPicPr>
        <p:blipFill>
          <a:blip r:embed="rId10"/>
          <a:srcRect/>
          <a:stretch>
            <a:fillRect/>
          </a:stretch>
        </p:blipFill>
        <p:spPr>
          <a:xfrm rot="-3569674">
            <a:off x="-1623682" y="-719025"/>
            <a:ext cx="2629961" cy="2583937"/>
          </a:xfrm>
          <a:prstGeom prst="rect">
            <a:avLst/>
          </a:prstGeom>
        </p:spPr>
      </p:pic>
      <p:pic>
        <p:nvPicPr>
          <p:cNvPr id="15" name="Picture 15"/>
          <p:cNvPicPr>
            <a:picLocks noChangeAspect="1"/>
          </p:cNvPicPr>
          <p:nvPr/>
        </p:nvPicPr>
        <p:blipFill>
          <a:blip r:embed="rId11"/>
          <a:srcRect/>
          <a:stretch>
            <a:fillRect/>
          </a:stretch>
        </p:blipFill>
        <p:spPr>
          <a:xfrm rot="1025603">
            <a:off x="-972341" y="4812613"/>
            <a:ext cx="2679457" cy="4090775"/>
          </a:xfrm>
          <a:prstGeom prst="rect">
            <a:avLst/>
          </a:prstGeom>
        </p:spPr>
      </p:pic>
      <p:pic>
        <p:nvPicPr>
          <p:cNvPr id="16" name="Picture 16"/>
          <p:cNvPicPr>
            <a:picLocks noChangeAspect="1"/>
          </p:cNvPicPr>
          <p:nvPr/>
        </p:nvPicPr>
        <p:blipFill>
          <a:blip r:embed="rId12"/>
          <a:srcRect/>
          <a:stretch>
            <a:fillRect/>
          </a:stretch>
        </p:blipFill>
        <p:spPr>
          <a:xfrm rot="-160405">
            <a:off x="10563660" y="4838069"/>
            <a:ext cx="2338624" cy="2852586"/>
          </a:xfrm>
          <a:prstGeom prst="rect">
            <a:avLst/>
          </a:prstGeom>
        </p:spPr>
      </p:pic>
      <p:pic>
        <p:nvPicPr>
          <p:cNvPr id="19" name="Picture 19"/>
          <p:cNvPicPr>
            <a:picLocks noChangeAspect="1"/>
          </p:cNvPicPr>
          <p:nvPr/>
        </p:nvPicPr>
        <p:blipFill>
          <a:blip r:embed="rId9"/>
          <a:srcRect/>
          <a:stretch>
            <a:fillRect/>
          </a:stretch>
        </p:blipFill>
        <p:spPr>
          <a:xfrm rot="-6273966">
            <a:off x="10422171" y="586378"/>
            <a:ext cx="3411444" cy="848597"/>
          </a:xfrm>
          <a:prstGeom prst="rect">
            <a:avLst/>
          </a:prstGeom>
        </p:spPr>
      </p:pic>
      <p:pic>
        <p:nvPicPr>
          <p:cNvPr id="20" name="Picture 20"/>
          <p:cNvPicPr>
            <a:picLocks noChangeAspect="1"/>
          </p:cNvPicPr>
          <p:nvPr/>
        </p:nvPicPr>
        <p:blipFill>
          <a:blip r:embed="rId13"/>
          <a:srcRect/>
          <a:stretch>
            <a:fillRect/>
          </a:stretch>
        </p:blipFill>
        <p:spPr>
          <a:xfrm rot="27259">
            <a:off x="941801" y="67120"/>
            <a:ext cx="594619" cy="605981"/>
          </a:xfrm>
          <a:prstGeom prst="rect">
            <a:avLst/>
          </a:prstGeom>
        </p:spPr>
      </p:pic>
      <p:sp>
        <p:nvSpPr>
          <p:cNvPr id="22" name="TextBox 6">
            <a:extLst>
              <a:ext uri="{FF2B5EF4-FFF2-40B4-BE49-F238E27FC236}">
                <a16:creationId xmlns:a16="http://schemas.microsoft.com/office/drawing/2014/main" id="{372E812D-5EBD-F8A7-3A35-C7EE82D48C41}"/>
              </a:ext>
            </a:extLst>
          </p:cNvPr>
          <p:cNvSpPr txBox="1"/>
          <p:nvPr/>
        </p:nvSpPr>
        <p:spPr>
          <a:xfrm rot="20054771">
            <a:off x="2225232" y="2309224"/>
            <a:ext cx="8053781" cy="1754648"/>
          </a:xfrm>
          <a:prstGeom prst="rect">
            <a:avLst/>
          </a:prstGeom>
        </p:spPr>
        <p:txBody>
          <a:bodyPr lIns="0" tIns="0" rIns="0" bIns="0" rtlCol="0" anchor="t">
            <a:spAutoFit/>
          </a:bodyPr>
          <a:lstStyle/>
          <a:p>
            <a:pPr marL="0" marR="0" lvl="0" indent="0" algn="ctr" defTabSz="609630" rtl="0" eaLnBrk="1" fontAlgn="auto" latinLnBrk="0" hangingPunct="1">
              <a:lnSpc>
                <a:spcPts val="14283"/>
              </a:lnSpc>
              <a:spcBef>
                <a:spcPct val="0"/>
              </a:spcBef>
              <a:spcAft>
                <a:spcPts val="0"/>
              </a:spcAft>
              <a:buClrTx/>
              <a:buSzTx/>
              <a:buFontTx/>
              <a:buNone/>
              <a:tabLst/>
              <a:defRPr/>
            </a:pPr>
            <a:r>
              <a:rPr kumimoji="0" lang="en-US" sz="10202" b="0" i="0" u="none" strike="noStrike" kern="1200" cap="none" spc="0" normalizeH="0" baseline="0" noProof="0" dirty="0" err="1">
                <a:ln>
                  <a:noFill/>
                </a:ln>
                <a:solidFill>
                  <a:srgbClr val="FF0000"/>
                </a:solidFill>
                <a:effectLst/>
                <a:uLnTx/>
                <a:uFillTx/>
                <a:latin typeface="Fave Script Bold Pro" pitchFamily="2" charset="0"/>
                <a:ea typeface="+mn-ea"/>
                <a:cs typeface="+mn-cs"/>
              </a:rPr>
              <a:t>Hình</a:t>
            </a:r>
            <a:r>
              <a:rPr kumimoji="0" lang="en-US" sz="10202" b="0" i="0" u="none" strike="noStrike" kern="1200" cap="none" spc="0" normalizeH="0" baseline="0" noProof="0" dirty="0">
                <a:ln>
                  <a:noFill/>
                </a:ln>
                <a:solidFill>
                  <a:srgbClr val="FF0000"/>
                </a:solidFill>
                <a:effectLst/>
                <a:uLnTx/>
                <a:uFillTx/>
                <a:latin typeface="Fave Script Bold Pro" pitchFamily="2" charset="0"/>
                <a:ea typeface="+mn-ea"/>
                <a:cs typeface="+mn-cs"/>
              </a:rPr>
              <a:t> </a:t>
            </a:r>
            <a:r>
              <a:rPr kumimoji="0" lang="en-US" sz="10202" b="0" i="0" u="none" strike="noStrike" kern="1200" cap="none" spc="0" normalizeH="0" baseline="0" noProof="0" dirty="0" err="1">
                <a:ln>
                  <a:noFill/>
                </a:ln>
                <a:solidFill>
                  <a:srgbClr val="FF0000"/>
                </a:solidFill>
                <a:effectLst/>
                <a:uLnTx/>
                <a:uFillTx/>
                <a:latin typeface="Fave Script Bold Pro" pitchFamily="2" charset="0"/>
                <a:ea typeface="+mn-ea"/>
                <a:cs typeface="+mn-cs"/>
              </a:rPr>
              <a:t>thành</a:t>
            </a:r>
            <a:r>
              <a:rPr kumimoji="0" lang="en-US" sz="10202" b="0" i="0" u="none" strike="noStrike" kern="1200" cap="none" spc="0" normalizeH="0" baseline="0" noProof="0" dirty="0">
                <a:ln>
                  <a:noFill/>
                </a:ln>
                <a:solidFill>
                  <a:srgbClr val="FF0000"/>
                </a:solidFill>
                <a:effectLst/>
                <a:uLnTx/>
                <a:uFillTx/>
                <a:latin typeface="Fave Script Bold Pro" pitchFamily="2" charset="0"/>
                <a:ea typeface="+mn-ea"/>
                <a:cs typeface="+mn-cs"/>
              </a:rPr>
              <a:t> </a:t>
            </a:r>
            <a:r>
              <a:rPr kumimoji="0" lang="en-US" sz="10202" b="0" i="0" u="none" strike="noStrike" kern="1200" cap="none" spc="0" normalizeH="0" baseline="0" noProof="0" dirty="0" err="1">
                <a:ln>
                  <a:noFill/>
                </a:ln>
                <a:solidFill>
                  <a:srgbClr val="FF0000"/>
                </a:solidFill>
                <a:effectLst/>
                <a:uLnTx/>
                <a:uFillTx/>
                <a:latin typeface="Fave Script Bold Pro" pitchFamily="2" charset="0"/>
                <a:ea typeface="+mn-ea"/>
                <a:cs typeface="+mn-cs"/>
              </a:rPr>
              <a:t>kiến</a:t>
            </a:r>
            <a:r>
              <a:rPr kumimoji="0" lang="en-US" sz="10202" b="0" i="0" u="none" strike="noStrike" kern="1200" cap="none" spc="0" normalizeH="0" baseline="0" noProof="0" dirty="0">
                <a:ln>
                  <a:noFill/>
                </a:ln>
                <a:solidFill>
                  <a:srgbClr val="FF0000"/>
                </a:solidFill>
                <a:effectLst/>
                <a:uLnTx/>
                <a:uFillTx/>
                <a:latin typeface="Fave Script Bold Pro" pitchFamily="2" charset="0"/>
                <a:ea typeface="+mn-ea"/>
                <a:cs typeface="+mn-cs"/>
              </a:rPr>
              <a:t> </a:t>
            </a:r>
            <a:r>
              <a:rPr kumimoji="0" lang="en-US" sz="10202" b="0" i="0" u="none" strike="noStrike" kern="1200" cap="none" spc="0" normalizeH="0" baseline="0" noProof="0" dirty="0" err="1">
                <a:ln>
                  <a:noFill/>
                </a:ln>
                <a:solidFill>
                  <a:srgbClr val="FF0000"/>
                </a:solidFill>
                <a:effectLst/>
                <a:uLnTx/>
                <a:uFillTx/>
                <a:latin typeface="Fave Script Bold Pro" pitchFamily="2" charset="0"/>
                <a:ea typeface="+mn-ea"/>
                <a:cs typeface="+mn-cs"/>
              </a:rPr>
              <a:t>thức</a:t>
            </a:r>
            <a:endParaRPr kumimoji="0" lang="en-US" sz="10202" b="0" i="0" u="none" strike="noStrike" kern="1200" cap="none" spc="0" normalizeH="0" baseline="0" noProof="0" dirty="0">
              <a:ln>
                <a:noFill/>
              </a:ln>
              <a:solidFill>
                <a:srgbClr val="FF0000"/>
              </a:solidFill>
              <a:effectLst/>
              <a:uLnTx/>
              <a:uFillTx/>
              <a:latin typeface="Fave Script Bold Pro" pitchFamily="2" charset="0"/>
              <a:ea typeface="+mn-ea"/>
              <a:cs typeface="+mn-cs"/>
            </a:endParaRPr>
          </a:p>
        </p:txBody>
      </p:sp>
    </p:spTree>
    <p:extLst>
      <p:ext uri="{BB962C8B-B14F-4D97-AF65-F5344CB8AC3E}">
        <p14:creationId xmlns:p14="http://schemas.microsoft.com/office/powerpoint/2010/main" val="3779340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906871FD-9927-D7EA-B372-AC90F1ABD400}"/>
              </a:ext>
            </a:extLst>
          </p:cNvPr>
          <p:cNvPicPr>
            <a:picLocks noChangeAspect="1"/>
          </p:cNvPicPr>
          <p:nvPr/>
        </p:nvPicPr>
        <p:blipFill rotWithShape="1">
          <a:blip r:embed="rId2"/>
          <a:srcRect l="21219" t="31500" r="8720" b="27750"/>
          <a:stretch/>
        </p:blipFill>
        <p:spPr>
          <a:xfrm>
            <a:off x="1781178" y="2278058"/>
            <a:ext cx="3096418" cy="2328864"/>
          </a:xfrm>
          <a:prstGeom prst="rect">
            <a:avLst/>
          </a:prstGeom>
          <a:effectLst>
            <a:softEdge rad="635000"/>
          </a:effectLst>
        </p:spPr>
      </p:pic>
      <p:grpSp>
        <p:nvGrpSpPr>
          <p:cNvPr id="5" name="Group 4">
            <a:extLst>
              <a:ext uri="{FF2B5EF4-FFF2-40B4-BE49-F238E27FC236}">
                <a16:creationId xmlns:a16="http://schemas.microsoft.com/office/drawing/2014/main" id="{CB786972-E58B-409B-99F4-F324AD186615}"/>
              </a:ext>
            </a:extLst>
          </p:cNvPr>
          <p:cNvGrpSpPr/>
          <p:nvPr/>
        </p:nvGrpSpPr>
        <p:grpSpPr>
          <a:xfrm>
            <a:off x="249238" y="169862"/>
            <a:ext cx="6111880" cy="744538"/>
            <a:chOff x="249238" y="169862"/>
            <a:chExt cx="6111880" cy="744538"/>
          </a:xfrm>
        </p:grpSpPr>
        <p:sp>
          <p:nvSpPr>
            <p:cNvPr id="2" name="Rectangle: Rounded Corners 1">
              <a:extLst>
                <a:ext uri="{FF2B5EF4-FFF2-40B4-BE49-F238E27FC236}">
                  <a16:creationId xmlns:a16="http://schemas.microsoft.com/office/drawing/2014/main" id="{E8474204-899E-F53B-892A-B0332C9FEE3A}"/>
                </a:ext>
              </a:extLst>
            </p:cNvPr>
            <p:cNvSpPr/>
            <p:nvPr/>
          </p:nvSpPr>
          <p:spPr>
            <a:xfrm>
              <a:off x="788992" y="242886"/>
              <a:ext cx="5572126" cy="62865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ĐỌC - TÌM HIỂU CHUNG</a:t>
              </a:r>
            </a:p>
          </p:txBody>
        </p:sp>
        <p:sp>
          <p:nvSpPr>
            <p:cNvPr id="3" name="Heptagon 2">
              <a:extLst>
                <a:ext uri="{FF2B5EF4-FFF2-40B4-BE49-F238E27FC236}">
                  <a16:creationId xmlns:a16="http://schemas.microsoft.com/office/drawing/2014/main" id="{89331C4E-9FE8-A3A3-3D8F-58124A3C6BD1}"/>
                </a:ext>
              </a:extLst>
            </p:cNvPr>
            <p:cNvSpPr/>
            <p:nvPr/>
          </p:nvSpPr>
          <p:spPr>
            <a:xfrm>
              <a:off x="249238" y="169862"/>
              <a:ext cx="822324" cy="744538"/>
            </a:xfrm>
            <a:prstGeom prst="heptagon">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I</a:t>
              </a:r>
            </a:p>
          </p:txBody>
        </p:sp>
      </p:grpSp>
      <p:sp>
        <p:nvSpPr>
          <p:cNvPr id="12" name="Oval 11">
            <a:extLst>
              <a:ext uri="{FF2B5EF4-FFF2-40B4-BE49-F238E27FC236}">
                <a16:creationId xmlns:a16="http://schemas.microsoft.com/office/drawing/2014/main" id="{44F4F2D5-4CCA-19B2-611E-92947CB16F23}"/>
              </a:ext>
            </a:extLst>
          </p:cNvPr>
          <p:cNvSpPr/>
          <p:nvPr/>
        </p:nvSpPr>
        <p:spPr>
          <a:xfrm>
            <a:off x="660400" y="1130300"/>
            <a:ext cx="2940050" cy="744538"/>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6">
                    <a:lumMod val="50000"/>
                  </a:schemeClr>
                </a:solidFill>
                <a:latin typeface="Times New Roman" panose="02020603050405020304" pitchFamily="18" charset="0"/>
                <a:cs typeface="Times New Roman" panose="02020603050405020304" pitchFamily="18" charset="0"/>
              </a:rPr>
              <a:t>1.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Tác</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giả</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D991B0F5-8D1C-3CF6-1403-D7CAAA7A058B}"/>
              </a:ext>
            </a:extLst>
          </p:cNvPr>
          <p:cNvSpPr/>
          <p:nvPr/>
        </p:nvSpPr>
        <p:spPr>
          <a:xfrm>
            <a:off x="1214438" y="1985963"/>
            <a:ext cx="3357562" cy="744538"/>
          </a:xfrm>
          <a:prstGeom prst="roundRect">
            <a:avLst/>
          </a:prstGeom>
          <a:solidFill>
            <a:schemeClr val="accent4">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7030A0"/>
                </a:solidFill>
                <a:effectLst/>
                <a:latin typeface="Times New Roman" panose="02020603050405020304" pitchFamily="18" charset="0"/>
                <a:ea typeface="Times New Roman" panose="02020603050405020304" pitchFamily="18" charset="0"/>
              </a:rPr>
              <a:t>Ngô</a:t>
            </a:r>
            <a:r>
              <a:rPr lang="en-US" sz="3200" b="1" dirty="0">
                <a:solidFill>
                  <a:srgbClr val="7030A0"/>
                </a:solidFill>
                <a:effectLst/>
                <a:latin typeface="Times New Roman" panose="02020603050405020304" pitchFamily="18" charset="0"/>
                <a:ea typeface="Times New Roman" panose="02020603050405020304" pitchFamily="18" charset="0"/>
              </a:rPr>
              <a:t> </a:t>
            </a:r>
            <a:r>
              <a:rPr lang="en-US" sz="3200" b="1" dirty="0" err="1">
                <a:solidFill>
                  <a:srgbClr val="7030A0"/>
                </a:solidFill>
                <a:effectLst/>
                <a:latin typeface="Times New Roman" panose="02020603050405020304" pitchFamily="18" charset="0"/>
                <a:ea typeface="Times New Roman" panose="02020603050405020304" pitchFamily="18" charset="0"/>
              </a:rPr>
              <a:t>gia</a:t>
            </a:r>
            <a:r>
              <a:rPr lang="en-US" sz="3200" b="1" dirty="0">
                <a:solidFill>
                  <a:srgbClr val="7030A0"/>
                </a:solidFill>
                <a:effectLst/>
                <a:latin typeface="Times New Roman" panose="02020603050405020304" pitchFamily="18" charset="0"/>
                <a:ea typeface="Times New Roman" panose="02020603050405020304" pitchFamily="18" charset="0"/>
              </a:rPr>
              <a:t> </a:t>
            </a:r>
            <a:r>
              <a:rPr lang="en-US" sz="3200" b="1" dirty="0" err="1">
                <a:solidFill>
                  <a:srgbClr val="7030A0"/>
                </a:solidFill>
                <a:effectLst/>
                <a:latin typeface="Times New Roman" panose="02020603050405020304" pitchFamily="18" charset="0"/>
                <a:ea typeface="Times New Roman" panose="02020603050405020304" pitchFamily="18" charset="0"/>
              </a:rPr>
              <a:t>Văn</a:t>
            </a:r>
            <a:r>
              <a:rPr lang="en-US" sz="3200" b="1" dirty="0">
                <a:solidFill>
                  <a:srgbClr val="7030A0"/>
                </a:solidFill>
                <a:effectLst/>
                <a:latin typeface="Times New Roman" panose="02020603050405020304" pitchFamily="18" charset="0"/>
                <a:ea typeface="Times New Roman" panose="02020603050405020304" pitchFamily="18" charset="0"/>
              </a:rPr>
              <a:t> </a:t>
            </a:r>
            <a:r>
              <a:rPr lang="en-US" sz="3200" b="1" dirty="0" err="1">
                <a:solidFill>
                  <a:srgbClr val="7030A0"/>
                </a:solidFill>
                <a:effectLst/>
                <a:latin typeface="Times New Roman" panose="02020603050405020304" pitchFamily="18" charset="0"/>
                <a:ea typeface="Times New Roman" panose="02020603050405020304" pitchFamily="18" charset="0"/>
              </a:rPr>
              <a:t>phái</a:t>
            </a:r>
            <a:r>
              <a:rPr lang="en-US" sz="3200" b="1" dirty="0">
                <a:solidFill>
                  <a:srgbClr val="7030A0"/>
                </a:solidFill>
                <a:effectLst/>
                <a:latin typeface="Times New Roman" panose="02020603050405020304" pitchFamily="18" charset="0"/>
                <a:ea typeface="Times New Roman" panose="02020603050405020304" pitchFamily="18" charset="0"/>
              </a:rPr>
              <a:t> </a:t>
            </a:r>
            <a:endParaRPr lang="en-US" sz="3200" b="1" dirty="0">
              <a:solidFill>
                <a:srgbClr val="7030A0"/>
              </a:solidFill>
            </a:endParaRPr>
          </a:p>
        </p:txBody>
      </p:sp>
      <p:sp>
        <p:nvSpPr>
          <p:cNvPr id="14" name="Rectangle: Rounded Corners 13">
            <a:extLst>
              <a:ext uri="{FF2B5EF4-FFF2-40B4-BE49-F238E27FC236}">
                <a16:creationId xmlns:a16="http://schemas.microsoft.com/office/drawing/2014/main" id="{F99F103B-691A-FB56-36D3-8D1B27EE9028}"/>
              </a:ext>
            </a:extLst>
          </p:cNvPr>
          <p:cNvSpPr/>
          <p:nvPr/>
        </p:nvSpPr>
        <p:spPr>
          <a:xfrm>
            <a:off x="2667793" y="4127500"/>
            <a:ext cx="7833519" cy="744538"/>
          </a:xfrm>
          <a:prstGeom prst="roundRect">
            <a:avLst/>
          </a:prstGeom>
          <a:solidFill>
            <a:schemeClr val="accent4">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tabLst>
                <a:tab pos="342900" algn="l"/>
              </a:tabLst>
            </a:pPr>
            <a:endParaRPr lang="en-US" sz="2600" dirty="0">
              <a:solidFill>
                <a:srgbClr val="7030A0"/>
              </a:solidFill>
              <a:effectLst/>
              <a:latin typeface="Times New Roman" panose="02020603050405020304" pitchFamily="18" charset="0"/>
              <a:ea typeface="Times New Roman" panose="02020603050405020304" pitchFamily="18" charset="0"/>
            </a:endParaRPr>
          </a:p>
          <a:p>
            <a:pPr algn="just">
              <a:tabLst>
                <a:tab pos="342900" algn="l"/>
              </a:tabLst>
            </a:pPr>
            <a:r>
              <a:rPr lang="en-US" sz="2600" dirty="0" err="1">
                <a:solidFill>
                  <a:srgbClr val="7030A0"/>
                </a:solidFill>
                <a:effectLst/>
                <a:latin typeface="Times New Roman" panose="02020603050405020304" pitchFamily="18" charset="0"/>
                <a:ea typeface="Times New Roman" panose="02020603050405020304" pitchFamily="18" charset="0"/>
              </a:rPr>
              <a:t>Ngô</a:t>
            </a:r>
            <a:r>
              <a:rPr lang="en-US" sz="2600" dirty="0">
                <a:solidFill>
                  <a:srgbClr val="7030A0"/>
                </a:solidFill>
                <a:effectLst/>
                <a:latin typeface="Times New Roman" panose="02020603050405020304" pitchFamily="18" charset="0"/>
                <a:ea typeface="Times New Roman" panose="02020603050405020304" pitchFamily="18" charset="0"/>
              </a:rPr>
              <a:t> </a:t>
            </a:r>
            <a:r>
              <a:rPr lang="en-US" sz="2600" dirty="0" err="1">
                <a:solidFill>
                  <a:srgbClr val="7030A0"/>
                </a:solidFill>
                <a:effectLst/>
                <a:latin typeface="Times New Roman" panose="02020603050405020304" pitchFamily="18" charset="0"/>
                <a:ea typeface="Times New Roman" panose="02020603050405020304" pitchFamily="18" charset="0"/>
              </a:rPr>
              <a:t>Thì</a:t>
            </a:r>
            <a:r>
              <a:rPr lang="en-US" sz="2600" dirty="0">
                <a:solidFill>
                  <a:srgbClr val="7030A0"/>
                </a:solidFill>
                <a:effectLst/>
                <a:latin typeface="Times New Roman" panose="02020603050405020304" pitchFamily="18" charset="0"/>
                <a:ea typeface="Times New Roman" panose="02020603050405020304" pitchFamily="18" charset="0"/>
              </a:rPr>
              <a:t> </a:t>
            </a:r>
            <a:r>
              <a:rPr lang="en-US" sz="2600" dirty="0" err="1">
                <a:solidFill>
                  <a:srgbClr val="7030A0"/>
                </a:solidFill>
                <a:effectLst/>
                <a:latin typeface="Times New Roman" panose="02020603050405020304" pitchFamily="18" charset="0"/>
                <a:ea typeface="Times New Roman" panose="02020603050405020304" pitchFamily="18" charset="0"/>
              </a:rPr>
              <a:t>Chí</a:t>
            </a:r>
            <a:r>
              <a:rPr lang="en-US" sz="2600" dirty="0">
                <a:solidFill>
                  <a:srgbClr val="7030A0"/>
                </a:solidFill>
                <a:effectLst/>
                <a:latin typeface="Times New Roman" panose="02020603050405020304" pitchFamily="18" charset="0"/>
                <a:ea typeface="Times New Roman" panose="02020603050405020304" pitchFamily="18" charset="0"/>
              </a:rPr>
              <a:t> (1753-1788) </a:t>
            </a:r>
            <a:r>
              <a:rPr lang="en-US" sz="2600" dirty="0" err="1">
                <a:solidFill>
                  <a:srgbClr val="7030A0"/>
                </a:solidFill>
                <a:effectLst/>
                <a:latin typeface="Times New Roman" panose="02020603050405020304" pitchFamily="18" charset="0"/>
                <a:ea typeface="Times New Roman" panose="02020603050405020304" pitchFamily="18" charset="0"/>
              </a:rPr>
              <a:t>viết</a:t>
            </a:r>
            <a:r>
              <a:rPr lang="en-US" sz="2600" dirty="0">
                <a:solidFill>
                  <a:srgbClr val="7030A0"/>
                </a:solidFill>
                <a:effectLst/>
                <a:latin typeface="Times New Roman" panose="02020603050405020304" pitchFamily="18" charset="0"/>
                <a:ea typeface="Times New Roman" panose="02020603050405020304" pitchFamily="18" charset="0"/>
              </a:rPr>
              <a:t> </a:t>
            </a:r>
            <a:r>
              <a:rPr lang="en-US" sz="2600" dirty="0" err="1">
                <a:solidFill>
                  <a:srgbClr val="7030A0"/>
                </a:solidFill>
                <a:effectLst/>
                <a:latin typeface="Times New Roman" panose="02020603050405020304" pitchFamily="18" charset="0"/>
                <a:ea typeface="Times New Roman" panose="02020603050405020304" pitchFamily="18" charset="0"/>
              </a:rPr>
              <a:t>bảy</a:t>
            </a:r>
            <a:r>
              <a:rPr lang="en-US" sz="2600" dirty="0">
                <a:solidFill>
                  <a:srgbClr val="7030A0"/>
                </a:solidFill>
                <a:effectLst/>
                <a:latin typeface="Times New Roman" panose="02020603050405020304" pitchFamily="18" charset="0"/>
                <a:ea typeface="Times New Roman" panose="02020603050405020304" pitchFamily="18" charset="0"/>
              </a:rPr>
              <a:t> </a:t>
            </a:r>
            <a:r>
              <a:rPr lang="en-US" sz="2600" dirty="0" err="1">
                <a:solidFill>
                  <a:srgbClr val="7030A0"/>
                </a:solidFill>
                <a:effectLst/>
                <a:latin typeface="Times New Roman" panose="02020603050405020304" pitchFamily="18" charset="0"/>
                <a:ea typeface="Times New Roman" panose="02020603050405020304" pitchFamily="18" charset="0"/>
              </a:rPr>
              <a:t>hồi</a:t>
            </a:r>
            <a:r>
              <a:rPr lang="en-US" sz="2600" dirty="0">
                <a:solidFill>
                  <a:srgbClr val="7030A0"/>
                </a:solidFill>
                <a:effectLst/>
                <a:latin typeface="Times New Roman" panose="02020603050405020304" pitchFamily="18" charset="0"/>
                <a:ea typeface="Times New Roman" panose="02020603050405020304" pitchFamily="18" charset="0"/>
              </a:rPr>
              <a:t> </a:t>
            </a:r>
            <a:r>
              <a:rPr lang="en-US" sz="2600" dirty="0" err="1">
                <a:solidFill>
                  <a:srgbClr val="7030A0"/>
                </a:solidFill>
                <a:effectLst/>
                <a:latin typeface="Times New Roman" panose="02020603050405020304" pitchFamily="18" charset="0"/>
                <a:ea typeface="Times New Roman" panose="02020603050405020304" pitchFamily="18" charset="0"/>
              </a:rPr>
              <a:t>đầu</a:t>
            </a:r>
            <a:r>
              <a:rPr lang="en-US" sz="2600" dirty="0">
                <a:solidFill>
                  <a:srgbClr val="7030A0"/>
                </a:solidFill>
                <a:effectLst/>
                <a:latin typeface="Times New Roman" panose="02020603050405020304" pitchFamily="18" charset="0"/>
                <a:ea typeface="Times New Roman" panose="02020603050405020304" pitchFamily="18" charset="0"/>
              </a:rPr>
              <a:t> </a:t>
            </a:r>
            <a:r>
              <a:rPr lang="en-US" sz="2600" dirty="0" err="1">
                <a:solidFill>
                  <a:srgbClr val="7030A0"/>
                </a:solidFill>
                <a:effectLst/>
                <a:latin typeface="Times New Roman" panose="02020603050405020304" pitchFamily="18" charset="0"/>
                <a:ea typeface="Times New Roman" panose="02020603050405020304" pitchFamily="18" charset="0"/>
              </a:rPr>
              <a:t>của</a:t>
            </a:r>
            <a:r>
              <a:rPr lang="en-US" sz="2600" dirty="0">
                <a:solidFill>
                  <a:srgbClr val="7030A0"/>
                </a:solidFill>
                <a:effectLst/>
                <a:latin typeface="Times New Roman" panose="02020603050405020304" pitchFamily="18" charset="0"/>
                <a:ea typeface="Times New Roman" panose="02020603050405020304" pitchFamily="18" charset="0"/>
              </a:rPr>
              <a:t> </a:t>
            </a:r>
            <a:r>
              <a:rPr lang="en-US" sz="2600" dirty="0" err="1">
                <a:solidFill>
                  <a:srgbClr val="7030A0"/>
                </a:solidFill>
                <a:effectLst/>
                <a:latin typeface="Times New Roman" panose="02020603050405020304" pitchFamily="18" charset="0"/>
                <a:ea typeface="Times New Roman" panose="02020603050405020304" pitchFamily="18" charset="0"/>
              </a:rPr>
              <a:t>tác</a:t>
            </a:r>
            <a:r>
              <a:rPr lang="en-US" sz="2600" dirty="0">
                <a:solidFill>
                  <a:srgbClr val="7030A0"/>
                </a:solidFill>
                <a:effectLst/>
                <a:latin typeface="Times New Roman" panose="02020603050405020304" pitchFamily="18" charset="0"/>
                <a:ea typeface="Times New Roman" panose="02020603050405020304" pitchFamily="18" charset="0"/>
              </a:rPr>
              <a:t> </a:t>
            </a:r>
            <a:r>
              <a:rPr lang="en-US" sz="2600" dirty="0" err="1">
                <a:solidFill>
                  <a:srgbClr val="7030A0"/>
                </a:solidFill>
                <a:effectLst/>
                <a:latin typeface="Times New Roman" panose="02020603050405020304" pitchFamily="18" charset="0"/>
                <a:ea typeface="Times New Roman" panose="02020603050405020304" pitchFamily="18" charset="0"/>
              </a:rPr>
              <a:t>phẩm</a:t>
            </a:r>
            <a:r>
              <a:rPr lang="en-US" sz="2600" dirty="0">
                <a:solidFill>
                  <a:srgbClr val="7030A0"/>
                </a:solidFill>
                <a:effectLst/>
                <a:latin typeface="Times New Roman" panose="02020603050405020304" pitchFamily="18" charset="0"/>
                <a:ea typeface="Times New Roman" panose="02020603050405020304" pitchFamily="18" charset="0"/>
              </a:rPr>
              <a:t>.</a:t>
            </a:r>
          </a:p>
          <a:p>
            <a:pPr algn="ctr"/>
            <a:r>
              <a:rPr lang="en-US" sz="3200" dirty="0">
                <a:solidFill>
                  <a:srgbClr val="7030A0"/>
                </a:solidFill>
                <a:effectLst/>
                <a:latin typeface="Times New Roman" panose="02020603050405020304" pitchFamily="18" charset="0"/>
                <a:ea typeface="Times New Roman" panose="02020603050405020304" pitchFamily="18" charset="0"/>
              </a:rPr>
              <a:t> </a:t>
            </a:r>
            <a:endParaRPr lang="en-US" sz="3200" b="1" dirty="0">
              <a:solidFill>
                <a:srgbClr val="7030A0"/>
              </a:solidFill>
            </a:endParaRPr>
          </a:p>
        </p:txBody>
      </p:sp>
      <p:sp>
        <p:nvSpPr>
          <p:cNvPr id="15" name="Rectangle: Rounded Corners 14">
            <a:extLst>
              <a:ext uri="{FF2B5EF4-FFF2-40B4-BE49-F238E27FC236}">
                <a16:creationId xmlns:a16="http://schemas.microsoft.com/office/drawing/2014/main" id="{7FE03DE0-C7C5-E97B-8F55-4649D4C022AC}"/>
              </a:ext>
            </a:extLst>
          </p:cNvPr>
          <p:cNvSpPr/>
          <p:nvPr/>
        </p:nvSpPr>
        <p:spPr>
          <a:xfrm>
            <a:off x="2667793" y="5275258"/>
            <a:ext cx="7833519" cy="754065"/>
          </a:xfrm>
          <a:prstGeom prst="roundRect">
            <a:avLst/>
          </a:prstGeom>
          <a:solidFill>
            <a:schemeClr val="accent4">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7030A0"/>
                </a:solidFill>
                <a:effectLst/>
                <a:latin typeface="Times New Roman" panose="02020603050405020304" pitchFamily="18" charset="0"/>
                <a:ea typeface="Times New Roman" panose="02020603050405020304" pitchFamily="18" charset="0"/>
              </a:rPr>
              <a:t>Ngô</a:t>
            </a:r>
            <a:r>
              <a:rPr lang="en-US" sz="2800" dirty="0">
                <a:solidFill>
                  <a:srgbClr val="7030A0"/>
                </a:solidFill>
                <a:effectLst/>
                <a:latin typeface="Times New Roman" panose="02020603050405020304" pitchFamily="18" charset="0"/>
                <a:ea typeface="Times New Roman" panose="02020603050405020304" pitchFamily="18" charset="0"/>
              </a:rPr>
              <a:t> </a:t>
            </a:r>
            <a:r>
              <a:rPr lang="en-US" sz="2800" dirty="0" err="1">
                <a:solidFill>
                  <a:srgbClr val="7030A0"/>
                </a:solidFill>
                <a:effectLst/>
                <a:latin typeface="Times New Roman" panose="02020603050405020304" pitchFamily="18" charset="0"/>
                <a:ea typeface="Times New Roman" panose="02020603050405020304" pitchFamily="18" charset="0"/>
              </a:rPr>
              <a:t>Thì</a:t>
            </a:r>
            <a:r>
              <a:rPr lang="en-US" sz="2800" dirty="0">
                <a:solidFill>
                  <a:srgbClr val="7030A0"/>
                </a:solidFill>
                <a:effectLst/>
                <a:latin typeface="Times New Roman" panose="02020603050405020304" pitchFamily="18" charset="0"/>
                <a:ea typeface="Times New Roman" panose="02020603050405020304" pitchFamily="18" charset="0"/>
              </a:rPr>
              <a:t> Du (1772-1840) </a:t>
            </a:r>
            <a:r>
              <a:rPr lang="en-US" sz="2800" dirty="0" err="1">
                <a:solidFill>
                  <a:srgbClr val="7030A0"/>
                </a:solidFill>
                <a:effectLst/>
                <a:latin typeface="Times New Roman" panose="02020603050405020304" pitchFamily="18" charset="0"/>
                <a:ea typeface="Times New Roman" panose="02020603050405020304" pitchFamily="18" charset="0"/>
              </a:rPr>
              <a:t>viết</a:t>
            </a:r>
            <a:r>
              <a:rPr lang="en-US" sz="2800" dirty="0">
                <a:solidFill>
                  <a:srgbClr val="7030A0"/>
                </a:solidFill>
                <a:effectLst/>
                <a:latin typeface="Times New Roman" panose="02020603050405020304" pitchFamily="18" charset="0"/>
                <a:ea typeface="Times New Roman" panose="02020603050405020304" pitchFamily="18" charset="0"/>
              </a:rPr>
              <a:t> </a:t>
            </a:r>
            <a:r>
              <a:rPr lang="en-US" sz="2800" dirty="0" err="1">
                <a:solidFill>
                  <a:srgbClr val="7030A0"/>
                </a:solidFill>
                <a:effectLst/>
                <a:latin typeface="Times New Roman" panose="02020603050405020304" pitchFamily="18" charset="0"/>
                <a:ea typeface="Times New Roman" panose="02020603050405020304" pitchFamily="18" charset="0"/>
              </a:rPr>
              <a:t>bảy</a:t>
            </a:r>
            <a:r>
              <a:rPr lang="en-US" sz="2800" dirty="0">
                <a:solidFill>
                  <a:srgbClr val="7030A0"/>
                </a:solidFill>
                <a:effectLst/>
                <a:latin typeface="Times New Roman" panose="02020603050405020304" pitchFamily="18" charset="0"/>
                <a:ea typeface="Times New Roman" panose="02020603050405020304" pitchFamily="18" charset="0"/>
              </a:rPr>
              <a:t> </a:t>
            </a:r>
            <a:r>
              <a:rPr lang="en-US" sz="2800" dirty="0" err="1">
                <a:solidFill>
                  <a:srgbClr val="7030A0"/>
                </a:solidFill>
                <a:effectLst/>
                <a:latin typeface="Times New Roman" panose="02020603050405020304" pitchFamily="18" charset="0"/>
                <a:ea typeface="Times New Roman" panose="02020603050405020304" pitchFamily="18" charset="0"/>
              </a:rPr>
              <a:t>hồi</a:t>
            </a:r>
            <a:r>
              <a:rPr lang="en-US" sz="2800" dirty="0">
                <a:solidFill>
                  <a:srgbClr val="7030A0"/>
                </a:solidFill>
                <a:effectLst/>
                <a:latin typeface="Times New Roman" panose="02020603050405020304" pitchFamily="18" charset="0"/>
                <a:ea typeface="Times New Roman" panose="02020603050405020304" pitchFamily="18" charset="0"/>
              </a:rPr>
              <a:t> </a:t>
            </a:r>
            <a:r>
              <a:rPr lang="en-US" sz="2800" dirty="0" err="1">
                <a:solidFill>
                  <a:srgbClr val="7030A0"/>
                </a:solidFill>
                <a:effectLst/>
                <a:latin typeface="Times New Roman" panose="02020603050405020304" pitchFamily="18" charset="0"/>
                <a:ea typeface="Times New Roman" panose="02020603050405020304" pitchFamily="18" charset="0"/>
              </a:rPr>
              <a:t>tiếp</a:t>
            </a:r>
            <a:r>
              <a:rPr lang="en-US" sz="2800" dirty="0">
                <a:solidFill>
                  <a:srgbClr val="7030A0"/>
                </a:solidFill>
                <a:effectLst/>
                <a:latin typeface="Times New Roman" panose="02020603050405020304" pitchFamily="18" charset="0"/>
                <a:ea typeface="Times New Roman" panose="02020603050405020304" pitchFamily="18" charset="0"/>
              </a:rPr>
              <a:t> </a:t>
            </a:r>
            <a:r>
              <a:rPr lang="en-US" sz="2800" dirty="0" err="1">
                <a:solidFill>
                  <a:srgbClr val="7030A0"/>
                </a:solidFill>
                <a:effectLst/>
                <a:latin typeface="Times New Roman" panose="02020603050405020304" pitchFamily="18" charset="0"/>
                <a:ea typeface="Times New Roman" panose="02020603050405020304" pitchFamily="18" charset="0"/>
              </a:rPr>
              <a:t>theo</a:t>
            </a:r>
            <a:endParaRPr lang="en-US" sz="2800" b="1" dirty="0">
              <a:solidFill>
                <a:srgbClr val="7030A0"/>
              </a:solidFill>
            </a:endParaRPr>
          </a:p>
        </p:txBody>
      </p:sp>
      <p:sp>
        <p:nvSpPr>
          <p:cNvPr id="16" name="Rectangle: Rounded Corners 15">
            <a:extLst>
              <a:ext uri="{FF2B5EF4-FFF2-40B4-BE49-F238E27FC236}">
                <a16:creationId xmlns:a16="http://schemas.microsoft.com/office/drawing/2014/main" id="{E31393C9-C6D7-DD88-DD39-5376A05EA75A}"/>
              </a:ext>
            </a:extLst>
          </p:cNvPr>
          <p:cNvSpPr/>
          <p:nvPr/>
        </p:nvSpPr>
        <p:spPr>
          <a:xfrm>
            <a:off x="5546725" y="1985963"/>
            <a:ext cx="5972175" cy="744538"/>
          </a:xfrm>
          <a:prstGeom prst="roundRect">
            <a:avLst/>
          </a:prstGeom>
          <a:solidFill>
            <a:schemeClr val="accent4">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rgbClr val="7030A0"/>
                </a:solidFill>
                <a:latin typeface="Times New Roman" panose="02020603050405020304" pitchFamily="18" charset="0"/>
                <a:ea typeface="Times New Roman" panose="02020603050405020304" pitchFamily="18" charset="0"/>
              </a:rPr>
              <a:t>N</a:t>
            </a:r>
            <a:r>
              <a:rPr lang="en-US" sz="3000" dirty="0" err="1">
                <a:solidFill>
                  <a:srgbClr val="7030A0"/>
                </a:solidFill>
                <a:effectLst/>
                <a:latin typeface="Times New Roman" panose="02020603050405020304" pitchFamily="18" charset="0"/>
                <a:ea typeface="Times New Roman" panose="02020603050405020304" pitchFamily="18" charset="0"/>
              </a:rPr>
              <a:t>hóm</a:t>
            </a:r>
            <a:r>
              <a:rPr lang="en-US" sz="3000" dirty="0">
                <a:solidFill>
                  <a:srgbClr val="7030A0"/>
                </a:solidFill>
                <a:effectLst/>
                <a:latin typeface="Times New Roman" panose="02020603050405020304" pitchFamily="18" charset="0"/>
                <a:ea typeface="Times New Roman" panose="02020603050405020304" pitchFamily="18" charset="0"/>
              </a:rPr>
              <a:t> </a:t>
            </a:r>
            <a:r>
              <a:rPr lang="en-US" sz="3000" dirty="0" err="1">
                <a:solidFill>
                  <a:srgbClr val="7030A0"/>
                </a:solidFill>
                <a:effectLst/>
                <a:latin typeface="Times New Roman" panose="02020603050405020304" pitchFamily="18" charset="0"/>
                <a:ea typeface="Times New Roman" panose="02020603050405020304" pitchFamily="18" charset="0"/>
              </a:rPr>
              <a:t>tác</a:t>
            </a:r>
            <a:r>
              <a:rPr lang="en-US" sz="3000" dirty="0">
                <a:solidFill>
                  <a:srgbClr val="7030A0"/>
                </a:solidFill>
                <a:effectLst/>
                <a:latin typeface="Times New Roman" panose="02020603050405020304" pitchFamily="18" charset="0"/>
                <a:ea typeface="Times New Roman" panose="02020603050405020304" pitchFamily="18" charset="0"/>
              </a:rPr>
              <a:t> </a:t>
            </a:r>
            <a:r>
              <a:rPr lang="en-US" sz="3000" dirty="0" err="1">
                <a:solidFill>
                  <a:srgbClr val="7030A0"/>
                </a:solidFill>
                <a:effectLst/>
                <a:latin typeface="Times New Roman" panose="02020603050405020304" pitchFamily="18" charset="0"/>
                <a:ea typeface="Times New Roman" panose="02020603050405020304" pitchFamily="18" charset="0"/>
              </a:rPr>
              <a:t>giả</a:t>
            </a:r>
            <a:r>
              <a:rPr lang="en-US" sz="3000" dirty="0">
                <a:solidFill>
                  <a:srgbClr val="7030A0"/>
                </a:solidFill>
                <a:effectLst/>
                <a:latin typeface="Times New Roman" panose="02020603050405020304" pitchFamily="18" charset="0"/>
                <a:ea typeface="Times New Roman" panose="02020603050405020304" pitchFamily="18" charset="0"/>
              </a:rPr>
              <a:t> </a:t>
            </a:r>
            <a:r>
              <a:rPr lang="en-US" sz="3000" dirty="0" err="1">
                <a:solidFill>
                  <a:srgbClr val="7030A0"/>
                </a:solidFill>
                <a:effectLst/>
                <a:latin typeface="Times New Roman" panose="02020603050405020304" pitchFamily="18" charset="0"/>
                <a:ea typeface="Times New Roman" panose="02020603050405020304" pitchFamily="18" charset="0"/>
              </a:rPr>
              <a:t>thuộc</a:t>
            </a:r>
            <a:r>
              <a:rPr lang="en-US" sz="3000" dirty="0">
                <a:solidFill>
                  <a:srgbClr val="7030A0"/>
                </a:solidFill>
                <a:effectLst/>
                <a:latin typeface="Times New Roman" panose="02020603050405020304" pitchFamily="18" charset="0"/>
                <a:ea typeface="Times New Roman" panose="02020603050405020304" pitchFamily="18" charset="0"/>
              </a:rPr>
              <a:t> </a:t>
            </a:r>
            <a:r>
              <a:rPr lang="en-US" sz="3000" dirty="0" err="1">
                <a:solidFill>
                  <a:srgbClr val="7030A0"/>
                </a:solidFill>
                <a:effectLst/>
                <a:latin typeface="Times New Roman" panose="02020603050405020304" pitchFamily="18" charset="0"/>
                <a:ea typeface="Times New Roman" panose="02020603050405020304" pitchFamily="18" charset="0"/>
              </a:rPr>
              <a:t>dòng</a:t>
            </a:r>
            <a:r>
              <a:rPr lang="en-US" sz="3000" dirty="0">
                <a:solidFill>
                  <a:srgbClr val="7030A0"/>
                </a:solidFill>
                <a:effectLst/>
                <a:latin typeface="Times New Roman" panose="02020603050405020304" pitchFamily="18" charset="0"/>
                <a:ea typeface="Times New Roman" panose="02020603050405020304" pitchFamily="18" charset="0"/>
              </a:rPr>
              <a:t> </a:t>
            </a:r>
            <a:r>
              <a:rPr lang="en-US" sz="3000" dirty="0" err="1">
                <a:solidFill>
                  <a:srgbClr val="7030A0"/>
                </a:solidFill>
                <a:effectLst/>
                <a:latin typeface="Times New Roman" panose="02020603050405020304" pitchFamily="18" charset="0"/>
                <a:ea typeface="Times New Roman" panose="02020603050405020304" pitchFamily="18" charset="0"/>
              </a:rPr>
              <a:t>họ</a:t>
            </a:r>
            <a:r>
              <a:rPr lang="en-US" sz="3000" dirty="0">
                <a:solidFill>
                  <a:srgbClr val="7030A0"/>
                </a:solidFill>
                <a:effectLst/>
                <a:latin typeface="Times New Roman" panose="02020603050405020304" pitchFamily="18" charset="0"/>
                <a:ea typeface="Times New Roman" panose="02020603050405020304" pitchFamily="18" charset="0"/>
              </a:rPr>
              <a:t> </a:t>
            </a:r>
            <a:r>
              <a:rPr lang="en-US" sz="3000" dirty="0" err="1">
                <a:solidFill>
                  <a:srgbClr val="7030A0"/>
                </a:solidFill>
                <a:effectLst/>
                <a:latin typeface="Times New Roman" panose="02020603050405020304" pitchFamily="18" charset="0"/>
                <a:ea typeface="Times New Roman" panose="02020603050405020304" pitchFamily="18" charset="0"/>
              </a:rPr>
              <a:t>Ngô</a:t>
            </a:r>
            <a:r>
              <a:rPr lang="en-US" sz="3000" dirty="0">
                <a:solidFill>
                  <a:srgbClr val="7030A0"/>
                </a:solidFill>
                <a:effectLst/>
                <a:latin typeface="Times New Roman" panose="02020603050405020304" pitchFamily="18" charset="0"/>
                <a:ea typeface="Times New Roman" panose="02020603050405020304" pitchFamily="18" charset="0"/>
              </a:rPr>
              <a:t> </a:t>
            </a:r>
            <a:r>
              <a:rPr lang="en-US" sz="3000" dirty="0" err="1">
                <a:solidFill>
                  <a:srgbClr val="7030A0"/>
                </a:solidFill>
                <a:effectLst/>
                <a:latin typeface="Times New Roman" panose="02020603050405020304" pitchFamily="18" charset="0"/>
                <a:ea typeface="Times New Roman" panose="02020603050405020304" pitchFamily="18" charset="0"/>
              </a:rPr>
              <a:t>Thì</a:t>
            </a:r>
            <a:endParaRPr lang="en-US" sz="3000" b="1" dirty="0">
              <a:solidFill>
                <a:srgbClr val="7030A0"/>
              </a:solidFill>
            </a:endParaRPr>
          </a:p>
        </p:txBody>
      </p:sp>
      <p:sp>
        <p:nvSpPr>
          <p:cNvPr id="17" name="Rectangle: Rounded Corners 16">
            <a:extLst>
              <a:ext uri="{FF2B5EF4-FFF2-40B4-BE49-F238E27FC236}">
                <a16:creationId xmlns:a16="http://schemas.microsoft.com/office/drawing/2014/main" id="{9278E374-B99D-0CC8-997B-92CB7F919F34}"/>
              </a:ext>
            </a:extLst>
          </p:cNvPr>
          <p:cNvSpPr/>
          <p:nvPr/>
        </p:nvSpPr>
        <p:spPr>
          <a:xfrm>
            <a:off x="5029200" y="3100390"/>
            <a:ext cx="6599237" cy="744538"/>
          </a:xfrm>
          <a:prstGeom prst="roundRect">
            <a:avLst/>
          </a:prstGeom>
          <a:solidFill>
            <a:schemeClr val="accent4">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tabLst>
                <a:tab pos="342900" algn="l"/>
              </a:tabLst>
            </a:pPr>
            <a:r>
              <a:rPr lang="en-US" sz="2400" dirty="0" err="1">
                <a:solidFill>
                  <a:srgbClr val="7030A0"/>
                </a:solidFill>
                <a:effectLst/>
                <a:latin typeface="Times New Roman" panose="02020603050405020304" pitchFamily="18" charset="0"/>
                <a:ea typeface="Times New Roman" panose="02020603050405020304" pitchFamily="18" charset="0"/>
              </a:rPr>
              <a:t>Tả</a:t>
            </a:r>
            <a:r>
              <a:rPr lang="en-US" sz="2400" dirty="0">
                <a:solidFill>
                  <a:srgbClr val="7030A0"/>
                </a:solidFill>
                <a:effectLst/>
                <a:latin typeface="Times New Roman" panose="02020603050405020304" pitchFamily="18" charset="0"/>
                <a:ea typeface="Times New Roman" panose="02020603050405020304" pitchFamily="18" charset="0"/>
              </a:rPr>
              <a:t> Thanh </a:t>
            </a:r>
            <a:r>
              <a:rPr lang="en-US" sz="2400" dirty="0" err="1">
                <a:solidFill>
                  <a:srgbClr val="7030A0"/>
                </a:solidFill>
                <a:effectLst/>
                <a:latin typeface="Times New Roman" panose="02020603050405020304" pitchFamily="18" charset="0"/>
                <a:ea typeface="Times New Roman" panose="02020603050405020304" pitchFamily="18" charset="0"/>
              </a:rPr>
              <a:t>Oai</a:t>
            </a:r>
            <a:r>
              <a:rPr lang="en-US" sz="2400" dirty="0">
                <a:solidFill>
                  <a:srgbClr val="7030A0"/>
                </a:solidFill>
                <a:effectLst/>
                <a:latin typeface="Times New Roman" panose="02020603050405020304" pitchFamily="18" charset="0"/>
                <a:ea typeface="Times New Roman" panose="02020603050405020304" pitchFamily="18" charset="0"/>
              </a:rPr>
              <a:t> (nay </a:t>
            </a:r>
            <a:r>
              <a:rPr lang="en-US" sz="2400" dirty="0" err="1">
                <a:solidFill>
                  <a:srgbClr val="7030A0"/>
                </a:solidFill>
                <a:effectLst/>
                <a:latin typeface="Times New Roman" panose="02020603050405020304" pitchFamily="18" charset="0"/>
                <a:ea typeface="Times New Roman" panose="02020603050405020304" pitchFamily="18" charset="0"/>
              </a:rPr>
              <a:t>là</a:t>
            </a:r>
            <a:r>
              <a:rPr lang="en-US" sz="2400" dirty="0">
                <a:solidFill>
                  <a:srgbClr val="7030A0"/>
                </a:solidFill>
                <a:effectLst/>
                <a:latin typeface="Times New Roman" panose="02020603050405020304" pitchFamily="18" charset="0"/>
                <a:ea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rPr>
              <a:t>huyện</a:t>
            </a:r>
            <a:r>
              <a:rPr lang="en-US" sz="2400" dirty="0">
                <a:solidFill>
                  <a:srgbClr val="7030A0"/>
                </a:solidFill>
                <a:effectLst/>
                <a:latin typeface="Times New Roman" panose="02020603050405020304" pitchFamily="18" charset="0"/>
                <a:ea typeface="Times New Roman" panose="02020603050405020304" pitchFamily="18" charset="0"/>
              </a:rPr>
              <a:t> Thanh </a:t>
            </a:r>
            <a:r>
              <a:rPr lang="en-US" sz="2400" dirty="0" err="1">
                <a:solidFill>
                  <a:srgbClr val="7030A0"/>
                </a:solidFill>
                <a:effectLst/>
                <a:latin typeface="Times New Roman" panose="02020603050405020304" pitchFamily="18" charset="0"/>
                <a:ea typeface="Times New Roman" panose="02020603050405020304" pitchFamily="18" charset="0"/>
              </a:rPr>
              <a:t>Oai</a:t>
            </a:r>
            <a:r>
              <a:rPr lang="en-US" sz="2400" dirty="0">
                <a:solidFill>
                  <a:srgbClr val="7030A0"/>
                </a:solidFill>
                <a:effectLst/>
                <a:latin typeface="Times New Roman" panose="02020603050405020304" pitchFamily="18" charset="0"/>
                <a:ea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rPr>
              <a:t>Hà</a:t>
            </a:r>
            <a:r>
              <a:rPr lang="en-US" sz="2400" dirty="0">
                <a:solidFill>
                  <a:srgbClr val="7030A0"/>
                </a:solidFill>
                <a:effectLst/>
                <a:latin typeface="Times New Roman" panose="02020603050405020304" pitchFamily="18" charset="0"/>
                <a:ea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rPr>
              <a:t>Tây</a:t>
            </a:r>
            <a:endParaRPr lang="en-US" sz="2400" dirty="0">
              <a:solidFill>
                <a:srgbClr val="7030A0"/>
              </a:solidFill>
              <a:effectLst/>
              <a:latin typeface="Times New Roman" panose="02020603050405020304" pitchFamily="18" charset="0"/>
              <a:ea typeface="Times New Roman" panose="02020603050405020304" pitchFamily="18" charset="0"/>
            </a:endParaRPr>
          </a:p>
        </p:txBody>
      </p:sp>
      <p:sp>
        <p:nvSpPr>
          <p:cNvPr id="24" name="Freeform: Shape 23">
            <a:extLst>
              <a:ext uri="{FF2B5EF4-FFF2-40B4-BE49-F238E27FC236}">
                <a16:creationId xmlns:a16="http://schemas.microsoft.com/office/drawing/2014/main" id="{0748CB8F-C606-74CA-437F-E338F787E0C9}"/>
              </a:ext>
            </a:extLst>
          </p:cNvPr>
          <p:cNvSpPr/>
          <p:nvPr/>
        </p:nvSpPr>
        <p:spPr>
          <a:xfrm>
            <a:off x="1814513" y="2730501"/>
            <a:ext cx="588961" cy="2924967"/>
          </a:xfrm>
          <a:custGeom>
            <a:avLst/>
            <a:gdLst>
              <a:gd name="connsiteX0" fmla="*/ 0 w 588961"/>
              <a:gd name="connsiteY0" fmla="*/ 0 h 2924967"/>
              <a:gd name="connsiteX1" fmla="*/ 71437 w 588961"/>
              <a:gd name="connsiteY1" fmla="*/ 0 h 2924967"/>
              <a:gd name="connsiteX2" fmla="*/ 71437 w 588961"/>
              <a:gd name="connsiteY2" fmla="*/ 1704974 h 2924967"/>
              <a:gd name="connsiteX3" fmla="*/ 460374 w 588961"/>
              <a:gd name="connsiteY3" fmla="*/ 1704974 h 2924967"/>
              <a:gd name="connsiteX4" fmla="*/ 460374 w 588961"/>
              <a:gd name="connsiteY4" fmla="*/ 1640680 h 2924967"/>
              <a:gd name="connsiteX5" fmla="*/ 588961 w 588961"/>
              <a:gd name="connsiteY5" fmla="*/ 1769268 h 2924967"/>
              <a:gd name="connsiteX6" fmla="*/ 460374 w 588961"/>
              <a:gd name="connsiteY6" fmla="*/ 1897855 h 2924967"/>
              <a:gd name="connsiteX7" fmla="*/ 460374 w 588961"/>
              <a:gd name="connsiteY7" fmla="*/ 1833561 h 2924967"/>
              <a:gd name="connsiteX8" fmla="*/ 71437 w 588961"/>
              <a:gd name="connsiteY8" fmla="*/ 1833561 h 2924967"/>
              <a:gd name="connsiteX9" fmla="*/ 71437 w 588961"/>
              <a:gd name="connsiteY9" fmla="*/ 2732086 h 2924967"/>
              <a:gd name="connsiteX10" fmla="*/ 424656 w 588961"/>
              <a:gd name="connsiteY10" fmla="*/ 2732086 h 2924967"/>
              <a:gd name="connsiteX11" fmla="*/ 424656 w 588961"/>
              <a:gd name="connsiteY11" fmla="*/ 2667792 h 2924967"/>
              <a:gd name="connsiteX12" fmla="*/ 553243 w 588961"/>
              <a:gd name="connsiteY12" fmla="*/ 2796380 h 2924967"/>
              <a:gd name="connsiteX13" fmla="*/ 424656 w 588961"/>
              <a:gd name="connsiteY13" fmla="*/ 2924967 h 2924967"/>
              <a:gd name="connsiteX14" fmla="*/ 424656 w 588961"/>
              <a:gd name="connsiteY14" fmla="*/ 2860673 h 2924967"/>
              <a:gd name="connsiteX15" fmla="*/ 71437 w 588961"/>
              <a:gd name="connsiteY15" fmla="*/ 2860673 h 2924967"/>
              <a:gd name="connsiteX16" fmla="*/ 71437 w 588961"/>
              <a:gd name="connsiteY16" fmla="*/ 2870199 h 2924967"/>
              <a:gd name="connsiteX17" fmla="*/ 0 w 588961"/>
              <a:gd name="connsiteY17" fmla="*/ 2870199 h 2924967"/>
              <a:gd name="connsiteX18" fmla="*/ 0 w 588961"/>
              <a:gd name="connsiteY18" fmla="*/ 2860673 h 2924967"/>
              <a:gd name="connsiteX19" fmla="*/ 0 w 588961"/>
              <a:gd name="connsiteY19" fmla="*/ 2732086 h 292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961" h="2924967">
                <a:moveTo>
                  <a:pt x="0" y="0"/>
                </a:moveTo>
                <a:lnTo>
                  <a:pt x="71437" y="0"/>
                </a:lnTo>
                <a:lnTo>
                  <a:pt x="71437" y="1704974"/>
                </a:lnTo>
                <a:lnTo>
                  <a:pt x="460374" y="1704974"/>
                </a:lnTo>
                <a:lnTo>
                  <a:pt x="460374" y="1640680"/>
                </a:lnTo>
                <a:lnTo>
                  <a:pt x="588961" y="1769268"/>
                </a:lnTo>
                <a:lnTo>
                  <a:pt x="460374" y="1897855"/>
                </a:lnTo>
                <a:lnTo>
                  <a:pt x="460374" y="1833561"/>
                </a:lnTo>
                <a:lnTo>
                  <a:pt x="71437" y="1833561"/>
                </a:lnTo>
                <a:lnTo>
                  <a:pt x="71437" y="2732086"/>
                </a:lnTo>
                <a:lnTo>
                  <a:pt x="424656" y="2732086"/>
                </a:lnTo>
                <a:lnTo>
                  <a:pt x="424656" y="2667792"/>
                </a:lnTo>
                <a:lnTo>
                  <a:pt x="553243" y="2796380"/>
                </a:lnTo>
                <a:lnTo>
                  <a:pt x="424656" y="2924967"/>
                </a:lnTo>
                <a:lnTo>
                  <a:pt x="424656" y="2860673"/>
                </a:lnTo>
                <a:lnTo>
                  <a:pt x="71437" y="2860673"/>
                </a:lnTo>
                <a:lnTo>
                  <a:pt x="71437" y="2870199"/>
                </a:lnTo>
                <a:lnTo>
                  <a:pt x="0" y="2870199"/>
                </a:lnTo>
                <a:lnTo>
                  <a:pt x="0" y="2860673"/>
                </a:lnTo>
                <a:lnTo>
                  <a:pt x="0" y="2732086"/>
                </a:lnTo>
                <a:close/>
              </a:path>
            </a:pathLst>
          </a:cu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Arrow: Right 21">
            <a:extLst>
              <a:ext uri="{FF2B5EF4-FFF2-40B4-BE49-F238E27FC236}">
                <a16:creationId xmlns:a16="http://schemas.microsoft.com/office/drawing/2014/main" id="{E8B58492-5723-1FA2-EBE6-966F28000B31}"/>
              </a:ext>
            </a:extLst>
          </p:cNvPr>
          <p:cNvSpPr/>
          <p:nvPr/>
        </p:nvSpPr>
        <p:spPr>
          <a:xfrm>
            <a:off x="4741465" y="2268535"/>
            <a:ext cx="553243" cy="257175"/>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Right 22">
            <a:extLst>
              <a:ext uri="{FF2B5EF4-FFF2-40B4-BE49-F238E27FC236}">
                <a16:creationId xmlns:a16="http://schemas.microsoft.com/office/drawing/2014/main" id="{EFAD6E63-9A16-FD0E-F11D-DDBDC3034768}"/>
              </a:ext>
            </a:extLst>
          </p:cNvPr>
          <p:cNvSpPr/>
          <p:nvPr/>
        </p:nvSpPr>
        <p:spPr>
          <a:xfrm rot="5400000">
            <a:off x="8376666" y="2805331"/>
            <a:ext cx="312291" cy="257175"/>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45734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up)">
                                      <p:cBhvr>
                                        <p:cTn id="22" dur="500"/>
                                        <p:tgtEl>
                                          <p:spTgt spid="23"/>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up)">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24" grpId="0" animBg="1"/>
      <p:bldP spid="22"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8C67536F-E2BE-9F0C-A366-BC946CCAA962}"/>
              </a:ext>
            </a:extLst>
          </p:cNvPr>
          <p:cNvSpPr/>
          <p:nvPr/>
        </p:nvSpPr>
        <p:spPr>
          <a:xfrm>
            <a:off x="660399" y="330199"/>
            <a:ext cx="3382963" cy="744538"/>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6">
                    <a:lumMod val="50000"/>
                  </a:schemeClr>
                </a:solidFill>
                <a:latin typeface="Times New Roman" panose="02020603050405020304" pitchFamily="18" charset="0"/>
                <a:cs typeface="Times New Roman" panose="02020603050405020304" pitchFamily="18" charset="0"/>
              </a:rPr>
              <a:t>2.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Tác</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phẩm</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grpSp>
        <p:nvGrpSpPr>
          <p:cNvPr id="5" name="组合 49">
            <a:extLst>
              <a:ext uri="{FF2B5EF4-FFF2-40B4-BE49-F238E27FC236}">
                <a16:creationId xmlns:a16="http://schemas.microsoft.com/office/drawing/2014/main" id="{B07CA5F8-FA3C-DAC9-B1B1-BF42EDC6E62D}"/>
              </a:ext>
            </a:extLst>
          </p:cNvPr>
          <p:cNvGrpSpPr/>
          <p:nvPr/>
        </p:nvGrpSpPr>
        <p:grpSpPr>
          <a:xfrm>
            <a:off x="3545114" y="1813076"/>
            <a:ext cx="996495" cy="444593"/>
            <a:chOff x="5260593" y="1647730"/>
            <a:chExt cx="2451195" cy="1188611"/>
          </a:xfrm>
          <a:solidFill>
            <a:srgbClr val="2277DC"/>
          </a:solidFill>
        </p:grpSpPr>
        <p:sp>
          <p:nvSpPr>
            <p:cNvPr id="6" name="Freeform 20">
              <a:extLst>
                <a:ext uri="{FF2B5EF4-FFF2-40B4-BE49-F238E27FC236}">
                  <a16:creationId xmlns:a16="http://schemas.microsoft.com/office/drawing/2014/main" id="{F668569D-8DAD-F8AE-9EC5-99AAA0ED24C4}"/>
                </a:ext>
              </a:extLst>
            </p:cNvPr>
            <p:cNvSpPr>
              <a:spLocks noEditPoints="1"/>
            </p:cNvSpPr>
            <p:nvPr/>
          </p:nvSpPr>
          <p:spPr bwMode="auto">
            <a:xfrm>
              <a:off x="7450354" y="2417845"/>
              <a:ext cx="261434" cy="294873"/>
            </a:xfrm>
            <a:custGeom>
              <a:avLst/>
              <a:gdLst>
                <a:gd name="T0" fmla="*/ 16 w 210"/>
                <a:gd name="T1" fmla="*/ 238 h 238"/>
                <a:gd name="T2" fmla="*/ 8 w 210"/>
                <a:gd name="T3" fmla="*/ 236 h 238"/>
                <a:gd name="T4" fmla="*/ 0 w 210"/>
                <a:gd name="T5" fmla="*/ 222 h 238"/>
                <a:gd name="T6" fmla="*/ 0 w 210"/>
                <a:gd name="T7" fmla="*/ 17 h 238"/>
                <a:gd name="T8" fmla="*/ 8 w 210"/>
                <a:gd name="T9" fmla="*/ 3 h 238"/>
                <a:gd name="T10" fmla="*/ 24 w 210"/>
                <a:gd name="T11" fmla="*/ 3 h 238"/>
                <a:gd name="T12" fmla="*/ 202 w 210"/>
                <a:gd name="T13" fmla="*/ 106 h 238"/>
                <a:gd name="T14" fmla="*/ 210 w 210"/>
                <a:gd name="T15" fmla="*/ 120 h 238"/>
                <a:gd name="T16" fmla="*/ 202 w 210"/>
                <a:gd name="T17" fmla="*/ 133 h 238"/>
                <a:gd name="T18" fmla="*/ 24 w 210"/>
                <a:gd name="T19" fmla="*/ 236 h 238"/>
                <a:gd name="T20" fmla="*/ 16 w 210"/>
                <a:gd name="T21" fmla="*/ 238 h 238"/>
                <a:gd name="T22" fmla="*/ 32 w 210"/>
                <a:gd name="T23" fmla="*/ 44 h 238"/>
                <a:gd name="T24" fmla="*/ 32 w 210"/>
                <a:gd name="T25" fmla="*/ 195 h 238"/>
                <a:gd name="T26" fmla="*/ 163 w 210"/>
                <a:gd name="T27" fmla="*/ 120 h 238"/>
                <a:gd name="T28" fmla="*/ 32 w 210"/>
                <a:gd name="T29" fmla="*/ 4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0" h="238">
                  <a:moveTo>
                    <a:pt x="16" y="238"/>
                  </a:moveTo>
                  <a:cubicBezTo>
                    <a:pt x="14" y="238"/>
                    <a:pt x="11" y="238"/>
                    <a:pt x="8" y="236"/>
                  </a:cubicBezTo>
                  <a:cubicBezTo>
                    <a:pt x="3" y="233"/>
                    <a:pt x="0" y="228"/>
                    <a:pt x="0" y="222"/>
                  </a:cubicBezTo>
                  <a:cubicBezTo>
                    <a:pt x="0" y="17"/>
                    <a:pt x="0" y="17"/>
                    <a:pt x="0" y="17"/>
                  </a:cubicBezTo>
                  <a:cubicBezTo>
                    <a:pt x="0" y="11"/>
                    <a:pt x="3" y="6"/>
                    <a:pt x="8" y="3"/>
                  </a:cubicBezTo>
                  <a:cubicBezTo>
                    <a:pt x="13" y="0"/>
                    <a:pt x="19" y="0"/>
                    <a:pt x="24" y="3"/>
                  </a:cubicBezTo>
                  <a:cubicBezTo>
                    <a:pt x="202" y="106"/>
                    <a:pt x="202" y="106"/>
                    <a:pt x="202" y="106"/>
                  </a:cubicBezTo>
                  <a:cubicBezTo>
                    <a:pt x="207" y="109"/>
                    <a:pt x="210" y="114"/>
                    <a:pt x="210" y="120"/>
                  </a:cubicBezTo>
                  <a:cubicBezTo>
                    <a:pt x="210" y="125"/>
                    <a:pt x="207" y="130"/>
                    <a:pt x="202" y="133"/>
                  </a:cubicBezTo>
                  <a:cubicBezTo>
                    <a:pt x="24" y="236"/>
                    <a:pt x="24" y="236"/>
                    <a:pt x="24" y="236"/>
                  </a:cubicBezTo>
                  <a:cubicBezTo>
                    <a:pt x="22" y="238"/>
                    <a:pt x="19" y="238"/>
                    <a:pt x="16" y="238"/>
                  </a:cubicBezTo>
                  <a:close/>
                  <a:moveTo>
                    <a:pt x="32" y="44"/>
                  </a:moveTo>
                  <a:cubicBezTo>
                    <a:pt x="32" y="195"/>
                    <a:pt x="32" y="195"/>
                    <a:pt x="32" y="195"/>
                  </a:cubicBezTo>
                  <a:cubicBezTo>
                    <a:pt x="163" y="120"/>
                    <a:pt x="163" y="120"/>
                    <a:pt x="163" y="120"/>
                  </a:cubicBezTo>
                  <a:lnTo>
                    <a:pt x="32" y="44"/>
                  </a:lnTo>
                  <a:close/>
                </a:path>
              </a:pathLst>
            </a:custGeom>
            <a:grpFill/>
            <a:ln w="28575">
              <a:solidFill>
                <a:srgbClr val="FFC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ndParaRPr>
            </a:p>
          </p:txBody>
        </p:sp>
        <p:sp>
          <p:nvSpPr>
            <p:cNvPr id="7" name="Freeform 23">
              <a:extLst>
                <a:ext uri="{FF2B5EF4-FFF2-40B4-BE49-F238E27FC236}">
                  <a16:creationId xmlns:a16="http://schemas.microsoft.com/office/drawing/2014/main" id="{25053B60-37D1-A822-90A3-BB7BD75B27F3}"/>
                </a:ext>
              </a:extLst>
            </p:cNvPr>
            <p:cNvSpPr>
              <a:spLocks/>
            </p:cNvSpPr>
            <p:nvPr/>
          </p:nvSpPr>
          <p:spPr bwMode="auto">
            <a:xfrm>
              <a:off x="5260593" y="2222276"/>
              <a:ext cx="2229280" cy="614065"/>
            </a:xfrm>
            <a:custGeom>
              <a:avLst/>
              <a:gdLst>
                <a:gd name="T0" fmla="*/ 17 w 1796"/>
                <a:gd name="T1" fmla="*/ 496 h 496"/>
                <a:gd name="T2" fmla="*/ 7 w 1796"/>
                <a:gd name="T3" fmla="*/ 492 h 496"/>
                <a:gd name="T4" fmla="*/ 6 w 1796"/>
                <a:gd name="T5" fmla="*/ 469 h 496"/>
                <a:gd name="T6" fmla="*/ 427 w 1796"/>
                <a:gd name="T7" fmla="*/ 5 h 496"/>
                <a:gd name="T8" fmla="*/ 439 w 1796"/>
                <a:gd name="T9" fmla="*/ 0 h 496"/>
                <a:gd name="T10" fmla="*/ 451 w 1796"/>
                <a:gd name="T11" fmla="*/ 5 h 496"/>
                <a:gd name="T12" fmla="*/ 678 w 1796"/>
                <a:gd name="T13" fmla="*/ 255 h 496"/>
                <a:gd name="T14" fmla="*/ 1780 w 1796"/>
                <a:gd name="T15" fmla="*/ 255 h 496"/>
                <a:gd name="T16" fmla="*/ 1796 w 1796"/>
                <a:gd name="T17" fmla="*/ 271 h 496"/>
                <a:gd name="T18" fmla="*/ 1780 w 1796"/>
                <a:gd name="T19" fmla="*/ 287 h 496"/>
                <a:gd name="T20" fmla="*/ 671 w 1796"/>
                <a:gd name="T21" fmla="*/ 287 h 496"/>
                <a:gd name="T22" fmla="*/ 659 w 1796"/>
                <a:gd name="T23" fmla="*/ 282 h 496"/>
                <a:gd name="T24" fmla="*/ 439 w 1796"/>
                <a:gd name="T25" fmla="*/ 40 h 496"/>
                <a:gd name="T26" fmla="*/ 29 w 1796"/>
                <a:gd name="T27" fmla="*/ 491 h 496"/>
                <a:gd name="T28" fmla="*/ 17 w 1796"/>
                <a:gd name="T29" fmla="*/ 496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96" h="496">
                  <a:moveTo>
                    <a:pt x="17" y="496"/>
                  </a:moveTo>
                  <a:cubicBezTo>
                    <a:pt x="14" y="496"/>
                    <a:pt x="10" y="495"/>
                    <a:pt x="7" y="492"/>
                  </a:cubicBezTo>
                  <a:cubicBezTo>
                    <a:pt x="0" y="486"/>
                    <a:pt x="0" y="476"/>
                    <a:pt x="6" y="469"/>
                  </a:cubicBezTo>
                  <a:cubicBezTo>
                    <a:pt x="427" y="5"/>
                    <a:pt x="427" y="5"/>
                    <a:pt x="427" y="5"/>
                  </a:cubicBezTo>
                  <a:cubicBezTo>
                    <a:pt x="430" y="2"/>
                    <a:pt x="434" y="0"/>
                    <a:pt x="439" y="0"/>
                  </a:cubicBezTo>
                  <a:cubicBezTo>
                    <a:pt x="443" y="0"/>
                    <a:pt x="448" y="2"/>
                    <a:pt x="451" y="5"/>
                  </a:cubicBezTo>
                  <a:cubicBezTo>
                    <a:pt x="678" y="255"/>
                    <a:pt x="678" y="255"/>
                    <a:pt x="678" y="255"/>
                  </a:cubicBezTo>
                  <a:cubicBezTo>
                    <a:pt x="1780" y="255"/>
                    <a:pt x="1780" y="255"/>
                    <a:pt x="1780" y="255"/>
                  </a:cubicBezTo>
                  <a:cubicBezTo>
                    <a:pt x="1789" y="255"/>
                    <a:pt x="1796" y="262"/>
                    <a:pt x="1796" y="271"/>
                  </a:cubicBezTo>
                  <a:cubicBezTo>
                    <a:pt x="1796" y="280"/>
                    <a:pt x="1789" y="287"/>
                    <a:pt x="1780" y="287"/>
                  </a:cubicBezTo>
                  <a:cubicBezTo>
                    <a:pt x="671" y="287"/>
                    <a:pt x="671" y="287"/>
                    <a:pt x="671" y="287"/>
                  </a:cubicBezTo>
                  <a:cubicBezTo>
                    <a:pt x="666" y="287"/>
                    <a:pt x="662" y="285"/>
                    <a:pt x="659" y="282"/>
                  </a:cubicBezTo>
                  <a:cubicBezTo>
                    <a:pt x="439" y="40"/>
                    <a:pt x="439" y="40"/>
                    <a:pt x="439" y="40"/>
                  </a:cubicBezTo>
                  <a:cubicBezTo>
                    <a:pt x="29" y="491"/>
                    <a:pt x="29" y="491"/>
                    <a:pt x="29" y="491"/>
                  </a:cubicBezTo>
                  <a:cubicBezTo>
                    <a:pt x="26" y="494"/>
                    <a:pt x="22" y="496"/>
                    <a:pt x="17" y="496"/>
                  </a:cubicBezTo>
                  <a:close/>
                </a:path>
              </a:pathLst>
            </a:custGeom>
            <a:grpFill/>
            <a:ln w="28575">
              <a:solidFill>
                <a:srgbClr val="FFC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ndParaRPr>
            </a:p>
          </p:txBody>
        </p:sp>
        <p:sp>
          <p:nvSpPr>
            <p:cNvPr id="8" name="Freeform 24">
              <a:extLst>
                <a:ext uri="{FF2B5EF4-FFF2-40B4-BE49-F238E27FC236}">
                  <a16:creationId xmlns:a16="http://schemas.microsoft.com/office/drawing/2014/main" id="{629F5006-90FE-FE71-DAD4-554F06EE5DD9}"/>
                </a:ext>
              </a:extLst>
            </p:cNvPr>
            <p:cNvSpPr>
              <a:spLocks noEditPoints="1"/>
            </p:cNvSpPr>
            <p:nvPr/>
          </p:nvSpPr>
          <p:spPr bwMode="auto">
            <a:xfrm>
              <a:off x="5260593" y="1647730"/>
              <a:ext cx="1090320" cy="614065"/>
            </a:xfrm>
            <a:custGeom>
              <a:avLst/>
              <a:gdLst>
                <a:gd name="T0" fmla="*/ 439 w 878"/>
                <a:gd name="T1" fmla="*/ 495 h 495"/>
                <a:gd name="T2" fmla="*/ 427 w 878"/>
                <a:gd name="T3" fmla="*/ 490 h 495"/>
                <a:gd name="T4" fmla="*/ 6 w 878"/>
                <a:gd name="T5" fmla="*/ 26 h 495"/>
                <a:gd name="T6" fmla="*/ 3 w 878"/>
                <a:gd name="T7" fmla="*/ 9 h 495"/>
                <a:gd name="T8" fmla="*/ 17 w 878"/>
                <a:gd name="T9" fmla="*/ 0 h 495"/>
                <a:gd name="T10" fmla="*/ 860 w 878"/>
                <a:gd name="T11" fmla="*/ 0 h 495"/>
                <a:gd name="T12" fmla="*/ 875 w 878"/>
                <a:gd name="T13" fmla="*/ 9 h 495"/>
                <a:gd name="T14" fmla="*/ 872 w 878"/>
                <a:gd name="T15" fmla="*/ 26 h 495"/>
                <a:gd name="T16" fmla="*/ 451 w 878"/>
                <a:gd name="T17" fmla="*/ 490 h 495"/>
                <a:gd name="T18" fmla="*/ 439 w 878"/>
                <a:gd name="T19" fmla="*/ 495 h 495"/>
                <a:gd name="T20" fmla="*/ 54 w 878"/>
                <a:gd name="T21" fmla="*/ 31 h 495"/>
                <a:gd name="T22" fmla="*/ 439 w 878"/>
                <a:gd name="T23" fmla="*/ 455 h 495"/>
                <a:gd name="T24" fmla="*/ 824 w 878"/>
                <a:gd name="T25" fmla="*/ 31 h 495"/>
                <a:gd name="T26" fmla="*/ 54 w 878"/>
                <a:gd name="T27" fmla="*/ 31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8" h="495">
                  <a:moveTo>
                    <a:pt x="439" y="495"/>
                  </a:moveTo>
                  <a:cubicBezTo>
                    <a:pt x="434" y="495"/>
                    <a:pt x="430" y="493"/>
                    <a:pt x="427" y="490"/>
                  </a:cubicBezTo>
                  <a:cubicBezTo>
                    <a:pt x="6" y="26"/>
                    <a:pt x="6" y="26"/>
                    <a:pt x="6" y="26"/>
                  </a:cubicBezTo>
                  <a:cubicBezTo>
                    <a:pt x="1" y="22"/>
                    <a:pt x="0" y="15"/>
                    <a:pt x="3" y="9"/>
                  </a:cubicBezTo>
                  <a:cubicBezTo>
                    <a:pt x="5" y="3"/>
                    <a:pt x="11" y="0"/>
                    <a:pt x="17" y="0"/>
                  </a:cubicBezTo>
                  <a:cubicBezTo>
                    <a:pt x="860" y="0"/>
                    <a:pt x="860" y="0"/>
                    <a:pt x="860" y="0"/>
                  </a:cubicBezTo>
                  <a:cubicBezTo>
                    <a:pt x="867" y="0"/>
                    <a:pt x="872" y="3"/>
                    <a:pt x="875" y="9"/>
                  </a:cubicBezTo>
                  <a:cubicBezTo>
                    <a:pt x="878" y="15"/>
                    <a:pt x="876" y="22"/>
                    <a:pt x="872" y="26"/>
                  </a:cubicBezTo>
                  <a:cubicBezTo>
                    <a:pt x="451" y="490"/>
                    <a:pt x="451" y="490"/>
                    <a:pt x="451" y="490"/>
                  </a:cubicBezTo>
                  <a:cubicBezTo>
                    <a:pt x="448" y="493"/>
                    <a:pt x="443" y="495"/>
                    <a:pt x="439" y="495"/>
                  </a:cubicBezTo>
                  <a:close/>
                  <a:moveTo>
                    <a:pt x="54" y="31"/>
                  </a:moveTo>
                  <a:cubicBezTo>
                    <a:pt x="439" y="455"/>
                    <a:pt x="439" y="455"/>
                    <a:pt x="439" y="455"/>
                  </a:cubicBezTo>
                  <a:cubicBezTo>
                    <a:pt x="824" y="31"/>
                    <a:pt x="824" y="31"/>
                    <a:pt x="824" y="31"/>
                  </a:cubicBezTo>
                  <a:lnTo>
                    <a:pt x="54" y="31"/>
                  </a:lnTo>
                  <a:close/>
                </a:path>
              </a:pathLst>
            </a:custGeom>
            <a:grpFill/>
            <a:ln w="28575">
              <a:solidFill>
                <a:srgbClr val="FFC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ndParaRPr>
            </a:p>
          </p:txBody>
        </p:sp>
      </p:grpSp>
      <p:sp>
        <p:nvSpPr>
          <p:cNvPr id="10" name="TextBox 9">
            <a:extLst>
              <a:ext uri="{FF2B5EF4-FFF2-40B4-BE49-F238E27FC236}">
                <a16:creationId xmlns:a16="http://schemas.microsoft.com/office/drawing/2014/main" id="{45676FBF-062B-9DBB-59A3-DCDA8AA93972}"/>
              </a:ext>
            </a:extLst>
          </p:cNvPr>
          <p:cNvSpPr txBox="1"/>
          <p:nvPr/>
        </p:nvSpPr>
        <p:spPr>
          <a:xfrm>
            <a:off x="786938" y="1214701"/>
            <a:ext cx="3709563" cy="584775"/>
          </a:xfrm>
          <a:prstGeom prst="rect">
            <a:avLst/>
          </a:prstGeom>
          <a:noFill/>
        </p:spPr>
        <p:txBody>
          <a:bodyPr wrap="square">
            <a:spAutoFit/>
          </a:bodyPr>
          <a:lstStyle/>
          <a:p>
            <a:r>
              <a:rPr lang="en-US" sz="3200" b="1" dirty="0" err="1">
                <a:solidFill>
                  <a:srgbClr val="FF0000"/>
                </a:solidFill>
                <a:effectLst/>
                <a:latin typeface="Times New Roman" panose="02020603050405020304" pitchFamily="18" charset="0"/>
                <a:ea typeface="Times New Roman" panose="02020603050405020304" pitchFamily="18" charset="0"/>
              </a:rPr>
              <a:t>Hoàn</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cảnh</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sáng</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tác</a:t>
            </a:r>
            <a:endParaRPr lang="en-US" sz="3200" dirty="0">
              <a:solidFill>
                <a:srgbClr val="FF0000"/>
              </a:solidFill>
            </a:endParaRPr>
          </a:p>
        </p:txBody>
      </p:sp>
      <p:sp>
        <p:nvSpPr>
          <p:cNvPr id="12" name="TextBox 11">
            <a:extLst>
              <a:ext uri="{FF2B5EF4-FFF2-40B4-BE49-F238E27FC236}">
                <a16:creationId xmlns:a16="http://schemas.microsoft.com/office/drawing/2014/main" id="{3D03D9BD-6FAF-282C-3D18-1344C2CDD6B1}"/>
              </a:ext>
            </a:extLst>
          </p:cNvPr>
          <p:cNvSpPr txBox="1"/>
          <p:nvPr/>
        </p:nvSpPr>
        <p:spPr>
          <a:xfrm>
            <a:off x="4541609" y="1562524"/>
            <a:ext cx="6872288" cy="1077218"/>
          </a:xfrm>
          <a:prstGeom prst="rect">
            <a:avLst/>
          </a:prstGeom>
          <a:noFill/>
        </p:spPr>
        <p:txBody>
          <a:bodyPr wrap="square">
            <a:spAutoFit/>
          </a:bodyPr>
          <a:lstStyle/>
          <a:p>
            <a:r>
              <a:rPr lang="en-US" sz="3200" dirty="0" err="1">
                <a:solidFill>
                  <a:schemeClr val="accent6">
                    <a:lumMod val="50000"/>
                  </a:schemeClr>
                </a:solidFill>
                <a:latin typeface="Times New Roman" panose="02020603050405020304" pitchFamily="18" charset="0"/>
                <a:ea typeface="Times New Roman" panose="02020603050405020304" pitchFamily="18" charset="0"/>
              </a:rPr>
              <a:t>T</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hời</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điểm</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Tây</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S</a:t>
            </a:r>
            <a:r>
              <a:rPr lang="vi-VN" sz="3200" dirty="0">
                <a:solidFill>
                  <a:schemeClr val="accent6">
                    <a:lumMod val="50000"/>
                  </a:schemeClr>
                </a:solidFill>
                <a:effectLst/>
                <a:latin typeface="Times New Roman" panose="02020603050405020304" pitchFamily="18" charset="0"/>
                <a:ea typeface="Times New Roman" panose="02020603050405020304" pitchFamily="18" charset="0"/>
              </a:rPr>
              <a:t>ơ</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n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diệt</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Trịnh</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trả</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lại</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Bắc</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Hà</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cho</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vua</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Lê.</a:t>
            </a:r>
            <a:endParaRPr lang="en-US" sz="3200" dirty="0">
              <a:solidFill>
                <a:schemeClr val="accent6">
                  <a:lumMod val="50000"/>
                </a:schemeClr>
              </a:solidFill>
            </a:endParaRPr>
          </a:p>
        </p:txBody>
      </p:sp>
      <p:grpSp>
        <p:nvGrpSpPr>
          <p:cNvPr id="13" name="组合 49">
            <a:extLst>
              <a:ext uri="{FF2B5EF4-FFF2-40B4-BE49-F238E27FC236}">
                <a16:creationId xmlns:a16="http://schemas.microsoft.com/office/drawing/2014/main" id="{FDFCF522-3F10-A1DD-477F-EDE3EB016998}"/>
              </a:ext>
            </a:extLst>
          </p:cNvPr>
          <p:cNvGrpSpPr/>
          <p:nvPr/>
        </p:nvGrpSpPr>
        <p:grpSpPr>
          <a:xfrm>
            <a:off x="2143471" y="3552141"/>
            <a:ext cx="996495" cy="444593"/>
            <a:chOff x="5260593" y="1647730"/>
            <a:chExt cx="2451195" cy="1188611"/>
          </a:xfrm>
          <a:solidFill>
            <a:srgbClr val="2277DC"/>
          </a:solidFill>
        </p:grpSpPr>
        <p:sp>
          <p:nvSpPr>
            <p:cNvPr id="14" name="Freeform 20">
              <a:extLst>
                <a:ext uri="{FF2B5EF4-FFF2-40B4-BE49-F238E27FC236}">
                  <a16:creationId xmlns:a16="http://schemas.microsoft.com/office/drawing/2014/main" id="{457F2008-101A-BAEF-650F-2648D44C50C1}"/>
                </a:ext>
              </a:extLst>
            </p:cNvPr>
            <p:cNvSpPr>
              <a:spLocks noEditPoints="1"/>
            </p:cNvSpPr>
            <p:nvPr/>
          </p:nvSpPr>
          <p:spPr bwMode="auto">
            <a:xfrm>
              <a:off x="7450354" y="2417845"/>
              <a:ext cx="261434" cy="294873"/>
            </a:xfrm>
            <a:custGeom>
              <a:avLst/>
              <a:gdLst>
                <a:gd name="T0" fmla="*/ 16 w 210"/>
                <a:gd name="T1" fmla="*/ 238 h 238"/>
                <a:gd name="T2" fmla="*/ 8 w 210"/>
                <a:gd name="T3" fmla="*/ 236 h 238"/>
                <a:gd name="T4" fmla="*/ 0 w 210"/>
                <a:gd name="T5" fmla="*/ 222 h 238"/>
                <a:gd name="T6" fmla="*/ 0 w 210"/>
                <a:gd name="T7" fmla="*/ 17 h 238"/>
                <a:gd name="T8" fmla="*/ 8 w 210"/>
                <a:gd name="T9" fmla="*/ 3 h 238"/>
                <a:gd name="T10" fmla="*/ 24 w 210"/>
                <a:gd name="T11" fmla="*/ 3 h 238"/>
                <a:gd name="T12" fmla="*/ 202 w 210"/>
                <a:gd name="T13" fmla="*/ 106 h 238"/>
                <a:gd name="T14" fmla="*/ 210 w 210"/>
                <a:gd name="T15" fmla="*/ 120 h 238"/>
                <a:gd name="T16" fmla="*/ 202 w 210"/>
                <a:gd name="T17" fmla="*/ 133 h 238"/>
                <a:gd name="T18" fmla="*/ 24 w 210"/>
                <a:gd name="T19" fmla="*/ 236 h 238"/>
                <a:gd name="T20" fmla="*/ 16 w 210"/>
                <a:gd name="T21" fmla="*/ 238 h 238"/>
                <a:gd name="T22" fmla="*/ 32 w 210"/>
                <a:gd name="T23" fmla="*/ 44 h 238"/>
                <a:gd name="T24" fmla="*/ 32 w 210"/>
                <a:gd name="T25" fmla="*/ 195 h 238"/>
                <a:gd name="T26" fmla="*/ 163 w 210"/>
                <a:gd name="T27" fmla="*/ 120 h 238"/>
                <a:gd name="T28" fmla="*/ 32 w 210"/>
                <a:gd name="T29" fmla="*/ 4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0" h="238">
                  <a:moveTo>
                    <a:pt x="16" y="238"/>
                  </a:moveTo>
                  <a:cubicBezTo>
                    <a:pt x="14" y="238"/>
                    <a:pt x="11" y="238"/>
                    <a:pt x="8" y="236"/>
                  </a:cubicBezTo>
                  <a:cubicBezTo>
                    <a:pt x="3" y="233"/>
                    <a:pt x="0" y="228"/>
                    <a:pt x="0" y="222"/>
                  </a:cubicBezTo>
                  <a:cubicBezTo>
                    <a:pt x="0" y="17"/>
                    <a:pt x="0" y="17"/>
                    <a:pt x="0" y="17"/>
                  </a:cubicBezTo>
                  <a:cubicBezTo>
                    <a:pt x="0" y="11"/>
                    <a:pt x="3" y="6"/>
                    <a:pt x="8" y="3"/>
                  </a:cubicBezTo>
                  <a:cubicBezTo>
                    <a:pt x="13" y="0"/>
                    <a:pt x="19" y="0"/>
                    <a:pt x="24" y="3"/>
                  </a:cubicBezTo>
                  <a:cubicBezTo>
                    <a:pt x="202" y="106"/>
                    <a:pt x="202" y="106"/>
                    <a:pt x="202" y="106"/>
                  </a:cubicBezTo>
                  <a:cubicBezTo>
                    <a:pt x="207" y="109"/>
                    <a:pt x="210" y="114"/>
                    <a:pt x="210" y="120"/>
                  </a:cubicBezTo>
                  <a:cubicBezTo>
                    <a:pt x="210" y="125"/>
                    <a:pt x="207" y="130"/>
                    <a:pt x="202" y="133"/>
                  </a:cubicBezTo>
                  <a:cubicBezTo>
                    <a:pt x="24" y="236"/>
                    <a:pt x="24" y="236"/>
                    <a:pt x="24" y="236"/>
                  </a:cubicBezTo>
                  <a:cubicBezTo>
                    <a:pt x="22" y="238"/>
                    <a:pt x="19" y="238"/>
                    <a:pt x="16" y="238"/>
                  </a:cubicBezTo>
                  <a:close/>
                  <a:moveTo>
                    <a:pt x="32" y="44"/>
                  </a:moveTo>
                  <a:cubicBezTo>
                    <a:pt x="32" y="195"/>
                    <a:pt x="32" y="195"/>
                    <a:pt x="32" y="195"/>
                  </a:cubicBezTo>
                  <a:cubicBezTo>
                    <a:pt x="163" y="120"/>
                    <a:pt x="163" y="120"/>
                    <a:pt x="163" y="120"/>
                  </a:cubicBezTo>
                  <a:lnTo>
                    <a:pt x="32" y="44"/>
                  </a:lnTo>
                  <a:close/>
                </a:path>
              </a:pathLst>
            </a:custGeom>
            <a:grpFill/>
            <a:ln w="28575">
              <a:solidFill>
                <a:srgbClr val="FFC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ndParaRPr>
            </a:p>
          </p:txBody>
        </p:sp>
        <p:sp>
          <p:nvSpPr>
            <p:cNvPr id="15" name="Freeform 23">
              <a:extLst>
                <a:ext uri="{FF2B5EF4-FFF2-40B4-BE49-F238E27FC236}">
                  <a16:creationId xmlns:a16="http://schemas.microsoft.com/office/drawing/2014/main" id="{2DAA19DE-5BE9-5CF4-3078-A5AC5E8AD8DA}"/>
                </a:ext>
              </a:extLst>
            </p:cNvPr>
            <p:cNvSpPr>
              <a:spLocks/>
            </p:cNvSpPr>
            <p:nvPr/>
          </p:nvSpPr>
          <p:spPr bwMode="auto">
            <a:xfrm>
              <a:off x="5260593" y="2222276"/>
              <a:ext cx="2229280" cy="614065"/>
            </a:xfrm>
            <a:custGeom>
              <a:avLst/>
              <a:gdLst>
                <a:gd name="T0" fmla="*/ 17 w 1796"/>
                <a:gd name="T1" fmla="*/ 496 h 496"/>
                <a:gd name="T2" fmla="*/ 7 w 1796"/>
                <a:gd name="T3" fmla="*/ 492 h 496"/>
                <a:gd name="T4" fmla="*/ 6 w 1796"/>
                <a:gd name="T5" fmla="*/ 469 h 496"/>
                <a:gd name="T6" fmla="*/ 427 w 1796"/>
                <a:gd name="T7" fmla="*/ 5 h 496"/>
                <a:gd name="T8" fmla="*/ 439 w 1796"/>
                <a:gd name="T9" fmla="*/ 0 h 496"/>
                <a:gd name="T10" fmla="*/ 451 w 1796"/>
                <a:gd name="T11" fmla="*/ 5 h 496"/>
                <a:gd name="T12" fmla="*/ 678 w 1796"/>
                <a:gd name="T13" fmla="*/ 255 h 496"/>
                <a:gd name="T14" fmla="*/ 1780 w 1796"/>
                <a:gd name="T15" fmla="*/ 255 h 496"/>
                <a:gd name="T16" fmla="*/ 1796 w 1796"/>
                <a:gd name="T17" fmla="*/ 271 h 496"/>
                <a:gd name="T18" fmla="*/ 1780 w 1796"/>
                <a:gd name="T19" fmla="*/ 287 h 496"/>
                <a:gd name="T20" fmla="*/ 671 w 1796"/>
                <a:gd name="T21" fmla="*/ 287 h 496"/>
                <a:gd name="T22" fmla="*/ 659 w 1796"/>
                <a:gd name="T23" fmla="*/ 282 h 496"/>
                <a:gd name="T24" fmla="*/ 439 w 1796"/>
                <a:gd name="T25" fmla="*/ 40 h 496"/>
                <a:gd name="T26" fmla="*/ 29 w 1796"/>
                <a:gd name="T27" fmla="*/ 491 h 496"/>
                <a:gd name="T28" fmla="*/ 17 w 1796"/>
                <a:gd name="T29" fmla="*/ 496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96" h="496">
                  <a:moveTo>
                    <a:pt x="17" y="496"/>
                  </a:moveTo>
                  <a:cubicBezTo>
                    <a:pt x="14" y="496"/>
                    <a:pt x="10" y="495"/>
                    <a:pt x="7" y="492"/>
                  </a:cubicBezTo>
                  <a:cubicBezTo>
                    <a:pt x="0" y="486"/>
                    <a:pt x="0" y="476"/>
                    <a:pt x="6" y="469"/>
                  </a:cubicBezTo>
                  <a:cubicBezTo>
                    <a:pt x="427" y="5"/>
                    <a:pt x="427" y="5"/>
                    <a:pt x="427" y="5"/>
                  </a:cubicBezTo>
                  <a:cubicBezTo>
                    <a:pt x="430" y="2"/>
                    <a:pt x="434" y="0"/>
                    <a:pt x="439" y="0"/>
                  </a:cubicBezTo>
                  <a:cubicBezTo>
                    <a:pt x="443" y="0"/>
                    <a:pt x="448" y="2"/>
                    <a:pt x="451" y="5"/>
                  </a:cubicBezTo>
                  <a:cubicBezTo>
                    <a:pt x="678" y="255"/>
                    <a:pt x="678" y="255"/>
                    <a:pt x="678" y="255"/>
                  </a:cubicBezTo>
                  <a:cubicBezTo>
                    <a:pt x="1780" y="255"/>
                    <a:pt x="1780" y="255"/>
                    <a:pt x="1780" y="255"/>
                  </a:cubicBezTo>
                  <a:cubicBezTo>
                    <a:pt x="1789" y="255"/>
                    <a:pt x="1796" y="262"/>
                    <a:pt x="1796" y="271"/>
                  </a:cubicBezTo>
                  <a:cubicBezTo>
                    <a:pt x="1796" y="280"/>
                    <a:pt x="1789" y="287"/>
                    <a:pt x="1780" y="287"/>
                  </a:cubicBezTo>
                  <a:cubicBezTo>
                    <a:pt x="671" y="287"/>
                    <a:pt x="671" y="287"/>
                    <a:pt x="671" y="287"/>
                  </a:cubicBezTo>
                  <a:cubicBezTo>
                    <a:pt x="666" y="287"/>
                    <a:pt x="662" y="285"/>
                    <a:pt x="659" y="282"/>
                  </a:cubicBezTo>
                  <a:cubicBezTo>
                    <a:pt x="439" y="40"/>
                    <a:pt x="439" y="40"/>
                    <a:pt x="439" y="40"/>
                  </a:cubicBezTo>
                  <a:cubicBezTo>
                    <a:pt x="29" y="491"/>
                    <a:pt x="29" y="491"/>
                    <a:pt x="29" y="491"/>
                  </a:cubicBezTo>
                  <a:cubicBezTo>
                    <a:pt x="26" y="494"/>
                    <a:pt x="22" y="496"/>
                    <a:pt x="17" y="496"/>
                  </a:cubicBezTo>
                  <a:close/>
                </a:path>
              </a:pathLst>
            </a:custGeom>
            <a:grpFill/>
            <a:ln w="28575">
              <a:solidFill>
                <a:srgbClr val="FFC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ndParaRPr>
            </a:p>
          </p:txBody>
        </p:sp>
        <p:sp>
          <p:nvSpPr>
            <p:cNvPr id="16" name="Freeform 24">
              <a:extLst>
                <a:ext uri="{FF2B5EF4-FFF2-40B4-BE49-F238E27FC236}">
                  <a16:creationId xmlns:a16="http://schemas.microsoft.com/office/drawing/2014/main" id="{77DAAA79-FFD2-A93B-B4FD-C354E013A5D0}"/>
                </a:ext>
              </a:extLst>
            </p:cNvPr>
            <p:cNvSpPr>
              <a:spLocks noEditPoints="1"/>
            </p:cNvSpPr>
            <p:nvPr/>
          </p:nvSpPr>
          <p:spPr bwMode="auto">
            <a:xfrm>
              <a:off x="5260593" y="1647730"/>
              <a:ext cx="1090320" cy="614065"/>
            </a:xfrm>
            <a:custGeom>
              <a:avLst/>
              <a:gdLst>
                <a:gd name="T0" fmla="*/ 439 w 878"/>
                <a:gd name="T1" fmla="*/ 495 h 495"/>
                <a:gd name="T2" fmla="*/ 427 w 878"/>
                <a:gd name="T3" fmla="*/ 490 h 495"/>
                <a:gd name="T4" fmla="*/ 6 w 878"/>
                <a:gd name="T5" fmla="*/ 26 h 495"/>
                <a:gd name="T6" fmla="*/ 3 w 878"/>
                <a:gd name="T7" fmla="*/ 9 h 495"/>
                <a:gd name="T8" fmla="*/ 17 w 878"/>
                <a:gd name="T9" fmla="*/ 0 h 495"/>
                <a:gd name="T10" fmla="*/ 860 w 878"/>
                <a:gd name="T11" fmla="*/ 0 h 495"/>
                <a:gd name="T12" fmla="*/ 875 w 878"/>
                <a:gd name="T13" fmla="*/ 9 h 495"/>
                <a:gd name="T14" fmla="*/ 872 w 878"/>
                <a:gd name="T15" fmla="*/ 26 h 495"/>
                <a:gd name="T16" fmla="*/ 451 w 878"/>
                <a:gd name="T17" fmla="*/ 490 h 495"/>
                <a:gd name="T18" fmla="*/ 439 w 878"/>
                <a:gd name="T19" fmla="*/ 495 h 495"/>
                <a:gd name="T20" fmla="*/ 54 w 878"/>
                <a:gd name="T21" fmla="*/ 31 h 495"/>
                <a:gd name="T22" fmla="*/ 439 w 878"/>
                <a:gd name="T23" fmla="*/ 455 h 495"/>
                <a:gd name="T24" fmla="*/ 824 w 878"/>
                <a:gd name="T25" fmla="*/ 31 h 495"/>
                <a:gd name="T26" fmla="*/ 54 w 878"/>
                <a:gd name="T27" fmla="*/ 31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8" h="495">
                  <a:moveTo>
                    <a:pt x="439" y="495"/>
                  </a:moveTo>
                  <a:cubicBezTo>
                    <a:pt x="434" y="495"/>
                    <a:pt x="430" y="493"/>
                    <a:pt x="427" y="490"/>
                  </a:cubicBezTo>
                  <a:cubicBezTo>
                    <a:pt x="6" y="26"/>
                    <a:pt x="6" y="26"/>
                    <a:pt x="6" y="26"/>
                  </a:cubicBezTo>
                  <a:cubicBezTo>
                    <a:pt x="1" y="22"/>
                    <a:pt x="0" y="15"/>
                    <a:pt x="3" y="9"/>
                  </a:cubicBezTo>
                  <a:cubicBezTo>
                    <a:pt x="5" y="3"/>
                    <a:pt x="11" y="0"/>
                    <a:pt x="17" y="0"/>
                  </a:cubicBezTo>
                  <a:cubicBezTo>
                    <a:pt x="860" y="0"/>
                    <a:pt x="860" y="0"/>
                    <a:pt x="860" y="0"/>
                  </a:cubicBezTo>
                  <a:cubicBezTo>
                    <a:pt x="867" y="0"/>
                    <a:pt x="872" y="3"/>
                    <a:pt x="875" y="9"/>
                  </a:cubicBezTo>
                  <a:cubicBezTo>
                    <a:pt x="878" y="15"/>
                    <a:pt x="876" y="22"/>
                    <a:pt x="872" y="26"/>
                  </a:cubicBezTo>
                  <a:cubicBezTo>
                    <a:pt x="451" y="490"/>
                    <a:pt x="451" y="490"/>
                    <a:pt x="451" y="490"/>
                  </a:cubicBezTo>
                  <a:cubicBezTo>
                    <a:pt x="448" y="493"/>
                    <a:pt x="443" y="495"/>
                    <a:pt x="439" y="495"/>
                  </a:cubicBezTo>
                  <a:close/>
                  <a:moveTo>
                    <a:pt x="54" y="31"/>
                  </a:moveTo>
                  <a:cubicBezTo>
                    <a:pt x="439" y="455"/>
                    <a:pt x="439" y="455"/>
                    <a:pt x="439" y="455"/>
                  </a:cubicBezTo>
                  <a:cubicBezTo>
                    <a:pt x="824" y="31"/>
                    <a:pt x="824" y="31"/>
                    <a:pt x="824" y="31"/>
                  </a:cubicBezTo>
                  <a:lnTo>
                    <a:pt x="54" y="31"/>
                  </a:lnTo>
                  <a:close/>
                </a:path>
              </a:pathLst>
            </a:custGeom>
            <a:grpFill/>
            <a:ln w="28575">
              <a:solidFill>
                <a:srgbClr val="FFC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ndParaRPr>
            </a:p>
          </p:txBody>
        </p:sp>
      </p:grpSp>
      <p:sp>
        <p:nvSpPr>
          <p:cNvPr id="18" name="TextBox 17">
            <a:extLst>
              <a:ext uri="{FF2B5EF4-FFF2-40B4-BE49-F238E27FC236}">
                <a16:creationId xmlns:a16="http://schemas.microsoft.com/office/drawing/2014/main" id="{153CDE38-A5C2-96F7-515B-6F6A530296DA}"/>
              </a:ext>
            </a:extLst>
          </p:cNvPr>
          <p:cNvSpPr txBox="1"/>
          <p:nvPr/>
        </p:nvSpPr>
        <p:spPr>
          <a:xfrm>
            <a:off x="786938" y="2928311"/>
            <a:ext cx="1799786" cy="584775"/>
          </a:xfrm>
          <a:prstGeom prst="rect">
            <a:avLst/>
          </a:prstGeom>
          <a:noFill/>
        </p:spPr>
        <p:txBody>
          <a:bodyPr wrap="square">
            <a:spAutoFit/>
          </a:bodyPr>
          <a:lstStyle/>
          <a:p>
            <a:r>
              <a:rPr lang="en-US" sz="3200" b="1" dirty="0" err="1">
                <a:solidFill>
                  <a:srgbClr val="FF0000"/>
                </a:solidFill>
                <a:effectLst/>
                <a:latin typeface="Times New Roman" panose="02020603050405020304" pitchFamily="18" charset="0"/>
                <a:ea typeface="Times New Roman" panose="02020603050405020304" pitchFamily="18" charset="0"/>
              </a:rPr>
              <a:t>Nội</a:t>
            </a:r>
            <a:r>
              <a:rPr lang="en-US" sz="3200" b="1" dirty="0">
                <a:solidFill>
                  <a:srgbClr val="FF0000"/>
                </a:solidFill>
                <a:effectLst/>
                <a:latin typeface="Times New Roman" panose="02020603050405020304" pitchFamily="18" charset="0"/>
                <a:ea typeface="Times New Roman" panose="02020603050405020304" pitchFamily="18" charset="0"/>
              </a:rPr>
              <a:t> dung</a:t>
            </a:r>
            <a:endParaRPr lang="en-US" sz="3200" dirty="0">
              <a:solidFill>
                <a:srgbClr val="FF0000"/>
              </a:solidFill>
            </a:endParaRPr>
          </a:p>
        </p:txBody>
      </p:sp>
      <p:sp>
        <p:nvSpPr>
          <p:cNvPr id="20" name="TextBox 19">
            <a:extLst>
              <a:ext uri="{FF2B5EF4-FFF2-40B4-BE49-F238E27FC236}">
                <a16:creationId xmlns:a16="http://schemas.microsoft.com/office/drawing/2014/main" id="{6CCFD5DA-7EBA-F828-9CCC-8E2AF2CE7238}"/>
              </a:ext>
            </a:extLst>
          </p:cNvPr>
          <p:cNvSpPr txBox="1"/>
          <p:nvPr/>
        </p:nvSpPr>
        <p:spPr>
          <a:xfrm>
            <a:off x="3139966" y="3922178"/>
            <a:ext cx="6093618" cy="584775"/>
          </a:xfrm>
          <a:prstGeom prst="rect">
            <a:avLst/>
          </a:prstGeom>
          <a:noFill/>
        </p:spPr>
        <p:txBody>
          <a:bodyPr wrap="square">
            <a:spAutoFit/>
          </a:bodyPr>
          <a:lstStyle/>
          <a:p>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Phản</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ánh</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hiện</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thực</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xã</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hội</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VN. </a:t>
            </a:r>
            <a:endParaRPr lang="en-US" sz="3200" dirty="0">
              <a:solidFill>
                <a:schemeClr val="accent6">
                  <a:lumMod val="50000"/>
                </a:schemeClr>
              </a:solidFill>
            </a:endParaRPr>
          </a:p>
        </p:txBody>
      </p:sp>
      <p:sp>
        <p:nvSpPr>
          <p:cNvPr id="22" name="TextBox 21">
            <a:extLst>
              <a:ext uri="{FF2B5EF4-FFF2-40B4-BE49-F238E27FC236}">
                <a16:creationId xmlns:a16="http://schemas.microsoft.com/office/drawing/2014/main" id="{66997BF2-C9AC-1CCE-2F91-446337F1362C}"/>
              </a:ext>
            </a:extLst>
          </p:cNvPr>
          <p:cNvSpPr txBox="1"/>
          <p:nvPr/>
        </p:nvSpPr>
        <p:spPr>
          <a:xfrm>
            <a:off x="3139966" y="3117761"/>
            <a:ext cx="6630229" cy="584775"/>
          </a:xfrm>
          <a:prstGeom prst="rect">
            <a:avLst/>
          </a:prstGeom>
          <a:noFill/>
        </p:spPr>
        <p:txBody>
          <a:bodyPr wrap="square">
            <a:spAutoFit/>
          </a:bodyPr>
          <a:lstStyle/>
          <a:p>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Là</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cuốn</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tiểu</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thuyết</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lịch</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sử</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gồm</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17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hồi</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a:t>
            </a:r>
            <a:endParaRPr lang="en-US" sz="3200" dirty="0">
              <a:solidFill>
                <a:schemeClr val="accent6">
                  <a:lumMod val="50000"/>
                </a:schemeClr>
              </a:solidFill>
            </a:endParaRPr>
          </a:p>
        </p:txBody>
      </p:sp>
      <p:sp>
        <p:nvSpPr>
          <p:cNvPr id="24" name="TextBox 23">
            <a:extLst>
              <a:ext uri="{FF2B5EF4-FFF2-40B4-BE49-F238E27FC236}">
                <a16:creationId xmlns:a16="http://schemas.microsoft.com/office/drawing/2014/main" id="{24C6160A-830D-174D-05B7-E6D3A5ED9EF9}"/>
              </a:ext>
            </a:extLst>
          </p:cNvPr>
          <p:cNvSpPr txBox="1"/>
          <p:nvPr/>
        </p:nvSpPr>
        <p:spPr>
          <a:xfrm>
            <a:off x="786938" y="4641920"/>
            <a:ext cx="3046810" cy="584775"/>
          </a:xfrm>
          <a:prstGeom prst="rect">
            <a:avLst/>
          </a:prstGeom>
          <a:noFill/>
        </p:spPr>
        <p:txBody>
          <a:bodyPr wrap="square">
            <a:spAutoFit/>
          </a:bodyPr>
          <a:lstStyle/>
          <a:p>
            <a:r>
              <a:rPr lang="pt-BR" sz="3200" b="1" dirty="0">
                <a:solidFill>
                  <a:srgbClr val="FF0000"/>
                </a:solidFill>
                <a:effectLst/>
                <a:latin typeface="Times New Roman" panose="02020603050405020304" pitchFamily="18" charset="0"/>
                <a:ea typeface="Times New Roman" panose="02020603050405020304" pitchFamily="18" charset="0"/>
              </a:rPr>
              <a:t>Vị trí đoạn trích</a:t>
            </a:r>
            <a:endParaRPr lang="en-US" sz="3200" dirty="0">
              <a:solidFill>
                <a:srgbClr val="FF0000"/>
              </a:solidFill>
            </a:endParaRPr>
          </a:p>
        </p:txBody>
      </p:sp>
      <p:grpSp>
        <p:nvGrpSpPr>
          <p:cNvPr id="25" name="组合 49">
            <a:extLst>
              <a:ext uri="{FF2B5EF4-FFF2-40B4-BE49-F238E27FC236}">
                <a16:creationId xmlns:a16="http://schemas.microsoft.com/office/drawing/2014/main" id="{C3B0F371-2E6A-0580-7287-929B9990F46E}"/>
              </a:ext>
            </a:extLst>
          </p:cNvPr>
          <p:cNvGrpSpPr/>
          <p:nvPr/>
        </p:nvGrpSpPr>
        <p:grpSpPr>
          <a:xfrm>
            <a:off x="3012103" y="5273141"/>
            <a:ext cx="996495" cy="444593"/>
            <a:chOff x="5260593" y="1647730"/>
            <a:chExt cx="2451195" cy="1188611"/>
          </a:xfrm>
          <a:solidFill>
            <a:srgbClr val="2277DC"/>
          </a:solidFill>
        </p:grpSpPr>
        <p:sp>
          <p:nvSpPr>
            <p:cNvPr id="26" name="Freeform 20">
              <a:extLst>
                <a:ext uri="{FF2B5EF4-FFF2-40B4-BE49-F238E27FC236}">
                  <a16:creationId xmlns:a16="http://schemas.microsoft.com/office/drawing/2014/main" id="{EA6C0863-371A-9F2B-50B5-5E406586C23C}"/>
                </a:ext>
              </a:extLst>
            </p:cNvPr>
            <p:cNvSpPr>
              <a:spLocks noEditPoints="1"/>
            </p:cNvSpPr>
            <p:nvPr/>
          </p:nvSpPr>
          <p:spPr bwMode="auto">
            <a:xfrm>
              <a:off x="7450354" y="2417845"/>
              <a:ext cx="261434" cy="294873"/>
            </a:xfrm>
            <a:custGeom>
              <a:avLst/>
              <a:gdLst>
                <a:gd name="T0" fmla="*/ 16 w 210"/>
                <a:gd name="T1" fmla="*/ 238 h 238"/>
                <a:gd name="T2" fmla="*/ 8 w 210"/>
                <a:gd name="T3" fmla="*/ 236 h 238"/>
                <a:gd name="T4" fmla="*/ 0 w 210"/>
                <a:gd name="T5" fmla="*/ 222 h 238"/>
                <a:gd name="T6" fmla="*/ 0 w 210"/>
                <a:gd name="T7" fmla="*/ 17 h 238"/>
                <a:gd name="T8" fmla="*/ 8 w 210"/>
                <a:gd name="T9" fmla="*/ 3 h 238"/>
                <a:gd name="T10" fmla="*/ 24 w 210"/>
                <a:gd name="T11" fmla="*/ 3 h 238"/>
                <a:gd name="T12" fmla="*/ 202 w 210"/>
                <a:gd name="T13" fmla="*/ 106 h 238"/>
                <a:gd name="T14" fmla="*/ 210 w 210"/>
                <a:gd name="T15" fmla="*/ 120 h 238"/>
                <a:gd name="T16" fmla="*/ 202 w 210"/>
                <a:gd name="T17" fmla="*/ 133 h 238"/>
                <a:gd name="T18" fmla="*/ 24 w 210"/>
                <a:gd name="T19" fmla="*/ 236 h 238"/>
                <a:gd name="T20" fmla="*/ 16 w 210"/>
                <a:gd name="T21" fmla="*/ 238 h 238"/>
                <a:gd name="T22" fmla="*/ 32 w 210"/>
                <a:gd name="T23" fmla="*/ 44 h 238"/>
                <a:gd name="T24" fmla="*/ 32 w 210"/>
                <a:gd name="T25" fmla="*/ 195 h 238"/>
                <a:gd name="T26" fmla="*/ 163 w 210"/>
                <a:gd name="T27" fmla="*/ 120 h 238"/>
                <a:gd name="T28" fmla="*/ 32 w 210"/>
                <a:gd name="T29" fmla="*/ 4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0" h="238">
                  <a:moveTo>
                    <a:pt x="16" y="238"/>
                  </a:moveTo>
                  <a:cubicBezTo>
                    <a:pt x="14" y="238"/>
                    <a:pt x="11" y="238"/>
                    <a:pt x="8" y="236"/>
                  </a:cubicBezTo>
                  <a:cubicBezTo>
                    <a:pt x="3" y="233"/>
                    <a:pt x="0" y="228"/>
                    <a:pt x="0" y="222"/>
                  </a:cubicBezTo>
                  <a:cubicBezTo>
                    <a:pt x="0" y="17"/>
                    <a:pt x="0" y="17"/>
                    <a:pt x="0" y="17"/>
                  </a:cubicBezTo>
                  <a:cubicBezTo>
                    <a:pt x="0" y="11"/>
                    <a:pt x="3" y="6"/>
                    <a:pt x="8" y="3"/>
                  </a:cubicBezTo>
                  <a:cubicBezTo>
                    <a:pt x="13" y="0"/>
                    <a:pt x="19" y="0"/>
                    <a:pt x="24" y="3"/>
                  </a:cubicBezTo>
                  <a:cubicBezTo>
                    <a:pt x="202" y="106"/>
                    <a:pt x="202" y="106"/>
                    <a:pt x="202" y="106"/>
                  </a:cubicBezTo>
                  <a:cubicBezTo>
                    <a:pt x="207" y="109"/>
                    <a:pt x="210" y="114"/>
                    <a:pt x="210" y="120"/>
                  </a:cubicBezTo>
                  <a:cubicBezTo>
                    <a:pt x="210" y="125"/>
                    <a:pt x="207" y="130"/>
                    <a:pt x="202" y="133"/>
                  </a:cubicBezTo>
                  <a:cubicBezTo>
                    <a:pt x="24" y="236"/>
                    <a:pt x="24" y="236"/>
                    <a:pt x="24" y="236"/>
                  </a:cubicBezTo>
                  <a:cubicBezTo>
                    <a:pt x="22" y="238"/>
                    <a:pt x="19" y="238"/>
                    <a:pt x="16" y="238"/>
                  </a:cubicBezTo>
                  <a:close/>
                  <a:moveTo>
                    <a:pt x="32" y="44"/>
                  </a:moveTo>
                  <a:cubicBezTo>
                    <a:pt x="32" y="195"/>
                    <a:pt x="32" y="195"/>
                    <a:pt x="32" y="195"/>
                  </a:cubicBezTo>
                  <a:cubicBezTo>
                    <a:pt x="163" y="120"/>
                    <a:pt x="163" y="120"/>
                    <a:pt x="163" y="120"/>
                  </a:cubicBezTo>
                  <a:lnTo>
                    <a:pt x="32" y="44"/>
                  </a:lnTo>
                  <a:close/>
                </a:path>
              </a:pathLst>
            </a:custGeom>
            <a:grpFill/>
            <a:ln w="28575">
              <a:solidFill>
                <a:srgbClr val="FFC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ndParaRPr>
            </a:p>
          </p:txBody>
        </p:sp>
        <p:sp>
          <p:nvSpPr>
            <p:cNvPr id="27" name="Freeform 23">
              <a:extLst>
                <a:ext uri="{FF2B5EF4-FFF2-40B4-BE49-F238E27FC236}">
                  <a16:creationId xmlns:a16="http://schemas.microsoft.com/office/drawing/2014/main" id="{C8334BA3-58BF-B05F-E08D-30B7215A1B9B}"/>
                </a:ext>
              </a:extLst>
            </p:cNvPr>
            <p:cNvSpPr>
              <a:spLocks/>
            </p:cNvSpPr>
            <p:nvPr/>
          </p:nvSpPr>
          <p:spPr bwMode="auto">
            <a:xfrm>
              <a:off x="5260593" y="2222276"/>
              <a:ext cx="2229280" cy="614065"/>
            </a:xfrm>
            <a:custGeom>
              <a:avLst/>
              <a:gdLst>
                <a:gd name="T0" fmla="*/ 17 w 1796"/>
                <a:gd name="T1" fmla="*/ 496 h 496"/>
                <a:gd name="T2" fmla="*/ 7 w 1796"/>
                <a:gd name="T3" fmla="*/ 492 h 496"/>
                <a:gd name="T4" fmla="*/ 6 w 1796"/>
                <a:gd name="T5" fmla="*/ 469 h 496"/>
                <a:gd name="T6" fmla="*/ 427 w 1796"/>
                <a:gd name="T7" fmla="*/ 5 h 496"/>
                <a:gd name="T8" fmla="*/ 439 w 1796"/>
                <a:gd name="T9" fmla="*/ 0 h 496"/>
                <a:gd name="T10" fmla="*/ 451 w 1796"/>
                <a:gd name="T11" fmla="*/ 5 h 496"/>
                <a:gd name="T12" fmla="*/ 678 w 1796"/>
                <a:gd name="T13" fmla="*/ 255 h 496"/>
                <a:gd name="T14" fmla="*/ 1780 w 1796"/>
                <a:gd name="T15" fmla="*/ 255 h 496"/>
                <a:gd name="T16" fmla="*/ 1796 w 1796"/>
                <a:gd name="T17" fmla="*/ 271 h 496"/>
                <a:gd name="T18" fmla="*/ 1780 w 1796"/>
                <a:gd name="T19" fmla="*/ 287 h 496"/>
                <a:gd name="T20" fmla="*/ 671 w 1796"/>
                <a:gd name="T21" fmla="*/ 287 h 496"/>
                <a:gd name="T22" fmla="*/ 659 w 1796"/>
                <a:gd name="T23" fmla="*/ 282 h 496"/>
                <a:gd name="T24" fmla="*/ 439 w 1796"/>
                <a:gd name="T25" fmla="*/ 40 h 496"/>
                <a:gd name="T26" fmla="*/ 29 w 1796"/>
                <a:gd name="T27" fmla="*/ 491 h 496"/>
                <a:gd name="T28" fmla="*/ 17 w 1796"/>
                <a:gd name="T29" fmla="*/ 496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96" h="496">
                  <a:moveTo>
                    <a:pt x="17" y="496"/>
                  </a:moveTo>
                  <a:cubicBezTo>
                    <a:pt x="14" y="496"/>
                    <a:pt x="10" y="495"/>
                    <a:pt x="7" y="492"/>
                  </a:cubicBezTo>
                  <a:cubicBezTo>
                    <a:pt x="0" y="486"/>
                    <a:pt x="0" y="476"/>
                    <a:pt x="6" y="469"/>
                  </a:cubicBezTo>
                  <a:cubicBezTo>
                    <a:pt x="427" y="5"/>
                    <a:pt x="427" y="5"/>
                    <a:pt x="427" y="5"/>
                  </a:cubicBezTo>
                  <a:cubicBezTo>
                    <a:pt x="430" y="2"/>
                    <a:pt x="434" y="0"/>
                    <a:pt x="439" y="0"/>
                  </a:cubicBezTo>
                  <a:cubicBezTo>
                    <a:pt x="443" y="0"/>
                    <a:pt x="448" y="2"/>
                    <a:pt x="451" y="5"/>
                  </a:cubicBezTo>
                  <a:cubicBezTo>
                    <a:pt x="678" y="255"/>
                    <a:pt x="678" y="255"/>
                    <a:pt x="678" y="255"/>
                  </a:cubicBezTo>
                  <a:cubicBezTo>
                    <a:pt x="1780" y="255"/>
                    <a:pt x="1780" y="255"/>
                    <a:pt x="1780" y="255"/>
                  </a:cubicBezTo>
                  <a:cubicBezTo>
                    <a:pt x="1789" y="255"/>
                    <a:pt x="1796" y="262"/>
                    <a:pt x="1796" y="271"/>
                  </a:cubicBezTo>
                  <a:cubicBezTo>
                    <a:pt x="1796" y="280"/>
                    <a:pt x="1789" y="287"/>
                    <a:pt x="1780" y="287"/>
                  </a:cubicBezTo>
                  <a:cubicBezTo>
                    <a:pt x="671" y="287"/>
                    <a:pt x="671" y="287"/>
                    <a:pt x="671" y="287"/>
                  </a:cubicBezTo>
                  <a:cubicBezTo>
                    <a:pt x="666" y="287"/>
                    <a:pt x="662" y="285"/>
                    <a:pt x="659" y="282"/>
                  </a:cubicBezTo>
                  <a:cubicBezTo>
                    <a:pt x="439" y="40"/>
                    <a:pt x="439" y="40"/>
                    <a:pt x="439" y="40"/>
                  </a:cubicBezTo>
                  <a:cubicBezTo>
                    <a:pt x="29" y="491"/>
                    <a:pt x="29" y="491"/>
                    <a:pt x="29" y="491"/>
                  </a:cubicBezTo>
                  <a:cubicBezTo>
                    <a:pt x="26" y="494"/>
                    <a:pt x="22" y="496"/>
                    <a:pt x="17" y="496"/>
                  </a:cubicBezTo>
                  <a:close/>
                </a:path>
              </a:pathLst>
            </a:custGeom>
            <a:grpFill/>
            <a:ln w="28575">
              <a:solidFill>
                <a:srgbClr val="FFC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ndParaRPr>
            </a:p>
          </p:txBody>
        </p:sp>
        <p:sp>
          <p:nvSpPr>
            <p:cNvPr id="28" name="Freeform 24">
              <a:extLst>
                <a:ext uri="{FF2B5EF4-FFF2-40B4-BE49-F238E27FC236}">
                  <a16:creationId xmlns:a16="http://schemas.microsoft.com/office/drawing/2014/main" id="{FBF711AA-9EBD-125A-C13E-C79220B05235}"/>
                </a:ext>
              </a:extLst>
            </p:cNvPr>
            <p:cNvSpPr>
              <a:spLocks noEditPoints="1"/>
            </p:cNvSpPr>
            <p:nvPr/>
          </p:nvSpPr>
          <p:spPr bwMode="auto">
            <a:xfrm>
              <a:off x="5260593" y="1647730"/>
              <a:ext cx="1090320" cy="614065"/>
            </a:xfrm>
            <a:custGeom>
              <a:avLst/>
              <a:gdLst>
                <a:gd name="T0" fmla="*/ 439 w 878"/>
                <a:gd name="T1" fmla="*/ 495 h 495"/>
                <a:gd name="T2" fmla="*/ 427 w 878"/>
                <a:gd name="T3" fmla="*/ 490 h 495"/>
                <a:gd name="T4" fmla="*/ 6 w 878"/>
                <a:gd name="T5" fmla="*/ 26 h 495"/>
                <a:gd name="T6" fmla="*/ 3 w 878"/>
                <a:gd name="T7" fmla="*/ 9 h 495"/>
                <a:gd name="T8" fmla="*/ 17 w 878"/>
                <a:gd name="T9" fmla="*/ 0 h 495"/>
                <a:gd name="T10" fmla="*/ 860 w 878"/>
                <a:gd name="T11" fmla="*/ 0 h 495"/>
                <a:gd name="T12" fmla="*/ 875 w 878"/>
                <a:gd name="T13" fmla="*/ 9 h 495"/>
                <a:gd name="T14" fmla="*/ 872 w 878"/>
                <a:gd name="T15" fmla="*/ 26 h 495"/>
                <a:gd name="T16" fmla="*/ 451 w 878"/>
                <a:gd name="T17" fmla="*/ 490 h 495"/>
                <a:gd name="T18" fmla="*/ 439 w 878"/>
                <a:gd name="T19" fmla="*/ 495 h 495"/>
                <a:gd name="T20" fmla="*/ 54 w 878"/>
                <a:gd name="T21" fmla="*/ 31 h 495"/>
                <a:gd name="T22" fmla="*/ 439 w 878"/>
                <a:gd name="T23" fmla="*/ 455 h 495"/>
                <a:gd name="T24" fmla="*/ 824 w 878"/>
                <a:gd name="T25" fmla="*/ 31 h 495"/>
                <a:gd name="T26" fmla="*/ 54 w 878"/>
                <a:gd name="T27" fmla="*/ 31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8" h="495">
                  <a:moveTo>
                    <a:pt x="439" y="495"/>
                  </a:moveTo>
                  <a:cubicBezTo>
                    <a:pt x="434" y="495"/>
                    <a:pt x="430" y="493"/>
                    <a:pt x="427" y="490"/>
                  </a:cubicBezTo>
                  <a:cubicBezTo>
                    <a:pt x="6" y="26"/>
                    <a:pt x="6" y="26"/>
                    <a:pt x="6" y="26"/>
                  </a:cubicBezTo>
                  <a:cubicBezTo>
                    <a:pt x="1" y="22"/>
                    <a:pt x="0" y="15"/>
                    <a:pt x="3" y="9"/>
                  </a:cubicBezTo>
                  <a:cubicBezTo>
                    <a:pt x="5" y="3"/>
                    <a:pt x="11" y="0"/>
                    <a:pt x="17" y="0"/>
                  </a:cubicBezTo>
                  <a:cubicBezTo>
                    <a:pt x="860" y="0"/>
                    <a:pt x="860" y="0"/>
                    <a:pt x="860" y="0"/>
                  </a:cubicBezTo>
                  <a:cubicBezTo>
                    <a:pt x="867" y="0"/>
                    <a:pt x="872" y="3"/>
                    <a:pt x="875" y="9"/>
                  </a:cubicBezTo>
                  <a:cubicBezTo>
                    <a:pt x="878" y="15"/>
                    <a:pt x="876" y="22"/>
                    <a:pt x="872" y="26"/>
                  </a:cubicBezTo>
                  <a:cubicBezTo>
                    <a:pt x="451" y="490"/>
                    <a:pt x="451" y="490"/>
                    <a:pt x="451" y="490"/>
                  </a:cubicBezTo>
                  <a:cubicBezTo>
                    <a:pt x="448" y="493"/>
                    <a:pt x="443" y="495"/>
                    <a:pt x="439" y="495"/>
                  </a:cubicBezTo>
                  <a:close/>
                  <a:moveTo>
                    <a:pt x="54" y="31"/>
                  </a:moveTo>
                  <a:cubicBezTo>
                    <a:pt x="439" y="455"/>
                    <a:pt x="439" y="455"/>
                    <a:pt x="439" y="455"/>
                  </a:cubicBezTo>
                  <a:cubicBezTo>
                    <a:pt x="824" y="31"/>
                    <a:pt x="824" y="31"/>
                    <a:pt x="824" y="31"/>
                  </a:cubicBezTo>
                  <a:lnTo>
                    <a:pt x="54" y="31"/>
                  </a:lnTo>
                  <a:close/>
                </a:path>
              </a:pathLst>
            </a:custGeom>
            <a:grpFill/>
            <a:ln w="28575">
              <a:solidFill>
                <a:srgbClr val="FFC000"/>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ndParaRPr>
            </a:p>
          </p:txBody>
        </p:sp>
      </p:grpSp>
      <p:sp>
        <p:nvSpPr>
          <p:cNvPr id="30" name="TextBox 29">
            <a:extLst>
              <a:ext uri="{FF2B5EF4-FFF2-40B4-BE49-F238E27FC236}">
                <a16:creationId xmlns:a16="http://schemas.microsoft.com/office/drawing/2014/main" id="{F591D2BE-17EF-2B94-2B82-C65264AF026C}"/>
              </a:ext>
            </a:extLst>
          </p:cNvPr>
          <p:cNvSpPr txBox="1"/>
          <p:nvPr/>
        </p:nvSpPr>
        <p:spPr>
          <a:xfrm>
            <a:off x="4043362" y="5295476"/>
            <a:ext cx="2052638" cy="584775"/>
          </a:xfrm>
          <a:prstGeom prst="rect">
            <a:avLst/>
          </a:prstGeom>
          <a:noFill/>
        </p:spPr>
        <p:txBody>
          <a:bodyPr wrap="square">
            <a:spAutoFit/>
          </a:bodyPr>
          <a:lstStyle/>
          <a:p>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Hồi</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a:solidFill>
                  <a:schemeClr val="accent6">
                    <a:lumMod val="50000"/>
                  </a:schemeClr>
                </a:solidFill>
                <a:effectLst/>
                <a:latin typeface="Times New Roman" panose="02020603050405020304" pitchFamily="18" charset="0"/>
                <a:ea typeface="Times New Roman" panose="02020603050405020304" pitchFamily="18" charset="0"/>
              </a:rPr>
              <a:t>thứ</a:t>
            </a:r>
            <a:r>
              <a:rPr lang="en-US" sz="3200" dirty="0">
                <a:solidFill>
                  <a:schemeClr val="accent6">
                    <a:lumMod val="50000"/>
                  </a:schemeClr>
                </a:solidFill>
                <a:effectLst/>
                <a:latin typeface="Times New Roman" panose="02020603050405020304" pitchFamily="18" charset="0"/>
                <a:ea typeface="Times New Roman" panose="02020603050405020304" pitchFamily="18" charset="0"/>
              </a:rPr>
              <a:t> 14</a:t>
            </a:r>
            <a:endParaRPr lang="en-US" sz="3200" dirty="0">
              <a:solidFill>
                <a:schemeClr val="accent6">
                  <a:lumMod val="50000"/>
                </a:schemeClr>
              </a:solidFill>
            </a:endParaRPr>
          </a:p>
        </p:txBody>
      </p:sp>
      <p:sp>
        <p:nvSpPr>
          <p:cNvPr id="31" name="Left Brace 30">
            <a:extLst>
              <a:ext uri="{FF2B5EF4-FFF2-40B4-BE49-F238E27FC236}">
                <a16:creationId xmlns:a16="http://schemas.microsoft.com/office/drawing/2014/main" id="{D2E3538C-8023-226F-F939-52F35FE28011}"/>
              </a:ext>
            </a:extLst>
          </p:cNvPr>
          <p:cNvSpPr/>
          <p:nvPr/>
        </p:nvSpPr>
        <p:spPr>
          <a:xfrm>
            <a:off x="6056673" y="4999435"/>
            <a:ext cx="328614" cy="1123526"/>
          </a:xfrm>
          <a:prstGeom prst="leftBrace">
            <a:avLst/>
          </a:prstGeom>
          <a:ln w="28575">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TextBox 32">
            <a:extLst>
              <a:ext uri="{FF2B5EF4-FFF2-40B4-BE49-F238E27FC236}">
                <a16:creationId xmlns:a16="http://schemas.microsoft.com/office/drawing/2014/main" id="{28D118F4-4514-D18B-19B7-0A5260802FA5}"/>
              </a:ext>
            </a:extLst>
          </p:cNvPr>
          <p:cNvSpPr txBox="1"/>
          <p:nvPr/>
        </p:nvSpPr>
        <p:spPr>
          <a:xfrm>
            <a:off x="6609915" y="4701998"/>
            <a:ext cx="5228594" cy="1938992"/>
          </a:xfrm>
          <a:prstGeom prst="rect">
            <a:avLst/>
          </a:prstGeom>
          <a:noFill/>
        </p:spPr>
        <p:txBody>
          <a:bodyPr wrap="square">
            <a:spAutoFit/>
          </a:bodyPr>
          <a:lstStyle/>
          <a:p>
            <a:pPr algn="just">
              <a:tabLst>
                <a:tab pos="342900" algn="l"/>
              </a:tabLst>
            </a:pPr>
            <a:r>
              <a:rPr lang="en-US" sz="2400" dirty="0">
                <a:solidFill>
                  <a:srgbClr val="0070C0"/>
                </a:solidFill>
                <a:effectLst/>
                <a:latin typeface="Times New Roman" panose="02020603050405020304" pitchFamily="18" charset="0"/>
                <a:ea typeface="Times New Roman" panose="02020603050405020304" pitchFamily="18" charset="0"/>
              </a:rPr>
              <a:t>Ca </a:t>
            </a:r>
            <a:r>
              <a:rPr lang="en-US" sz="2400" dirty="0" err="1">
                <a:solidFill>
                  <a:srgbClr val="0070C0"/>
                </a:solidFill>
                <a:effectLst/>
                <a:latin typeface="Times New Roman" panose="02020603050405020304" pitchFamily="18" charset="0"/>
                <a:ea typeface="Times New Roman" panose="02020603050405020304" pitchFamily="18" charset="0"/>
              </a:rPr>
              <a:t>ngợi</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chiến</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thắng</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lẫy</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lừng</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của</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vua</a:t>
            </a:r>
            <a:r>
              <a:rPr lang="en-US" sz="2400" dirty="0">
                <a:solidFill>
                  <a:srgbClr val="0070C0"/>
                </a:solidFill>
                <a:effectLst/>
                <a:latin typeface="Times New Roman" panose="02020603050405020304" pitchFamily="18" charset="0"/>
                <a:ea typeface="Times New Roman" panose="02020603050405020304" pitchFamily="18" charset="0"/>
              </a:rPr>
              <a:t> Quang </a:t>
            </a:r>
            <a:r>
              <a:rPr lang="en-US" sz="2400" dirty="0" err="1">
                <a:solidFill>
                  <a:srgbClr val="0070C0"/>
                </a:solidFill>
                <a:effectLst/>
                <a:latin typeface="Times New Roman" panose="02020603050405020304" pitchFamily="18" charset="0"/>
                <a:ea typeface="Times New Roman" panose="02020603050405020304" pitchFamily="18" charset="0"/>
              </a:rPr>
              <a:t>Trung</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cùng</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nghĩa</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quân</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Tây</a:t>
            </a:r>
            <a:r>
              <a:rPr lang="en-US" sz="2400" dirty="0">
                <a:solidFill>
                  <a:srgbClr val="0070C0"/>
                </a:solidFill>
                <a:effectLst/>
                <a:latin typeface="Times New Roman" panose="02020603050405020304" pitchFamily="18" charset="0"/>
                <a:ea typeface="Times New Roman" panose="02020603050405020304" pitchFamily="18" charset="0"/>
              </a:rPr>
              <a:t> S</a:t>
            </a:r>
            <a:r>
              <a:rPr lang="vi-VN" sz="2400" dirty="0">
                <a:solidFill>
                  <a:srgbClr val="0070C0"/>
                </a:solidFill>
                <a:effectLst/>
                <a:latin typeface="Times New Roman" panose="02020603050405020304" pitchFamily="18" charset="0"/>
                <a:ea typeface="Times New Roman" panose="02020603050405020304" pitchFamily="18" charset="0"/>
              </a:rPr>
              <a:t>ơ</a:t>
            </a:r>
            <a:r>
              <a:rPr lang="en-US" sz="2400" dirty="0">
                <a:solidFill>
                  <a:srgbClr val="0070C0"/>
                </a:solidFill>
                <a:effectLst/>
                <a:latin typeface="Times New Roman" panose="02020603050405020304" pitchFamily="18" charset="0"/>
                <a:ea typeface="Times New Roman" panose="02020603050405020304" pitchFamily="18" charset="0"/>
              </a:rPr>
              <a:t>n </a:t>
            </a:r>
            <a:r>
              <a:rPr lang="en-US" sz="2400" dirty="0" err="1">
                <a:solidFill>
                  <a:srgbClr val="0070C0"/>
                </a:solidFill>
                <a:effectLst/>
                <a:latin typeface="Times New Roman" panose="02020603050405020304" pitchFamily="18" charset="0"/>
                <a:ea typeface="Times New Roman" panose="02020603050405020304" pitchFamily="18" charset="0"/>
              </a:rPr>
              <a:t>và</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sự</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thất</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bại</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thảm</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hại</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của</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quân</a:t>
            </a:r>
            <a:r>
              <a:rPr lang="en-US" sz="2400" dirty="0">
                <a:solidFill>
                  <a:srgbClr val="0070C0"/>
                </a:solidFill>
                <a:effectLst/>
                <a:latin typeface="Times New Roman" panose="02020603050405020304" pitchFamily="18" charset="0"/>
                <a:ea typeface="Times New Roman" panose="02020603050405020304" pitchFamily="18" charset="0"/>
              </a:rPr>
              <a:t> t</a:t>
            </a:r>
            <a:r>
              <a:rPr lang="vi-VN" sz="2400" dirty="0">
                <a:solidFill>
                  <a:srgbClr val="0070C0"/>
                </a:solidFill>
                <a:effectLst/>
                <a:latin typeface="Times New Roman" panose="02020603050405020304" pitchFamily="18" charset="0"/>
                <a:ea typeface="Times New Roman" panose="02020603050405020304" pitchFamily="18" charset="0"/>
              </a:rPr>
              <a:t>ư</a:t>
            </a:r>
            <a:r>
              <a:rPr lang="en-US" sz="2400" dirty="0" err="1">
                <a:solidFill>
                  <a:srgbClr val="0070C0"/>
                </a:solidFill>
                <a:effectLst/>
                <a:latin typeface="Times New Roman" panose="02020603050405020304" pitchFamily="18" charset="0"/>
                <a:ea typeface="Times New Roman" panose="02020603050405020304" pitchFamily="18" charset="0"/>
              </a:rPr>
              <a:t>ớng</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nhà</a:t>
            </a:r>
            <a:r>
              <a:rPr lang="en-US" sz="2400" dirty="0">
                <a:solidFill>
                  <a:srgbClr val="0070C0"/>
                </a:solidFill>
                <a:effectLst/>
                <a:latin typeface="Times New Roman" panose="02020603050405020304" pitchFamily="18" charset="0"/>
                <a:ea typeface="Times New Roman" panose="02020603050405020304" pitchFamily="18" charset="0"/>
              </a:rPr>
              <a:t> Thanh </a:t>
            </a:r>
            <a:r>
              <a:rPr lang="en-US" sz="2400" dirty="0" err="1">
                <a:solidFill>
                  <a:srgbClr val="0070C0"/>
                </a:solidFill>
                <a:effectLst/>
                <a:latin typeface="Times New Roman" panose="02020603050405020304" pitchFamily="18" charset="0"/>
                <a:ea typeface="Times New Roman" panose="02020603050405020304" pitchFamily="18" charset="0"/>
              </a:rPr>
              <a:t>cùng</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số</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phận</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của</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lũ</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vua</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tôi</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phản</a:t>
            </a:r>
            <a:r>
              <a:rPr lang="en-US" sz="2400" dirty="0">
                <a:solidFill>
                  <a:srgbClr val="0070C0"/>
                </a:solidFill>
                <a:effectLst/>
                <a:latin typeface="Times New Roman" panose="02020603050405020304" pitchFamily="18" charset="0"/>
                <a:ea typeface="Times New Roman" panose="02020603050405020304" pitchFamily="18" charset="0"/>
              </a:rPr>
              <a:t> n</a:t>
            </a:r>
            <a:r>
              <a:rPr lang="vi-VN" sz="2400" dirty="0">
                <a:solidFill>
                  <a:srgbClr val="0070C0"/>
                </a:solidFill>
                <a:effectLst/>
                <a:latin typeface="Times New Roman" panose="02020603050405020304" pitchFamily="18" charset="0"/>
                <a:ea typeface="Times New Roman" panose="02020603050405020304" pitchFamily="18" charset="0"/>
              </a:rPr>
              <a:t>ư</a:t>
            </a:r>
            <a:r>
              <a:rPr lang="en-US" sz="2400" dirty="0" err="1">
                <a:solidFill>
                  <a:srgbClr val="0070C0"/>
                </a:solidFill>
                <a:effectLst/>
                <a:latin typeface="Times New Roman" panose="02020603050405020304" pitchFamily="18" charset="0"/>
                <a:ea typeface="Times New Roman" panose="02020603050405020304" pitchFamily="18" charset="0"/>
              </a:rPr>
              <a:t>ớc</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hại</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dân</a:t>
            </a:r>
            <a:r>
              <a:rPr lang="en-US" sz="2400" dirty="0">
                <a:solidFill>
                  <a:srgbClr val="0070C0"/>
                </a:solidFill>
                <a:effectLst/>
                <a:latin typeface="Times New Roman" panose="02020603050405020304" pitchFamily="18" charset="0"/>
                <a:ea typeface="Times New Roman" panose="02020603050405020304" pitchFamily="18" charset="0"/>
              </a:rPr>
              <a:t> Lê </a:t>
            </a:r>
            <a:r>
              <a:rPr lang="en-US" sz="2400" dirty="0" err="1">
                <a:solidFill>
                  <a:srgbClr val="0070C0"/>
                </a:solidFill>
                <a:effectLst/>
                <a:latin typeface="Times New Roman" panose="02020603050405020304" pitchFamily="18" charset="0"/>
                <a:ea typeface="Times New Roman" panose="02020603050405020304" pitchFamily="18" charset="0"/>
              </a:rPr>
              <a:t>Chiêu</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dirty="0" err="1">
                <a:solidFill>
                  <a:srgbClr val="0070C0"/>
                </a:solidFill>
                <a:effectLst/>
                <a:latin typeface="Times New Roman" panose="02020603050405020304" pitchFamily="18" charset="0"/>
                <a:ea typeface="Times New Roman" panose="02020603050405020304" pitchFamily="18" charset="0"/>
              </a:rPr>
              <a:t>Thống</a:t>
            </a:r>
            <a:endParaRPr lang="en-US" sz="2400" dirty="0">
              <a:solidFill>
                <a:srgbClr val="0070C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23899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down)">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down)">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left)">
                                      <p:cBhvr>
                                        <p:cTn id="43" dur="500"/>
                                        <p:tgtEl>
                                          <p:spTgt spid="25"/>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wipe(left)">
                                      <p:cBhvr>
                                        <p:cTn id="46" dur="500"/>
                                        <p:tgtEl>
                                          <p:spTgt spid="3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ipe(left)">
                                      <p:cBhvr>
                                        <p:cTn id="51" dur="500"/>
                                        <p:tgtEl>
                                          <p:spTgt spid="31"/>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wipe(left)">
                                      <p:cBhvr>
                                        <p:cTn id="5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8" grpId="0"/>
      <p:bldP spid="20" grpId="0"/>
      <p:bldP spid="22" grpId="0"/>
      <p:bldP spid="24" grpId="0"/>
      <p:bldP spid="30" grpId="0"/>
      <p:bldP spid="31" grpId="0" animBg="1"/>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rrow: Bent-Up 12">
            <a:extLst>
              <a:ext uri="{FF2B5EF4-FFF2-40B4-BE49-F238E27FC236}">
                <a16:creationId xmlns:a16="http://schemas.microsoft.com/office/drawing/2014/main" id="{9683C2F7-D601-7068-9C0A-D0D39AD1AE2E}"/>
              </a:ext>
            </a:extLst>
          </p:cNvPr>
          <p:cNvSpPr/>
          <p:nvPr/>
        </p:nvSpPr>
        <p:spPr>
          <a:xfrm rot="16200000">
            <a:off x="5305044" y="1418344"/>
            <a:ext cx="850392" cy="731520"/>
          </a:xfrm>
          <a:prstGeom prst="bentUpArrow">
            <a:avLst/>
          </a:prstGeom>
          <a:solidFill>
            <a:schemeClr val="accent4">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Bent-Up 10">
            <a:extLst>
              <a:ext uri="{FF2B5EF4-FFF2-40B4-BE49-F238E27FC236}">
                <a16:creationId xmlns:a16="http://schemas.microsoft.com/office/drawing/2014/main" id="{79511014-74ED-C5AF-8D61-2F63048BE4E7}"/>
              </a:ext>
            </a:extLst>
          </p:cNvPr>
          <p:cNvSpPr/>
          <p:nvPr/>
        </p:nvSpPr>
        <p:spPr>
          <a:xfrm rot="5400000">
            <a:off x="5886452" y="4382318"/>
            <a:ext cx="850392" cy="731520"/>
          </a:xfrm>
          <a:prstGeom prst="bentUpArrow">
            <a:avLst/>
          </a:prstGeom>
          <a:solidFill>
            <a:schemeClr val="accent4">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Bent-Up 11">
            <a:extLst>
              <a:ext uri="{FF2B5EF4-FFF2-40B4-BE49-F238E27FC236}">
                <a16:creationId xmlns:a16="http://schemas.microsoft.com/office/drawing/2014/main" id="{2E0958F2-ABF6-BBA9-F078-DCD2A1993602}"/>
              </a:ext>
            </a:extLst>
          </p:cNvPr>
          <p:cNvSpPr/>
          <p:nvPr/>
        </p:nvSpPr>
        <p:spPr>
          <a:xfrm>
            <a:off x="7532961" y="2585222"/>
            <a:ext cx="850392" cy="771208"/>
          </a:xfrm>
          <a:prstGeom prst="bentUpArrow">
            <a:avLst/>
          </a:prstGeom>
          <a:solidFill>
            <a:schemeClr val="accent4">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Bent-Up 13">
            <a:extLst>
              <a:ext uri="{FF2B5EF4-FFF2-40B4-BE49-F238E27FC236}">
                <a16:creationId xmlns:a16="http://schemas.microsoft.com/office/drawing/2014/main" id="{5C3A1D31-E519-4431-50F2-87E92FD04458}"/>
              </a:ext>
            </a:extLst>
          </p:cNvPr>
          <p:cNvSpPr/>
          <p:nvPr/>
        </p:nvSpPr>
        <p:spPr>
          <a:xfrm rot="10800000">
            <a:off x="3808647" y="3378020"/>
            <a:ext cx="850392" cy="731520"/>
          </a:xfrm>
          <a:prstGeom prst="bentUpArrow">
            <a:avLst/>
          </a:prstGeom>
          <a:solidFill>
            <a:schemeClr val="accent4">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35DDBE6-A6E3-E84D-C41E-1E6F7AE53641}"/>
              </a:ext>
            </a:extLst>
          </p:cNvPr>
          <p:cNvSpPr txBox="1"/>
          <p:nvPr/>
        </p:nvSpPr>
        <p:spPr>
          <a:xfrm>
            <a:off x="685800" y="1191006"/>
            <a:ext cx="3744639" cy="1815882"/>
          </a:xfrm>
          <a:prstGeom prst="rect">
            <a:avLst/>
          </a:prstGeom>
          <a:noFill/>
        </p:spPr>
        <p:txBody>
          <a:bodyPr wrap="square">
            <a:spAutoFit/>
          </a:bodyPr>
          <a:lstStyle/>
          <a:p>
            <a:pPr algn="just"/>
            <a:r>
              <a:rPr lang="en-US" sz="2800" b="1" dirty="0" err="1">
                <a:solidFill>
                  <a:srgbClr val="FF0000"/>
                </a:solidFill>
                <a:effectLst/>
                <a:latin typeface="Times New Roman" panose="02020603050405020304" pitchFamily="18" charset="0"/>
                <a:ea typeface="Times New Roman" panose="02020603050405020304" pitchFamily="18" charset="0"/>
              </a:rPr>
              <a:t>Thể</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loại</a:t>
            </a:r>
            <a:r>
              <a:rPr lang="en-US" sz="2800" b="1" dirty="0">
                <a:solidFill>
                  <a:srgbClr val="FF0000"/>
                </a:solidFill>
                <a:effectLst/>
                <a:latin typeface="Times New Roman" panose="02020603050405020304" pitchFamily="18" charset="0"/>
                <a:ea typeface="Times New Roman" panose="02020603050405020304" pitchFamily="18" charset="0"/>
              </a:rPr>
              <a:t>:</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effectLst/>
                <a:latin typeface="Times New Roman" panose="02020603050405020304" pitchFamily="18" charset="0"/>
                <a:ea typeface="Times New Roman" panose="02020603050405020304" pitchFamily="18" charset="0"/>
              </a:rPr>
              <a:t>chí</a:t>
            </a:r>
            <a:r>
              <a:rPr lang="en-US"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effectLst/>
                <a:latin typeface="Times New Roman" panose="02020603050405020304" pitchFamily="18" charset="0"/>
                <a:ea typeface="Times New Roman" panose="02020603050405020304" pitchFamily="18" charset="0"/>
              </a:rPr>
              <a:t>tiểu</a:t>
            </a:r>
            <a:r>
              <a:rPr lang="en-US"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effectLst/>
                <a:latin typeface="Times New Roman" panose="02020603050405020304" pitchFamily="18" charset="0"/>
                <a:ea typeface="Times New Roman" panose="02020603050405020304" pitchFamily="18" charset="0"/>
              </a:rPr>
              <a:t>thuyết</a:t>
            </a:r>
            <a:r>
              <a:rPr lang="en-US"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effectLst/>
                <a:latin typeface="Times New Roman" panose="02020603050405020304" pitchFamily="18" charset="0"/>
                <a:ea typeface="Times New Roman" panose="02020603050405020304" pitchFamily="18" charset="0"/>
              </a:rPr>
              <a:t>chương</a:t>
            </a:r>
            <a:r>
              <a:rPr lang="en-US"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effectLst/>
                <a:latin typeface="Times New Roman" panose="02020603050405020304" pitchFamily="18" charset="0"/>
                <a:ea typeface="Times New Roman" panose="02020603050405020304" pitchFamily="18" charset="0"/>
              </a:rPr>
              <a:t>hồi</a:t>
            </a:r>
            <a:r>
              <a:rPr lang="en-US"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effectLst/>
                <a:latin typeface="Times New Roman" panose="02020603050405020304" pitchFamily="18" charset="0"/>
                <a:ea typeface="Times New Roman" panose="02020603050405020304" pitchFamily="18" charset="0"/>
              </a:rPr>
              <a:t>một</a:t>
            </a:r>
            <a:r>
              <a:rPr lang="en-US"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effectLst/>
                <a:latin typeface="Times New Roman" panose="02020603050405020304" pitchFamily="18" charset="0"/>
                <a:ea typeface="Times New Roman" panose="02020603050405020304" pitchFamily="18" charset="0"/>
              </a:rPr>
              <a:t>thể</a:t>
            </a:r>
            <a:r>
              <a:rPr lang="en-US"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effectLst/>
                <a:latin typeface="Times New Roman" panose="02020603050405020304" pitchFamily="18" charset="0"/>
                <a:ea typeface="Times New Roman" panose="02020603050405020304" pitchFamily="18" charset="0"/>
              </a:rPr>
              <a:t>văn</a:t>
            </a:r>
            <a:r>
              <a:rPr lang="en-US"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effectLst/>
                <a:latin typeface="Times New Roman" panose="02020603050405020304" pitchFamily="18" charset="0"/>
                <a:ea typeface="Times New Roman" panose="02020603050405020304" pitchFamily="18" charset="0"/>
              </a:rPr>
              <a:t>vừa</a:t>
            </a:r>
            <a:r>
              <a:rPr lang="en-US"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effectLst/>
                <a:latin typeface="Times New Roman" panose="02020603050405020304" pitchFamily="18" charset="0"/>
                <a:ea typeface="Times New Roman" panose="02020603050405020304" pitchFamily="18" charset="0"/>
              </a:rPr>
              <a:t>có</a:t>
            </a:r>
            <a:r>
              <a:rPr lang="en-US"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effectLst/>
                <a:latin typeface="Times New Roman" panose="02020603050405020304" pitchFamily="18" charset="0"/>
                <a:ea typeface="Times New Roman" panose="02020603050405020304" pitchFamily="18" charset="0"/>
              </a:rPr>
              <a:t>t</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í</a:t>
            </a:r>
            <a:r>
              <a:rPr lang="en-US" sz="2800" dirty="0" err="1">
                <a:solidFill>
                  <a:schemeClr val="accent6">
                    <a:lumMod val="50000"/>
                  </a:schemeClr>
                </a:solidFill>
                <a:effectLst/>
                <a:latin typeface="Times New Roman" panose="02020603050405020304" pitchFamily="18" charset="0"/>
                <a:ea typeface="Times New Roman" panose="02020603050405020304" pitchFamily="18" charset="0"/>
              </a:rPr>
              <a:t>nh</a:t>
            </a:r>
            <a:r>
              <a:rPr lang="en-US"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effectLst/>
                <a:latin typeface="Times New Roman" panose="02020603050405020304" pitchFamily="18" charset="0"/>
                <a:ea typeface="Times New Roman" panose="02020603050405020304" pitchFamily="18" charset="0"/>
              </a:rPr>
              <a:t>văn</a:t>
            </a:r>
            <a:r>
              <a:rPr lang="en-US"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effectLst/>
                <a:latin typeface="Times New Roman" panose="02020603050405020304" pitchFamily="18" charset="0"/>
                <a:ea typeface="Times New Roman" panose="02020603050405020304" pitchFamily="18" charset="0"/>
              </a:rPr>
              <a:t>học</a:t>
            </a:r>
            <a:r>
              <a:rPr lang="en-US"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effectLst/>
                <a:latin typeface="Times New Roman" panose="02020603050405020304" pitchFamily="18" charset="0"/>
                <a:ea typeface="Times New Roman" panose="02020603050405020304" pitchFamily="18" charset="0"/>
              </a:rPr>
              <a:t>vừa</a:t>
            </a:r>
            <a:r>
              <a:rPr lang="en-US"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effectLst/>
                <a:latin typeface="Times New Roman" panose="02020603050405020304" pitchFamily="18" charset="0"/>
                <a:ea typeface="Times New Roman" panose="02020603050405020304" pitchFamily="18" charset="0"/>
              </a:rPr>
              <a:t>có</a:t>
            </a:r>
            <a:r>
              <a:rPr lang="en-US"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effectLst/>
                <a:latin typeface="Times New Roman" panose="02020603050405020304" pitchFamily="18" charset="0"/>
                <a:ea typeface="Times New Roman" panose="02020603050405020304" pitchFamily="18" charset="0"/>
              </a:rPr>
              <a:t>tính</a:t>
            </a:r>
            <a:r>
              <a:rPr lang="en-US"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effectLst/>
                <a:latin typeface="Times New Roman" panose="02020603050405020304" pitchFamily="18" charset="0"/>
                <a:ea typeface="Times New Roman" panose="02020603050405020304" pitchFamily="18" charset="0"/>
              </a:rPr>
              <a:t>lịch</a:t>
            </a:r>
            <a:r>
              <a:rPr lang="en-US"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effectLst/>
                <a:latin typeface="Times New Roman" panose="02020603050405020304" pitchFamily="18" charset="0"/>
                <a:ea typeface="Times New Roman" panose="02020603050405020304" pitchFamily="18" charset="0"/>
              </a:rPr>
              <a:t>sử</a:t>
            </a:r>
            <a:r>
              <a:rPr lang="en-US" sz="2800" dirty="0">
                <a:solidFill>
                  <a:schemeClr val="accent6">
                    <a:lumMod val="50000"/>
                  </a:schemeClr>
                </a:solidFill>
                <a:effectLst/>
                <a:latin typeface="Times New Roman" panose="02020603050405020304" pitchFamily="18" charset="0"/>
                <a:ea typeface="Times New Roman" panose="02020603050405020304" pitchFamily="18" charset="0"/>
              </a:rPr>
              <a:t>).</a:t>
            </a:r>
          </a:p>
        </p:txBody>
      </p:sp>
      <p:pic>
        <p:nvPicPr>
          <p:cNvPr id="4" name="Picture 3">
            <a:extLst>
              <a:ext uri="{FF2B5EF4-FFF2-40B4-BE49-F238E27FC236}">
                <a16:creationId xmlns:a16="http://schemas.microsoft.com/office/drawing/2014/main" id="{1D6C040F-9884-E8AA-46AD-0BB3A8F6E4A0}"/>
              </a:ext>
            </a:extLst>
          </p:cNvPr>
          <p:cNvPicPr>
            <a:picLocks noChangeAspect="1"/>
          </p:cNvPicPr>
          <p:nvPr/>
        </p:nvPicPr>
        <p:blipFill>
          <a:blip r:embed="rId2"/>
          <a:stretch>
            <a:fillRect/>
          </a:stretch>
        </p:blipFill>
        <p:spPr>
          <a:xfrm>
            <a:off x="4504011" y="1865312"/>
            <a:ext cx="3183978" cy="2819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TextBox 4">
            <a:extLst>
              <a:ext uri="{FF2B5EF4-FFF2-40B4-BE49-F238E27FC236}">
                <a16:creationId xmlns:a16="http://schemas.microsoft.com/office/drawing/2014/main" id="{8A27604B-380F-402B-3320-30074A16450A}"/>
              </a:ext>
            </a:extLst>
          </p:cNvPr>
          <p:cNvSpPr txBox="1"/>
          <p:nvPr/>
        </p:nvSpPr>
        <p:spPr>
          <a:xfrm>
            <a:off x="7691164" y="1191006"/>
            <a:ext cx="3463406" cy="1077218"/>
          </a:xfrm>
          <a:prstGeom prst="rect">
            <a:avLst/>
          </a:prstGeom>
          <a:noFill/>
        </p:spPr>
        <p:txBody>
          <a:bodyPr wrap="square">
            <a:spAutoFit/>
          </a:bodyPr>
          <a:lstStyle/>
          <a:p>
            <a:r>
              <a:rPr lang="it-IT" sz="3200" b="1" dirty="0">
                <a:solidFill>
                  <a:srgbClr val="FF0000"/>
                </a:solidFill>
                <a:effectLst/>
                <a:latin typeface="Times New Roman" panose="02020603050405020304" pitchFamily="18" charset="0"/>
                <a:ea typeface="Times New Roman" panose="02020603050405020304" pitchFamily="18" charset="0"/>
              </a:rPr>
              <a:t>PTBĐ</a:t>
            </a:r>
            <a:r>
              <a:rPr lang="it-IT" sz="3200" dirty="0">
                <a:solidFill>
                  <a:srgbClr val="FF0000"/>
                </a:solidFill>
                <a:effectLst/>
                <a:latin typeface="Times New Roman" panose="02020603050405020304" pitchFamily="18" charset="0"/>
                <a:ea typeface="Times New Roman" panose="02020603050405020304" pitchFamily="18" charset="0"/>
              </a:rPr>
              <a:t>: </a:t>
            </a:r>
            <a:r>
              <a:rPr lang="it-IT" sz="3200" dirty="0">
                <a:solidFill>
                  <a:schemeClr val="accent6">
                    <a:lumMod val="50000"/>
                  </a:schemeClr>
                </a:solidFill>
                <a:effectLst/>
                <a:latin typeface="Times New Roman" panose="02020603050405020304" pitchFamily="18" charset="0"/>
                <a:ea typeface="Times New Roman" panose="02020603050405020304" pitchFamily="18" charset="0"/>
              </a:rPr>
              <a:t>Tự sự + miêu tả + biểu cảm.</a:t>
            </a:r>
            <a:endParaRPr lang="en-US" sz="32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932D46C4-CD13-4E25-DDCA-71C1B863276A}"/>
              </a:ext>
            </a:extLst>
          </p:cNvPr>
          <p:cNvSpPr txBox="1"/>
          <p:nvPr/>
        </p:nvSpPr>
        <p:spPr>
          <a:xfrm>
            <a:off x="7691164" y="4109540"/>
            <a:ext cx="3827736" cy="2246769"/>
          </a:xfrm>
          <a:prstGeom prst="rect">
            <a:avLst/>
          </a:prstGeom>
          <a:noFill/>
        </p:spPr>
        <p:txBody>
          <a:bodyPr wrap="square">
            <a:spAutoFit/>
          </a:bodyPr>
          <a:lstStyle/>
          <a:p>
            <a:pPr algn="just"/>
            <a:r>
              <a:rPr lang="fr-FR" sz="2800" b="1" dirty="0" err="1">
                <a:solidFill>
                  <a:srgbClr val="FF0000"/>
                </a:solidFill>
                <a:effectLst/>
                <a:latin typeface="Times New Roman" panose="02020603050405020304" pitchFamily="18" charset="0"/>
                <a:ea typeface="Times New Roman" panose="02020603050405020304" pitchFamily="18" charset="0"/>
              </a:rPr>
              <a:t>Nhân</a:t>
            </a:r>
            <a:r>
              <a:rPr lang="fr-FR" sz="2800" b="1" dirty="0">
                <a:solidFill>
                  <a:srgbClr val="FF0000"/>
                </a:solidFill>
                <a:effectLst/>
                <a:latin typeface="Times New Roman" panose="02020603050405020304" pitchFamily="18" charset="0"/>
                <a:ea typeface="Times New Roman" panose="02020603050405020304" pitchFamily="18" charset="0"/>
              </a:rPr>
              <a:t> </a:t>
            </a:r>
            <a:r>
              <a:rPr lang="fr-FR" sz="2800" b="1" dirty="0" err="1">
                <a:solidFill>
                  <a:srgbClr val="FF0000"/>
                </a:solidFill>
                <a:effectLst/>
                <a:latin typeface="Times New Roman" panose="02020603050405020304" pitchFamily="18" charset="0"/>
                <a:ea typeface="Times New Roman" panose="02020603050405020304" pitchFamily="18" charset="0"/>
              </a:rPr>
              <a:t>vật</a:t>
            </a:r>
            <a:r>
              <a:rPr lang="fr-FR" sz="2800" b="1" dirty="0">
                <a:solidFill>
                  <a:srgbClr val="FF0000"/>
                </a:solidFill>
                <a:effectLst/>
                <a:latin typeface="Times New Roman" panose="02020603050405020304" pitchFamily="18" charset="0"/>
                <a:ea typeface="Times New Roman" panose="02020603050405020304" pitchFamily="18" charset="0"/>
              </a:rPr>
              <a:t>:</a:t>
            </a:r>
            <a:r>
              <a:rPr lang="fr-FR" sz="2800" dirty="0">
                <a:solidFill>
                  <a:srgbClr val="FF0000"/>
                </a:solidFill>
                <a:effectLst/>
                <a:latin typeface="Times New Roman" panose="02020603050405020304" pitchFamily="18" charset="0"/>
                <a:ea typeface="Times New Roman" panose="02020603050405020304" pitchFamily="18" charset="0"/>
              </a:rPr>
              <a:t> </a:t>
            </a:r>
            <a:r>
              <a:rPr lang="fr-FR" sz="2800" dirty="0">
                <a:solidFill>
                  <a:schemeClr val="accent6">
                    <a:lumMod val="50000"/>
                  </a:schemeClr>
                </a:solidFill>
                <a:effectLst/>
                <a:latin typeface="Times New Roman" panose="02020603050405020304" pitchFamily="18" charset="0"/>
                <a:ea typeface="Times New Roman" panose="02020603050405020304" pitchFamily="18" charset="0"/>
              </a:rPr>
              <a:t>Hai </a:t>
            </a:r>
            <a:r>
              <a:rPr lang="fr-FR" sz="2800" dirty="0" err="1">
                <a:solidFill>
                  <a:schemeClr val="accent6">
                    <a:lumMod val="50000"/>
                  </a:schemeClr>
                </a:solidFill>
                <a:effectLst/>
                <a:latin typeface="Times New Roman" panose="02020603050405020304" pitchFamily="18" charset="0"/>
                <a:ea typeface="Times New Roman" panose="02020603050405020304" pitchFamily="18" charset="0"/>
              </a:rPr>
              <a:t>tuyến</a:t>
            </a:r>
            <a:r>
              <a:rPr lang="fr-FR"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fr-FR" sz="2800" dirty="0" err="1">
                <a:solidFill>
                  <a:schemeClr val="accent6">
                    <a:lumMod val="50000"/>
                  </a:schemeClr>
                </a:solidFill>
                <a:effectLst/>
                <a:latin typeface="Times New Roman" panose="02020603050405020304" pitchFamily="18" charset="0"/>
                <a:ea typeface="Times New Roman" panose="02020603050405020304" pitchFamily="18" charset="0"/>
              </a:rPr>
              <a:t>nhân</a:t>
            </a:r>
            <a:r>
              <a:rPr lang="fr-FR"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fr-FR" sz="2800" dirty="0" err="1">
                <a:solidFill>
                  <a:schemeClr val="accent6">
                    <a:lumMod val="50000"/>
                  </a:schemeClr>
                </a:solidFill>
                <a:effectLst/>
                <a:latin typeface="Times New Roman" panose="02020603050405020304" pitchFamily="18" charset="0"/>
                <a:ea typeface="Times New Roman" panose="02020603050405020304" pitchFamily="18" charset="0"/>
              </a:rPr>
              <a:t>vật</a:t>
            </a:r>
            <a:r>
              <a:rPr lang="fr-FR"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fr-FR" sz="2800" dirty="0" err="1">
                <a:solidFill>
                  <a:schemeClr val="accent6">
                    <a:lumMod val="50000"/>
                  </a:schemeClr>
                </a:solidFill>
                <a:effectLst/>
                <a:latin typeface="Times New Roman" panose="02020603050405020304" pitchFamily="18" charset="0"/>
                <a:ea typeface="Times New Roman" panose="02020603050405020304" pitchFamily="18" charset="0"/>
              </a:rPr>
              <a:t>đối</a:t>
            </a:r>
            <a:r>
              <a:rPr lang="fr-FR"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fr-FR" sz="2800" dirty="0" err="1">
                <a:solidFill>
                  <a:schemeClr val="accent6">
                    <a:lumMod val="50000"/>
                  </a:schemeClr>
                </a:solidFill>
                <a:effectLst/>
                <a:latin typeface="Times New Roman" panose="02020603050405020304" pitchFamily="18" charset="0"/>
                <a:ea typeface="Times New Roman" panose="02020603050405020304" pitchFamily="18" charset="0"/>
              </a:rPr>
              <a:t>lập</a:t>
            </a:r>
            <a:r>
              <a:rPr lang="fr-FR" sz="2800" dirty="0">
                <a:solidFill>
                  <a:schemeClr val="accent6">
                    <a:lumMod val="50000"/>
                  </a:schemeClr>
                </a:solidFill>
                <a:effectLst/>
                <a:latin typeface="Times New Roman" panose="02020603050405020304" pitchFamily="18" charset="0"/>
                <a:ea typeface="Times New Roman" panose="02020603050405020304" pitchFamily="18" charset="0"/>
              </a:rPr>
              <a:t> Quang Trung </a:t>
            </a:r>
            <a:r>
              <a:rPr lang="fr-FR" sz="2800" dirty="0" err="1">
                <a:solidFill>
                  <a:schemeClr val="accent6">
                    <a:lumMod val="50000"/>
                  </a:schemeClr>
                </a:solidFill>
                <a:effectLst/>
                <a:latin typeface="Times New Roman" panose="02020603050405020304" pitchFamily="18" charset="0"/>
                <a:ea typeface="Times New Roman" panose="02020603050405020304" pitchFamily="18" charset="0"/>
              </a:rPr>
              <a:t>cùng</a:t>
            </a:r>
            <a:r>
              <a:rPr lang="fr-FR"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fr-FR" sz="2800" dirty="0" err="1">
                <a:solidFill>
                  <a:schemeClr val="accent6">
                    <a:lumMod val="50000"/>
                  </a:schemeClr>
                </a:solidFill>
                <a:effectLst/>
                <a:latin typeface="Times New Roman" panose="02020603050405020304" pitchFamily="18" charset="0"/>
                <a:ea typeface="Times New Roman" panose="02020603050405020304" pitchFamily="18" charset="0"/>
              </a:rPr>
              <a:t>quân</a:t>
            </a:r>
            <a:r>
              <a:rPr lang="fr-FR"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fr-FR" sz="2800" dirty="0" err="1">
                <a:solidFill>
                  <a:schemeClr val="accent6">
                    <a:lumMod val="50000"/>
                  </a:schemeClr>
                </a:solidFill>
                <a:effectLst/>
                <a:latin typeface="Times New Roman" panose="02020603050405020304" pitchFamily="18" charset="0"/>
                <a:ea typeface="Times New Roman" panose="02020603050405020304" pitchFamily="18" charset="0"/>
              </a:rPr>
              <a:t>Tây</a:t>
            </a:r>
            <a:r>
              <a:rPr lang="fr-FR"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fr-FR" sz="2800" dirty="0" err="1">
                <a:solidFill>
                  <a:schemeClr val="accent6">
                    <a:lumMod val="50000"/>
                  </a:schemeClr>
                </a:solidFill>
                <a:effectLst/>
                <a:latin typeface="Times New Roman" panose="02020603050405020304" pitchFamily="18" charset="0"/>
                <a:ea typeface="Times New Roman" panose="02020603050405020304" pitchFamily="18" charset="0"/>
              </a:rPr>
              <a:t>Sơn</a:t>
            </a:r>
            <a:r>
              <a:rPr lang="fr-FR" sz="2800" dirty="0">
                <a:solidFill>
                  <a:schemeClr val="accent6">
                    <a:lumMod val="50000"/>
                  </a:schemeClr>
                </a:solidFill>
                <a:effectLst/>
                <a:latin typeface="Times New Roman" panose="02020603050405020304" pitchFamily="18" charset="0"/>
                <a:ea typeface="Times New Roman" panose="02020603050405020304" pitchFamily="18" charset="0"/>
              </a:rPr>
              <a:t> – </a:t>
            </a:r>
            <a:r>
              <a:rPr lang="fr-FR" sz="2800" dirty="0" err="1">
                <a:solidFill>
                  <a:schemeClr val="accent6">
                    <a:lumMod val="50000"/>
                  </a:schemeClr>
                </a:solidFill>
                <a:effectLst/>
                <a:latin typeface="Times New Roman" panose="02020603050405020304" pitchFamily="18" charset="0"/>
                <a:ea typeface="Times New Roman" panose="02020603050405020304" pitchFamily="18" charset="0"/>
              </a:rPr>
              <a:t>Lê</a:t>
            </a:r>
            <a:r>
              <a:rPr lang="fr-FR"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fr-FR" sz="2800" dirty="0" err="1">
                <a:solidFill>
                  <a:schemeClr val="accent6">
                    <a:lumMod val="50000"/>
                  </a:schemeClr>
                </a:solidFill>
                <a:effectLst/>
                <a:latin typeface="Times New Roman" panose="02020603050405020304" pitchFamily="18" charset="0"/>
                <a:ea typeface="Times New Roman" panose="02020603050405020304" pitchFamily="18" charset="0"/>
              </a:rPr>
              <a:t>Chiêu</a:t>
            </a:r>
            <a:r>
              <a:rPr lang="fr-FR"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fr-FR" sz="2800" dirty="0" err="1">
                <a:solidFill>
                  <a:schemeClr val="accent6">
                    <a:lumMod val="50000"/>
                  </a:schemeClr>
                </a:solidFill>
                <a:effectLst/>
                <a:latin typeface="Times New Roman" panose="02020603050405020304" pitchFamily="18" charset="0"/>
                <a:ea typeface="Times New Roman" panose="02020603050405020304" pitchFamily="18" charset="0"/>
              </a:rPr>
              <a:t>Thống</a:t>
            </a:r>
            <a:r>
              <a:rPr lang="fr-FR"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fr-FR" sz="2800" dirty="0" err="1">
                <a:solidFill>
                  <a:schemeClr val="accent6">
                    <a:lumMod val="50000"/>
                  </a:schemeClr>
                </a:solidFill>
                <a:effectLst/>
                <a:latin typeface="Times New Roman" panose="02020603050405020304" pitchFamily="18" charset="0"/>
                <a:ea typeface="Times New Roman" panose="02020603050405020304" pitchFamily="18" charset="0"/>
              </a:rPr>
              <a:t>và</a:t>
            </a:r>
            <a:r>
              <a:rPr lang="fr-FR"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fr-FR" sz="2800" dirty="0" err="1">
                <a:solidFill>
                  <a:schemeClr val="accent6">
                    <a:lumMod val="50000"/>
                  </a:schemeClr>
                </a:solidFill>
                <a:effectLst/>
                <a:latin typeface="Times New Roman" panose="02020603050405020304" pitchFamily="18" charset="0"/>
                <a:ea typeface="Times New Roman" panose="02020603050405020304" pitchFamily="18" charset="0"/>
              </a:rPr>
              <a:t>bè</a:t>
            </a:r>
            <a:r>
              <a:rPr lang="fr-FR"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fr-FR" sz="2800" dirty="0" err="1">
                <a:solidFill>
                  <a:schemeClr val="accent6">
                    <a:lumMod val="50000"/>
                  </a:schemeClr>
                </a:solidFill>
                <a:effectLst/>
                <a:latin typeface="Times New Roman" panose="02020603050405020304" pitchFamily="18" charset="0"/>
                <a:ea typeface="Times New Roman" panose="02020603050405020304" pitchFamily="18" charset="0"/>
              </a:rPr>
              <a:t>lũ</a:t>
            </a:r>
            <a:r>
              <a:rPr lang="fr-FR"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fr-FR" sz="2800" dirty="0" err="1">
                <a:solidFill>
                  <a:schemeClr val="accent6">
                    <a:lumMod val="50000"/>
                  </a:schemeClr>
                </a:solidFill>
                <a:effectLst/>
                <a:latin typeface="Times New Roman" panose="02020603050405020304" pitchFamily="18" charset="0"/>
                <a:ea typeface="Times New Roman" panose="02020603050405020304" pitchFamily="18" charset="0"/>
              </a:rPr>
              <a:t>cướp</a:t>
            </a:r>
            <a:r>
              <a:rPr lang="fr-FR"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fr-FR" sz="2800" dirty="0" err="1">
                <a:solidFill>
                  <a:schemeClr val="accent6">
                    <a:lumMod val="50000"/>
                  </a:schemeClr>
                </a:solidFill>
                <a:effectLst/>
                <a:latin typeface="Times New Roman" panose="02020603050405020304" pitchFamily="18" charset="0"/>
                <a:ea typeface="Times New Roman" panose="02020603050405020304" pitchFamily="18" charset="0"/>
              </a:rPr>
              <a:t>nước</a:t>
            </a:r>
            <a:r>
              <a:rPr lang="fr-FR" sz="2800" dirty="0">
                <a:solidFill>
                  <a:schemeClr val="accent6">
                    <a:lumMod val="50000"/>
                  </a:schemeClr>
                </a:solidFill>
                <a:effectLst/>
                <a:latin typeface="Times New Roman" panose="02020603050405020304" pitchFamily="18" charset="0"/>
                <a:ea typeface="Times New Roman" panose="02020603050405020304" pitchFamily="18" charset="0"/>
              </a:rPr>
              <a:t>.</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E1E5B960-3C49-6133-90A4-420DF3FD1448}"/>
              </a:ext>
            </a:extLst>
          </p:cNvPr>
          <p:cNvSpPr txBox="1"/>
          <p:nvPr/>
        </p:nvSpPr>
        <p:spPr>
          <a:xfrm>
            <a:off x="685800" y="4109540"/>
            <a:ext cx="3330712" cy="1384995"/>
          </a:xfrm>
          <a:prstGeom prst="rect">
            <a:avLst/>
          </a:prstGeom>
          <a:noFill/>
        </p:spPr>
        <p:txBody>
          <a:bodyPr wrap="square">
            <a:spAutoFit/>
          </a:bodyPr>
          <a:lstStyle/>
          <a:p>
            <a:pPr algn="just"/>
            <a:r>
              <a:rPr lang="fr-FR" sz="2800" b="1" dirty="0" err="1">
                <a:solidFill>
                  <a:srgbClr val="FF0000"/>
                </a:solidFill>
                <a:effectLst/>
                <a:latin typeface="Times New Roman" panose="02020603050405020304" pitchFamily="18" charset="0"/>
                <a:ea typeface="Times New Roman" panose="02020603050405020304" pitchFamily="18" charset="0"/>
              </a:rPr>
              <a:t>Ngôi</a:t>
            </a:r>
            <a:r>
              <a:rPr lang="fr-FR" sz="2800" b="1" dirty="0">
                <a:solidFill>
                  <a:srgbClr val="FF0000"/>
                </a:solidFill>
                <a:effectLst/>
                <a:latin typeface="Times New Roman" panose="02020603050405020304" pitchFamily="18" charset="0"/>
                <a:ea typeface="Times New Roman" panose="02020603050405020304" pitchFamily="18" charset="0"/>
              </a:rPr>
              <a:t> </a:t>
            </a:r>
            <a:r>
              <a:rPr lang="fr-FR" sz="2800" b="1" dirty="0" err="1">
                <a:solidFill>
                  <a:srgbClr val="FF0000"/>
                </a:solidFill>
                <a:effectLst/>
                <a:latin typeface="Times New Roman" panose="02020603050405020304" pitchFamily="18" charset="0"/>
                <a:ea typeface="Times New Roman" panose="02020603050405020304" pitchFamily="18" charset="0"/>
              </a:rPr>
              <a:t>kể</a:t>
            </a:r>
            <a:r>
              <a:rPr lang="fr-FR" sz="2800" dirty="0">
                <a:solidFill>
                  <a:srgbClr val="FF0000"/>
                </a:solidFill>
                <a:effectLst/>
                <a:latin typeface="Times New Roman" panose="02020603050405020304" pitchFamily="18" charset="0"/>
                <a:ea typeface="Times New Roman" panose="02020603050405020304" pitchFamily="18" charset="0"/>
              </a:rPr>
              <a:t>: </a:t>
            </a:r>
            <a:r>
              <a:rPr lang="fr-FR" sz="2800" dirty="0" err="1">
                <a:solidFill>
                  <a:schemeClr val="accent6">
                    <a:lumMod val="50000"/>
                  </a:schemeClr>
                </a:solidFill>
                <a:effectLst/>
                <a:latin typeface="Times New Roman" panose="02020603050405020304" pitchFamily="18" charset="0"/>
                <a:ea typeface="Times New Roman" panose="02020603050405020304" pitchFamily="18" charset="0"/>
              </a:rPr>
              <a:t>ngôi</a:t>
            </a:r>
            <a:r>
              <a:rPr lang="fr-FR"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fr-FR" sz="2800" dirty="0" err="1">
                <a:solidFill>
                  <a:schemeClr val="accent6">
                    <a:lumMod val="50000"/>
                  </a:schemeClr>
                </a:solidFill>
                <a:effectLst/>
                <a:latin typeface="Times New Roman" panose="02020603050405020304" pitchFamily="18" charset="0"/>
                <a:ea typeface="Times New Roman" panose="02020603050405020304" pitchFamily="18" charset="0"/>
              </a:rPr>
              <a:t>thứ</a:t>
            </a:r>
            <a:r>
              <a:rPr lang="fr-FR" sz="2800" dirty="0">
                <a:solidFill>
                  <a:schemeClr val="accent6">
                    <a:lumMod val="50000"/>
                  </a:schemeClr>
                </a:solidFill>
                <a:effectLst/>
                <a:latin typeface="Times New Roman" panose="02020603050405020304" pitchFamily="18" charset="0"/>
                <a:ea typeface="Times New Roman" panose="02020603050405020304" pitchFamily="18" charset="0"/>
              </a:rPr>
              <a:t> 3 </a:t>
            </a:r>
            <a:r>
              <a:rPr lang="fr-FR" sz="2800" dirty="0" err="1">
                <a:solidFill>
                  <a:schemeClr val="accent6">
                    <a:lumMod val="50000"/>
                  </a:schemeClr>
                </a:solidFill>
                <a:effectLst/>
                <a:latin typeface="Times New Roman" panose="02020603050405020304" pitchFamily="18" charset="0"/>
                <a:ea typeface="Times New Roman" panose="02020603050405020304" pitchFamily="18" charset="0"/>
              </a:rPr>
              <a:t>số</a:t>
            </a:r>
            <a:r>
              <a:rPr lang="fr-FR"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fr-FR" sz="2800" dirty="0" err="1">
                <a:solidFill>
                  <a:schemeClr val="accent6">
                    <a:lumMod val="50000"/>
                  </a:schemeClr>
                </a:solidFill>
                <a:effectLst/>
                <a:latin typeface="Times New Roman" panose="02020603050405020304" pitchFamily="18" charset="0"/>
                <a:ea typeface="Times New Roman" panose="02020603050405020304" pitchFamily="18" charset="0"/>
              </a:rPr>
              <a:t>ít</a:t>
            </a:r>
            <a:r>
              <a:rPr lang="fr-FR"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fr-FR" sz="2800" dirty="0" err="1">
                <a:solidFill>
                  <a:schemeClr val="accent6">
                    <a:lumMod val="50000"/>
                  </a:schemeClr>
                </a:solidFill>
                <a:effectLst/>
                <a:latin typeface="Times New Roman" panose="02020603050405020304" pitchFamily="18" charset="0"/>
                <a:ea typeface="Times New Roman" panose="02020603050405020304" pitchFamily="18" charset="0"/>
              </a:rPr>
              <a:t>mang</a:t>
            </a:r>
            <a:r>
              <a:rPr lang="fr-FR"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fr-FR" sz="2800" dirty="0" err="1">
                <a:solidFill>
                  <a:schemeClr val="accent6">
                    <a:lumMod val="50000"/>
                  </a:schemeClr>
                </a:solidFill>
                <a:effectLst/>
                <a:latin typeface="Times New Roman" panose="02020603050405020304" pitchFamily="18" charset="0"/>
                <a:ea typeface="Times New Roman" panose="02020603050405020304" pitchFamily="18" charset="0"/>
              </a:rPr>
              <a:t>tính</a:t>
            </a:r>
            <a:r>
              <a:rPr lang="fr-FR"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fr-FR" sz="2800" dirty="0" err="1">
                <a:solidFill>
                  <a:schemeClr val="accent6">
                    <a:lumMod val="50000"/>
                  </a:schemeClr>
                </a:solidFill>
                <a:effectLst/>
                <a:latin typeface="Times New Roman" panose="02020603050405020304" pitchFamily="18" charset="0"/>
                <a:ea typeface="Times New Roman" panose="02020603050405020304" pitchFamily="18" charset="0"/>
              </a:rPr>
              <a:t>khách</a:t>
            </a:r>
            <a:r>
              <a:rPr lang="fr-FR"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fr-FR" sz="2800" dirty="0" err="1">
                <a:solidFill>
                  <a:schemeClr val="accent6">
                    <a:lumMod val="50000"/>
                  </a:schemeClr>
                </a:solidFill>
                <a:effectLst/>
                <a:latin typeface="Times New Roman" panose="02020603050405020304" pitchFamily="18" charset="0"/>
                <a:ea typeface="Times New Roman" panose="02020603050405020304" pitchFamily="18" charset="0"/>
              </a:rPr>
              <a:t>quan</a:t>
            </a:r>
            <a:r>
              <a:rPr lang="fr-FR"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fr-FR" sz="2800" dirty="0" err="1">
                <a:solidFill>
                  <a:schemeClr val="accent6">
                    <a:lumMod val="50000"/>
                  </a:schemeClr>
                </a:solidFill>
                <a:effectLst/>
                <a:latin typeface="Times New Roman" panose="02020603050405020304" pitchFamily="18" charset="0"/>
                <a:ea typeface="Times New Roman" panose="02020603050405020304" pitchFamily="18" charset="0"/>
              </a:rPr>
              <a:t>chân</a:t>
            </a:r>
            <a:r>
              <a:rPr lang="fr-FR"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fr-FR" sz="2800" dirty="0" err="1">
                <a:solidFill>
                  <a:schemeClr val="accent6">
                    <a:lumMod val="50000"/>
                  </a:schemeClr>
                </a:solidFill>
                <a:effectLst/>
                <a:latin typeface="Times New Roman" panose="02020603050405020304" pitchFamily="18" charset="0"/>
                <a:ea typeface="Times New Roman" panose="02020603050405020304" pitchFamily="18" charset="0"/>
              </a:rPr>
              <a:t>thực</a:t>
            </a:r>
            <a:r>
              <a:rPr lang="fr-FR" sz="2800" dirty="0">
                <a:solidFill>
                  <a:schemeClr val="accent6">
                    <a:lumMod val="50000"/>
                  </a:schemeClr>
                </a:solidFill>
                <a:effectLst/>
                <a:latin typeface="Times New Roman" panose="02020603050405020304" pitchFamily="18" charset="0"/>
                <a:ea typeface="Times New Roman" panose="02020603050405020304" pitchFamily="18" charset="0"/>
              </a:rPr>
              <a:t>.</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86878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000"/>
                                        <p:tgtEl>
                                          <p:spTgt spid="1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down)">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P spid="12" grpId="0" animBg="1"/>
      <p:bldP spid="14" grpId="0" animBg="1"/>
      <p:bldP spid="3" grpId="0"/>
      <p:bldP spid="5"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260E3C-5D10-E6D5-FEF1-49772403F9DB}"/>
              </a:ext>
            </a:extLst>
          </p:cNvPr>
          <p:cNvSpPr txBox="1"/>
          <p:nvPr/>
        </p:nvSpPr>
        <p:spPr>
          <a:xfrm>
            <a:off x="660400" y="443925"/>
            <a:ext cx="3087291" cy="584775"/>
          </a:xfrm>
          <a:prstGeom prst="rect">
            <a:avLst/>
          </a:prstGeom>
          <a:noFill/>
        </p:spPr>
        <p:txBody>
          <a:bodyPr wrap="square">
            <a:spAutoFit/>
          </a:bodyPr>
          <a:lstStyle/>
          <a:p>
            <a:r>
              <a:rPr lang="pt-BR" sz="3200" b="1" dirty="0">
                <a:solidFill>
                  <a:srgbClr val="FF0000"/>
                </a:solidFill>
                <a:effectLst/>
                <a:latin typeface="Times New Roman" panose="02020603050405020304" pitchFamily="18" charset="0"/>
                <a:ea typeface="Times New Roman" panose="02020603050405020304" pitchFamily="18" charset="0"/>
              </a:rPr>
              <a:t>Bố cục:</a:t>
            </a:r>
            <a:r>
              <a:rPr lang="pt-BR" sz="3200" i="1" dirty="0">
                <a:solidFill>
                  <a:srgbClr val="FF0000"/>
                </a:solidFill>
                <a:effectLst/>
                <a:latin typeface="Times New Roman" panose="02020603050405020304" pitchFamily="18" charset="0"/>
                <a:ea typeface="Times New Roman" panose="02020603050405020304" pitchFamily="18" charset="0"/>
              </a:rPr>
              <a:t> </a:t>
            </a:r>
            <a:r>
              <a:rPr lang="pt-BR" sz="3200" dirty="0">
                <a:solidFill>
                  <a:schemeClr val="accent6">
                    <a:lumMod val="50000"/>
                  </a:schemeClr>
                </a:solidFill>
                <a:effectLst/>
                <a:latin typeface="Times New Roman" panose="02020603050405020304" pitchFamily="18" charset="0"/>
                <a:ea typeface="Times New Roman" panose="02020603050405020304" pitchFamily="18" charset="0"/>
              </a:rPr>
              <a:t>3 phần </a:t>
            </a:r>
            <a:endParaRPr lang="en-US" sz="3200" dirty="0">
              <a:solidFill>
                <a:schemeClr val="accent6">
                  <a:lumMod val="50000"/>
                </a:schemeClr>
              </a:solidFill>
            </a:endParaRPr>
          </a:p>
        </p:txBody>
      </p:sp>
      <p:sp>
        <p:nvSpPr>
          <p:cNvPr id="5" name="TextBox 4">
            <a:extLst>
              <a:ext uri="{FF2B5EF4-FFF2-40B4-BE49-F238E27FC236}">
                <a16:creationId xmlns:a16="http://schemas.microsoft.com/office/drawing/2014/main" id="{603FE08D-A330-DB38-90D3-37A6125298B9}"/>
              </a:ext>
            </a:extLst>
          </p:cNvPr>
          <p:cNvSpPr txBox="1"/>
          <p:nvPr/>
        </p:nvSpPr>
        <p:spPr>
          <a:xfrm>
            <a:off x="883700" y="4445258"/>
            <a:ext cx="2868215" cy="1815882"/>
          </a:xfrm>
          <a:prstGeom prst="rect">
            <a:avLst/>
          </a:prstGeom>
          <a:noFill/>
        </p:spPr>
        <p:txBody>
          <a:bodyPr wrap="square">
            <a:spAutoFit/>
          </a:bodyPr>
          <a:lstStyle/>
          <a:p>
            <a:r>
              <a:rPr lang="en-US" sz="2800" b="1" dirty="0" err="1">
                <a:solidFill>
                  <a:srgbClr val="C00000"/>
                </a:solidFill>
                <a:effectLst/>
                <a:latin typeface="Times New Roman" panose="02020603050405020304" pitchFamily="18" charset="0"/>
                <a:ea typeface="Times New Roman" panose="02020603050405020304" pitchFamily="18" charset="0"/>
              </a:rPr>
              <a:t>Phần</a:t>
            </a:r>
            <a:r>
              <a:rPr lang="en-US" sz="2800" b="1" dirty="0">
                <a:solidFill>
                  <a:srgbClr val="C00000"/>
                </a:solidFill>
                <a:effectLst/>
                <a:latin typeface="Times New Roman" panose="02020603050405020304" pitchFamily="18" charset="0"/>
                <a:ea typeface="Times New Roman" panose="02020603050405020304" pitchFamily="18" charset="0"/>
              </a:rPr>
              <a:t> 1:</a:t>
            </a:r>
            <a:r>
              <a:rPr lang="en-US"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vi-VN" sz="2800" dirty="0">
                <a:solidFill>
                  <a:schemeClr val="accent6">
                    <a:lumMod val="50000"/>
                  </a:schemeClr>
                </a:solidFill>
                <a:effectLst/>
                <a:latin typeface="Times New Roman" panose="02020603050405020304" pitchFamily="18" charset="0"/>
                <a:ea typeface="Times New Roman" panose="02020603050405020304" pitchFamily="18" charset="0"/>
              </a:rPr>
              <a:t>Từ đầu đến … </a:t>
            </a:r>
            <a:r>
              <a:rPr lang="vi-VN" sz="2800" i="1" dirty="0">
                <a:solidFill>
                  <a:schemeClr val="accent6">
                    <a:lumMod val="50000"/>
                  </a:schemeClr>
                </a:solidFill>
                <a:effectLst/>
                <a:latin typeface="Times New Roman" panose="02020603050405020304" pitchFamily="18" charset="0"/>
                <a:ea typeface="Times New Roman" panose="02020603050405020304" pitchFamily="18" charset="0"/>
              </a:rPr>
              <a:t>năm Mậu Thân (1788)</a:t>
            </a:r>
            <a:endParaRPr lang="en-US" sz="2800" i="1" dirty="0">
              <a:solidFill>
                <a:schemeClr val="accent6">
                  <a:lumMod val="50000"/>
                </a:schemeClr>
              </a:solidFill>
              <a:effectLst/>
              <a:latin typeface="Times New Roman" panose="02020603050405020304" pitchFamily="18" charset="0"/>
              <a:ea typeface="Times New Roman" panose="02020603050405020304" pitchFamily="18" charset="0"/>
            </a:endParaRPr>
          </a:p>
          <a:p>
            <a:endParaRPr lang="en-US" sz="2800" dirty="0">
              <a:solidFill>
                <a:schemeClr val="accent6">
                  <a:lumMod val="50000"/>
                </a:schemeClr>
              </a:solidFill>
            </a:endParaRPr>
          </a:p>
        </p:txBody>
      </p:sp>
      <p:sp>
        <p:nvSpPr>
          <p:cNvPr id="7" name="TextBox 6">
            <a:extLst>
              <a:ext uri="{FF2B5EF4-FFF2-40B4-BE49-F238E27FC236}">
                <a16:creationId xmlns:a16="http://schemas.microsoft.com/office/drawing/2014/main" id="{1BC21D42-BC7F-C61D-2594-F62A6E9CF78D}"/>
              </a:ext>
            </a:extLst>
          </p:cNvPr>
          <p:cNvSpPr txBox="1"/>
          <p:nvPr/>
        </p:nvSpPr>
        <p:spPr>
          <a:xfrm>
            <a:off x="4675116" y="4584861"/>
            <a:ext cx="3087291" cy="954107"/>
          </a:xfrm>
          <a:prstGeom prst="rect">
            <a:avLst/>
          </a:prstGeom>
          <a:noFill/>
        </p:spPr>
        <p:txBody>
          <a:bodyPr wrap="square">
            <a:spAutoFit/>
          </a:bodyPr>
          <a:lstStyle/>
          <a:p>
            <a:r>
              <a:rPr lang="en-US" sz="2800" b="1" dirty="0" err="1">
                <a:solidFill>
                  <a:srgbClr val="C00000"/>
                </a:solidFill>
                <a:effectLst/>
                <a:latin typeface="Times New Roman" panose="02020603050405020304" pitchFamily="18" charset="0"/>
                <a:ea typeface="Times New Roman" panose="02020603050405020304" pitchFamily="18" charset="0"/>
              </a:rPr>
              <a:t>Phần</a:t>
            </a:r>
            <a:r>
              <a:rPr lang="en-US" sz="2800" b="1" dirty="0">
                <a:solidFill>
                  <a:srgbClr val="C00000"/>
                </a:solidFill>
                <a:effectLst/>
                <a:latin typeface="Times New Roman" panose="02020603050405020304" pitchFamily="18" charset="0"/>
                <a:ea typeface="Times New Roman" panose="02020603050405020304" pitchFamily="18" charset="0"/>
              </a:rPr>
              <a:t> 2:</a:t>
            </a:r>
            <a:r>
              <a:rPr lang="en-US" sz="2800" dirty="0">
                <a:solidFill>
                  <a:srgbClr val="C00000"/>
                </a:solidFill>
                <a:effectLst/>
                <a:latin typeface="Times New Roman" panose="02020603050405020304" pitchFamily="18" charset="0"/>
                <a:ea typeface="Times New Roman" panose="02020603050405020304" pitchFamily="18" charset="0"/>
              </a:rPr>
              <a:t> </a:t>
            </a:r>
            <a:r>
              <a:rPr lang="vi-VN" sz="2800" dirty="0">
                <a:solidFill>
                  <a:schemeClr val="accent6">
                    <a:lumMod val="50000"/>
                  </a:schemeClr>
                </a:solidFill>
                <a:effectLst/>
                <a:latin typeface="Times New Roman" panose="02020603050405020304" pitchFamily="18" charset="0"/>
                <a:ea typeface="Times New Roman" panose="02020603050405020304" pitchFamily="18" charset="0"/>
              </a:rPr>
              <a:t>T</a:t>
            </a:r>
            <a:r>
              <a:rPr lang="en-SG" sz="2800" dirty="0" err="1">
                <a:solidFill>
                  <a:schemeClr val="accent6">
                    <a:lumMod val="50000"/>
                  </a:schemeClr>
                </a:solidFill>
                <a:effectLst/>
                <a:latin typeface="Times New Roman" panose="02020603050405020304" pitchFamily="18" charset="0"/>
                <a:ea typeface="Times New Roman" panose="02020603050405020304" pitchFamily="18" charset="0"/>
              </a:rPr>
              <a:t>iếp</a:t>
            </a:r>
            <a:r>
              <a:rPr lang="en-SG"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vi-VN" sz="2800" i="1" dirty="0">
                <a:solidFill>
                  <a:schemeClr val="accent6">
                    <a:lumMod val="50000"/>
                  </a:schemeClr>
                </a:solidFill>
                <a:effectLst/>
                <a:latin typeface="Times New Roman" panose="02020603050405020304" pitchFamily="18" charset="0"/>
                <a:ea typeface="Times New Roman" panose="02020603050405020304" pitchFamily="18" charset="0"/>
              </a:rPr>
              <a:t>… </a:t>
            </a:r>
            <a:r>
              <a:rPr lang="vi-VN" sz="2800" dirty="0">
                <a:solidFill>
                  <a:schemeClr val="accent6">
                    <a:lumMod val="50000"/>
                  </a:schemeClr>
                </a:solidFill>
                <a:effectLst/>
                <a:latin typeface="Times New Roman" panose="02020603050405020304" pitchFamily="18" charset="0"/>
                <a:ea typeface="Times New Roman" panose="02020603050405020304" pitchFamily="18" charset="0"/>
              </a:rPr>
              <a:t>đến</a:t>
            </a:r>
            <a:r>
              <a:rPr lang="vi-VN" sz="2800" i="1" dirty="0">
                <a:solidFill>
                  <a:schemeClr val="accent6">
                    <a:lumMod val="50000"/>
                  </a:schemeClr>
                </a:solidFill>
                <a:effectLst/>
                <a:latin typeface="Times New Roman" panose="02020603050405020304" pitchFamily="18" charset="0"/>
                <a:ea typeface="Times New Roman" panose="02020603050405020304" pitchFamily="18" charset="0"/>
              </a:rPr>
              <a:t> kéo vào thành</a:t>
            </a:r>
            <a:endParaRPr lang="en-US" sz="2800" dirty="0">
              <a:solidFill>
                <a:schemeClr val="accent6">
                  <a:lumMod val="50000"/>
                </a:schemeClr>
              </a:solidFill>
            </a:endParaRPr>
          </a:p>
        </p:txBody>
      </p:sp>
      <p:sp>
        <p:nvSpPr>
          <p:cNvPr id="9" name="TextBox 8">
            <a:extLst>
              <a:ext uri="{FF2B5EF4-FFF2-40B4-BE49-F238E27FC236}">
                <a16:creationId xmlns:a16="http://schemas.microsoft.com/office/drawing/2014/main" id="{11217F67-8A62-8973-064E-EA712FD0AC86}"/>
              </a:ext>
            </a:extLst>
          </p:cNvPr>
          <p:cNvSpPr txBox="1"/>
          <p:nvPr/>
        </p:nvSpPr>
        <p:spPr>
          <a:xfrm>
            <a:off x="8754410" y="4800304"/>
            <a:ext cx="2553890" cy="523220"/>
          </a:xfrm>
          <a:prstGeom prst="rect">
            <a:avLst/>
          </a:prstGeom>
          <a:noFill/>
        </p:spPr>
        <p:txBody>
          <a:bodyPr wrap="square">
            <a:spAutoFit/>
          </a:bodyPr>
          <a:lstStyle/>
          <a:p>
            <a:r>
              <a:rPr lang="en-US" sz="2800" b="1" dirty="0" err="1">
                <a:solidFill>
                  <a:srgbClr val="C00000"/>
                </a:solidFill>
                <a:effectLst/>
                <a:latin typeface="Times New Roman" panose="02020603050405020304" pitchFamily="18" charset="0"/>
                <a:ea typeface="Times New Roman" panose="02020603050405020304" pitchFamily="18" charset="0"/>
              </a:rPr>
              <a:t>Phần</a:t>
            </a:r>
            <a:r>
              <a:rPr lang="en-US" sz="2800" b="1" dirty="0">
                <a:solidFill>
                  <a:srgbClr val="C00000"/>
                </a:solidFill>
                <a:effectLst/>
                <a:latin typeface="Times New Roman" panose="02020603050405020304" pitchFamily="18" charset="0"/>
                <a:ea typeface="Times New Roman" panose="02020603050405020304" pitchFamily="18" charset="0"/>
              </a:rPr>
              <a:t> 3:</a:t>
            </a:r>
            <a:r>
              <a:rPr lang="en-US"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SG" sz="2800" dirty="0" err="1">
                <a:solidFill>
                  <a:schemeClr val="accent6">
                    <a:lumMod val="50000"/>
                  </a:schemeClr>
                </a:solidFill>
                <a:effectLst/>
                <a:latin typeface="Times New Roman" panose="02020603050405020304" pitchFamily="18" charset="0"/>
                <a:ea typeface="Times New Roman" panose="02020603050405020304" pitchFamily="18" charset="0"/>
              </a:rPr>
              <a:t>Cò</a:t>
            </a:r>
            <a:r>
              <a:rPr lang="vi-VN" sz="2800" dirty="0">
                <a:solidFill>
                  <a:schemeClr val="accent6">
                    <a:lumMod val="50000"/>
                  </a:schemeClr>
                </a:solidFill>
                <a:effectLst/>
                <a:latin typeface="Times New Roman" panose="02020603050405020304" pitchFamily="18" charset="0"/>
                <a:ea typeface="Times New Roman" panose="02020603050405020304" pitchFamily="18" charset="0"/>
              </a:rPr>
              <a:t>n lại</a:t>
            </a:r>
            <a:endParaRPr lang="en-US" sz="2800" dirty="0">
              <a:solidFill>
                <a:schemeClr val="accent6">
                  <a:lumMod val="50000"/>
                </a:schemeClr>
              </a:solidFill>
            </a:endParaRPr>
          </a:p>
        </p:txBody>
      </p:sp>
      <p:pic>
        <p:nvPicPr>
          <p:cNvPr id="10" name="Picture 9">
            <a:extLst>
              <a:ext uri="{FF2B5EF4-FFF2-40B4-BE49-F238E27FC236}">
                <a16:creationId xmlns:a16="http://schemas.microsoft.com/office/drawing/2014/main" id="{0FE7FB3F-AF4C-51FB-43C5-40FB4EA905DD}"/>
              </a:ext>
            </a:extLst>
          </p:cNvPr>
          <p:cNvPicPr>
            <a:picLocks noChangeAspect="1"/>
          </p:cNvPicPr>
          <p:nvPr/>
        </p:nvPicPr>
        <p:blipFill>
          <a:blip r:embed="rId2"/>
          <a:stretch>
            <a:fillRect/>
          </a:stretch>
        </p:blipFill>
        <p:spPr>
          <a:xfrm>
            <a:off x="732068" y="1454190"/>
            <a:ext cx="3171481" cy="278606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1" name="Picture 10">
            <a:extLst>
              <a:ext uri="{FF2B5EF4-FFF2-40B4-BE49-F238E27FC236}">
                <a16:creationId xmlns:a16="http://schemas.microsoft.com/office/drawing/2014/main" id="{9A8712E9-3C3E-0701-43B8-53CCB9685C51}"/>
              </a:ext>
            </a:extLst>
          </p:cNvPr>
          <p:cNvPicPr>
            <a:picLocks noChangeAspect="1"/>
          </p:cNvPicPr>
          <p:nvPr/>
        </p:nvPicPr>
        <p:blipFill>
          <a:blip r:embed="rId3"/>
          <a:stretch>
            <a:fillRect/>
          </a:stretch>
        </p:blipFill>
        <p:spPr>
          <a:xfrm>
            <a:off x="4617583" y="1454190"/>
            <a:ext cx="3087291" cy="278606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2" name="Picture 11">
            <a:extLst>
              <a:ext uri="{FF2B5EF4-FFF2-40B4-BE49-F238E27FC236}">
                <a16:creationId xmlns:a16="http://schemas.microsoft.com/office/drawing/2014/main" id="{CF6E2882-F757-1C12-9201-C7558166A953}"/>
              </a:ext>
            </a:extLst>
          </p:cNvPr>
          <p:cNvPicPr>
            <a:picLocks noChangeAspect="1"/>
          </p:cNvPicPr>
          <p:nvPr/>
        </p:nvPicPr>
        <p:blipFill rotWithShape="1">
          <a:blip r:embed="rId4"/>
          <a:srcRect r="19098"/>
          <a:stretch/>
        </p:blipFill>
        <p:spPr>
          <a:xfrm>
            <a:off x="8418909" y="1454190"/>
            <a:ext cx="3087291" cy="278606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1670834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ircle(in)">
                                      <p:cBhvr>
                                        <p:cTn id="23" dur="2000"/>
                                        <p:tgtEl>
                                          <p:spTgt spid="12"/>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3">
      <a:dk1>
        <a:srgbClr val="000000"/>
      </a:dk1>
      <a:lt1>
        <a:srgbClr val="FFFFFF"/>
      </a:lt1>
      <a:dk2>
        <a:srgbClr val="778495"/>
      </a:dk2>
      <a:lt2>
        <a:srgbClr val="F0F0F0"/>
      </a:lt2>
      <a:accent1>
        <a:srgbClr val="2277DC"/>
      </a:accent1>
      <a:accent2>
        <a:srgbClr val="1AA60F"/>
      </a:accent2>
      <a:accent3>
        <a:srgbClr val="0867CB"/>
      </a:accent3>
      <a:accent4>
        <a:srgbClr val="45B60D"/>
      </a:accent4>
      <a:accent5>
        <a:srgbClr val="0970D7"/>
      </a:accent5>
      <a:accent6>
        <a:srgbClr val="78CD15"/>
      </a:accent6>
      <a:hlink>
        <a:srgbClr val="76C5EF"/>
      </a:hlink>
      <a:folHlink>
        <a:srgbClr val="BFBFBF"/>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761</TotalTime>
  <Words>2159</Words>
  <Application>Microsoft Office PowerPoint</Application>
  <PresentationFormat>Widescreen</PresentationFormat>
  <Paragraphs>231</Paragraphs>
  <Slides>45</Slides>
  <Notes>0</Notes>
  <HiddenSlides>0</HiddenSlides>
  <MMClips>13</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45</vt:i4>
      </vt:variant>
    </vt:vector>
  </HeadingPairs>
  <TitlesOfParts>
    <vt:vector size="62" baseType="lpstr">
      <vt:lpstr>微软雅黑</vt:lpstr>
      <vt:lpstr>宋体</vt:lpstr>
      <vt:lpstr>Arial</vt:lpstr>
      <vt:lpstr>Calibri</vt:lpstr>
      <vt:lpstr>Calibri Light</vt:lpstr>
      <vt:lpstr>Cambria Math</vt:lpstr>
      <vt:lpstr>等线</vt:lpstr>
      <vt:lpstr>Fave Script Bold Pro</vt:lpstr>
      <vt:lpstr>MS Mincho</vt:lpstr>
      <vt:lpstr>Symbol</vt:lpstr>
      <vt:lpstr>Tahoma</vt:lpstr>
      <vt:lpstr>Times New Roman</vt:lpstr>
      <vt:lpstr>Wingdings</vt:lpstr>
      <vt:lpstr>Office Theme</vt:lpstr>
      <vt:lpstr>1_Office Theme</vt:lpstr>
      <vt:lpstr>2_Office Theme</vt:lpstr>
      <vt:lpstr>Office 主题​​</vt:lpstr>
      <vt:lpstr>Hồi thứ 14: “Đánh Ngọc Hồi, quân Thanh bị thua trận. Bỏ Thăng Long, Chiêu Thống trốn ra ngoài”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LUẬT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Hồi thứ 14: “Đánh Ngọc Hồi, quân Thanh bị thua trận. Bỏ Thăng Long, Chiêu Thống trốn ra ngoài”</dc:title>
  <dc:creator>Admin</dc:creator>
  <cp:lastModifiedBy>pc</cp:lastModifiedBy>
  <cp:revision>14</cp:revision>
  <dcterms:created xsi:type="dcterms:W3CDTF">2023-05-22T21:43:16Z</dcterms:created>
  <dcterms:modified xsi:type="dcterms:W3CDTF">2024-10-11T04:12:51Z</dcterms:modified>
</cp:coreProperties>
</file>