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8" r:id="rId3"/>
    <p:sldId id="267" r:id="rId4"/>
    <p:sldId id="257" r:id="rId5"/>
    <p:sldId id="259" r:id="rId6"/>
    <p:sldId id="260" r:id="rId7"/>
    <p:sldId id="261" r:id="rId8"/>
    <p:sldId id="263" r:id="rId9"/>
    <p:sldId id="266" r:id="rId10"/>
    <p:sldId id="264" r:id="rId11"/>
    <p:sldId id="265" r:id="rId12"/>
    <p:sldId id="268" r:id="rId13"/>
    <p:sldId id="290" r:id="rId14"/>
    <p:sldId id="291" r:id="rId15"/>
  </p:sldIdLst>
  <p:sldSz cx="9144000" cy="5143500" type="screen16x9"/>
  <p:notesSz cx="6858000" cy="9144000"/>
  <p:embeddedFontLst>
    <p:embeddedFont>
      <p:font typeface="Averia Libre" panose="02000603000000000004" pitchFamily="2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priola" panose="02010603030502060004" pitchFamily="2" charset="77"/>
      <p:regular r:id="rId25"/>
    </p:embeddedFont>
    <p:embeddedFont>
      <p:font typeface="Montserrat Black" panose="020F0502020204030204" pitchFamily="34" charset="0"/>
      <p:bold r:id="rId26"/>
      <p:italic r:id="rId27"/>
      <p:boldItalic r:id="rId28"/>
    </p:embeddedFont>
    <p:embeddedFont>
      <p:font typeface="Quicksand" pitchFamily="2" charset="77"/>
      <p:regular r:id="rId29"/>
      <p:bold r:id="rId30"/>
    </p:embeddedFont>
    <p:embeddedFont>
      <p:font typeface="Roboto Condensed Light" panose="020F0302020204030204" pitchFamily="34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455558-EA34-43C3-BA74-0A39AF275392}">
  <a:tblStyle styleId="{65455558-EA34-43C3-BA74-0A39AF2753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5"/>
    <p:restoredTop sz="94617"/>
  </p:normalViewPr>
  <p:slideViewPr>
    <p:cSldViewPr snapToGrid="0">
      <p:cViewPr varScale="1">
        <p:scale>
          <a:sx n="133" d="100"/>
          <a:sy n="133" d="100"/>
        </p:scale>
        <p:origin x="1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8" name="Google Shape;3228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g118123e6c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4" name="Google Shape;3634;g118123e6c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17fa403fcc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17fa403fcc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6" name="Google Shape;5066;g118c2de84c4_0_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7" name="Google Shape;5067;g118c2de84c4_0_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0" name="Google Shape;5180;g118123e6cb6_0_2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1" name="Google Shape;5181;g118123e6cb6_0_2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Google Shape;334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7" name="Google Shape;334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g117fa403fcc_0_15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3" name="Google Shape;3783;g117fa403fcc_0_15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7" name="Google Shape;331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5" name="Google Shape;3395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lần 1 để nghe toàn bài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 2 để nghe thông tin bức tranh thứ 3 và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lần 3 để nghe thông tin bức tranh 1 và đáp án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1" name="Google Shape;341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117cbc2a4b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3" name="Google Shape;3443;g117cbc2a4b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5" name="Google Shape;350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g117fa403fcc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1" name="Google Shape;3721;g117fa403fcc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3850" y="1532400"/>
            <a:ext cx="5876400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80525" y="3265200"/>
            <a:ext cx="3983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057563" y="1168524"/>
            <a:ext cx="1503888" cy="1272711"/>
            <a:chOff x="8057563" y="1168524"/>
            <a:chExt cx="1503888" cy="1272711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2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1" name="Google Shape;81;p2"/>
          <p:cNvGrpSpPr/>
          <p:nvPr/>
        </p:nvGrpSpPr>
        <p:grpSpPr>
          <a:xfrm>
            <a:off x="-830187" y="4297821"/>
            <a:ext cx="10495189" cy="1006794"/>
            <a:chOff x="-830187" y="4305558"/>
            <a:chExt cx="10495189" cy="1006794"/>
          </a:xfrm>
        </p:grpSpPr>
        <p:sp>
          <p:nvSpPr>
            <p:cNvPr id="82" name="Google Shape;82;p2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84" name="Google Shape;84;p2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85" name="Google Shape;85;p2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" name="Google Shape;86;p2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" name="Google Shape;87;p2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8" name="Google Shape;88;p2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" name="Google Shape;89;p2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" name="Google Shape;90;p2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" name="Google Shape;91;p2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" name="Google Shape;92;p2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" name="Google Shape;93;p2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4" name="Google Shape;94;p2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95" name="Google Shape;95;p2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2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2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2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2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2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2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2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03" name="Google Shape;103;p2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2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2"/>
          <p:cNvGrpSpPr/>
          <p:nvPr/>
        </p:nvGrpSpPr>
        <p:grpSpPr>
          <a:xfrm>
            <a:off x="6803738" y="3665675"/>
            <a:ext cx="969650" cy="847825"/>
            <a:chOff x="238125" y="2975225"/>
            <a:chExt cx="969650" cy="847825"/>
          </a:xfrm>
        </p:grpSpPr>
        <p:sp>
          <p:nvSpPr>
            <p:cNvPr id="106" name="Google Shape;106;p2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rgbClr val="F7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1473080" y="3311750"/>
            <a:ext cx="710228" cy="1305900"/>
            <a:chOff x="10193600" y="1300500"/>
            <a:chExt cx="1765857" cy="3246893"/>
          </a:xfrm>
        </p:grpSpPr>
        <p:sp>
          <p:nvSpPr>
            <p:cNvPr id="122" name="Google Shape;122;p2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-378868" flipH="1">
            <a:off x="3878093" y="-133193"/>
            <a:ext cx="1078647" cy="1526382"/>
            <a:chOff x="1782275" y="3438025"/>
            <a:chExt cx="626375" cy="886325"/>
          </a:xfrm>
        </p:grpSpPr>
        <p:sp>
          <p:nvSpPr>
            <p:cNvPr id="138" name="Google Shape;138;p2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-527926" y="1315723"/>
            <a:ext cx="1039942" cy="1228583"/>
            <a:chOff x="-2326609" y="1264478"/>
            <a:chExt cx="1503893" cy="1776693"/>
          </a:xfrm>
        </p:grpSpPr>
        <p:sp>
          <p:nvSpPr>
            <p:cNvPr id="145" name="Google Shape;145;p2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6691250" y="-964029"/>
            <a:ext cx="4236531" cy="1952265"/>
            <a:chOff x="6691250" y="-473816"/>
            <a:chExt cx="4236531" cy="1952265"/>
          </a:xfrm>
        </p:grpSpPr>
        <p:grpSp>
          <p:nvGrpSpPr>
            <p:cNvPr id="155" name="Google Shape;155;p2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56" name="Google Shape;156;p2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2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2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73" name="Google Shape;173;p2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178;p2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179" name="Google Shape;179;p2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2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202" name="Google Shape;1202;p1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204" name="Google Shape;1204;p1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205" name="Google Shape;1205;p1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6" name="Google Shape;1206;p1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7" name="Google Shape;1207;p1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8" name="Google Shape;1208;p1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9" name="Google Shape;1209;p1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0" name="Google Shape;1210;p1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1" name="Google Shape;1211;p1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2" name="Google Shape;1212;p1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3" name="Google Shape;1213;p1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14" name="Google Shape;1214;p1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215" name="Google Shape;1215;p1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6" name="Google Shape;1216;p1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1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1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1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1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1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1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223" name="Google Shape;1223;p1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25" name="Google Shape;1225;p15"/>
          <p:cNvSpPr txBox="1">
            <a:spLocks noGrp="1"/>
          </p:cNvSpPr>
          <p:nvPr>
            <p:ph type="title"/>
          </p:nvPr>
        </p:nvSpPr>
        <p:spPr>
          <a:xfrm>
            <a:off x="1368750" y="941525"/>
            <a:ext cx="6406500" cy="18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5"/>
          <p:cNvSpPr txBox="1">
            <a:spLocks noGrp="1"/>
          </p:cNvSpPr>
          <p:nvPr>
            <p:ph type="subTitle" idx="1"/>
          </p:nvPr>
        </p:nvSpPr>
        <p:spPr>
          <a:xfrm>
            <a:off x="1998100" y="3076588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7" name="Google Shape;1227;p15"/>
          <p:cNvGrpSpPr/>
          <p:nvPr/>
        </p:nvGrpSpPr>
        <p:grpSpPr>
          <a:xfrm>
            <a:off x="8631976" y="1720524"/>
            <a:ext cx="1503888" cy="1272711"/>
            <a:chOff x="9918076" y="1697499"/>
            <a:chExt cx="1503888" cy="1272711"/>
          </a:xfrm>
        </p:grpSpPr>
        <p:sp>
          <p:nvSpPr>
            <p:cNvPr id="1228" name="Google Shape;1228;p15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15"/>
          <p:cNvGrpSpPr/>
          <p:nvPr/>
        </p:nvGrpSpPr>
        <p:grpSpPr>
          <a:xfrm>
            <a:off x="-461626" y="2175898"/>
            <a:ext cx="1039942" cy="1228583"/>
            <a:chOff x="-2326609" y="1264478"/>
            <a:chExt cx="1503893" cy="1776693"/>
          </a:xfrm>
        </p:grpSpPr>
        <p:sp>
          <p:nvSpPr>
            <p:cNvPr id="1239" name="Google Shape;1239;p15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5"/>
          <p:cNvGrpSpPr/>
          <p:nvPr/>
        </p:nvGrpSpPr>
        <p:grpSpPr>
          <a:xfrm>
            <a:off x="6712300" y="-768341"/>
            <a:ext cx="4236531" cy="1952265"/>
            <a:chOff x="6691250" y="-473816"/>
            <a:chExt cx="4236531" cy="1952265"/>
          </a:xfrm>
        </p:grpSpPr>
        <p:grpSp>
          <p:nvGrpSpPr>
            <p:cNvPr id="1249" name="Google Shape;1249;p1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250" name="Google Shape;1250;p1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6" name="Google Shape;1256;p1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1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267" name="Google Shape;1267;p1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2" name="Google Shape;1272;p15"/>
          <p:cNvGrpSpPr/>
          <p:nvPr/>
        </p:nvGrpSpPr>
        <p:grpSpPr>
          <a:xfrm flipH="1">
            <a:off x="-1735712" y="-553804"/>
            <a:ext cx="4236531" cy="1952265"/>
            <a:chOff x="6691250" y="-473816"/>
            <a:chExt cx="4236531" cy="1952265"/>
          </a:xfrm>
        </p:grpSpPr>
        <p:grpSp>
          <p:nvGrpSpPr>
            <p:cNvPr id="1273" name="Google Shape;1273;p1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274" name="Google Shape;1274;p1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0" name="Google Shape;1280;p1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0" name="Google Shape;1290;p1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291" name="Google Shape;1291;p1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6" name="Google Shape;1296;p15"/>
          <p:cNvGrpSpPr/>
          <p:nvPr/>
        </p:nvGrpSpPr>
        <p:grpSpPr>
          <a:xfrm>
            <a:off x="909360" y="3917471"/>
            <a:ext cx="1213852" cy="1690279"/>
            <a:chOff x="1793425" y="3057150"/>
            <a:chExt cx="380900" cy="530400"/>
          </a:xfrm>
        </p:grpSpPr>
        <p:sp>
          <p:nvSpPr>
            <p:cNvPr id="1297" name="Google Shape;1297;p15"/>
            <p:cNvSpPr/>
            <p:nvPr/>
          </p:nvSpPr>
          <p:spPr>
            <a:xfrm>
              <a:off x="1814925" y="3308000"/>
              <a:ext cx="310250" cy="279550"/>
            </a:xfrm>
            <a:custGeom>
              <a:avLst/>
              <a:gdLst/>
              <a:ahLst/>
              <a:cxnLst/>
              <a:rect l="l" t="t" r="r" b="b"/>
              <a:pathLst>
                <a:path w="12410" h="11182" extrusionOk="0">
                  <a:moveTo>
                    <a:pt x="5243" y="1"/>
                  </a:moveTo>
                  <a:lnTo>
                    <a:pt x="4219" y="83"/>
                  </a:lnTo>
                  <a:lnTo>
                    <a:pt x="3236" y="205"/>
                  </a:lnTo>
                  <a:lnTo>
                    <a:pt x="2703" y="287"/>
                  </a:lnTo>
                  <a:lnTo>
                    <a:pt x="2212" y="410"/>
                  </a:lnTo>
                  <a:lnTo>
                    <a:pt x="1679" y="533"/>
                  </a:lnTo>
                  <a:lnTo>
                    <a:pt x="1229" y="697"/>
                  </a:lnTo>
                  <a:lnTo>
                    <a:pt x="778" y="943"/>
                  </a:lnTo>
                  <a:lnTo>
                    <a:pt x="369" y="1229"/>
                  </a:lnTo>
                  <a:lnTo>
                    <a:pt x="246" y="1393"/>
                  </a:lnTo>
                  <a:lnTo>
                    <a:pt x="123" y="1557"/>
                  </a:lnTo>
                  <a:lnTo>
                    <a:pt x="41" y="1762"/>
                  </a:lnTo>
                  <a:lnTo>
                    <a:pt x="0" y="2007"/>
                  </a:lnTo>
                  <a:lnTo>
                    <a:pt x="164" y="3810"/>
                  </a:lnTo>
                  <a:lnTo>
                    <a:pt x="205" y="3973"/>
                  </a:lnTo>
                  <a:lnTo>
                    <a:pt x="287" y="4096"/>
                  </a:lnTo>
                  <a:lnTo>
                    <a:pt x="410" y="4260"/>
                  </a:lnTo>
                  <a:lnTo>
                    <a:pt x="574" y="4342"/>
                  </a:lnTo>
                  <a:lnTo>
                    <a:pt x="819" y="4465"/>
                  </a:lnTo>
                  <a:lnTo>
                    <a:pt x="1188" y="6349"/>
                  </a:lnTo>
                  <a:lnTo>
                    <a:pt x="1598" y="8192"/>
                  </a:lnTo>
                  <a:lnTo>
                    <a:pt x="2089" y="10076"/>
                  </a:lnTo>
                  <a:lnTo>
                    <a:pt x="2171" y="10281"/>
                  </a:lnTo>
                  <a:lnTo>
                    <a:pt x="2294" y="10526"/>
                  </a:lnTo>
                  <a:lnTo>
                    <a:pt x="2458" y="10690"/>
                  </a:lnTo>
                  <a:lnTo>
                    <a:pt x="2621" y="10854"/>
                  </a:lnTo>
                  <a:lnTo>
                    <a:pt x="2867" y="11018"/>
                  </a:lnTo>
                  <a:lnTo>
                    <a:pt x="3072" y="11100"/>
                  </a:lnTo>
                  <a:lnTo>
                    <a:pt x="3318" y="11141"/>
                  </a:lnTo>
                  <a:lnTo>
                    <a:pt x="3563" y="11182"/>
                  </a:lnTo>
                  <a:lnTo>
                    <a:pt x="8847" y="11182"/>
                  </a:lnTo>
                  <a:lnTo>
                    <a:pt x="9092" y="11141"/>
                  </a:lnTo>
                  <a:lnTo>
                    <a:pt x="9338" y="11100"/>
                  </a:lnTo>
                  <a:lnTo>
                    <a:pt x="9584" y="11018"/>
                  </a:lnTo>
                  <a:lnTo>
                    <a:pt x="9789" y="10854"/>
                  </a:lnTo>
                  <a:lnTo>
                    <a:pt x="9953" y="10690"/>
                  </a:lnTo>
                  <a:lnTo>
                    <a:pt x="10116" y="10526"/>
                  </a:lnTo>
                  <a:lnTo>
                    <a:pt x="10239" y="10281"/>
                  </a:lnTo>
                  <a:lnTo>
                    <a:pt x="10321" y="10076"/>
                  </a:lnTo>
                  <a:lnTo>
                    <a:pt x="10813" y="8192"/>
                  </a:lnTo>
                  <a:lnTo>
                    <a:pt x="11222" y="6349"/>
                  </a:lnTo>
                  <a:lnTo>
                    <a:pt x="11591" y="4465"/>
                  </a:lnTo>
                  <a:lnTo>
                    <a:pt x="11877" y="4342"/>
                  </a:lnTo>
                  <a:lnTo>
                    <a:pt x="12000" y="4260"/>
                  </a:lnTo>
                  <a:lnTo>
                    <a:pt x="12123" y="4096"/>
                  </a:lnTo>
                  <a:lnTo>
                    <a:pt x="12205" y="3973"/>
                  </a:lnTo>
                  <a:lnTo>
                    <a:pt x="12246" y="3810"/>
                  </a:lnTo>
                  <a:lnTo>
                    <a:pt x="12410" y="2007"/>
                  </a:lnTo>
                  <a:lnTo>
                    <a:pt x="12410" y="1803"/>
                  </a:lnTo>
                  <a:lnTo>
                    <a:pt x="12328" y="1639"/>
                  </a:lnTo>
                  <a:lnTo>
                    <a:pt x="12246" y="1434"/>
                  </a:lnTo>
                  <a:lnTo>
                    <a:pt x="12123" y="1311"/>
                  </a:lnTo>
                  <a:lnTo>
                    <a:pt x="12000" y="1147"/>
                  </a:lnTo>
                  <a:lnTo>
                    <a:pt x="11837" y="1025"/>
                  </a:lnTo>
                  <a:lnTo>
                    <a:pt x="11468" y="820"/>
                  </a:lnTo>
                  <a:lnTo>
                    <a:pt x="11017" y="656"/>
                  </a:lnTo>
                  <a:lnTo>
                    <a:pt x="10608" y="533"/>
                  </a:lnTo>
                  <a:lnTo>
                    <a:pt x="9871" y="369"/>
                  </a:lnTo>
                  <a:lnTo>
                    <a:pt x="8970" y="205"/>
                  </a:lnTo>
                  <a:lnTo>
                    <a:pt x="8069" y="83"/>
                  </a:lnTo>
                  <a:lnTo>
                    <a:pt x="7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1841550" y="3317224"/>
              <a:ext cx="267245" cy="54280"/>
            </a:xfrm>
            <a:custGeom>
              <a:avLst/>
              <a:gdLst/>
              <a:ahLst/>
              <a:cxnLst/>
              <a:rect l="l" t="t" r="r" b="b"/>
              <a:pathLst>
                <a:path w="11141" h="2171" extrusionOk="0">
                  <a:moveTo>
                    <a:pt x="5079" y="0"/>
                  </a:moveTo>
                  <a:lnTo>
                    <a:pt x="3932" y="82"/>
                  </a:lnTo>
                  <a:lnTo>
                    <a:pt x="3195" y="123"/>
                  </a:lnTo>
                  <a:lnTo>
                    <a:pt x="2417" y="246"/>
                  </a:lnTo>
                  <a:lnTo>
                    <a:pt x="1639" y="451"/>
                  </a:lnTo>
                  <a:lnTo>
                    <a:pt x="902" y="696"/>
                  </a:lnTo>
                  <a:lnTo>
                    <a:pt x="533" y="860"/>
                  </a:lnTo>
                  <a:lnTo>
                    <a:pt x="164" y="1065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164" y="1434"/>
                  </a:lnTo>
                  <a:lnTo>
                    <a:pt x="369" y="1516"/>
                  </a:lnTo>
                  <a:lnTo>
                    <a:pt x="656" y="1597"/>
                  </a:lnTo>
                  <a:lnTo>
                    <a:pt x="1024" y="1720"/>
                  </a:lnTo>
                  <a:lnTo>
                    <a:pt x="1680" y="1843"/>
                  </a:lnTo>
                  <a:lnTo>
                    <a:pt x="2335" y="1925"/>
                  </a:lnTo>
                  <a:lnTo>
                    <a:pt x="3646" y="2089"/>
                  </a:lnTo>
                  <a:lnTo>
                    <a:pt x="4465" y="2130"/>
                  </a:lnTo>
                  <a:lnTo>
                    <a:pt x="5284" y="2171"/>
                  </a:lnTo>
                  <a:lnTo>
                    <a:pt x="6390" y="2171"/>
                  </a:lnTo>
                  <a:lnTo>
                    <a:pt x="7536" y="2130"/>
                  </a:lnTo>
                  <a:lnTo>
                    <a:pt x="8888" y="2007"/>
                  </a:lnTo>
                  <a:lnTo>
                    <a:pt x="9584" y="1925"/>
                  </a:lnTo>
                  <a:lnTo>
                    <a:pt x="10240" y="1802"/>
                  </a:lnTo>
                  <a:lnTo>
                    <a:pt x="10567" y="1720"/>
                  </a:lnTo>
                  <a:lnTo>
                    <a:pt x="10731" y="1638"/>
                  </a:lnTo>
                  <a:lnTo>
                    <a:pt x="10895" y="1557"/>
                  </a:lnTo>
                  <a:lnTo>
                    <a:pt x="11059" y="1434"/>
                  </a:lnTo>
                  <a:lnTo>
                    <a:pt x="11141" y="1311"/>
                  </a:lnTo>
                  <a:lnTo>
                    <a:pt x="11141" y="1229"/>
                  </a:lnTo>
                  <a:lnTo>
                    <a:pt x="11100" y="1188"/>
                  </a:lnTo>
                  <a:lnTo>
                    <a:pt x="10977" y="1024"/>
                  </a:lnTo>
                  <a:lnTo>
                    <a:pt x="10731" y="860"/>
                  </a:lnTo>
                  <a:lnTo>
                    <a:pt x="10403" y="737"/>
                  </a:lnTo>
                  <a:lnTo>
                    <a:pt x="9748" y="615"/>
                  </a:lnTo>
                  <a:lnTo>
                    <a:pt x="9093" y="410"/>
                  </a:lnTo>
                  <a:lnTo>
                    <a:pt x="8397" y="287"/>
                  </a:lnTo>
                  <a:lnTo>
                    <a:pt x="7291" y="123"/>
                  </a:lnTo>
                  <a:lnTo>
                    <a:pt x="6185" y="41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1836425" y="3418575"/>
              <a:ext cx="267250" cy="18475"/>
            </a:xfrm>
            <a:custGeom>
              <a:avLst/>
              <a:gdLst/>
              <a:ahLst/>
              <a:cxnLst/>
              <a:rect l="l" t="t" r="r" b="b"/>
              <a:pathLst>
                <a:path w="10690" h="739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533" y="247"/>
                  </a:lnTo>
                  <a:lnTo>
                    <a:pt x="1065" y="369"/>
                  </a:lnTo>
                  <a:lnTo>
                    <a:pt x="2089" y="533"/>
                  </a:lnTo>
                  <a:lnTo>
                    <a:pt x="3113" y="656"/>
                  </a:lnTo>
                  <a:lnTo>
                    <a:pt x="4137" y="738"/>
                  </a:lnTo>
                  <a:lnTo>
                    <a:pt x="5161" y="738"/>
                  </a:lnTo>
                  <a:lnTo>
                    <a:pt x="6226" y="697"/>
                  </a:lnTo>
                  <a:lnTo>
                    <a:pt x="7290" y="615"/>
                  </a:lnTo>
                  <a:lnTo>
                    <a:pt x="8355" y="492"/>
                  </a:lnTo>
                  <a:lnTo>
                    <a:pt x="9502" y="329"/>
                  </a:lnTo>
                  <a:lnTo>
                    <a:pt x="10649" y="124"/>
                  </a:lnTo>
                  <a:lnTo>
                    <a:pt x="10690" y="124"/>
                  </a:lnTo>
                  <a:lnTo>
                    <a:pt x="10690" y="83"/>
                  </a:lnTo>
                  <a:lnTo>
                    <a:pt x="10690" y="42"/>
                  </a:lnTo>
                  <a:lnTo>
                    <a:pt x="10608" y="1"/>
                  </a:lnTo>
                  <a:lnTo>
                    <a:pt x="9625" y="206"/>
                  </a:lnTo>
                  <a:lnTo>
                    <a:pt x="8601" y="329"/>
                  </a:lnTo>
                  <a:lnTo>
                    <a:pt x="7577" y="451"/>
                  </a:lnTo>
                  <a:lnTo>
                    <a:pt x="6553" y="574"/>
                  </a:lnTo>
                  <a:lnTo>
                    <a:pt x="5488" y="615"/>
                  </a:lnTo>
                  <a:lnTo>
                    <a:pt x="4465" y="615"/>
                  </a:lnTo>
                  <a:lnTo>
                    <a:pt x="3441" y="574"/>
                  </a:lnTo>
                  <a:lnTo>
                    <a:pt x="2417" y="451"/>
                  </a:lnTo>
                  <a:lnTo>
                    <a:pt x="1802" y="369"/>
                  </a:lnTo>
                  <a:lnTo>
                    <a:pt x="1229" y="247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1897850" y="3057150"/>
              <a:ext cx="155650" cy="314350"/>
            </a:xfrm>
            <a:custGeom>
              <a:avLst/>
              <a:gdLst/>
              <a:ahLst/>
              <a:cxnLst/>
              <a:rect l="l" t="t" r="r" b="b"/>
              <a:pathLst>
                <a:path w="6226" h="12574" extrusionOk="0">
                  <a:moveTo>
                    <a:pt x="3113" y="0"/>
                  </a:moveTo>
                  <a:lnTo>
                    <a:pt x="2745" y="41"/>
                  </a:lnTo>
                  <a:lnTo>
                    <a:pt x="2417" y="123"/>
                  </a:lnTo>
                  <a:lnTo>
                    <a:pt x="2130" y="246"/>
                  </a:lnTo>
                  <a:lnTo>
                    <a:pt x="1885" y="451"/>
                  </a:lnTo>
                  <a:lnTo>
                    <a:pt x="1639" y="656"/>
                  </a:lnTo>
                  <a:lnTo>
                    <a:pt x="1434" y="901"/>
                  </a:lnTo>
                  <a:lnTo>
                    <a:pt x="1229" y="1188"/>
                  </a:lnTo>
                  <a:lnTo>
                    <a:pt x="902" y="1762"/>
                  </a:lnTo>
                  <a:lnTo>
                    <a:pt x="656" y="2335"/>
                  </a:lnTo>
                  <a:lnTo>
                    <a:pt x="451" y="2908"/>
                  </a:lnTo>
                  <a:lnTo>
                    <a:pt x="328" y="3400"/>
                  </a:lnTo>
                  <a:lnTo>
                    <a:pt x="165" y="4137"/>
                  </a:lnTo>
                  <a:lnTo>
                    <a:pt x="42" y="4833"/>
                  </a:lnTo>
                  <a:lnTo>
                    <a:pt x="1" y="5570"/>
                  </a:lnTo>
                  <a:lnTo>
                    <a:pt x="1" y="6267"/>
                  </a:lnTo>
                  <a:lnTo>
                    <a:pt x="1" y="7004"/>
                  </a:lnTo>
                  <a:lnTo>
                    <a:pt x="42" y="7741"/>
                  </a:lnTo>
                  <a:lnTo>
                    <a:pt x="165" y="8437"/>
                  </a:lnTo>
                  <a:lnTo>
                    <a:pt x="246" y="9175"/>
                  </a:lnTo>
                  <a:lnTo>
                    <a:pt x="492" y="10526"/>
                  </a:lnTo>
                  <a:lnTo>
                    <a:pt x="697" y="11509"/>
                  </a:lnTo>
                  <a:lnTo>
                    <a:pt x="943" y="12492"/>
                  </a:lnTo>
                  <a:lnTo>
                    <a:pt x="1762" y="12533"/>
                  </a:lnTo>
                  <a:lnTo>
                    <a:pt x="2581" y="12574"/>
                  </a:lnTo>
                  <a:lnTo>
                    <a:pt x="3687" y="12574"/>
                  </a:lnTo>
                  <a:lnTo>
                    <a:pt x="4833" y="12533"/>
                  </a:lnTo>
                  <a:lnTo>
                    <a:pt x="4915" y="12451"/>
                  </a:lnTo>
                  <a:lnTo>
                    <a:pt x="5120" y="12164"/>
                  </a:lnTo>
                  <a:lnTo>
                    <a:pt x="5284" y="11837"/>
                  </a:lnTo>
                  <a:lnTo>
                    <a:pt x="5407" y="11550"/>
                  </a:lnTo>
                  <a:lnTo>
                    <a:pt x="5530" y="11222"/>
                  </a:lnTo>
                  <a:lnTo>
                    <a:pt x="5694" y="10690"/>
                  </a:lnTo>
                  <a:lnTo>
                    <a:pt x="5980" y="9625"/>
                  </a:lnTo>
                  <a:lnTo>
                    <a:pt x="6144" y="8519"/>
                  </a:lnTo>
                  <a:lnTo>
                    <a:pt x="6226" y="7413"/>
                  </a:lnTo>
                  <a:lnTo>
                    <a:pt x="6226" y="6308"/>
                  </a:lnTo>
                  <a:lnTo>
                    <a:pt x="6185" y="5202"/>
                  </a:lnTo>
                  <a:lnTo>
                    <a:pt x="5980" y="4137"/>
                  </a:lnTo>
                  <a:lnTo>
                    <a:pt x="5735" y="3031"/>
                  </a:lnTo>
                  <a:lnTo>
                    <a:pt x="5407" y="1966"/>
                  </a:lnTo>
                  <a:lnTo>
                    <a:pt x="5202" y="1393"/>
                  </a:lnTo>
                  <a:lnTo>
                    <a:pt x="5038" y="1106"/>
                  </a:lnTo>
                  <a:lnTo>
                    <a:pt x="4874" y="860"/>
                  </a:lnTo>
                  <a:lnTo>
                    <a:pt x="4588" y="574"/>
                  </a:lnTo>
                  <a:lnTo>
                    <a:pt x="4260" y="328"/>
                  </a:lnTo>
                  <a:lnTo>
                    <a:pt x="3891" y="123"/>
                  </a:lnTo>
                  <a:lnTo>
                    <a:pt x="3687" y="82"/>
                  </a:lnTo>
                  <a:lnTo>
                    <a:pt x="3482" y="41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1937775" y="3099125"/>
              <a:ext cx="13350" cy="11300"/>
            </a:xfrm>
            <a:custGeom>
              <a:avLst/>
              <a:gdLst/>
              <a:ahLst/>
              <a:cxnLst/>
              <a:rect l="l" t="t" r="r" b="b"/>
              <a:pathLst>
                <a:path w="534" h="452" extrusionOk="0">
                  <a:moveTo>
                    <a:pt x="42" y="1"/>
                  </a:moveTo>
                  <a:lnTo>
                    <a:pt x="1" y="42"/>
                  </a:lnTo>
                  <a:lnTo>
                    <a:pt x="124" y="410"/>
                  </a:lnTo>
                  <a:lnTo>
                    <a:pt x="165" y="451"/>
                  </a:lnTo>
                  <a:lnTo>
                    <a:pt x="247" y="451"/>
                  </a:lnTo>
                  <a:lnTo>
                    <a:pt x="533" y="205"/>
                  </a:lnTo>
                  <a:lnTo>
                    <a:pt x="533" y="164"/>
                  </a:lnTo>
                  <a:lnTo>
                    <a:pt x="533" y="123"/>
                  </a:lnTo>
                  <a:lnTo>
                    <a:pt x="451" y="123"/>
                  </a:lnTo>
                  <a:lnTo>
                    <a:pt x="206" y="3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1972600" y="3129850"/>
              <a:ext cx="14350" cy="9225"/>
            </a:xfrm>
            <a:custGeom>
              <a:avLst/>
              <a:gdLst/>
              <a:ahLst/>
              <a:cxnLst/>
              <a:rect l="l" t="t" r="r" b="b"/>
              <a:pathLst>
                <a:path w="574" h="369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328"/>
                  </a:lnTo>
                  <a:lnTo>
                    <a:pt x="164" y="369"/>
                  </a:lnTo>
                  <a:lnTo>
                    <a:pt x="205" y="369"/>
                  </a:lnTo>
                  <a:lnTo>
                    <a:pt x="533" y="82"/>
                  </a:lnTo>
                  <a:lnTo>
                    <a:pt x="574" y="41"/>
                  </a:lnTo>
                  <a:lnTo>
                    <a:pt x="533" y="0"/>
                  </a:lnTo>
                  <a:lnTo>
                    <a:pt x="451" y="0"/>
                  </a:lnTo>
                  <a:lnTo>
                    <a:pt x="205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1928575" y="3162600"/>
              <a:ext cx="14350" cy="9250"/>
            </a:xfrm>
            <a:custGeom>
              <a:avLst/>
              <a:gdLst/>
              <a:ahLst/>
              <a:cxnLst/>
              <a:rect l="l" t="t" r="r" b="b"/>
              <a:pathLst>
                <a:path w="574" h="370" extrusionOk="0">
                  <a:moveTo>
                    <a:pt x="492" y="1"/>
                  </a:moveTo>
                  <a:lnTo>
                    <a:pt x="369" y="83"/>
                  </a:lnTo>
                  <a:lnTo>
                    <a:pt x="205" y="206"/>
                  </a:lnTo>
                  <a:lnTo>
                    <a:pt x="123" y="124"/>
                  </a:lnTo>
                  <a:lnTo>
                    <a:pt x="82" y="42"/>
                  </a:lnTo>
                  <a:lnTo>
                    <a:pt x="41" y="42"/>
                  </a:lnTo>
                  <a:lnTo>
                    <a:pt x="0" y="83"/>
                  </a:lnTo>
                  <a:lnTo>
                    <a:pt x="82" y="206"/>
                  </a:lnTo>
                  <a:lnTo>
                    <a:pt x="205" y="329"/>
                  </a:lnTo>
                  <a:lnTo>
                    <a:pt x="246" y="369"/>
                  </a:lnTo>
                  <a:lnTo>
                    <a:pt x="287" y="329"/>
                  </a:lnTo>
                  <a:lnTo>
                    <a:pt x="574" y="83"/>
                  </a:lnTo>
                  <a:lnTo>
                    <a:pt x="574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973625" y="319537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74" y="0"/>
                  </a:moveTo>
                  <a:lnTo>
                    <a:pt x="451" y="41"/>
                  </a:lnTo>
                  <a:lnTo>
                    <a:pt x="328" y="123"/>
                  </a:lnTo>
                  <a:lnTo>
                    <a:pt x="205" y="246"/>
                  </a:lnTo>
                  <a:lnTo>
                    <a:pt x="82" y="82"/>
                  </a:lnTo>
                  <a:lnTo>
                    <a:pt x="41" y="82"/>
                  </a:lnTo>
                  <a:lnTo>
                    <a:pt x="0" y="123"/>
                  </a:lnTo>
                  <a:lnTo>
                    <a:pt x="82" y="246"/>
                  </a:lnTo>
                  <a:lnTo>
                    <a:pt x="123" y="410"/>
                  </a:lnTo>
                  <a:lnTo>
                    <a:pt x="246" y="410"/>
                  </a:lnTo>
                  <a:lnTo>
                    <a:pt x="451" y="246"/>
                  </a:lnTo>
                  <a:lnTo>
                    <a:pt x="533" y="164"/>
                  </a:lnTo>
                  <a:lnTo>
                    <a:pt x="615" y="82"/>
                  </a:lnTo>
                  <a:lnTo>
                    <a:pt x="615" y="41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1930625" y="32435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41" y="0"/>
                  </a:moveTo>
                  <a:lnTo>
                    <a:pt x="0" y="41"/>
                  </a:lnTo>
                  <a:lnTo>
                    <a:pt x="82" y="205"/>
                  </a:lnTo>
                  <a:lnTo>
                    <a:pt x="164" y="410"/>
                  </a:lnTo>
                  <a:lnTo>
                    <a:pt x="205" y="451"/>
                  </a:lnTo>
                  <a:lnTo>
                    <a:pt x="287" y="410"/>
                  </a:lnTo>
                  <a:lnTo>
                    <a:pt x="492" y="246"/>
                  </a:lnTo>
                  <a:lnTo>
                    <a:pt x="615" y="164"/>
                  </a:lnTo>
                  <a:lnTo>
                    <a:pt x="737" y="82"/>
                  </a:lnTo>
                  <a:lnTo>
                    <a:pt x="737" y="41"/>
                  </a:lnTo>
                  <a:lnTo>
                    <a:pt x="697" y="0"/>
                  </a:lnTo>
                  <a:lnTo>
                    <a:pt x="574" y="41"/>
                  </a:lnTo>
                  <a:lnTo>
                    <a:pt x="451" y="82"/>
                  </a:lnTo>
                  <a:lnTo>
                    <a:pt x="246" y="246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983850" y="3270125"/>
              <a:ext cx="14375" cy="11275"/>
            </a:xfrm>
            <a:custGeom>
              <a:avLst/>
              <a:gdLst/>
              <a:ahLst/>
              <a:cxnLst/>
              <a:rect l="l" t="t" r="r" b="b"/>
              <a:pathLst>
                <a:path w="575" h="451" extrusionOk="0">
                  <a:moveTo>
                    <a:pt x="42" y="0"/>
                  </a:moveTo>
                  <a:lnTo>
                    <a:pt x="1" y="41"/>
                  </a:lnTo>
                  <a:lnTo>
                    <a:pt x="42" y="164"/>
                  </a:lnTo>
                  <a:lnTo>
                    <a:pt x="83" y="246"/>
                  </a:lnTo>
                  <a:lnTo>
                    <a:pt x="247" y="451"/>
                  </a:lnTo>
                  <a:lnTo>
                    <a:pt x="370" y="451"/>
                  </a:lnTo>
                  <a:lnTo>
                    <a:pt x="574" y="164"/>
                  </a:lnTo>
                  <a:lnTo>
                    <a:pt x="574" y="123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82"/>
                  </a:lnTo>
                  <a:lnTo>
                    <a:pt x="288" y="287"/>
                  </a:lnTo>
                  <a:lnTo>
                    <a:pt x="165" y="16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941875" y="3322325"/>
              <a:ext cx="13350" cy="12325"/>
            </a:xfrm>
            <a:custGeom>
              <a:avLst/>
              <a:gdLst/>
              <a:ahLst/>
              <a:cxnLst/>
              <a:rect l="l" t="t" r="r" b="b"/>
              <a:pathLst>
                <a:path w="534" h="493" extrusionOk="0">
                  <a:moveTo>
                    <a:pt x="1" y="1"/>
                  </a:moveTo>
                  <a:lnTo>
                    <a:pt x="1" y="42"/>
                  </a:lnTo>
                  <a:lnTo>
                    <a:pt x="165" y="452"/>
                  </a:lnTo>
                  <a:lnTo>
                    <a:pt x="206" y="492"/>
                  </a:lnTo>
                  <a:lnTo>
                    <a:pt x="287" y="452"/>
                  </a:lnTo>
                  <a:lnTo>
                    <a:pt x="410" y="288"/>
                  </a:lnTo>
                  <a:lnTo>
                    <a:pt x="492" y="206"/>
                  </a:lnTo>
                  <a:lnTo>
                    <a:pt x="533" y="124"/>
                  </a:lnTo>
                  <a:lnTo>
                    <a:pt x="533" y="42"/>
                  </a:lnTo>
                  <a:lnTo>
                    <a:pt x="451" y="42"/>
                  </a:lnTo>
                  <a:lnTo>
                    <a:pt x="369" y="124"/>
                  </a:lnTo>
                  <a:lnTo>
                    <a:pt x="328" y="206"/>
                  </a:lnTo>
                  <a:lnTo>
                    <a:pt x="247" y="288"/>
                  </a:lnTo>
                  <a:lnTo>
                    <a:pt x="165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2004350" y="3335650"/>
              <a:ext cx="14350" cy="11275"/>
            </a:xfrm>
            <a:custGeom>
              <a:avLst/>
              <a:gdLst/>
              <a:ahLst/>
              <a:cxnLst/>
              <a:rect l="l" t="t" r="r" b="b"/>
              <a:pathLst>
                <a:path w="574" h="451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287"/>
                  </a:lnTo>
                  <a:lnTo>
                    <a:pt x="164" y="410"/>
                  </a:lnTo>
                  <a:lnTo>
                    <a:pt x="246" y="451"/>
                  </a:lnTo>
                  <a:lnTo>
                    <a:pt x="328" y="451"/>
                  </a:lnTo>
                  <a:lnTo>
                    <a:pt x="369" y="369"/>
                  </a:lnTo>
                  <a:lnTo>
                    <a:pt x="573" y="164"/>
                  </a:lnTo>
                  <a:lnTo>
                    <a:pt x="573" y="123"/>
                  </a:lnTo>
                  <a:lnTo>
                    <a:pt x="573" y="82"/>
                  </a:lnTo>
                  <a:lnTo>
                    <a:pt x="533" y="41"/>
                  </a:lnTo>
                  <a:lnTo>
                    <a:pt x="451" y="82"/>
                  </a:lnTo>
                  <a:lnTo>
                    <a:pt x="369" y="205"/>
                  </a:lnTo>
                  <a:lnTo>
                    <a:pt x="287" y="287"/>
                  </a:lnTo>
                  <a:lnTo>
                    <a:pt x="287" y="328"/>
                  </a:lnTo>
                  <a:lnTo>
                    <a:pt x="246" y="287"/>
                  </a:lnTo>
                  <a:lnTo>
                    <a:pt x="205" y="205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2014575" y="3154425"/>
              <a:ext cx="13350" cy="10250"/>
            </a:xfrm>
            <a:custGeom>
              <a:avLst/>
              <a:gdLst/>
              <a:ahLst/>
              <a:cxnLst/>
              <a:rect l="l" t="t" r="r" b="b"/>
              <a:pathLst>
                <a:path w="534" h="410" extrusionOk="0">
                  <a:moveTo>
                    <a:pt x="1" y="0"/>
                  </a:moveTo>
                  <a:lnTo>
                    <a:pt x="1" y="41"/>
                  </a:lnTo>
                  <a:lnTo>
                    <a:pt x="83" y="246"/>
                  </a:lnTo>
                  <a:lnTo>
                    <a:pt x="124" y="328"/>
                  </a:lnTo>
                  <a:lnTo>
                    <a:pt x="164" y="410"/>
                  </a:lnTo>
                  <a:lnTo>
                    <a:pt x="246" y="369"/>
                  </a:lnTo>
                  <a:lnTo>
                    <a:pt x="328" y="328"/>
                  </a:lnTo>
                  <a:lnTo>
                    <a:pt x="533" y="123"/>
                  </a:lnTo>
                  <a:lnTo>
                    <a:pt x="533" y="82"/>
                  </a:lnTo>
                  <a:lnTo>
                    <a:pt x="533" y="41"/>
                  </a:lnTo>
                  <a:lnTo>
                    <a:pt x="492" y="0"/>
                  </a:lnTo>
                  <a:lnTo>
                    <a:pt x="410" y="41"/>
                  </a:lnTo>
                  <a:lnTo>
                    <a:pt x="328" y="123"/>
                  </a:lnTo>
                  <a:lnTo>
                    <a:pt x="246" y="205"/>
                  </a:lnTo>
                  <a:lnTo>
                    <a:pt x="205" y="246"/>
                  </a:lnTo>
                  <a:lnTo>
                    <a:pt x="164" y="205"/>
                  </a:lnTo>
                  <a:lnTo>
                    <a:pt x="124" y="1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2004350" y="309912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33" y="1"/>
                  </a:moveTo>
                  <a:lnTo>
                    <a:pt x="492" y="42"/>
                  </a:lnTo>
                  <a:lnTo>
                    <a:pt x="205" y="246"/>
                  </a:lnTo>
                  <a:lnTo>
                    <a:pt x="41" y="83"/>
                  </a:lnTo>
                  <a:lnTo>
                    <a:pt x="0" y="83"/>
                  </a:lnTo>
                  <a:lnTo>
                    <a:pt x="0" y="123"/>
                  </a:lnTo>
                  <a:lnTo>
                    <a:pt x="164" y="410"/>
                  </a:lnTo>
                  <a:lnTo>
                    <a:pt x="246" y="410"/>
                  </a:lnTo>
                  <a:lnTo>
                    <a:pt x="573" y="123"/>
                  </a:lnTo>
                  <a:lnTo>
                    <a:pt x="614" y="83"/>
                  </a:lnTo>
                  <a:lnTo>
                    <a:pt x="573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1793425" y="3169775"/>
              <a:ext cx="145400" cy="151575"/>
            </a:xfrm>
            <a:custGeom>
              <a:avLst/>
              <a:gdLst/>
              <a:ahLst/>
              <a:cxnLst/>
              <a:rect l="l" t="t" r="r" b="b"/>
              <a:pathLst>
                <a:path w="5816" h="6063" extrusionOk="0">
                  <a:moveTo>
                    <a:pt x="1475" y="1"/>
                  </a:moveTo>
                  <a:lnTo>
                    <a:pt x="1229" y="42"/>
                  </a:lnTo>
                  <a:lnTo>
                    <a:pt x="942" y="82"/>
                  </a:lnTo>
                  <a:lnTo>
                    <a:pt x="737" y="164"/>
                  </a:lnTo>
                  <a:lnTo>
                    <a:pt x="492" y="328"/>
                  </a:lnTo>
                  <a:lnTo>
                    <a:pt x="328" y="492"/>
                  </a:lnTo>
                  <a:lnTo>
                    <a:pt x="164" y="779"/>
                  </a:lnTo>
                  <a:lnTo>
                    <a:pt x="41" y="1065"/>
                  </a:lnTo>
                  <a:lnTo>
                    <a:pt x="0" y="1393"/>
                  </a:lnTo>
                  <a:lnTo>
                    <a:pt x="41" y="1721"/>
                  </a:lnTo>
                  <a:lnTo>
                    <a:pt x="41" y="2048"/>
                  </a:lnTo>
                  <a:lnTo>
                    <a:pt x="123" y="2417"/>
                  </a:lnTo>
                  <a:lnTo>
                    <a:pt x="205" y="2745"/>
                  </a:lnTo>
                  <a:lnTo>
                    <a:pt x="328" y="3072"/>
                  </a:lnTo>
                  <a:lnTo>
                    <a:pt x="451" y="3400"/>
                  </a:lnTo>
                  <a:lnTo>
                    <a:pt x="655" y="3687"/>
                  </a:lnTo>
                  <a:lnTo>
                    <a:pt x="819" y="4014"/>
                  </a:lnTo>
                  <a:lnTo>
                    <a:pt x="1065" y="4260"/>
                  </a:lnTo>
                  <a:lnTo>
                    <a:pt x="1352" y="4547"/>
                  </a:lnTo>
                  <a:lnTo>
                    <a:pt x="1638" y="4792"/>
                  </a:lnTo>
                  <a:lnTo>
                    <a:pt x="2007" y="5038"/>
                  </a:lnTo>
                  <a:lnTo>
                    <a:pt x="2335" y="5243"/>
                  </a:lnTo>
                  <a:lnTo>
                    <a:pt x="2990" y="5530"/>
                  </a:lnTo>
                  <a:lnTo>
                    <a:pt x="3686" y="5816"/>
                  </a:lnTo>
                  <a:lnTo>
                    <a:pt x="4055" y="5939"/>
                  </a:lnTo>
                  <a:lnTo>
                    <a:pt x="4423" y="6021"/>
                  </a:lnTo>
                  <a:lnTo>
                    <a:pt x="4792" y="6062"/>
                  </a:lnTo>
                  <a:lnTo>
                    <a:pt x="5120" y="6062"/>
                  </a:lnTo>
                  <a:lnTo>
                    <a:pt x="5283" y="6021"/>
                  </a:lnTo>
                  <a:lnTo>
                    <a:pt x="5447" y="5980"/>
                  </a:lnTo>
                  <a:lnTo>
                    <a:pt x="5570" y="5857"/>
                  </a:lnTo>
                  <a:lnTo>
                    <a:pt x="5652" y="5775"/>
                  </a:lnTo>
                  <a:lnTo>
                    <a:pt x="5734" y="5652"/>
                  </a:lnTo>
                  <a:lnTo>
                    <a:pt x="5775" y="5489"/>
                  </a:lnTo>
                  <a:lnTo>
                    <a:pt x="5816" y="5161"/>
                  </a:lnTo>
                  <a:lnTo>
                    <a:pt x="5816" y="4792"/>
                  </a:lnTo>
                  <a:lnTo>
                    <a:pt x="5775" y="4465"/>
                  </a:lnTo>
                  <a:lnTo>
                    <a:pt x="5734" y="4137"/>
                  </a:lnTo>
                  <a:lnTo>
                    <a:pt x="5652" y="3850"/>
                  </a:lnTo>
                  <a:lnTo>
                    <a:pt x="5406" y="3318"/>
                  </a:lnTo>
                  <a:lnTo>
                    <a:pt x="5161" y="2827"/>
                  </a:lnTo>
                  <a:lnTo>
                    <a:pt x="4833" y="2376"/>
                  </a:lnTo>
                  <a:lnTo>
                    <a:pt x="4505" y="1925"/>
                  </a:lnTo>
                  <a:lnTo>
                    <a:pt x="4178" y="1516"/>
                  </a:lnTo>
                  <a:lnTo>
                    <a:pt x="3850" y="1147"/>
                  </a:lnTo>
                  <a:lnTo>
                    <a:pt x="3481" y="820"/>
                  </a:lnTo>
                  <a:lnTo>
                    <a:pt x="3113" y="533"/>
                  </a:lnTo>
                  <a:lnTo>
                    <a:pt x="2662" y="287"/>
                  </a:lnTo>
                  <a:lnTo>
                    <a:pt x="2212" y="82"/>
                  </a:lnTo>
                  <a:lnTo>
                    <a:pt x="1966" y="42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1831300" y="3184100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493" h="493" extrusionOk="0">
                  <a:moveTo>
                    <a:pt x="369" y="1"/>
                  </a:moveTo>
                  <a:lnTo>
                    <a:pt x="369" y="42"/>
                  </a:lnTo>
                  <a:lnTo>
                    <a:pt x="328" y="329"/>
                  </a:lnTo>
                  <a:lnTo>
                    <a:pt x="41" y="247"/>
                  </a:lnTo>
                  <a:lnTo>
                    <a:pt x="1" y="288"/>
                  </a:lnTo>
                  <a:lnTo>
                    <a:pt x="41" y="329"/>
                  </a:lnTo>
                  <a:lnTo>
                    <a:pt x="205" y="411"/>
                  </a:lnTo>
                  <a:lnTo>
                    <a:pt x="369" y="492"/>
                  </a:lnTo>
                  <a:lnTo>
                    <a:pt x="410" y="451"/>
                  </a:lnTo>
                  <a:lnTo>
                    <a:pt x="451" y="411"/>
                  </a:lnTo>
                  <a:lnTo>
                    <a:pt x="492" y="247"/>
                  </a:lnTo>
                  <a:lnTo>
                    <a:pt x="492" y="42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1841550" y="3226100"/>
              <a:ext cx="11275" cy="10250"/>
            </a:xfrm>
            <a:custGeom>
              <a:avLst/>
              <a:gdLst/>
              <a:ahLst/>
              <a:cxnLst/>
              <a:rect l="l" t="t" r="r" b="b"/>
              <a:pathLst>
                <a:path w="451" h="410" extrusionOk="0">
                  <a:moveTo>
                    <a:pt x="328" y="0"/>
                  </a:moveTo>
                  <a:lnTo>
                    <a:pt x="328" y="82"/>
                  </a:lnTo>
                  <a:lnTo>
                    <a:pt x="328" y="287"/>
                  </a:lnTo>
                  <a:lnTo>
                    <a:pt x="164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28"/>
                  </a:lnTo>
                  <a:lnTo>
                    <a:pt x="328" y="410"/>
                  </a:lnTo>
                  <a:lnTo>
                    <a:pt x="410" y="410"/>
                  </a:lnTo>
                  <a:lnTo>
                    <a:pt x="410" y="369"/>
                  </a:lnTo>
                  <a:lnTo>
                    <a:pt x="451" y="8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1841550" y="3267050"/>
              <a:ext cx="13325" cy="12300"/>
            </a:xfrm>
            <a:custGeom>
              <a:avLst/>
              <a:gdLst/>
              <a:ahLst/>
              <a:cxnLst/>
              <a:rect l="l" t="t" r="r" b="b"/>
              <a:pathLst>
                <a:path w="533" h="492" extrusionOk="0">
                  <a:moveTo>
                    <a:pt x="451" y="0"/>
                  </a:moveTo>
                  <a:lnTo>
                    <a:pt x="410" y="41"/>
                  </a:lnTo>
                  <a:lnTo>
                    <a:pt x="410" y="82"/>
                  </a:lnTo>
                  <a:lnTo>
                    <a:pt x="410" y="246"/>
                  </a:lnTo>
                  <a:lnTo>
                    <a:pt x="369" y="328"/>
                  </a:lnTo>
                  <a:lnTo>
                    <a:pt x="369" y="369"/>
                  </a:lnTo>
                  <a:lnTo>
                    <a:pt x="164" y="369"/>
                  </a:lnTo>
                  <a:lnTo>
                    <a:pt x="0" y="328"/>
                  </a:lnTo>
                  <a:lnTo>
                    <a:pt x="0" y="369"/>
                  </a:lnTo>
                  <a:lnTo>
                    <a:pt x="82" y="410"/>
                  </a:lnTo>
                  <a:lnTo>
                    <a:pt x="205" y="451"/>
                  </a:lnTo>
                  <a:lnTo>
                    <a:pt x="287" y="492"/>
                  </a:lnTo>
                  <a:lnTo>
                    <a:pt x="410" y="492"/>
                  </a:lnTo>
                  <a:lnTo>
                    <a:pt x="451" y="451"/>
                  </a:lnTo>
                  <a:lnTo>
                    <a:pt x="492" y="369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1880450" y="3228150"/>
              <a:ext cx="10250" cy="11275"/>
            </a:xfrm>
            <a:custGeom>
              <a:avLst/>
              <a:gdLst/>
              <a:ahLst/>
              <a:cxnLst/>
              <a:rect l="l" t="t" r="r" b="b"/>
              <a:pathLst>
                <a:path w="410" h="451" extrusionOk="0">
                  <a:moveTo>
                    <a:pt x="287" y="0"/>
                  </a:moveTo>
                  <a:lnTo>
                    <a:pt x="246" y="41"/>
                  </a:lnTo>
                  <a:lnTo>
                    <a:pt x="246" y="82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69"/>
                  </a:lnTo>
                  <a:lnTo>
                    <a:pt x="328" y="451"/>
                  </a:lnTo>
                  <a:lnTo>
                    <a:pt x="369" y="451"/>
                  </a:lnTo>
                  <a:lnTo>
                    <a:pt x="410" y="369"/>
                  </a:lnTo>
                  <a:lnTo>
                    <a:pt x="410" y="205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1879425" y="3272175"/>
              <a:ext cx="11275" cy="12300"/>
            </a:xfrm>
            <a:custGeom>
              <a:avLst/>
              <a:gdLst/>
              <a:ahLst/>
              <a:cxnLst/>
              <a:rect l="l" t="t" r="r" b="b"/>
              <a:pathLst>
                <a:path w="451" h="492" extrusionOk="0">
                  <a:moveTo>
                    <a:pt x="287" y="0"/>
                  </a:moveTo>
                  <a:lnTo>
                    <a:pt x="246" y="41"/>
                  </a:lnTo>
                  <a:lnTo>
                    <a:pt x="205" y="82"/>
                  </a:lnTo>
                  <a:lnTo>
                    <a:pt x="287" y="328"/>
                  </a:lnTo>
                  <a:lnTo>
                    <a:pt x="41" y="287"/>
                  </a:lnTo>
                  <a:lnTo>
                    <a:pt x="0" y="287"/>
                  </a:lnTo>
                  <a:lnTo>
                    <a:pt x="0" y="328"/>
                  </a:lnTo>
                  <a:lnTo>
                    <a:pt x="164" y="410"/>
                  </a:lnTo>
                  <a:lnTo>
                    <a:pt x="328" y="492"/>
                  </a:lnTo>
                  <a:lnTo>
                    <a:pt x="410" y="492"/>
                  </a:lnTo>
                  <a:lnTo>
                    <a:pt x="451" y="410"/>
                  </a:lnTo>
                  <a:lnTo>
                    <a:pt x="410" y="246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2011500" y="3122675"/>
              <a:ext cx="162825" cy="158725"/>
            </a:xfrm>
            <a:custGeom>
              <a:avLst/>
              <a:gdLst/>
              <a:ahLst/>
              <a:cxnLst/>
              <a:rect l="l" t="t" r="r" b="b"/>
              <a:pathLst>
                <a:path w="6513" h="6349" extrusionOk="0">
                  <a:moveTo>
                    <a:pt x="4178" y="1"/>
                  </a:moveTo>
                  <a:lnTo>
                    <a:pt x="3810" y="82"/>
                  </a:lnTo>
                  <a:lnTo>
                    <a:pt x="3482" y="164"/>
                  </a:lnTo>
                  <a:lnTo>
                    <a:pt x="3154" y="328"/>
                  </a:lnTo>
                  <a:lnTo>
                    <a:pt x="2868" y="492"/>
                  </a:lnTo>
                  <a:lnTo>
                    <a:pt x="2581" y="697"/>
                  </a:lnTo>
                  <a:lnTo>
                    <a:pt x="2294" y="943"/>
                  </a:lnTo>
                  <a:lnTo>
                    <a:pt x="2049" y="1188"/>
                  </a:lnTo>
                  <a:lnTo>
                    <a:pt x="1598" y="1721"/>
                  </a:lnTo>
                  <a:lnTo>
                    <a:pt x="1148" y="2417"/>
                  </a:lnTo>
                  <a:lnTo>
                    <a:pt x="738" y="3113"/>
                  </a:lnTo>
                  <a:lnTo>
                    <a:pt x="410" y="3891"/>
                  </a:lnTo>
                  <a:lnTo>
                    <a:pt x="124" y="4629"/>
                  </a:lnTo>
                  <a:lnTo>
                    <a:pt x="42" y="4997"/>
                  </a:lnTo>
                  <a:lnTo>
                    <a:pt x="1" y="5325"/>
                  </a:lnTo>
                  <a:lnTo>
                    <a:pt x="42" y="5612"/>
                  </a:lnTo>
                  <a:lnTo>
                    <a:pt x="124" y="5857"/>
                  </a:lnTo>
                  <a:lnTo>
                    <a:pt x="287" y="6062"/>
                  </a:lnTo>
                  <a:lnTo>
                    <a:pt x="533" y="6185"/>
                  </a:lnTo>
                  <a:lnTo>
                    <a:pt x="820" y="6308"/>
                  </a:lnTo>
                  <a:lnTo>
                    <a:pt x="1189" y="6349"/>
                  </a:lnTo>
                  <a:lnTo>
                    <a:pt x="1803" y="6308"/>
                  </a:lnTo>
                  <a:lnTo>
                    <a:pt x="2417" y="6185"/>
                  </a:lnTo>
                  <a:lnTo>
                    <a:pt x="2991" y="6021"/>
                  </a:lnTo>
                  <a:lnTo>
                    <a:pt x="3523" y="5775"/>
                  </a:lnTo>
                  <a:lnTo>
                    <a:pt x="4055" y="5448"/>
                  </a:lnTo>
                  <a:lnTo>
                    <a:pt x="4588" y="5120"/>
                  </a:lnTo>
                  <a:lnTo>
                    <a:pt x="5038" y="4711"/>
                  </a:lnTo>
                  <a:lnTo>
                    <a:pt x="5489" y="4301"/>
                  </a:lnTo>
                  <a:lnTo>
                    <a:pt x="5776" y="3932"/>
                  </a:lnTo>
                  <a:lnTo>
                    <a:pt x="6021" y="3564"/>
                  </a:lnTo>
                  <a:lnTo>
                    <a:pt x="6267" y="3154"/>
                  </a:lnTo>
                  <a:lnTo>
                    <a:pt x="6431" y="2745"/>
                  </a:lnTo>
                  <a:lnTo>
                    <a:pt x="6513" y="2294"/>
                  </a:lnTo>
                  <a:lnTo>
                    <a:pt x="6513" y="1844"/>
                  </a:lnTo>
                  <a:lnTo>
                    <a:pt x="6472" y="1393"/>
                  </a:lnTo>
                  <a:lnTo>
                    <a:pt x="6390" y="1188"/>
                  </a:lnTo>
                  <a:lnTo>
                    <a:pt x="6267" y="984"/>
                  </a:lnTo>
                  <a:lnTo>
                    <a:pt x="6062" y="697"/>
                  </a:lnTo>
                  <a:lnTo>
                    <a:pt x="5817" y="492"/>
                  </a:lnTo>
                  <a:lnTo>
                    <a:pt x="5530" y="287"/>
                  </a:lnTo>
                  <a:lnTo>
                    <a:pt x="5202" y="164"/>
                  </a:lnTo>
                  <a:lnTo>
                    <a:pt x="4875" y="42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2028925" y="3230175"/>
              <a:ext cx="13325" cy="11300"/>
            </a:xfrm>
            <a:custGeom>
              <a:avLst/>
              <a:gdLst/>
              <a:ahLst/>
              <a:cxnLst/>
              <a:rect l="l" t="t" r="r" b="b"/>
              <a:pathLst>
                <a:path w="533" h="452" extrusionOk="0">
                  <a:moveTo>
                    <a:pt x="451" y="1"/>
                  </a:moveTo>
                  <a:lnTo>
                    <a:pt x="205" y="288"/>
                  </a:lnTo>
                  <a:lnTo>
                    <a:pt x="123" y="206"/>
                  </a:lnTo>
                  <a:lnTo>
                    <a:pt x="82" y="124"/>
                  </a:lnTo>
                  <a:lnTo>
                    <a:pt x="41" y="83"/>
                  </a:lnTo>
                  <a:lnTo>
                    <a:pt x="41" y="124"/>
                  </a:lnTo>
                  <a:lnTo>
                    <a:pt x="0" y="206"/>
                  </a:lnTo>
                  <a:lnTo>
                    <a:pt x="41" y="288"/>
                  </a:lnTo>
                  <a:lnTo>
                    <a:pt x="82" y="370"/>
                  </a:lnTo>
                  <a:lnTo>
                    <a:pt x="164" y="451"/>
                  </a:lnTo>
                  <a:lnTo>
                    <a:pt x="205" y="451"/>
                  </a:lnTo>
                  <a:lnTo>
                    <a:pt x="246" y="411"/>
                  </a:lnTo>
                  <a:lnTo>
                    <a:pt x="532" y="124"/>
                  </a:lnTo>
                  <a:lnTo>
                    <a:pt x="532" y="42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2106725" y="3133950"/>
              <a:ext cx="13350" cy="15375"/>
            </a:xfrm>
            <a:custGeom>
              <a:avLst/>
              <a:gdLst/>
              <a:ahLst/>
              <a:cxnLst/>
              <a:rect l="l" t="t" r="r" b="b"/>
              <a:pathLst>
                <a:path w="534" h="615" extrusionOk="0">
                  <a:moveTo>
                    <a:pt x="165" y="0"/>
                  </a:moveTo>
                  <a:lnTo>
                    <a:pt x="1" y="533"/>
                  </a:lnTo>
                  <a:lnTo>
                    <a:pt x="1" y="573"/>
                  </a:lnTo>
                  <a:lnTo>
                    <a:pt x="42" y="614"/>
                  </a:lnTo>
                  <a:lnTo>
                    <a:pt x="287" y="573"/>
                  </a:lnTo>
                  <a:lnTo>
                    <a:pt x="492" y="492"/>
                  </a:lnTo>
                  <a:lnTo>
                    <a:pt x="533" y="451"/>
                  </a:lnTo>
                  <a:lnTo>
                    <a:pt x="492" y="410"/>
                  </a:lnTo>
                  <a:lnTo>
                    <a:pt x="451" y="369"/>
                  </a:lnTo>
                  <a:lnTo>
                    <a:pt x="410" y="369"/>
                  </a:lnTo>
                  <a:lnTo>
                    <a:pt x="165" y="451"/>
                  </a:lnTo>
                  <a:lnTo>
                    <a:pt x="246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2136425" y="3170800"/>
              <a:ext cx="17425" cy="15375"/>
            </a:xfrm>
            <a:custGeom>
              <a:avLst/>
              <a:gdLst/>
              <a:ahLst/>
              <a:cxnLst/>
              <a:rect l="l" t="t" r="r" b="b"/>
              <a:pathLst>
                <a:path w="697" h="615" extrusionOk="0">
                  <a:moveTo>
                    <a:pt x="328" y="1"/>
                  </a:moveTo>
                  <a:lnTo>
                    <a:pt x="246" y="82"/>
                  </a:lnTo>
                  <a:lnTo>
                    <a:pt x="164" y="164"/>
                  </a:lnTo>
                  <a:lnTo>
                    <a:pt x="41" y="369"/>
                  </a:lnTo>
                  <a:lnTo>
                    <a:pt x="0" y="451"/>
                  </a:lnTo>
                  <a:lnTo>
                    <a:pt x="41" y="492"/>
                  </a:lnTo>
                  <a:lnTo>
                    <a:pt x="328" y="574"/>
                  </a:lnTo>
                  <a:lnTo>
                    <a:pt x="615" y="615"/>
                  </a:lnTo>
                  <a:lnTo>
                    <a:pt x="697" y="574"/>
                  </a:lnTo>
                  <a:lnTo>
                    <a:pt x="697" y="533"/>
                  </a:lnTo>
                  <a:lnTo>
                    <a:pt x="697" y="492"/>
                  </a:lnTo>
                  <a:lnTo>
                    <a:pt x="656" y="451"/>
                  </a:lnTo>
                  <a:lnTo>
                    <a:pt x="205" y="369"/>
                  </a:lnTo>
                  <a:lnTo>
                    <a:pt x="328" y="205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2101600" y="316772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165" y="1"/>
                  </a:moveTo>
                  <a:lnTo>
                    <a:pt x="124" y="42"/>
                  </a:lnTo>
                  <a:lnTo>
                    <a:pt x="83" y="246"/>
                  </a:lnTo>
                  <a:lnTo>
                    <a:pt x="1" y="451"/>
                  </a:lnTo>
                  <a:lnTo>
                    <a:pt x="1" y="533"/>
                  </a:lnTo>
                  <a:lnTo>
                    <a:pt x="42" y="574"/>
                  </a:lnTo>
                  <a:lnTo>
                    <a:pt x="410" y="574"/>
                  </a:lnTo>
                  <a:lnTo>
                    <a:pt x="533" y="533"/>
                  </a:lnTo>
                  <a:lnTo>
                    <a:pt x="574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165" y="410"/>
                  </a:lnTo>
                  <a:lnTo>
                    <a:pt x="206" y="246"/>
                  </a:lnTo>
                  <a:lnTo>
                    <a:pt x="206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2063725" y="3165675"/>
              <a:ext cx="14350" cy="12325"/>
            </a:xfrm>
            <a:custGeom>
              <a:avLst/>
              <a:gdLst/>
              <a:ahLst/>
              <a:cxnLst/>
              <a:rect l="l" t="t" r="r" b="b"/>
              <a:pathLst>
                <a:path w="574" h="493" extrusionOk="0">
                  <a:moveTo>
                    <a:pt x="205" y="1"/>
                  </a:moveTo>
                  <a:lnTo>
                    <a:pt x="164" y="42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2" y="492"/>
                  </a:lnTo>
                  <a:lnTo>
                    <a:pt x="533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574" y="369"/>
                  </a:lnTo>
                  <a:lnTo>
                    <a:pt x="533" y="369"/>
                  </a:lnTo>
                  <a:lnTo>
                    <a:pt x="451" y="328"/>
                  </a:lnTo>
                  <a:lnTo>
                    <a:pt x="164" y="328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2121075" y="3214825"/>
              <a:ext cx="13325" cy="14350"/>
            </a:xfrm>
            <a:custGeom>
              <a:avLst/>
              <a:gdLst/>
              <a:ahLst/>
              <a:cxnLst/>
              <a:rect l="l" t="t" r="r" b="b"/>
              <a:pathLst>
                <a:path w="533" h="574" extrusionOk="0">
                  <a:moveTo>
                    <a:pt x="246" y="1"/>
                  </a:moveTo>
                  <a:lnTo>
                    <a:pt x="164" y="83"/>
                  </a:lnTo>
                  <a:lnTo>
                    <a:pt x="123" y="205"/>
                  </a:lnTo>
                  <a:lnTo>
                    <a:pt x="0" y="451"/>
                  </a:lnTo>
                  <a:lnTo>
                    <a:pt x="0" y="492"/>
                  </a:lnTo>
                  <a:lnTo>
                    <a:pt x="0" y="533"/>
                  </a:lnTo>
                  <a:lnTo>
                    <a:pt x="82" y="574"/>
                  </a:lnTo>
                  <a:lnTo>
                    <a:pt x="451" y="574"/>
                  </a:lnTo>
                  <a:lnTo>
                    <a:pt x="533" y="533"/>
                  </a:lnTo>
                  <a:lnTo>
                    <a:pt x="533" y="492"/>
                  </a:lnTo>
                  <a:lnTo>
                    <a:pt x="533" y="451"/>
                  </a:lnTo>
                  <a:lnTo>
                    <a:pt x="451" y="410"/>
                  </a:lnTo>
                  <a:lnTo>
                    <a:pt x="205" y="410"/>
                  </a:lnTo>
                  <a:lnTo>
                    <a:pt x="246" y="246"/>
                  </a:lnTo>
                  <a:lnTo>
                    <a:pt x="287" y="123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2081125" y="3207650"/>
              <a:ext cx="14375" cy="11300"/>
            </a:xfrm>
            <a:custGeom>
              <a:avLst/>
              <a:gdLst/>
              <a:ahLst/>
              <a:cxnLst/>
              <a:rect l="l" t="t" r="r" b="b"/>
              <a:pathLst>
                <a:path w="575" h="452" extrusionOk="0">
                  <a:moveTo>
                    <a:pt x="124" y="1"/>
                  </a:moveTo>
                  <a:lnTo>
                    <a:pt x="42" y="124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1" y="370"/>
                  </a:lnTo>
                  <a:lnTo>
                    <a:pt x="1" y="410"/>
                  </a:lnTo>
                  <a:lnTo>
                    <a:pt x="83" y="451"/>
                  </a:lnTo>
                  <a:lnTo>
                    <a:pt x="533" y="451"/>
                  </a:lnTo>
                  <a:lnTo>
                    <a:pt x="574" y="370"/>
                  </a:lnTo>
                  <a:lnTo>
                    <a:pt x="533" y="329"/>
                  </a:lnTo>
                  <a:lnTo>
                    <a:pt x="492" y="288"/>
                  </a:lnTo>
                  <a:lnTo>
                    <a:pt x="124" y="288"/>
                  </a:lnTo>
                  <a:lnTo>
                    <a:pt x="165" y="165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2070900" y="3249650"/>
              <a:ext cx="13325" cy="13325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164" y="0"/>
                  </a:moveTo>
                  <a:lnTo>
                    <a:pt x="0" y="369"/>
                  </a:lnTo>
                  <a:lnTo>
                    <a:pt x="0" y="451"/>
                  </a:lnTo>
                  <a:lnTo>
                    <a:pt x="82" y="492"/>
                  </a:lnTo>
                  <a:lnTo>
                    <a:pt x="287" y="533"/>
                  </a:lnTo>
                  <a:lnTo>
                    <a:pt x="492" y="492"/>
                  </a:lnTo>
                  <a:lnTo>
                    <a:pt x="533" y="492"/>
                  </a:lnTo>
                  <a:lnTo>
                    <a:pt x="533" y="410"/>
                  </a:lnTo>
                  <a:lnTo>
                    <a:pt x="533" y="369"/>
                  </a:lnTo>
                  <a:lnTo>
                    <a:pt x="492" y="369"/>
                  </a:lnTo>
                  <a:lnTo>
                    <a:pt x="328" y="328"/>
                  </a:lnTo>
                  <a:lnTo>
                    <a:pt x="164" y="328"/>
                  </a:lnTo>
                  <a:lnTo>
                    <a:pt x="205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6"/>
          <p:cNvSpPr txBox="1">
            <a:spLocks noGrp="1"/>
          </p:cNvSpPr>
          <p:nvPr>
            <p:ph type="title" idx="2"/>
          </p:nvPr>
        </p:nvSpPr>
        <p:spPr>
          <a:xfrm>
            <a:off x="792525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29" name="Google Shape;1329;p16"/>
          <p:cNvSpPr txBox="1">
            <a:spLocks noGrp="1"/>
          </p:cNvSpPr>
          <p:nvPr>
            <p:ph type="subTitle" idx="1"/>
          </p:nvPr>
        </p:nvSpPr>
        <p:spPr>
          <a:xfrm>
            <a:off x="792525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16"/>
          <p:cNvSpPr txBox="1">
            <a:spLocks noGrp="1"/>
          </p:cNvSpPr>
          <p:nvPr>
            <p:ph type="title" idx="3"/>
          </p:nvPr>
        </p:nvSpPr>
        <p:spPr>
          <a:xfrm>
            <a:off x="3440972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1" name="Google Shape;1331;p16"/>
          <p:cNvSpPr txBox="1">
            <a:spLocks noGrp="1"/>
          </p:cNvSpPr>
          <p:nvPr>
            <p:ph type="subTitle" idx="4"/>
          </p:nvPr>
        </p:nvSpPr>
        <p:spPr>
          <a:xfrm>
            <a:off x="3440975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6"/>
          <p:cNvSpPr txBox="1">
            <a:spLocks noGrp="1"/>
          </p:cNvSpPr>
          <p:nvPr>
            <p:ph type="title" idx="5"/>
          </p:nvPr>
        </p:nvSpPr>
        <p:spPr>
          <a:xfrm>
            <a:off x="6089426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3" name="Google Shape;1333;p16"/>
          <p:cNvSpPr txBox="1">
            <a:spLocks noGrp="1"/>
          </p:cNvSpPr>
          <p:nvPr>
            <p:ph type="subTitle" idx="6"/>
          </p:nvPr>
        </p:nvSpPr>
        <p:spPr>
          <a:xfrm>
            <a:off x="6089432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4" name="Google Shape;1334;p1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335" name="Google Shape;1335;p1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6" name="Google Shape;1336;p1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337" name="Google Shape;1337;p1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338" name="Google Shape;1338;p1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39" name="Google Shape;1339;p1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0" name="Google Shape;1340;p1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1" name="Google Shape;1341;p1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2" name="Google Shape;1342;p1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3" name="Google Shape;1343;p1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4" name="Google Shape;1344;p1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5" name="Google Shape;1345;p1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6" name="Google Shape;1346;p1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47" name="Google Shape;1347;p1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348" name="Google Shape;1348;p1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9" name="Google Shape;1349;p1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0" name="Google Shape;1350;p1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1" name="Google Shape;1351;p1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2" name="Google Shape;1352;p1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3" name="Google Shape;1353;p1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4" name="Google Shape;1354;p1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5" name="Google Shape;1355;p1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356" name="Google Shape;1356;p1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58" name="Google Shape;1358;p16"/>
          <p:cNvGrpSpPr/>
          <p:nvPr/>
        </p:nvGrpSpPr>
        <p:grpSpPr>
          <a:xfrm>
            <a:off x="8657398" y="3117756"/>
            <a:ext cx="1101718" cy="2025737"/>
            <a:chOff x="10193600" y="1300500"/>
            <a:chExt cx="1765857" cy="3246893"/>
          </a:xfrm>
        </p:grpSpPr>
        <p:sp>
          <p:nvSpPr>
            <p:cNvPr id="1359" name="Google Shape;1359;p16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6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6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6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6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6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17"/>
          <p:cNvSpPr txBox="1">
            <a:spLocks noGrp="1"/>
          </p:cNvSpPr>
          <p:nvPr>
            <p:ph type="title" idx="2"/>
          </p:nvPr>
        </p:nvSpPr>
        <p:spPr>
          <a:xfrm>
            <a:off x="2015100" y="1442546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7" name="Google Shape;1377;p17"/>
          <p:cNvSpPr txBox="1">
            <a:spLocks noGrp="1"/>
          </p:cNvSpPr>
          <p:nvPr>
            <p:ph type="subTitle" idx="1"/>
          </p:nvPr>
        </p:nvSpPr>
        <p:spPr>
          <a:xfrm>
            <a:off x="2015100" y="2208993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17"/>
          <p:cNvSpPr txBox="1">
            <a:spLocks noGrp="1"/>
          </p:cNvSpPr>
          <p:nvPr>
            <p:ph type="title" idx="3"/>
          </p:nvPr>
        </p:nvSpPr>
        <p:spPr>
          <a:xfrm>
            <a:off x="4748706" y="1442546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9" name="Google Shape;1379;p17"/>
          <p:cNvSpPr txBox="1">
            <a:spLocks noGrp="1"/>
          </p:cNvSpPr>
          <p:nvPr>
            <p:ph type="subTitle" idx="4"/>
          </p:nvPr>
        </p:nvSpPr>
        <p:spPr>
          <a:xfrm>
            <a:off x="4748707" y="2208993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7"/>
          <p:cNvSpPr txBox="1">
            <a:spLocks noGrp="1"/>
          </p:cNvSpPr>
          <p:nvPr>
            <p:ph type="title" idx="5"/>
          </p:nvPr>
        </p:nvSpPr>
        <p:spPr>
          <a:xfrm>
            <a:off x="2015100" y="2976657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1" name="Google Shape;1381;p17"/>
          <p:cNvSpPr txBox="1">
            <a:spLocks noGrp="1"/>
          </p:cNvSpPr>
          <p:nvPr>
            <p:ph type="subTitle" idx="6"/>
          </p:nvPr>
        </p:nvSpPr>
        <p:spPr>
          <a:xfrm>
            <a:off x="2015100" y="3743085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17"/>
          <p:cNvSpPr txBox="1">
            <a:spLocks noGrp="1"/>
          </p:cNvSpPr>
          <p:nvPr>
            <p:ph type="title" idx="7"/>
          </p:nvPr>
        </p:nvSpPr>
        <p:spPr>
          <a:xfrm>
            <a:off x="4748706" y="2976657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3" name="Google Shape;1383;p17"/>
          <p:cNvSpPr txBox="1">
            <a:spLocks noGrp="1"/>
          </p:cNvSpPr>
          <p:nvPr>
            <p:ph type="subTitle" idx="8"/>
          </p:nvPr>
        </p:nvSpPr>
        <p:spPr>
          <a:xfrm>
            <a:off x="4748707" y="3743085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4" name="Google Shape;1384;p17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385" name="Google Shape;1385;p17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6" name="Google Shape;1386;p17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387" name="Google Shape;1387;p17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388" name="Google Shape;1388;p17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9" name="Google Shape;1389;p1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0" name="Google Shape;1390;p1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1" name="Google Shape;1391;p1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2" name="Google Shape;1392;p1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3" name="Google Shape;1393;p1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4" name="Google Shape;1394;p1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5" name="Google Shape;1395;p1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6" name="Google Shape;1396;p1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97" name="Google Shape;1397;p17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398" name="Google Shape;1398;p1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9" name="Google Shape;1399;p1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0" name="Google Shape;1400;p1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1" name="Google Shape;1401;p1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2" name="Google Shape;1402;p1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3" name="Google Shape;1403;p1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4" name="Google Shape;1404;p1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5" name="Google Shape;1405;p1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406" name="Google Shape;1406;p17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7" name="Google Shape;1407;p17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8" name="Google Shape;1408;p17"/>
          <p:cNvGrpSpPr/>
          <p:nvPr/>
        </p:nvGrpSpPr>
        <p:grpSpPr>
          <a:xfrm>
            <a:off x="-661800" y="445023"/>
            <a:ext cx="1056933" cy="894461"/>
            <a:chOff x="8057563" y="1168524"/>
            <a:chExt cx="1503888" cy="1272711"/>
          </a:xfrm>
        </p:grpSpPr>
        <p:grpSp>
          <p:nvGrpSpPr>
            <p:cNvPr id="1409" name="Google Shape;1409;p17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1410" name="Google Shape;1410;p17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7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7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7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7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7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7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7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1418" name="Google Shape;1418;p17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7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7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7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7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7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7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7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7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27" name="Google Shape;1427;p17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1428" name="Google Shape;1428;p17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17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17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17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17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17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17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17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17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17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17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17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17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17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17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17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17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17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17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17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17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17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17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17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17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17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17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17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17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17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17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17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17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17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17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17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17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17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17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17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17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17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17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17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17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17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17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17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17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17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78" name="Google Shape;1478;p17"/>
          <p:cNvGrpSpPr/>
          <p:nvPr/>
        </p:nvGrpSpPr>
        <p:grpSpPr>
          <a:xfrm>
            <a:off x="1031174" y="4611599"/>
            <a:ext cx="389269" cy="531906"/>
            <a:chOff x="10162814" y="3740302"/>
            <a:chExt cx="704304" cy="962377"/>
          </a:xfrm>
        </p:grpSpPr>
        <p:grpSp>
          <p:nvGrpSpPr>
            <p:cNvPr id="1479" name="Google Shape;1479;p17"/>
            <p:cNvGrpSpPr/>
            <p:nvPr/>
          </p:nvGrpSpPr>
          <p:grpSpPr>
            <a:xfrm>
              <a:off x="10162814" y="3740302"/>
              <a:ext cx="704304" cy="962377"/>
              <a:chOff x="10162952" y="1548437"/>
              <a:chExt cx="2308438" cy="3154301"/>
            </a:xfrm>
          </p:grpSpPr>
          <p:sp>
            <p:nvSpPr>
              <p:cNvPr id="1480" name="Google Shape;1480;p17"/>
              <p:cNvSpPr/>
              <p:nvPr/>
            </p:nvSpPr>
            <p:spPr>
              <a:xfrm>
                <a:off x="10277595" y="1548437"/>
                <a:ext cx="2193795" cy="2215116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12656" extrusionOk="0">
                    <a:moveTo>
                      <a:pt x="6594" y="1"/>
                    </a:moveTo>
                    <a:lnTo>
                      <a:pt x="5898" y="42"/>
                    </a:lnTo>
                    <a:lnTo>
                      <a:pt x="5284" y="123"/>
                    </a:lnTo>
                    <a:lnTo>
                      <a:pt x="4629" y="287"/>
                    </a:lnTo>
                    <a:lnTo>
                      <a:pt x="4055" y="533"/>
                    </a:lnTo>
                    <a:lnTo>
                      <a:pt x="3523" y="820"/>
                    </a:lnTo>
                    <a:lnTo>
                      <a:pt x="2990" y="1147"/>
                    </a:lnTo>
                    <a:lnTo>
                      <a:pt x="2745" y="1311"/>
                    </a:lnTo>
                    <a:lnTo>
                      <a:pt x="2294" y="1680"/>
                    </a:lnTo>
                    <a:lnTo>
                      <a:pt x="1885" y="2089"/>
                    </a:lnTo>
                    <a:lnTo>
                      <a:pt x="1598" y="2417"/>
                    </a:lnTo>
                    <a:lnTo>
                      <a:pt x="1229" y="2908"/>
                    </a:lnTo>
                    <a:lnTo>
                      <a:pt x="902" y="3400"/>
                    </a:lnTo>
                    <a:lnTo>
                      <a:pt x="656" y="3973"/>
                    </a:lnTo>
                    <a:lnTo>
                      <a:pt x="369" y="4629"/>
                    </a:lnTo>
                    <a:lnTo>
                      <a:pt x="164" y="5284"/>
                    </a:lnTo>
                    <a:lnTo>
                      <a:pt x="41" y="5980"/>
                    </a:lnTo>
                    <a:lnTo>
                      <a:pt x="1" y="6676"/>
                    </a:lnTo>
                    <a:lnTo>
                      <a:pt x="1" y="7373"/>
                    </a:lnTo>
                    <a:lnTo>
                      <a:pt x="82" y="8069"/>
                    </a:lnTo>
                    <a:lnTo>
                      <a:pt x="246" y="8765"/>
                    </a:lnTo>
                    <a:lnTo>
                      <a:pt x="533" y="9420"/>
                    </a:lnTo>
                    <a:lnTo>
                      <a:pt x="697" y="9748"/>
                    </a:lnTo>
                    <a:lnTo>
                      <a:pt x="902" y="10117"/>
                    </a:lnTo>
                    <a:lnTo>
                      <a:pt x="1188" y="10485"/>
                    </a:lnTo>
                    <a:lnTo>
                      <a:pt x="1475" y="10854"/>
                    </a:lnTo>
                    <a:lnTo>
                      <a:pt x="1803" y="11182"/>
                    </a:lnTo>
                    <a:lnTo>
                      <a:pt x="2130" y="11468"/>
                    </a:lnTo>
                    <a:lnTo>
                      <a:pt x="2212" y="11509"/>
                    </a:lnTo>
                    <a:lnTo>
                      <a:pt x="2745" y="11878"/>
                    </a:lnTo>
                    <a:lnTo>
                      <a:pt x="3318" y="12165"/>
                    </a:lnTo>
                    <a:lnTo>
                      <a:pt x="3523" y="12287"/>
                    </a:lnTo>
                    <a:lnTo>
                      <a:pt x="4055" y="12451"/>
                    </a:lnTo>
                    <a:lnTo>
                      <a:pt x="4588" y="12533"/>
                    </a:lnTo>
                    <a:lnTo>
                      <a:pt x="5120" y="12615"/>
                    </a:lnTo>
                    <a:lnTo>
                      <a:pt x="5652" y="12656"/>
                    </a:lnTo>
                    <a:lnTo>
                      <a:pt x="6226" y="12656"/>
                    </a:lnTo>
                    <a:lnTo>
                      <a:pt x="6635" y="12615"/>
                    </a:lnTo>
                    <a:lnTo>
                      <a:pt x="7045" y="12533"/>
                    </a:lnTo>
                    <a:lnTo>
                      <a:pt x="7618" y="12410"/>
                    </a:lnTo>
                    <a:lnTo>
                      <a:pt x="8028" y="12246"/>
                    </a:lnTo>
                    <a:lnTo>
                      <a:pt x="8437" y="12083"/>
                    </a:lnTo>
                    <a:lnTo>
                      <a:pt x="8519" y="12042"/>
                    </a:lnTo>
                    <a:lnTo>
                      <a:pt x="8888" y="11878"/>
                    </a:lnTo>
                    <a:lnTo>
                      <a:pt x="9379" y="11591"/>
                    </a:lnTo>
                    <a:lnTo>
                      <a:pt x="9830" y="11263"/>
                    </a:lnTo>
                    <a:lnTo>
                      <a:pt x="10240" y="10895"/>
                    </a:lnTo>
                    <a:lnTo>
                      <a:pt x="10649" y="10526"/>
                    </a:lnTo>
                    <a:lnTo>
                      <a:pt x="10895" y="10240"/>
                    </a:lnTo>
                    <a:lnTo>
                      <a:pt x="10895" y="10199"/>
                    </a:lnTo>
                    <a:lnTo>
                      <a:pt x="11304" y="9666"/>
                    </a:lnTo>
                    <a:lnTo>
                      <a:pt x="11632" y="9093"/>
                    </a:lnTo>
                    <a:lnTo>
                      <a:pt x="11919" y="8519"/>
                    </a:lnTo>
                    <a:lnTo>
                      <a:pt x="12164" y="7905"/>
                    </a:lnTo>
                    <a:lnTo>
                      <a:pt x="12328" y="7291"/>
                    </a:lnTo>
                    <a:lnTo>
                      <a:pt x="12451" y="6717"/>
                    </a:lnTo>
                    <a:lnTo>
                      <a:pt x="12492" y="6185"/>
                    </a:lnTo>
                    <a:lnTo>
                      <a:pt x="12533" y="5612"/>
                    </a:lnTo>
                    <a:lnTo>
                      <a:pt x="12492" y="5038"/>
                    </a:lnTo>
                    <a:lnTo>
                      <a:pt x="12410" y="4465"/>
                    </a:lnTo>
                    <a:lnTo>
                      <a:pt x="12287" y="3932"/>
                    </a:lnTo>
                    <a:lnTo>
                      <a:pt x="12083" y="3400"/>
                    </a:lnTo>
                    <a:lnTo>
                      <a:pt x="11837" y="2868"/>
                    </a:lnTo>
                    <a:lnTo>
                      <a:pt x="11468" y="2335"/>
                    </a:lnTo>
                    <a:lnTo>
                      <a:pt x="11345" y="2130"/>
                    </a:lnTo>
                    <a:lnTo>
                      <a:pt x="11059" y="1803"/>
                    </a:lnTo>
                    <a:lnTo>
                      <a:pt x="10731" y="1475"/>
                    </a:lnTo>
                    <a:lnTo>
                      <a:pt x="10403" y="1188"/>
                    </a:lnTo>
                    <a:lnTo>
                      <a:pt x="10035" y="943"/>
                    </a:lnTo>
                    <a:lnTo>
                      <a:pt x="9748" y="779"/>
                    </a:lnTo>
                    <a:lnTo>
                      <a:pt x="9175" y="492"/>
                    </a:lnTo>
                    <a:lnTo>
                      <a:pt x="8560" y="246"/>
                    </a:lnTo>
                    <a:lnTo>
                      <a:pt x="8315" y="164"/>
                    </a:lnTo>
                    <a:lnTo>
                      <a:pt x="8028" y="123"/>
                    </a:lnTo>
                    <a:lnTo>
                      <a:pt x="72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7"/>
              <p:cNvSpPr/>
              <p:nvPr/>
            </p:nvSpPr>
            <p:spPr>
              <a:xfrm>
                <a:off x="10162952" y="3268933"/>
                <a:ext cx="1656110" cy="143380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8192" extrusionOk="0">
                    <a:moveTo>
                      <a:pt x="3154" y="0"/>
                    </a:moveTo>
                    <a:lnTo>
                      <a:pt x="2621" y="41"/>
                    </a:lnTo>
                    <a:lnTo>
                      <a:pt x="2089" y="205"/>
                    </a:lnTo>
                    <a:lnTo>
                      <a:pt x="1516" y="410"/>
                    </a:lnTo>
                    <a:lnTo>
                      <a:pt x="1024" y="696"/>
                    </a:lnTo>
                    <a:lnTo>
                      <a:pt x="778" y="901"/>
                    </a:lnTo>
                    <a:lnTo>
                      <a:pt x="574" y="1065"/>
                    </a:lnTo>
                    <a:lnTo>
                      <a:pt x="369" y="1270"/>
                    </a:lnTo>
                    <a:lnTo>
                      <a:pt x="246" y="1515"/>
                    </a:lnTo>
                    <a:lnTo>
                      <a:pt x="123" y="1761"/>
                    </a:lnTo>
                    <a:lnTo>
                      <a:pt x="41" y="2007"/>
                    </a:lnTo>
                    <a:lnTo>
                      <a:pt x="0" y="2294"/>
                    </a:lnTo>
                    <a:lnTo>
                      <a:pt x="41" y="2580"/>
                    </a:lnTo>
                    <a:lnTo>
                      <a:pt x="123" y="2867"/>
                    </a:lnTo>
                    <a:lnTo>
                      <a:pt x="246" y="3154"/>
                    </a:lnTo>
                    <a:lnTo>
                      <a:pt x="369" y="3399"/>
                    </a:lnTo>
                    <a:lnTo>
                      <a:pt x="574" y="3604"/>
                    </a:lnTo>
                    <a:lnTo>
                      <a:pt x="778" y="3809"/>
                    </a:lnTo>
                    <a:lnTo>
                      <a:pt x="983" y="3973"/>
                    </a:lnTo>
                    <a:lnTo>
                      <a:pt x="1229" y="4137"/>
                    </a:lnTo>
                    <a:lnTo>
                      <a:pt x="1516" y="4300"/>
                    </a:lnTo>
                    <a:lnTo>
                      <a:pt x="2089" y="4505"/>
                    </a:lnTo>
                    <a:lnTo>
                      <a:pt x="2662" y="4669"/>
                    </a:lnTo>
                    <a:lnTo>
                      <a:pt x="3236" y="4792"/>
                    </a:lnTo>
                    <a:lnTo>
                      <a:pt x="3768" y="4833"/>
                    </a:lnTo>
                    <a:lnTo>
                      <a:pt x="4546" y="4874"/>
                    </a:lnTo>
                    <a:lnTo>
                      <a:pt x="5284" y="4874"/>
                    </a:lnTo>
                    <a:lnTo>
                      <a:pt x="6062" y="4915"/>
                    </a:lnTo>
                    <a:lnTo>
                      <a:pt x="6799" y="4956"/>
                    </a:lnTo>
                    <a:lnTo>
                      <a:pt x="7249" y="4997"/>
                    </a:lnTo>
                    <a:lnTo>
                      <a:pt x="7700" y="5079"/>
                    </a:lnTo>
                    <a:lnTo>
                      <a:pt x="8150" y="5201"/>
                    </a:lnTo>
                    <a:lnTo>
                      <a:pt x="8560" y="5365"/>
                    </a:lnTo>
                    <a:lnTo>
                      <a:pt x="8806" y="5529"/>
                    </a:lnTo>
                    <a:lnTo>
                      <a:pt x="9052" y="5693"/>
                    </a:lnTo>
                    <a:lnTo>
                      <a:pt x="9133" y="5816"/>
                    </a:lnTo>
                    <a:lnTo>
                      <a:pt x="9174" y="5980"/>
                    </a:lnTo>
                    <a:lnTo>
                      <a:pt x="9215" y="6143"/>
                    </a:lnTo>
                    <a:lnTo>
                      <a:pt x="9174" y="6307"/>
                    </a:lnTo>
                    <a:lnTo>
                      <a:pt x="9092" y="6553"/>
                    </a:lnTo>
                    <a:lnTo>
                      <a:pt x="8970" y="6758"/>
                    </a:lnTo>
                    <a:lnTo>
                      <a:pt x="8806" y="6922"/>
                    </a:lnTo>
                    <a:lnTo>
                      <a:pt x="8642" y="7085"/>
                    </a:lnTo>
                    <a:lnTo>
                      <a:pt x="8273" y="7372"/>
                    </a:lnTo>
                    <a:lnTo>
                      <a:pt x="7864" y="7536"/>
                    </a:lnTo>
                    <a:lnTo>
                      <a:pt x="7454" y="7700"/>
                    </a:lnTo>
                    <a:lnTo>
                      <a:pt x="7045" y="7823"/>
                    </a:lnTo>
                    <a:lnTo>
                      <a:pt x="6594" y="7864"/>
                    </a:lnTo>
                    <a:lnTo>
                      <a:pt x="6144" y="7905"/>
                    </a:lnTo>
                    <a:lnTo>
                      <a:pt x="5284" y="7945"/>
                    </a:lnTo>
                    <a:lnTo>
                      <a:pt x="3522" y="7905"/>
                    </a:lnTo>
                    <a:lnTo>
                      <a:pt x="1802" y="7864"/>
                    </a:lnTo>
                    <a:lnTo>
                      <a:pt x="1720" y="7864"/>
                    </a:lnTo>
                    <a:lnTo>
                      <a:pt x="1679" y="7945"/>
                    </a:lnTo>
                    <a:lnTo>
                      <a:pt x="1720" y="8027"/>
                    </a:lnTo>
                    <a:lnTo>
                      <a:pt x="1802" y="8027"/>
                    </a:lnTo>
                    <a:lnTo>
                      <a:pt x="3522" y="8109"/>
                    </a:lnTo>
                    <a:lnTo>
                      <a:pt x="5284" y="8191"/>
                    </a:lnTo>
                    <a:lnTo>
                      <a:pt x="5980" y="8191"/>
                    </a:lnTo>
                    <a:lnTo>
                      <a:pt x="6635" y="8109"/>
                    </a:lnTo>
                    <a:lnTo>
                      <a:pt x="7331" y="7986"/>
                    </a:lnTo>
                    <a:lnTo>
                      <a:pt x="7659" y="7905"/>
                    </a:lnTo>
                    <a:lnTo>
                      <a:pt x="7987" y="7782"/>
                    </a:lnTo>
                    <a:lnTo>
                      <a:pt x="8478" y="7536"/>
                    </a:lnTo>
                    <a:lnTo>
                      <a:pt x="8724" y="7372"/>
                    </a:lnTo>
                    <a:lnTo>
                      <a:pt x="8929" y="7167"/>
                    </a:lnTo>
                    <a:lnTo>
                      <a:pt x="9133" y="6963"/>
                    </a:lnTo>
                    <a:lnTo>
                      <a:pt x="9297" y="6717"/>
                    </a:lnTo>
                    <a:lnTo>
                      <a:pt x="9379" y="6471"/>
                    </a:lnTo>
                    <a:lnTo>
                      <a:pt x="9461" y="6225"/>
                    </a:lnTo>
                    <a:lnTo>
                      <a:pt x="9420" y="5980"/>
                    </a:lnTo>
                    <a:lnTo>
                      <a:pt x="9379" y="5775"/>
                    </a:lnTo>
                    <a:lnTo>
                      <a:pt x="9256" y="5611"/>
                    </a:lnTo>
                    <a:lnTo>
                      <a:pt x="9133" y="5447"/>
                    </a:lnTo>
                    <a:lnTo>
                      <a:pt x="8929" y="5324"/>
                    </a:lnTo>
                    <a:lnTo>
                      <a:pt x="8765" y="5201"/>
                    </a:lnTo>
                    <a:lnTo>
                      <a:pt x="8355" y="5038"/>
                    </a:lnTo>
                    <a:lnTo>
                      <a:pt x="7987" y="4915"/>
                    </a:lnTo>
                    <a:lnTo>
                      <a:pt x="7618" y="4833"/>
                    </a:lnTo>
                    <a:lnTo>
                      <a:pt x="6881" y="4710"/>
                    </a:lnTo>
                    <a:lnTo>
                      <a:pt x="6144" y="4669"/>
                    </a:lnTo>
                    <a:lnTo>
                      <a:pt x="4669" y="4669"/>
                    </a:lnTo>
                    <a:lnTo>
                      <a:pt x="3932" y="4628"/>
                    </a:lnTo>
                    <a:lnTo>
                      <a:pt x="3195" y="4587"/>
                    </a:lnTo>
                    <a:lnTo>
                      <a:pt x="2458" y="4423"/>
                    </a:lnTo>
                    <a:lnTo>
                      <a:pt x="2048" y="4300"/>
                    </a:lnTo>
                    <a:lnTo>
                      <a:pt x="1638" y="4096"/>
                    </a:lnTo>
                    <a:lnTo>
                      <a:pt x="1229" y="3850"/>
                    </a:lnTo>
                    <a:lnTo>
                      <a:pt x="819" y="3522"/>
                    </a:lnTo>
                    <a:lnTo>
                      <a:pt x="533" y="3195"/>
                    </a:lnTo>
                    <a:lnTo>
                      <a:pt x="410" y="2990"/>
                    </a:lnTo>
                    <a:lnTo>
                      <a:pt x="328" y="2785"/>
                    </a:lnTo>
                    <a:lnTo>
                      <a:pt x="246" y="2580"/>
                    </a:lnTo>
                    <a:lnTo>
                      <a:pt x="246" y="2375"/>
                    </a:lnTo>
                    <a:lnTo>
                      <a:pt x="246" y="2130"/>
                    </a:lnTo>
                    <a:lnTo>
                      <a:pt x="328" y="1884"/>
                    </a:lnTo>
                    <a:lnTo>
                      <a:pt x="410" y="1679"/>
                    </a:lnTo>
                    <a:lnTo>
                      <a:pt x="492" y="1515"/>
                    </a:lnTo>
                    <a:lnTo>
                      <a:pt x="778" y="1147"/>
                    </a:lnTo>
                    <a:lnTo>
                      <a:pt x="1106" y="860"/>
                    </a:lnTo>
                    <a:lnTo>
                      <a:pt x="1475" y="614"/>
                    </a:lnTo>
                    <a:lnTo>
                      <a:pt x="1884" y="410"/>
                    </a:lnTo>
                    <a:lnTo>
                      <a:pt x="2335" y="246"/>
                    </a:lnTo>
                    <a:lnTo>
                      <a:pt x="2744" y="123"/>
                    </a:lnTo>
                    <a:lnTo>
                      <a:pt x="3154" y="41"/>
                    </a:lnTo>
                    <a:lnTo>
                      <a:pt x="31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2" name="Google Shape;1482;p17"/>
            <p:cNvGrpSpPr/>
            <p:nvPr/>
          </p:nvGrpSpPr>
          <p:grpSpPr>
            <a:xfrm>
              <a:off x="10226201" y="3749059"/>
              <a:ext cx="584046" cy="667074"/>
              <a:chOff x="10370710" y="1577141"/>
              <a:chExt cx="1914276" cy="2186412"/>
            </a:xfrm>
          </p:grpSpPr>
          <p:sp>
            <p:nvSpPr>
              <p:cNvPr id="1483" name="Google Shape;1483;p17"/>
              <p:cNvSpPr/>
              <p:nvPr/>
            </p:nvSpPr>
            <p:spPr>
              <a:xfrm>
                <a:off x="10370710" y="1577141"/>
                <a:ext cx="1405296" cy="1677615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9585" extrusionOk="0">
                    <a:moveTo>
                      <a:pt x="6103" y="1434"/>
                    </a:moveTo>
                    <a:lnTo>
                      <a:pt x="6636" y="1475"/>
                    </a:lnTo>
                    <a:lnTo>
                      <a:pt x="6882" y="1516"/>
                    </a:lnTo>
                    <a:lnTo>
                      <a:pt x="7168" y="1557"/>
                    </a:lnTo>
                    <a:lnTo>
                      <a:pt x="6841" y="2253"/>
                    </a:lnTo>
                    <a:lnTo>
                      <a:pt x="6513" y="2908"/>
                    </a:lnTo>
                    <a:lnTo>
                      <a:pt x="5612" y="2867"/>
                    </a:lnTo>
                    <a:lnTo>
                      <a:pt x="4260" y="2867"/>
                    </a:lnTo>
                    <a:lnTo>
                      <a:pt x="3851" y="2908"/>
                    </a:lnTo>
                    <a:lnTo>
                      <a:pt x="3400" y="2990"/>
                    </a:lnTo>
                    <a:lnTo>
                      <a:pt x="2991" y="3072"/>
                    </a:lnTo>
                    <a:lnTo>
                      <a:pt x="2663" y="1802"/>
                    </a:lnTo>
                    <a:lnTo>
                      <a:pt x="3810" y="1639"/>
                    </a:lnTo>
                    <a:lnTo>
                      <a:pt x="4998" y="1516"/>
                    </a:lnTo>
                    <a:lnTo>
                      <a:pt x="6103" y="1434"/>
                    </a:lnTo>
                    <a:close/>
                    <a:moveTo>
                      <a:pt x="6308" y="3277"/>
                    </a:moveTo>
                    <a:lnTo>
                      <a:pt x="5940" y="3932"/>
                    </a:lnTo>
                    <a:lnTo>
                      <a:pt x="5530" y="4547"/>
                    </a:lnTo>
                    <a:lnTo>
                      <a:pt x="5284" y="4465"/>
                    </a:lnTo>
                    <a:lnTo>
                      <a:pt x="4998" y="4424"/>
                    </a:lnTo>
                    <a:lnTo>
                      <a:pt x="4465" y="4424"/>
                    </a:lnTo>
                    <a:lnTo>
                      <a:pt x="3933" y="4465"/>
                    </a:lnTo>
                    <a:lnTo>
                      <a:pt x="3400" y="4587"/>
                    </a:lnTo>
                    <a:lnTo>
                      <a:pt x="3032" y="3318"/>
                    </a:lnTo>
                    <a:lnTo>
                      <a:pt x="3851" y="3359"/>
                    </a:lnTo>
                    <a:lnTo>
                      <a:pt x="4670" y="3318"/>
                    </a:lnTo>
                    <a:lnTo>
                      <a:pt x="5489" y="3277"/>
                    </a:lnTo>
                    <a:close/>
                    <a:moveTo>
                      <a:pt x="4342" y="4792"/>
                    </a:moveTo>
                    <a:lnTo>
                      <a:pt x="4834" y="4833"/>
                    </a:lnTo>
                    <a:lnTo>
                      <a:pt x="5284" y="4874"/>
                    </a:lnTo>
                    <a:lnTo>
                      <a:pt x="4711" y="5611"/>
                    </a:lnTo>
                    <a:lnTo>
                      <a:pt x="4097" y="6308"/>
                    </a:lnTo>
                    <a:lnTo>
                      <a:pt x="3769" y="5570"/>
                    </a:lnTo>
                    <a:lnTo>
                      <a:pt x="3482" y="4792"/>
                    </a:lnTo>
                    <a:close/>
                    <a:moveTo>
                      <a:pt x="7783" y="0"/>
                    </a:moveTo>
                    <a:lnTo>
                      <a:pt x="7291" y="1270"/>
                    </a:lnTo>
                    <a:lnTo>
                      <a:pt x="7045" y="1188"/>
                    </a:lnTo>
                    <a:lnTo>
                      <a:pt x="6759" y="1147"/>
                    </a:lnTo>
                    <a:lnTo>
                      <a:pt x="6267" y="1065"/>
                    </a:lnTo>
                    <a:lnTo>
                      <a:pt x="5735" y="1106"/>
                    </a:lnTo>
                    <a:lnTo>
                      <a:pt x="5202" y="1106"/>
                    </a:lnTo>
                    <a:lnTo>
                      <a:pt x="4547" y="1147"/>
                    </a:lnTo>
                    <a:lnTo>
                      <a:pt x="3892" y="1270"/>
                    </a:lnTo>
                    <a:lnTo>
                      <a:pt x="3236" y="1393"/>
                    </a:lnTo>
                    <a:lnTo>
                      <a:pt x="2622" y="1557"/>
                    </a:lnTo>
                    <a:lnTo>
                      <a:pt x="2458" y="983"/>
                    </a:lnTo>
                    <a:lnTo>
                      <a:pt x="2213" y="1147"/>
                    </a:lnTo>
                    <a:lnTo>
                      <a:pt x="2213" y="1598"/>
                    </a:lnTo>
                    <a:lnTo>
                      <a:pt x="2295" y="2089"/>
                    </a:lnTo>
                    <a:lnTo>
                      <a:pt x="2458" y="2990"/>
                    </a:lnTo>
                    <a:lnTo>
                      <a:pt x="2704" y="3850"/>
                    </a:lnTo>
                    <a:lnTo>
                      <a:pt x="2991" y="4751"/>
                    </a:lnTo>
                    <a:lnTo>
                      <a:pt x="2991" y="4792"/>
                    </a:lnTo>
                    <a:lnTo>
                      <a:pt x="3032" y="4833"/>
                    </a:lnTo>
                    <a:lnTo>
                      <a:pt x="3400" y="5734"/>
                    </a:lnTo>
                    <a:lnTo>
                      <a:pt x="3851" y="6635"/>
                    </a:lnTo>
                    <a:lnTo>
                      <a:pt x="3359" y="7086"/>
                    </a:lnTo>
                    <a:lnTo>
                      <a:pt x="2909" y="7495"/>
                    </a:lnTo>
                    <a:lnTo>
                      <a:pt x="2581" y="6799"/>
                    </a:lnTo>
                    <a:lnTo>
                      <a:pt x="2335" y="6103"/>
                    </a:lnTo>
                    <a:lnTo>
                      <a:pt x="2131" y="5448"/>
                    </a:lnTo>
                    <a:lnTo>
                      <a:pt x="1926" y="4751"/>
                    </a:lnTo>
                    <a:lnTo>
                      <a:pt x="1680" y="3359"/>
                    </a:lnTo>
                    <a:lnTo>
                      <a:pt x="1353" y="1925"/>
                    </a:lnTo>
                    <a:lnTo>
                      <a:pt x="1066" y="2253"/>
                    </a:lnTo>
                    <a:lnTo>
                      <a:pt x="1107" y="2949"/>
                    </a:lnTo>
                    <a:lnTo>
                      <a:pt x="1189" y="3686"/>
                    </a:lnTo>
                    <a:lnTo>
                      <a:pt x="1312" y="4383"/>
                    </a:lnTo>
                    <a:lnTo>
                      <a:pt x="1475" y="5120"/>
                    </a:lnTo>
                    <a:lnTo>
                      <a:pt x="1721" y="5816"/>
                    </a:lnTo>
                    <a:lnTo>
                      <a:pt x="1967" y="6471"/>
                    </a:lnTo>
                    <a:lnTo>
                      <a:pt x="2254" y="7127"/>
                    </a:lnTo>
                    <a:lnTo>
                      <a:pt x="2622" y="7700"/>
                    </a:lnTo>
                    <a:lnTo>
                      <a:pt x="1885" y="8233"/>
                    </a:lnTo>
                    <a:lnTo>
                      <a:pt x="1557" y="7577"/>
                    </a:lnTo>
                    <a:lnTo>
                      <a:pt x="1271" y="6922"/>
                    </a:lnTo>
                    <a:lnTo>
                      <a:pt x="984" y="6226"/>
                    </a:lnTo>
                    <a:lnTo>
                      <a:pt x="779" y="5529"/>
                    </a:lnTo>
                    <a:lnTo>
                      <a:pt x="656" y="4956"/>
                    </a:lnTo>
                    <a:lnTo>
                      <a:pt x="574" y="4383"/>
                    </a:lnTo>
                    <a:lnTo>
                      <a:pt x="370" y="3236"/>
                    </a:lnTo>
                    <a:lnTo>
                      <a:pt x="124" y="3809"/>
                    </a:lnTo>
                    <a:lnTo>
                      <a:pt x="165" y="4383"/>
                    </a:lnTo>
                    <a:lnTo>
                      <a:pt x="247" y="4997"/>
                    </a:lnTo>
                    <a:lnTo>
                      <a:pt x="411" y="5611"/>
                    </a:lnTo>
                    <a:lnTo>
                      <a:pt x="574" y="6226"/>
                    </a:lnTo>
                    <a:lnTo>
                      <a:pt x="820" y="6799"/>
                    </a:lnTo>
                    <a:lnTo>
                      <a:pt x="1066" y="7372"/>
                    </a:lnTo>
                    <a:lnTo>
                      <a:pt x="1312" y="7905"/>
                    </a:lnTo>
                    <a:lnTo>
                      <a:pt x="1598" y="8437"/>
                    </a:lnTo>
                    <a:lnTo>
                      <a:pt x="820" y="8847"/>
                    </a:lnTo>
                    <a:lnTo>
                      <a:pt x="1" y="9256"/>
                    </a:lnTo>
                    <a:lnTo>
                      <a:pt x="165" y="9584"/>
                    </a:lnTo>
                    <a:lnTo>
                      <a:pt x="902" y="9297"/>
                    </a:lnTo>
                    <a:lnTo>
                      <a:pt x="1598" y="8929"/>
                    </a:lnTo>
                    <a:lnTo>
                      <a:pt x="2295" y="8478"/>
                    </a:lnTo>
                    <a:lnTo>
                      <a:pt x="2950" y="7987"/>
                    </a:lnTo>
                    <a:lnTo>
                      <a:pt x="3523" y="7495"/>
                    </a:lnTo>
                    <a:lnTo>
                      <a:pt x="4097" y="6922"/>
                    </a:lnTo>
                    <a:lnTo>
                      <a:pt x="4629" y="6308"/>
                    </a:lnTo>
                    <a:lnTo>
                      <a:pt x="5161" y="5693"/>
                    </a:lnTo>
                    <a:lnTo>
                      <a:pt x="6062" y="4465"/>
                    </a:lnTo>
                    <a:lnTo>
                      <a:pt x="6513" y="3768"/>
                    </a:lnTo>
                    <a:lnTo>
                      <a:pt x="6923" y="3072"/>
                    </a:lnTo>
                    <a:lnTo>
                      <a:pt x="7332" y="2335"/>
                    </a:lnTo>
                    <a:lnTo>
                      <a:pt x="7660" y="1598"/>
                    </a:lnTo>
                    <a:lnTo>
                      <a:pt x="7905" y="820"/>
                    </a:lnTo>
                    <a:lnTo>
                      <a:pt x="7987" y="451"/>
                    </a:lnTo>
                    <a:lnTo>
                      <a:pt x="8028" y="82"/>
                    </a:lnTo>
                    <a:lnTo>
                      <a:pt x="77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7"/>
              <p:cNvSpPr/>
              <p:nvPr/>
            </p:nvSpPr>
            <p:spPr>
              <a:xfrm>
                <a:off x="10592995" y="1684607"/>
                <a:ext cx="1441001" cy="1871192"/>
              </a:xfrm>
              <a:custGeom>
                <a:avLst/>
                <a:gdLst/>
                <a:ahLst/>
                <a:cxnLst/>
                <a:rect l="l" t="t" r="r" b="b"/>
                <a:pathLst>
                  <a:path w="8233" h="10691" extrusionOk="0">
                    <a:moveTo>
                      <a:pt x="7946" y="1"/>
                    </a:moveTo>
                    <a:lnTo>
                      <a:pt x="7700" y="820"/>
                    </a:lnTo>
                    <a:lnTo>
                      <a:pt x="7373" y="1639"/>
                    </a:lnTo>
                    <a:lnTo>
                      <a:pt x="7045" y="2417"/>
                    </a:lnTo>
                    <a:lnTo>
                      <a:pt x="6717" y="3154"/>
                    </a:lnTo>
                    <a:lnTo>
                      <a:pt x="6308" y="3892"/>
                    </a:lnTo>
                    <a:lnTo>
                      <a:pt x="5898" y="4588"/>
                    </a:lnTo>
                    <a:lnTo>
                      <a:pt x="5448" y="5284"/>
                    </a:lnTo>
                    <a:lnTo>
                      <a:pt x="4997" y="5980"/>
                    </a:lnTo>
                    <a:lnTo>
                      <a:pt x="4465" y="6595"/>
                    </a:lnTo>
                    <a:lnTo>
                      <a:pt x="3932" y="7209"/>
                    </a:lnTo>
                    <a:lnTo>
                      <a:pt x="3359" y="7823"/>
                    </a:lnTo>
                    <a:lnTo>
                      <a:pt x="2786" y="8397"/>
                    </a:lnTo>
                    <a:lnTo>
                      <a:pt x="2130" y="8929"/>
                    </a:lnTo>
                    <a:lnTo>
                      <a:pt x="1475" y="9462"/>
                    </a:lnTo>
                    <a:lnTo>
                      <a:pt x="738" y="9953"/>
                    </a:lnTo>
                    <a:lnTo>
                      <a:pt x="1" y="10404"/>
                    </a:lnTo>
                    <a:lnTo>
                      <a:pt x="328" y="10690"/>
                    </a:lnTo>
                    <a:lnTo>
                      <a:pt x="1025" y="10240"/>
                    </a:lnTo>
                    <a:lnTo>
                      <a:pt x="1721" y="9789"/>
                    </a:lnTo>
                    <a:lnTo>
                      <a:pt x="2417" y="9298"/>
                    </a:lnTo>
                    <a:lnTo>
                      <a:pt x="3072" y="8765"/>
                    </a:lnTo>
                    <a:lnTo>
                      <a:pt x="3687" y="8192"/>
                    </a:lnTo>
                    <a:lnTo>
                      <a:pt x="4301" y="7578"/>
                    </a:lnTo>
                    <a:lnTo>
                      <a:pt x="4874" y="6922"/>
                    </a:lnTo>
                    <a:lnTo>
                      <a:pt x="5407" y="6267"/>
                    </a:lnTo>
                    <a:lnTo>
                      <a:pt x="5898" y="5571"/>
                    </a:lnTo>
                    <a:lnTo>
                      <a:pt x="6390" y="4834"/>
                    </a:lnTo>
                    <a:lnTo>
                      <a:pt x="6799" y="4096"/>
                    </a:lnTo>
                    <a:lnTo>
                      <a:pt x="7168" y="3359"/>
                    </a:lnTo>
                    <a:lnTo>
                      <a:pt x="7537" y="2581"/>
                    </a:lnTo>
                    <a:lnTo>
                      <a:pt x="7823" y="1762"/>
                    </a:lnTo>
                    <a:lnTo>
                      <a:pt x="8028" y="984"/>
                    </a:lnTo>
                    <a:lnTo>
                      <a:pt x="8233" y="165"/>
                    </a:lnTo>
                    <a:lnTo>
                      <a:pt x="79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7"/>
              <p:cNvSpPr/>
              <p:nvPr/>
            </p:nvSpPr>
            <p:spPr>
              <a:xfrm>
                <a:off x="10858161" y="1921240"/>
                <a:ext cx="1426824" cy="1842313"/>
              </a:xfrm>
              <a:custGeom>
                <a:avLst/>
                <a:gdLst/>
                <a:ahLst/>
                <a:cxnLst/>
                <a:rect l="l" t="t" r="r" b="b"/>
                <a:pathLst>
                  <a:path w="8152" h="10526" extrusionOk="0">
                    <a:moveTo>
                      <a:pt x="6022" y="4751"/>
                    </a:moveTo>
                    <a:lnTo>
                      <a:pt x="6022" y="6103"/>
                    </a:lnTo>
                    <a:lnTo>
                      <a:pt x="6022" y="7454"/>
                    </a:lnTo>
                    <a:lnTo>
                      <a:pt x="5817" y="7331"/>
                    </a:lnTo>
                    <a:lnTo>
                      <a:pt x="5161" y="6963"/>
                    </a:lnTo>
                    <a:lnTo>
                      <a:pt x="4834" y="6799"/>
                    </a:lnTo>
                    <a:lnTo>
                      <a:pt x="4506" y="6635"/>
                    </a:lnTo>
                    <a:lnTo>
                      <a:pt x="5284" y="5734"/>
                    </a:lnTo>
                    <a:lnTo>
                      <a:pt x="6022" y="4751"/>
                    </a:lnTo>
                    <a:close/>
                    <a:moveTo>
                      <a:pt x="8028" y="0"/>
                    </a:moveTo>
                    <a:lnTo>
                      <a:pt x="7332" y="1393"/>
                    </a:lnTo>
                    <a:lnTo>
                      <a:pt x="6636" y="2744"/>
                    </a:lnTo>
                    <a:lnTo>
                      <a:pt x="6267" y="3400"/>
                    </a:lnTo>
                    <a:lnTo>
                      <a:pt x="5858" y="4096"/>
                    </a:lnTo>
                    <a:lnTo>
                      <a:pt x="5448" y="4710"/>
                    </a:lnTo>
                    <a:lnTo>
                      <a:pt x="4998" y="5366"/>
                    </a:lnTo>
                    <a:lnTo>
                      <a:pt x="4138" y="6348"/>
                    </a:lnTo>
                    <a:lnTo>
                      <a:pt x="3236" y="7290"/>
                    </a:lnTo>
                    <a:lnTo>
                      <a:pt x="2295" y="8191"/>
                    </a:lnTo>
                    <a:lnTo>
                      <a:pt x="1271" y="9011"/>
                    </a:lnTo>
                    <a:lnTo>
                      <a:pt x="42" y="9912"/>
                    </a:lnTo>
                    <a:lnTo>
                      <a:pt x="1" y="9953"/>
                    </a:lnTo>
                    <a:lnTo>
                      <a:pt x="1" y="10035"/>
                    </a:lnTo>
                    <a:lnTo>
                      <a:pt x="206" y="10157"/>
                    </a:lnTo>
                    <a:lnTo>
                      <a:pt x="1353" y="9379"/>
                    </a:lnTo>
                    <a:lnTo>
                      <a:pt x="1516" y="9584"/>
                    </a:lnTo>
                    <a:lnTo>
                      <a:pt x="1680" y="9789"/>
                    </a:lnTo>
                    <a:lnTo>
                      <a:pt x="2008" y="10198"/>
                    </a:lnTo>
                    <a:lnTo>
                      <a:pt x="2335" y="10526"/>
                    </a:lnTo>
                    <a:lnTo>
                      <a:pt x="2909" y="10526"/>
                    </a:lnTo>
                    <a:lnTo>
                      <a:pt x="2335" y="9953"/>
                    </a:lnTo>
                    <a:lnTo>
                      <a:pt x="2008" y="9584"/>
                    </a:lnTo>
                    <a:lnTo>
                      <a:pt x="1639" y="9215"/>
                    </a:lnTo>
                    <a:lnTo>
                      <a:pt x="2213" y="8765"/>
                    </a:lnTo>
                    <a:lnTo>
                      <a:pt x="2335" y="9011"/>
                    </a:lnTo>
                    <a:lnTo>
                      <a:pt x="2540" y="9256"/>
                    </a:lnTo>
                    <a:lnTo>
                      <a:pt x="2909" y="9666"/>
                    </a:lnTo>
                    <a:lnTo>
                      <a:pt x="3318" y="10035"/>
                    </a:lnTo>
                    <a:lnTo>
                      <a:pt x="3728" y="10403"/>
                    </a:lnTo>
                    <a:lnTo>
                      <a:pt x="4301" y="10280"/>
                    </a:lnTo>
                    <a:lnTo>
                      <a:pt x="3769" y="9830"/>
                    </a:lnTo>
                    <a:lnTo>
                      <a:pt x="3236" y="9379"/>
                    </a:lnTo>
                    <a:lnTo>
                      <a:pt x="2868" y="8970"/>
                    </a:lnTo>
                    <a:lnTo>
                      <a:pt x="2663" y="8724"/>
                    </a:lnTo>
                    <a:lnTo>
                      <a:pt x="2417" y="8560"/>
                    </a:lnTo>
                    <a:lnTo>
                      <a:pt x="3155" y="7946"/>
                    </a:lnTo>
                    <a:lnTo>
                      <a:pt x="3196" y="8110"/>
                    </a:lnTo>
                    <a:lnTo>
                      <a:pt x="3318" y="8273"/>
                    </a:lnTo>
                    <a:lnTo>
                      <a:pt x="3523" y="8601"/>
                    </a:lnTo>
                    <a:lnTo>
                      <a:pt x="4015" y="9093"/>
                    </a:lnTo>
                    <a:lnTo>
                      <a:pt x="4506" y="9584"/>
                    </a:lnTo>
                    <a:lnTo>
                      <a:pt x="4834" y="9789"/>
                    </a:lnTo>
                    <a:lnTo>
                      <a:pt x="5120" y="9953"/>
                    </a:lnTo>
                    <a:lnTo>
                      <a:pt x="5202" y="9912"/>
                    </a:lnTo>
                    <a:lnTo>
                      <a:pt x="5571" y="9748"/>
                    </a:lnTo>
                    <a:lnTo>
                      <a:pt x="5284" y="9543"/>
                    </a:lnTo>
                    <a:lnTo>
                      <a:pt x="4957" y="9338"/>
                    </a:lnTo>
                    <a:lnTo>
                      <a:pt x="4547" y="9011"/>
                    </a:lnTo>
                    <a:lnTo>
                      <a:pt x="4219" y="8642"/>
                    </a:lnTo>
                    <a:lnTo>
                      <a:pt x="3851" y="8191"/>
                    </a:lnTo>
                    <a:lnTo>
                      <a:pt x="3605" y="7946"/>
                    </a:lnTo>
                    <a:lnTo>
                      <a:pt x="3400" y="7741"/>
                    </a:lnTo>
                    <a:lnTo>
                      <a:pt x="4301" y="6799"/>
                    </a:lnTo>
                    <a:lnTo>
                      <a:pt x="4629" y="7086"/>
                    </a:lnTo>
                    <a:lnTo>
                      <a:pt x="4998" y="7331"/>
                    </a:lnTo>
                    <a:lnTo>
                      <a:pt x="5735" y="7741"/>
                    </a:lnTo>
                    <a:lnTo>
                      <a:pt x="6513" y="8110"/>
                    </a:lnTo>
                    <a:lnTo>
                      <a:pt x="6923" y="8273"/>
                    </a:lnTo>
                    <a:lnTo>
                      <a:pt x="7332" y="8396"/>
                    </a:lnTo>
                    <a:lnTo>
                      <a:pt x="7578" y="8110"/>
                    </a:lnTo>
                    <a:lnTo>
                      <a:pt x="7291" y="7946"/>
                    </a:lnTo>
                    <a:lnTo>
                      <a:pt x="7004" y="7823"/>
                    </a:lnTo>
                    <a:lnTo>
                      <a:pt x="6431" y="7618"/>
                    </a:lnTo>
                    <a:lnTo>
                      <a:pt x="6472" y="6799"/>
                    </a:lnTo>
                    <a:lnTo>
                      <a:pt x="6472" y="6021"/>
                    </a:lnTo>
                    <a:lnTo>
                      <a:pt x="6390" y="5202"/>
                    </a:lnTo>
                    <a:lnTo>
                      <a:pt x="6308" y="4833"/>
                    </a:lnTo>
                    <a:lnTo>
                      <a:pt x="6226" y="4424"/>
                    </a:lnTo>
                    <a:lnTo>
                      <a:pt x="6636" y="3809"/>
                    </a:lnTo>
                    <a:lnTo>
                      <a:pt x="7004" y="3154"/>
                    </a:lnTo>
                    <a:lnTo>
                      <a:pt x="7250" y="3686"/>
                    </a:lnTo>
                    <a:lnTo>
                      <a:pt x="7455" y="4219"/>
                    </a:lnTo>
                    <a:lnTo>
                      <a:pt x="7578" y="4751"/>
                    </a:lnTo>
                    <a:lnTo>
                      <a:pt x="7701" y="5366"/>
                    </a:lnTo>
                    <a:lnTo>
                      <a:pt x="7701" y="6021"/>
                    </a:lnTo>
                    <a:lnTo>
                      <a:pt x="7701" y="6717"/>
                    </a:lnTo>
                    <a:lnTo>
                      <a:pt x="7578" y="8069"/>
                    </a:lnTo>
                    <a:lnTo>
                      <a:pt x="7987" y="7536"/>
                    </a:lnTo>
                    <a:lnTo>
                      <a:pt x="8069" y="6922"/>
                    </a:lnTo>
                    <a:lnTo>
                      <a:pt x="8110" y="6308"/>
                    </a:lnTo>
                    <a:lnTo>
                      <a:pt x="8110" y="5652"/>
                    </a:lnTo>
                    <a:lnTo>
                      <a:pt x="8069" y="5038"/>
                    </a:lnTo>
                    <a:lnTo>
                      <a:pt x="7946" y="4424"/>
                    </a:lnTo>
                    <a:lnTo>
                      <a:pt x="7783" y="3850"/>
                    </a:lnTo>
                    <a:lnTo>
                      <a:pt x="7660" y="3604"/>
                    </a:lnTo>
                    <a:lnTo>
                      <a:pt x="7496" y="3359"/>
                    </a:lnTo>
                    <a:lnTo>
                      <a:pt x="7332" y="3113"/>
                    </a:lnTo>
                    <a:lnTo>
                      <a:pt x="7127" y="2908"/>
                    </a:lnTo>
                    <a:lnTo>
                      <a:pt x="7455" y="2253"/>
                    </a:lnTo>
                    <a:lnTo>
                      <a:pt x="7742" y="1557"/>
                    </a:lnTo>
                    <a:lnTo>
                      <a:pt x="7987" y="901"/>
                    </a:lnTo>
                    <a:lnTo>
                      <a:pt x="8151" y="205"/>
                    </a:lnTo>
                    <a:lnTo>
                      <a:pt x="80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24"/>
          <p:cNvSpPr txBox="1">
            <a:spLocks noGrp="1"/>
          </p:cNvSpPr>
          <p:nvPr>
            <p:ph type="title"/>
          </p:nvPr>
        </p:nvSpPr>
        <p:spPr>
          <a:xfrm>
            <a:off x="4200300" y="1992225"/>
            <a:ext cx="42237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34" name="Google Shape;2034;p24"/>
          <p:cNvSpPr txBox="1">
            <a:spLocks noGrp="1"/>
          </p:cNvSpPr>
          <p:nvPr>
            <p:ph type="title" idx="2" hasCustomPrompt="1"/>
          </p:nvPr>
        </p:nvSpPr>
        <p:spPr>
          <a:xfrm>
            <a:off x="7197000" y="78240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35" name="Google Shape;2035;p24"/>
          <p:cNvSpPr txBox="1">
            <a:spLocks noGrp="1"/>
          </p:cNvSpPr>
          <p:nvPr>
            <p:ph type="subTitle" idx="1"/>
          </p:nvPr>
        </p:nvSpPr>
        <p:spPr>
          <a:xfrm>
            <a:off x="5715000" y="3523925"/>
            <a:ext cx="270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6" name="Google Shape;2036;p24"/>
          <p:cNvGrpSpPr/>
          <p:nvPr/>
        </p:nvGrpSpPr>
        <p:grpSpPr>
          <a:xfrm>
            <a:off x="-830187" y="4513508"/>
            <a:ext cx="10495189" cy="1006794"/>
            <a:chOff x="-830187" y="4305558"/>
            <a:chExt cx="10495189" cy="1006794"/>
          </a:xfrm>
        </p:grpSpPr>
        <p:sp>
          <p:nvSpPr>
            <p:cNvPr id="2037" name="Google Shape;2037;p2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8" name="Google Shape;2038;p2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039" name="Google Shape;2039;p2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040" name="Google Shape;2040;p2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1" name="Google Shape;2041;p2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2" name="Google Shape;2042;p2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3" name="Google Shape;2043;p2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4" name="Google Shape;2044;p2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5" name="Google Shape;2045;p2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6" name="Google Shape;2046;p2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7" name="Google Shape;2047;p2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8" name="Google Shape;2048;p2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9" name="Google Shape;2049;p2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050" name="Google Shape;2050;p2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1" name="Google Shape;2051;p2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2" name="Google Shape;2052;p2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3" name="Google Shape;2053;p2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4" name="Google Shape;2054;p2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5" name="Google Shape;2055;p2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6" name="Google Shape;2056;p2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7" name="Google Shape;2057;p2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058" name="Google Shape;2058;p2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0" name="Google Shape;2060;p24"/>
          <p:cNvGrpSpPr/>
          <p:nvPr/>
        </p:nvGrpSpPr>
        <p:grpSpPr>
          <a:xfrm>
            <a:off x="4761950" y="258498"/>
            <a:ext cx="1056933" cy="894461"/>
            <a:chOff x="8057563" y="1168524"/>
            <a:chExt cx="1503888" cy="1272711"/>
          </a:xfrm>
        </p:grpSpPr>
        <p:grpSp>
          <p:nvGrpSpPr>
            <p:cNvPr id="2061" name="Google Shape;2061;p24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2062" name="Google Shape;2062;p24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4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9" name="Google Shape;2069;p24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2070" name="Google Shape;2070;p24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4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4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4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4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4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4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4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4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9" name="Google Shape;2079;p24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2080" name="Google Shape;2080;p24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24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24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24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24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24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24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24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24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24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24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24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24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24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24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24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24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24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24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24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24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24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24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24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24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24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24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24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24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24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24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24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24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24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24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24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24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24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24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24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24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24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24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24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24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24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24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24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24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24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30" name="Google Shape;2130;p24"/>
          <p:cNvGrpSpPr/>
          <p:nvPr/>
        </p:nvGrpSpPr>
        <p:grpSpPr>
          <a:xfrm>
            <a:off x="6419797" y="4803347"/>
            <a:ext cx="3245213" cy="784778"/>
            <a:chOff x="1678750" y="4261250"/>
            <a:chExt cx="2032450" cy="491500"/>
          </a:xfrm>
        </p:grpSpPr>
        <p:sp>
          <p:nvSpPr>
            <p:cNvPr id="2131" name="Google Shape;2131;p24"/>
            <p:cNvSpPr/>
            <p:nvPr/>
          </p:nvSpPr>
          <p:spPr>
            <a:xfrm>
              <a:off x="1693075" y="4261250"/>
              <a:ext cx="2001750" cy="491500"/>
            </a:xfrm>
            <a:custGeom>
              <a:avLst/>
              <a:gdLst/>
              <a:ahLst/>
              <a:cxnLst/>
              <a:rect l="l" t="t" r="r" b="b"/>
              <a:pathLst>
                <a:path w="80070" h="19660" extrusionOk="0">
                  <a:moveTo>
                    <a:pt x="39728" y="1"/>
                  </a:moveTo>
                  <a:lnTo>
                    <a:pt x="33298" y="42"/>
                  </a:lnTo>
                  <a:lnTo>
                    <a:pt x="32479" y="42"/>
                  </a:lnTo>
                  <a:lnTo>
                    <a:pt x="29120" y="123"/>
                  </a:lnTo>
                  <a:lnTo>
                    <a:pt x="28383" y="123"/>
                  </a:lnTo>
                  <a:lnTo>
                    <a:pt x="24738" y="246"/>
                  </a:lnTo>
                  <a:lnTo>
                    <a:pt x="21380" y="369"/>
                  </a:lnTo>
                  <a:lnTo>
                    <a:pt x="15400" y="615"/>
                  </a:lnTo>
                  <a:lnTo>
                    <a:pt x="14540" y="656"/>
                  </a:lnTo>
                  <a:lnTo>
                    <a:pt x="11059" y="820"/>
                  </a:lnTo>
                  <a:lnTo>
                    <a:pt x="10362" y="861"/>
                  </a:lnTo>
                  <a:lnTo>
                    <a:pt x="6185" y="1147"/>
                  </a:lnTo>
                  <a:lnTo>
                    <a:pt x="4751" y="1270"/>
                  </a:lnTo>
                  <a:lnTo>
                    <a:pt x="4301" y="2704"/>
                  </a:lnTo>
                  <a:lnTo>
                    <a:pt x="3768" y="4219"/>
                  </a:lnTo>
                  <a:lnTo>
                    <a:pt x="3318" y="5734"/>
                  </a:lnTo>
                  <a:lnTo>
                    <a:pt x="2458" y="8683"/>
                  </a:lnTo>
                  <a:lnTo>
                    <a:pt x="1680" y="11427"/>
                  </a:lnTo>
                  <a:lnTo>
                    <a:pt x="1106" y="13926"/>
                  </a:lnTo>
                  <a:lnTo>
                    <a:pt x="615" y="16014"/>
                  </a:lnTo>
                  <a:lnTo>
                    <a:pt x="246" y="17612"/>
                  </a:lnTo>
                  <a:lnTo>
                    <a:pt x="0" y="19004"/>
                  </a:lnTo>
                  <a:lnTo>
                    <a:pt x="2826" y="19168"/>
                  </a:lnTo>
                  <a:lnTo>
                    <a:pt x="5980" y="19291"/>
                  </a:lnTo>
                  <a:lnTo>
                    <a:pt x="6717" y="19332"/>
                  </a:lnTo>
                  <a:lnTo>
                    <a:pt x="9953" y="19414"/>
                  </a:lnTo>
                  <a:lnTo>
                    <a:pt x="10854" y="19414"/>
                  </a:lnTo>
                  <a:lnTo>
                    <a:pt x="17571" y="19578"/>
                  </a:lnTo>
                  <a:lnTo>
                    <a:pt x="24697" y="19618"/>
                  </a:lnTo>
                  <a:lnTo>
                    <a:pt x="25393" y="19618"/>
                  </a:lnTo>
                  <a:lnTo>
                    <a:pt x="28670" y="19659"/>
                  </a:lnTo>
                  <a:lnTo>
                    <a:pt x="29530" y="19659"/>
                  </a:lnTo>
                  <a:lnTo>
                    <a:pt x="38827" y="19618"/>
                  </a:lnTo>
                  <a:lnTo>
                    <a:pt x="48001" y="19537"/>
                  </a:lnTo>
                  <a:lnTo>
                    <a:pt x="48861" y="19537"/>
                  </a:lnTo>
                  <a:lnTo>
                    <a:pt x="52097" y="19496"/>
                  </a:lnTo>
                  <a:lnTo>
                    <a:pt x="52793" y="19496"/>
                  </a:lnTo>
                  <a:lnTo>
                    <a:pt x="61353" y="19373"/>
                  </a:lnTo>
                  <a:lnTo>
                    <a:pt x="68725" y="19250"/>
                  </a:lnTo>
                  <a:lnTo>
                    <a:pt x="69544" y="19250"/>
                  </a:lnTo>
                  <a:lnTo>
                    <a:pt x="72820" y="19168"/>
                  </a:lnTo>
                  <a:lnTo>
                    <a:pt x="73557" y="19168"/>
                  </a:lnTo>
                  <a:lnTo>
                    <a:pt x="80069" y="19004"/>
                  </a:lnTo>
                  <a:lnTo>
                    <a:pt x="79414" y="15687"/>
                  </a:lnTo>
                  <a:lnTo>
                    <a:pt x="78718" y="12492"/>
                  </a:lnTo>
                  <a:lnTo>
                    <a:pt x="78022" y="9502"/>
                  </a:lnTo>
                  <a:lnTo>
                    <a:pt x="77407" y="6799"/>
                  </a:lnTo>
                  <a:lnTo>
                    <a:pt x="76383" y="2786"/>
                  </a:lnTo>
                  <a:lnTo>
                    <a:pt x="75974" y="1270"/>
                  </a:lnTo>
                  <a:lnTo>
                    <a:pt x="70076" y="820"/>
                  </a:lnTo>
                  <a:lnTo>
                    <a:pt x="69339" y="779"/>
                  </a:lnTo>
                  <a:lnTo>
                    <a:pt x="65981" y="615"/>
                  </a:lnTo>
                  <a:lnTo>
                    <a:pt x="65121" y="574"/>
                  </a:lnTo>
                  <a:lnTo>
                    <a:pt x="61598" y="410"/>
                  </a:lnTo>
                  <a:lnTo>
                    <a:pt x="58117" y="246"/>
                  </a:lnTo>
                  <a:lnTo>
                    <a:pt x="54718" y="164"/>
                  </a:lnTo>
                  <a:lnTo>
                    <a:pt x="51318" y="82"/>
                  </a:lnTo>
                  <a:lnTo>
                    <a:pt x="50622" y="82"/>
                  </a:lnTo>
                  <a:lnTo>
                    <a:pt x="473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1842575" y="4281725"/>
              <a:ext cx="126975" cy="462825"/>
            </a:xfrm>
            <a:custGeom>
              <a:avLst/>
              <a:gdLst/>
              <a:ahLst/>
              <a:cxnLst/>
              <a:rect l="l" t="t" r="r" b="b"/>
              <a:pathLst>
                <a:path w="5079" h="18513" extrusionOk="0">
                  <a:moveTo>
                    <a:pt x="5079" y="1"/>
                  </a:moveTo>
                  <a:lnTo>
                    <a:pt x="4382" y="42"/>
                  </a:lnTo>
                  <a:lnTo>
                    <a:pt x="3973" y="1188"/>
                  </a:lnTo>
                  <a:lnTo>
                    <a:pt x="3604" y="2376"/>
                  </a:lnTo>
                  <a:lnTo>
                    <a:pt x="2949" y="4752"/>
                  </a:lnTo>
                  <a:lnTo>
                    <a:pt x="2376" y="7086"/>
                  </a:lnTo>
                  <a:lnTo>
                    <a:pt x="1802" y="9421"/>
                  </a:lnTo>
                  <a:lnTo>
                    <a:pt x="1393" y="11141"/>
                  </a:lnTo>
                  <a:lnTo>
                    <a:pt x="983" y="12902"/>
                  </a:lnTo>
                  <a:lnTo>
                    <a:pt x="614" y="14663"/>
                  </a:lnTo>
                  <a:lnTo>
                    <a:pt x="287" y="16383"/>
                  </a:lnTo>
                  <a:lnTo>
                    <a:pt x="0" y="18472"/>
                  </a:lnTo>
                  <a:lnTo>
                    <a:pt x="737" y="18513"/>
                  </a:lnTo>
                  <a:lnTo>
                    <a:pt x="901" y="17325"/>
                  </a:lnTo>
                  <a:lnTo>
                    <a:pt x="1065" y="16137"/>
                  </a:lnTo>
                  <a:lnTo>
                    <a:pt x="1393" y="14458"/>
                  </a:lnTo>
                  <a:lnTo>
                    <a:pt x="1720" y="12738"/>
                  </a:lnTo>
                  <a:lnTo>
                    <a:pt x="2130" y="11059"/>
                  </a:lnTo>
                  <a:lnTo>
                    <a:pt x="2539" y="9380"/>
                  </a:lnTo>
                  <a:lnTo>
                    <a:pt x="3727" y="4670"/>
                  </a:lnTo>
                  <a:lnTo>
                    <a:pt x="4382" y="2335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1941875" y="4276600"/>
              <a:ext cx="136200" cy="470000"/>
            </a:xfrm>
            <a:custGeom>
              <a:avLst/>
              <a:gdLst/>
              <a:ahLst/>
              <a:cxnLst/>
              <a:rect l="l" t="t" r="r" b="b"/>
              <a:pathLst>
                <a:path w="5448" h="18800" extrusionOk="0">
                  <a:moveTo>
                    <a:pt x="5448" y="1"/>
                  </a:moveTo>
                  <a:lnTo>
                    <a:pt x="4588" y="42"/>
                  </a:lnTo>
                  <a:lnTo>
                    <a:pt x="4096" y="1393"/>
                  </a:lnTo>
                  <a:lnTo>
                    <a:pt x="3605" y="2745"/>
                  </a:lnTo>
                  <a:lnTo>
                    <a:pt x="3032" y="4506"/>
                  </a:lnTo>
                  <a:lnTo>
                    <a:pt x="2499" y="6267"/>
                  </a:lnTo>
                  <a:lnTo>
                    <a:pt x="2049" y="8028"/>
                  </a:lnTo>
                  <a:lnTo>
                    <a:pt x="1598" y="9789"/>
                  </a:lnTo>
                  <a:lnTo>
                    <a:pt x="1229" y="11550"/>
                  </a:lnTo>
                  <a:lnTo>
                    <a:pt x="861" y="13312"/>
                  </a:lnTo>
                  <a:lnTo>
                    <a:pt x="574" y="15032"/>
                  </a:lnTo>
                  <a:lnTo>
                    <a:pt x="287" y="16793"/>
                  </a:lnTo>
                  <a:lnTo>
                    <a:pt x="1" y="18800"/>
                  </a:lnTo>
                  <a:lnTo>
                    <a:pt x="902" y="18800"/>
                  </a:lnTo>
                  <a:lnTo>
                    <a:pt x="1025" y="17817"/>
                  </a:lnTo>
                  <a:lnTo>
                    <a:pt x="1148" y="16793"/>
                  </a:lnTo>
                  <a:lnTo>
                    <a:pt x="1393" y="15114"/>
                  </a:lnTo>
                  <a:lnTo>
                    <a:pt x="1680" y="13394"/>
                  </a:lnTo>
                  <a:lnTo>
                    <a:pt x="2049" y="11714"/>
                  </a:lnTo>
                  <a:lnTo>
                    <a:pt x="2417" y="10035"/>
                  </a:lnTo>
                  <a:lnTo>
                    <a:pt x="2827" y="8356"/>
                  </a:lnTo>
                  <a:lnTo>
                    <a:pt x="3277" y="6677"/>
                  </a:lnTo>
                  <a:lnTo>
                    <a:pt x="3728" y="5038"/>
                  </a:lnTo>
                  <a:lnTo>
                    <a:pt x="4260" y="3400"/>
                  </a:lnTo>
                  <a:lnTo>
                    <a:pt x="4834" y="1680"/>
                  </a:lnTo>
                  <a:lnTo>
                    <a:pt x="5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2310475" y="4264325"/>
              <a:ext cx="110625" cy="487400"/>
            </a:xfrm>
            <a:custGeom>
              <a:avLst/>
              <a:gdLst/>
              <a:ahLst/>
              <a:cxnLst/>
              <a:rect l="l" t="t" r="r" b="b"/>
              <a:pathLst>
                <a:path w="4425" h="19496" extrusionOk="0">
                  <a:moveTo>
                    <a:pt x="3687" y="0"/>
                  </a:moveTo>
                  <a:lnTo>
                    <a:pt x="3073" y="2540"/>
                  </a:lnTo>
                  <a:lnTo>
                    <a:pt x="2540" y="5120"/>
                  </a:lnTo>
                  <a:lnTo>
                    <a:pt x="1557" y="10158"/>
                  </a:lnTo>
                  <a:lnTo>
                    <a:pt x="1107" y="12369"/>
                  </a:lnTo>
                  <a:lnTo>
                    <a:pt x="738" y="14540"/>
                  </a:lnTo>
                  <a:lnTo>
                    <a:pt x="370" y="16751"/>
                  </a:lnTo>
                  <a:lnTo>
                    <a:pt x="42" y="18963"/>
                  </a:lnTo>
                  <a:lnTo>
                    <a:pt x="1" y="19495"/>
                  </a:lnTo>
                  <a:lnTo>
                    <a:pt x="697" y="19495"/>
                  </a:lnTo>
                  <a:lnTo>
                    <a:pt x="820" y="18635"/>
                  </a:lnTo>
                  <a:lnTo>
                    <a:pt x="1148" y="16506"/>
                  </a:lnTo>
                  <a:lnTo>
                    <a:pt x="1475" y="14376"/>
                  </a:lnTo>
                  <a:lnTo>
                    <a:pt x="1885" y="12246"/>
                  </a:lnTo>
                  <a:lnTo>
                    <a:pt x="2294" y="10117"/>
                  </a:lnTo>
                  <a:lnTo>
                    <a:pt x="3318" y="5038"/>
                  </a:lnTo>
                  <a:lnTo>
                    <a:pt x="3851" y="2499"/>
                  </a:lnTo>
                  <a:lnTo>
                    <a:pt x="44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2409800" y="4262275"/>
              <a:ext cx="115725" cy="490475"/>
            </a:xfrm>
            <a:custGeom>
              <a:avLst/>
              <a:gdLst/>
              <a:ahLst/>
              <a:cxnLst/>
              <a:rect l="l" t="t" r="r" b="b"/>
              <a:pathLst>
                <a:path w="4629" h="19619" extrusionOk="0">
                  <a:moveTo>
                    <a:pt x="3810" y="1"/>
                  </a:moveTo>
                  <a:lnTo>
                    <a:pt x="3359" y="1557"/>
                  </a:lnTo>
                  <a:lnTo>
                    <a:pt x="2786" y="3768"/>
                  </a:lnTo>
                  <a:lnTo>
                    <a:pt x="2253" y="5980"/>
                  </a:lnTo>
                  <a:lnTo>
                    <a:pt x="1803" y="8233"/>
                  </a:lnTo>
                  <a:lnTo>
                    <a:pt x="1352" y="10485"/>
                  </a:lnTo>
                  <a:lnTo>
                    <a:pt x="943" y="12656"/>
                  </a:lnTo>
                  <a:lnTo>
                    <a:pt x="615" y="14868"/>
                  </a:lnTo>
                  <a:lnTo>
                    <a:pt x="328" y="17079"/>
                  </a:lnTo>
                  <a:lnTo>
                    <a:pt x="42" y="19291"/>
                  </a:lnTo>
                  <a:lnTo>
                    <a:pt x="1" y="19618"/>
                  </a:lnTo>
                  <a:lnTo>
                    <a:pt x="861" y="19618"/>
                  </a:lnTo>
                  <a:lnTo>
                    <a:pt x="902" y="19291"/>
                  </a:lnTo>
                  <a:lnTo>
                    <a:pt x="1147" y="17161"/>
                  </a:lnTo>
                  <a:lnTo>
                    <a:pt x="1434" y="15031"/>
                  </a:lnTo>
                  <a:lnTo>
                    <a:pt x="1803" y="12902"/>
                  </a:lnTo>
                  <a:lnTo>
                    <a:pt x="2171" y="10772"/>
                  </a:lnTo>
                  <a:lnTo>
                    <a:pt x="2581" y="8642"/>
                  </a:lnTo>
                  <a:lnTo>
                    <a:pt x="3031" y="6553"/>
                  </a:lnTo>
                  <a:lnTo>
                    <a:pt x="3482" y="4465"/>
                  </a:lnTo>
                  <a:lnTo>
                    <a:pt x="4014" y="2376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2154850" y="4280700"/>
              <a:ext cx="93200" cy="136200"/>
            </a:xfrm>
            <a:custGeom>
              <a:avLst/>
              <a:gdLst/>
              <a:ahLst/>
              <a:cxnLst/>
              <a:rect l="l" t="t" r="r" b="b"/>
              <a:pathLst>
                <a:path w="3728" h="5448" extrusionOk="0">
                  <a:moveTo>
                    <a:pt x="2048" y="1"/>
                  </a:moveTo>
                  <a:lnTo>
                    <a:pt x="1967" y="83"/>
                  </a:lnTo>
                  <a:lnTo>
                    <a:pt x="42" y="2458"/>
                  </a:lnTo>
                  <a:lnTo>
                    <a:pt x="1" y="2581"/>
                  </a:lnTo>
                  <a:lnTo>
                    <a:pt x="42" y="2745"/>
                  </a:lnTo>
                  <a:lnTo>
                    <a:pt x="1393" y="5325"/>
                  </a:lnTo>
                  <a:lnTo>
                    <a:pt x="1475" y="5407"/>
                  </a:lnTo>
                  <a:lnTo>
                    <a:pt x="1598" y="5448"/>
                  </a:lnTo>
                  <a:lnTo>
                    <a:pt x="1721" y="5448"/>
                  </a:lnTo>
                  <a:lnTo>
                    <a:pt x="1844" y="5366"/>
                  </a:lnTo>
                  <a:lnTo>
                    <a:pt x="3687" y="2745"/>
                  </a:lnTo>
                  <a:lnTo>
                    <a:pt x="3728" y="2581"/>
                  </a:lnTo>
                  <a:lnTo>
                    <a:pt x="3728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2139500" y="444042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171" y="1"/>
                  </a:moveTo>
                  <a:lnTo>
                    <a:pt x="2048" y="42"/>
                  </a:lnTo>
                  <a:lnTo>
                    <a:pt x="1925" y="83"/>
                  </a:lnTo>
                  <a:lnTo>
                    <a:pt x="41" y="2458"/>
                  </a:lnTo>
                  <a:lnTo>
                    <a:pt x="0" y="2581"/>
                  </a:lnTo>
                  <a:lnTo>
                    <a:pt x="0" y="2745"/>
                  </a:lnTo>
                  <a:lnTo>
                    <a:pt x="1393" y="5325"/>
                  </a:lnTo>
                  <a:lnTo>
                    <a:pt x="1475" y="5448"/>
                  </a:lnTo>
                  <a:lnTo>
                    <a:pt x="1598" y="5489"/>
                  </a:lnTo>
                  <a:lnTo>
                    <a:pt x="1720" y="5448"/>
                  </a:lnTo>
                  <a:lnTo>
                    <a:pt x="1843" y="5366"/>
                  </a:lnTo>
                  <a:lnTo>
                    <a:pt x="3686" y="2745"/>
                  </a:lnTo>
                  <a:lnTo>
                    <a:pt x="3727" y="2581"/>
                  </a:lnTo>
                  <a:lnTo>
                    <a:pt x="3686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2123100" y="45991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172" y="0"/>
                  </a:moveTo>
                  <a:lnTo>
                    <a:pt x="2049" y="41"/>
                  </a:lnTo>
                  <a:lnTo>
                    <a:pt x="1967" y="123"/>
                  </a:lnTo>
                  <a:lnTo>
                    <a:pt x="83" y="2457"/>
                  </a:lnTo>
                  <a:lnTo>
                    <a:pt x="1" y="2621"/>
                  </a:lnTo>
                  <a:lnTo>
                    <a:pt x="42" y="2744"/>
                  </a:lnTo>
                  <a:lnTo>
                    <a:pt x="1394" y="5324"/>
                  </a:lnTo>
                  <a:lnTo>
                    <a:pt x="1516" y="5447"/>
                  </a:lnTo>
                  <a:lnTo>
                    <a:pt x="1639" y="5488"/>
                  </a:lnTo>
                  <a:lnTo>
                    <a:pt x="1762" y="5447"/>
                  </a:lnTo>
                  <a:lnTo>
                    <a:pt x="1844" y="5365"/>
                  </a:lnTo>
                  <a:lnTo>
                    <a:pt x="3728" y="2744"/>
                  </a:lnTo>
                  <a:lnTo>
                    <a:pt x="3769" y="2621"/>
                  </a:lnTo>
                  <a:lnTo>
                    <a:pt x="3728" y="2457"/>
                  </a:lnTo>
                  <a:lnTo>
                    <a:pt x="2376" y="164"/>
                  </a:lnTo>
                  <a:lnTo>
                    <a:pt x="2295" y="41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2623800" y="42735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48" y="0"/>
                  </a:moveTo>
                  <a:lnTo>
                    <a:pt x="1925" y="41"/>
                  </a:lnTo>
                  <a:lnTo>
                    <a:pt x="1803" y="123"/>
                  </a:lnTo>
                  <a:lnTo>
                    <a:pt x="82" y="2580"/>
                  </a:lnTo>
                  <a:lnTo>
                    <a:pt x="0" y="2744"/>
                  </a:lnTo>
                  <a:lnTo>
                    <a:pt x="41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5" y="5447"/>
                  </a:lnTo>
                  <a:lnTo>
                    <a:pt x="2048" y="5365"/>
                  </a:lnTo>
                  <a:lnTo>
                    <a:pt x="3727" y="2621"/>
                  </a:lnTo>
                  <a:lnTo>
                    <a:pt x="3768" y="2498"/>
                  </a:lnTo>
                  <a:lnTo>
                    <a:pt x="372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2624825" y="4434300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007" y="0"/>
                  </a:moveTo>
                  <a:lnTo>
                    <a:pt x="1884" y="41"/>
                  </a:lnTo>
                  <a:lnTo>
                    <a:pt x="1802" y="123"/>
                  </a:lnTo>
                  <a:lnTo>
                    <a:pt x="41" y="2580"/>
                  </a:lnTo>
                  <a:lnTo>
                    <a:pt x="0" y="2703"/>
                  </a:lnTo>
                  <a:lnTo>
                    <a:pt x="41" y="2867"/>
                  </a:lnTo>
                  <a:lnTo>
                    <a:pt x="1557" y="5365"/>
                  </a:lnTo>
                  <a:lnTo>
                    <a:pt x="1639" y="5447"/>
                  </a:lnTo>
                  <a:lnTo>
                    <a:pt x="1802" y="5488"/>
                  </a:lnTo>
                  <a:lnTo>
                    <a:pt x="1925" y="5447"/>
                  </a:lnTo>
                  <a:lnTo>
                    <a:pt x="2007" y="5365"/>
                  </a:lnTo>
                  <a:lnTo>
                    <a:pt x="3686" y="2621"/>
                  </a:lnTo>
                  <a:lnTo>
                    <a:pt x="3727" y="2498"/>
                  </a:lnTo>
                  <a:lnTo>
                    <a:pt x="3686" y="2335"/>
                  </a:lnTo>
                  <a:lnTo>
                    <a:pt x="2212" y="123"/>
                  </a:lnTo>
                  <a:lnTo>
                    <a:pt x="2130" y="41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2618675" y="45940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08" y="0"/>
                  </a:moveTo>
                  <a:lnTo>
                    <a:pt x="1885" y="41"/>
                  </a:lnTo>
                  <a:lnTo>
                    <a:pt x="1803" y="123"/>
                  </a:lnTo>
                  <a:lnTo>
                    <a:pt x="42" y="2580"/>
                  </a:lnTo>
                  <a:lnTo>
                    <a:pt x="1" y="2703"/>
                  </a:lnTo>
                  <a:lnTo>
                    <a:pt x="42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6" y="5447"/>
                  </a:lnTo>
                  <a:lnTo>
                    <a:pt x="2008" y="5365"/>
                  </a:lnTo>
                  <a:lnTo>
                    <a:pt x="3728" y="2621"/>
                  </a:lnTo>
                  <a:lnTo>
                    <a:pt x="3769" y="2499"/>
                  </a:lnTo>
                  <a:lnTo>
                    <a:pt x="368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3426525" y="4280700"/>
              <a:ext cx="105500" cy="459750"/>
            </a:xfrm>
            <a:custGeom>
              <a:avLst/>
              <a:gdLst/>
              <a:ahLst/>
              <a:cxnLst/>
              <a:rect l="l" t="t" r="r" b="b"/>
              <a:pathLst>
                <a:path w="4220" h="18390" extrusionOk="0">
                  <a:moveTo>
                    <a:pt x="1" y="1"/>
                  </a:moveTo>
                  <a:lnTo>
                    <a:pt x="533" y="2376"/>
                  </a:lnTo>
                  <a:lnTo>
                    <a:pt x="1025" y="4752"/>
                  </a:lnTo>
                  <a:lnTo>
                    <a:pt x="1967" y="9462"/>
                  </a:lnTo>
                  <a:lnTo>
                    <a:pt x="2376" y="11591"/>
                  </a:lnTo>
                  <a:lnTo>
                    <a:pt x="2786" y="13721"/>
                  </a:lnTo>
                  <a:lnTo>
                    <a:pt x="3114" y="15851"/>
                  </a:lnTo>
                  <a:lnTo>
                    <a:pt x="3441" y="17980"/>
                  </a:lnTo>
                  <a:lnTo>
                    <a:pt x="3482" y="18390"/>
                  </a:lnTo>
                  <a:lnTo>
                    <a:pt x="4219" y="18390"/>
                  </a:lnTo>
                  <a:lnTo>
                    <a:pt x="4178" y="18308"/>
                  </a:lnTo>
                  <a:lnTo>
                    <a:pt x="3892" y="16096"/>
                  </a:lnTo>
                  <a:lnTo>
                    <a:pt x="3523" y="13885"/>
                  </a:lnTo>
                  <a:lnTo>
                    <a:pt x="3114" y="11714"/>
                  </a:lnTo>
                  <a:lnTo>
                    <a:pt x="2704" y="9503"/>
                  </a:lnTo>
                  <a:lnTo>
                    <a:pt x="1803" y="4834"/>
                  </a:lnTo>
                  <a:lnTo>
                    <a:pt x="1312" y="2417"/>
                  </a:lnTo>
                  <a:lnTo>
                    <a:pt x="738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3321075" y="4275575"/>
              <a:ext cx="110600" cy="466925"/>
            </a:xfrm>
            <a:custGeom>
              <a:avLst/>
              <a:gdLst/>
              <a:ahLst/>
              <a:cxnLst/>
              <a:rect l="l" t="t" r="r" b="b"/>
              <a:pathLst>
                <a:path w="4424" h="18677" extrusionOk="0">
                  <a:moveTo>
                    <a:pt x="1" y="1"/>
                  </a:moveTo>
                  <a:lnTo>
                    <a:pt x="492" y="1844"/>
                  </a:lnTo>
                  <a:lnTo>
                    <a:pt x="1024" y="3933"/>
                  </a:lnTo>
                  <a:lnTo>
                    <a:pt x="1475" y="6021"/>
                  </a:lnTo>
                  <a:lnTo>
                    <a:pt x="1925" y="8110"/>
                  </a:lnTo>
                  <a:lnTo>
                    <a:pt x="2335" y="10240"/>
                  </a:lnTo>
                  <a:lnTo>
                    <a:pt x="2704" y="12329"/>
                  </a:lnTo>
                  <a:lnTo>
                    <a:pt x="3031" y="14417"/>
                  </a:lnTo>
                  <a:lnTo>
                    <a:pt x="3318" y="16547"/>
                  </a:lnTo>
                  <a:lnTo>
                    <a:pt x="3605" y="18677"/>
                  </a:lnTo>
                  <a:lnTo>
                    <a:pt x="4424" y="18677"/>
                  </a:lnTo>
                  <a:lnTo>
                    <a:pt x="4178" y="16465"/>
                  </a:lnTo>
                  <a:lnTo>
                    <a:pt x="3891" y="14295"/>
                  </a:lnTo>
                  <a:lnTo>
                    <a:pt x="3523" y="12124"/>
                  </a:lnTo>
                  <a:lnTo>
                    <a:pt x="3154" y="9953"/>
                  </a:lnTo>
                  <a:lnTo>
                    <a:pt x="2704" y="7701"/>
                  </a:lnTo>
                  <a:lnTo>
                    <a:pt x="2253" y="5448"/>
                  </a:lnTo>
                  <a:lnTo>
                    <a:pt x="1721" y="3236"/>
                  </a:lnTo>
                  <a:lnTo>
                    <a:pt x="1147" y="1025"/>
                  </a:lnTo>
                  <a:lnTo>
                    <a:pt x="86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2958625" y="4263300"/>
              <a:ext cx="54275" cy="485350"/>
            </a:xfrm>
            <a:custGeom>
              <a:avLst/>
              <a:gdLst/>
              <a:ahLst/>
              <a:cxnLst/>
              <a:rect l="l" t="t" r="r" b="b"/>
              <a:pathLst>
                <a:path w="2171" h="19414" extrusionOk="0">
                  <a:moveTo>
                    <a:pt x="0" y="0"/>
                  </a:moveTo>
                  <a:lnTo>
                    <a:pt x="287" y="2581"/>
                  </a:lnTo>
                  <a:lnTo>
                    <a:pt x="533" y="5202"/>
                  </a:lnTo>
                  <a:lnTo>
                    <a:pt x="983" y="10403"/>
                  </a:lnTo>
                  <a:lnTo>
                    <a:pt x="1147" y="12574"/>
                  </a:lnTo>
                  <a:lnTo>
                    <a:pt x="1311" y="14704"/>
                  </a:lnTo>
                  <a:lnTo>
                    <a:pt x="1393" y="16874"/>
                  </a:lnTo>
                  <a:lnTo>
                    <a:pt x="1475" y="19045"/>
                  </a:lnTo>
                  <a:lnTo>
                    <a:pt x="1475" y="19414"/>
                  </a:lnTo>
                  <a:lnTo>
                    <a:pt x="2171" y="19414"/>
                  </a:lnTo>
                  <a:lnTo>
                    <a:pt x="2130" y="17202"/>
                  </a:lnTo>
                  <a:lnTo>
                    <a:pt x="2007" y="14990"/>
                  </a:lnTo>
                  <a:lnTo>
                    <a:pt x="1884" y="12738"/>
                  </a:lnTo>
                  <a:lnTo>
                    <a:pt x="1720" y="10526"/>
                  </a:lnTo>
                  <a:lnTo>
                    <a:pt x="1270" y="5284"/>
                  </a:lnTo>
                  <a:lnTo>
                    <a:pt x="1024" y="2622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2856225" y="4261250"/>
              <a:ext cx="58375" cy="488425"/>
            </a:xfrm>
            <a:custGeom>
              <a:avLst/>
              <a:gdLst/>
              <a:ahLst/>
              <a:cxnLst/>
              <a:rect l="l" t="t" r="r" b="b"/>
              <a:pathLst>
                <a:path w="2335" h="19537" extrusionOk="0">
                  <a:moveTo>
                    <a:pt x="0" y="1"/>
                  </a:moveTo>
                  <a:lnTo>
                    <a:pt x="328" y="2048"/>
                  </a:lnTo>
                  <a:lnTo>
                    <a:pt x="574" y="4178"/>
                  </a:lnTo>
                  <a:lnTo>
                    <a:pt x="820" y="6308"/>
                  </a:lnTo>
                  <a:lnTo>
                    <a:pt x="1024" y="8478"/>
                  </a:lnTo>
                  <a:lnTo>
                    <a:pt x="1188" y="10608"/>
                  </a:lnTo>
                  <a:lnTo>
                    <a:pt x="1311" y="12738"/>
                  </a:lnTo>
                  <a:lnTo>
                    <a:pt x="1393" y="14909"/>
                  </a:lnTo>
                  <a:lnTo>
                    <a:pt x="1475" y="17079"/>
                  </a:lnTo>
                  <a:lnTo>
                    <a:pt x="1475" y="19250"/>
                  </a:lnTo>
                  <a:lnTo>
                    <a:pt x="1475" y="19537"/>
                  </a:lnTo>
                  <a:lnTo>
                    <a:pt x="2335" y="19537"/>
                  </a:lnTo>
                  <a:lnTo>
                    <a:pt x="2335" y="19332"/>
                  </a:lnTo>
                  <a:lnTo>
                    <a:pt x="2294" y="17079"/>
                  </a:lnTo>
                  <a:lnTo>
                    <a:pt x="2253" y="14868"/>
                  </a:lnTo>
                  <a:lnTo>
                    <a:pt x="2171" y="12656"/>
                  </a:lnTo>
                  <a:lnTo>
                    <a:pt x="2048" y="10403"/>
                  </a:lnTo>
                  <a:lnTo>
                    <a:pt x="1844" y="8151"/>
                  </a:lnTo>
                  <a:lnTo>
                    <a:pt x="1639" y="5857"/>
                  </a:lnTo>
                  <a:lnTo>
                    <a:pt x="1352" y="3605"/>
                  </a:lnTo>
                  <a:lnTo>
                    <a:pt x="1024" y="135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3137800" y="427967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1721" y="1"/>
                  </a:moveTo>
                  <a:lnTo>
                    <a:pt x="1598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99"/>
                  </a:lnTo>
                  <a:lnTo>
                    <a:pt x="41" y="2622"/>
                  </a:lnTo>
                  <a:lnTo>
                    <a:pt x="1721" y="5366"/>
                  </a:lnTo>
                  <a:lnTo>
                    <a:pt x="1802" y="5448"/>
                  </a:lnTo>
                  <a:lnTo>
                    <a:pt x="1925" y="5489"/>
                  </a:lnTo>
                  <a:lnTo>
                    <a:pt x="2048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45"/>
                  </a:lnTo>
                  <a:lnTo>
                    <a:pt x="3686" y="2581"/>
                  </a:lnTo>
                  <a:lnTo>
                    <a:pt x="1925" y="124"/>
                  </a:lnTo>
                  <a:lnTo>
                    <a:pt x="1843" y="42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3136775" y="44404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1639" y="1"/>
                  </a:move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62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727" y="2868"/>
                  </a:lnTo>
                  <a:lnTo>
                    <a:pt x="3768" y="2704"/>
                  </a:lnTo>
                  <a:lnTo>
                    <a:pt x="3727" y="2581"/>
                  </a:lnTo>
                  <a:lnTo>
                    <a:pt x="1966" y="8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3142925" y="4600150"/>
              <a:ext cx="93200" cy="137250"/>
            </a:xfrm>
            <a:custGeom>
              <a:avLst/>
              <a:gdLst/>
              <a:ahLst/>
              <a:cxnLst/>
              <a:rect l="l" t="t" r="r" b="b"/>
              <a:pathLst>
                <a:path w="3728" h="5490" extrusionOk="0">
                  <a:moveTo>
                    <a:pt x="1720" y="1"/>
                  </a:moveTo>
                  <a:lnTo>
                    <a:pt x="1597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20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04"/>
                  </a:lnTo>
                  <a:lnTo>
                    <a:pt x="3686" y="2581"/>
                  </a:lnTo>
                  <a:lnTo>
                    <a:pt x="1966" y="83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1771925" y="4302200"/>
              <a:ext cx="53250" cy="14375"/>
            </a:xfrm>
            <a:custGeom>
              <a:avLst/>
              <a:gdLst/>
              <a:ahLst/>
              <a:cxnLst/>
              <a:rect l="l" t="t" r="r" b="b"/>
              <a:pathLst>
                <a:path w="2130" h="575" extrusionOk="0">
                  <a:moveTo>
                    <a:pt x="1515" y="1"/>
                  </a:moveTo>
                  <a:lnTo>
                    <a:pt x="1065" y="42"/>
                  </a:lnTo>
                  <a:lnTo>
                    <a:pt x="573" y="83"/>
                  </a:lnTo>
                  <a:lnTo>
                    <a:pt x="369" y="124"/>
                  </a:lnTo>
                  <a:lnTo>
                    <a:pt x="123" y="165"/>
                  </a:lnTo>
                  <a:lnTo>
                    <a:pt x="41" y="24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23" y="533"/>
                  </a:lnTo>
                  <a:lnTo>
                    <a:pt x="614" y="574"/>
                  </a:lnTo>
                  <a:lnTo>
                    <a:pt x="1065" y="533"/>
                  </a:lnTo>
                  <a:lnTo>
                    <a:pt x="1515" y="533"/>
                  </a:lnTo>
                  <a:lnTo>
                    <a:pt x="1761" y="492"/>
                  </a:lnTo>
                  <a:lnTo>
                    <a:pt x="1966" y="410"/>
                  </a:lnTo>
                  <a:lnTo>
                    <a:pt x="2089" y="328"/>
                  </a:lnTo>
                  <a:lnTo>
                    <a:pt x="2130" y="206"/>
                  </a:lnTo>
                  <a:lnTo>
                    <a:pt x="2089" y="124"/>
                  </a:lnTo>
                  <a:lnTo>
                    <a:pt x="2048" y="83"/>
                  </a:lnTo>
                  <a:lnTo>
                    <a:pt x="1966" y="42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1763725" y="4337025"/>
              <a:ext cx="50200" cy="13325"/>
            </a:xfrm>
            <a:custGeom>
              <a:avLst/>
              <a:gdLst/>
              <a:ahLst/>
              <a:cxnLst/>
              <a:rect l="l" t="t" r="r" b="b"/>
              <a:pathLst>
                <a:path w="2008" h="533" extrusionOk="0">
                  <a:moveTo>
                    <a:pt x="410" y="0"/>
                  </a:moveTo>
                  <a:lnTo>
                    <a:pt x="164" y="82"/>
                  </a:lnTo>
                  <a:lnTo>
                    <a:pt x="41" y="164"/>
                  </a:lnTo>
                  <a:lnTo>
                    <a:pt x="0" y="246"/>
                  </a:lnTo>
                  <a:lnTo>
                    <a:pt x="41" y="369"/>
                  </a:lnTo>
                  <a:lnTo>
                    <a:pt x="164" y="451"/>
                  </a:lnTo>
                  <a:lnTo>
                    <a:pt x="410" y="533"/>
                  </a:lnTo>
                  <a:lnTo>
                    <a:pt x="1557" y="533"/>
                  </a:lnTo>
                  <a:lnTo>
                    <a:pt x="1762" y="492"/>
                  </a:lnTo>
                  <a:lnTo>
                    <a:pt x="1966" y="410"/>
                  </a:lnTo>
                  <a:lnTo>
                    <a:pt x="2007" y="328"/>
                  </a:lnTo>
                  <a:lnTo>
                    <a:pt x="2007" y="246"/>
                  </a:lnTo>
                  <a:lnTo>
                    <a:pt x="2007" y="205"/>
                  </a:lnTo>
                  <a:lnTo>
                    <a:pt x="1966" y="123"/>
                  </a:lnTo>
                  <a:lnTo>
                    <a:pt x="1762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1756550" y="4370800"/>
              <a:ext cx="50200" cy="14375"/>
            </a:xfrm>
            <a:custGeom>
              <a:avLst/>
              <a:gdLst/>
              <a:ahLst/>
              <a:cxnLst/>
              <a:rect l="l" t="t" r="r" b="b"/>
              <a:pathLst>
                <a:path w="2008" h="575" extrusionOk="0">
                  <a:moveTo>
                    <a:pt x="1352" y="1"/>
                  </a:moveTo>
                  <a:lnTo>
                    <a:pt x="902" y="42"/>
                  </a:lnTo>
                  <a:lnTo>
                    <a:pt x="451" y="42"/>
                  </a:lnTo>
                  <a:lnTo>
                    <a:pt x="246" y="83"/>
                  </a:lnTo>
                  <a:lnTo>
                    <a:pt x="83" y="124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83" y="369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902" y="574"/>
                  </a:lnTo>
                  <a:lnTo>
                    <a:pt x="1598" y="574"/>
                  </a:lnTo>
                  <a:lnTo>
                    <a:pt x="1844" y="533"/>
                  </a:lnTo>
                  <a:lnTo>
                    <a:pt x="1885" y="451"/>
                  </a:lnTo>
                  <a:lnTo>
                    <a:pt x="1967" y="410"/>
                  </a:lnTo>
                  <a:lnTo>
                    <a:pt x="2008" y="247"/>
                  </a:lnTo>
                  <a:lnTo>
                    <a:pt x="2008" y="165"/>
                  </a:lnTo>
                  <a:lnTo>
                    <a:pt x="1967" y="124"/>
                  </a:lnTo>
                  <a:lnTo>
                    <a:pt x="1926" y="4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>
              <a:off x="1748375" y="4408700"/>
              <a:ext cx="47125" cy="16400"/>
            </a:xfrm>
            <a:custGeom>
              <a:avLst/>
              <a:gdLst/>
              <a:ahLst/>
              <a:cxnLst/>
              <a:rect l="l" t="t" r="r" b="b"/>
              <a:pathLst>
                <a:path w="1885" h="656" extrusionOk="0">
                  <a:moveTo>
                    <a:pt x="1597" y="0"/>
                  </a:moveTo>
                  <a:lnTo>
                    <a:pt x="778" y="41"/>
                  </a:lnTo>
                  <a:lnTo>
                    <a:pt x="410" y="82"/>
                  </a:lnTo>
                  <a:lnTo>
                    <a:pt x="246" y="123"/>
                  </a:lnTo>
                  <a:lnTo>
                    <a:pt x="82" y="164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246" y="574"/>
                  </a:lnTo>
                  <a:lnTo>
                    <a:pt x="410" y="615"/>
                  </a:lnTo>
                  <a:lnTo>
                    <a:pt x="819" y="656"/>
                  </a:lnTo>
                  <a:lnTo>
                    <a:pt x="1229" y="656"/>
                  </a:lnTo>
                  <a:lnTo>
                    <a:pt x="1597" y="615"/>
                  </a:lnTo>
                  <a:lnTo>
                    <a:pt x="1720" y="574"/>
                  </a:lnTo>
                  <a:lnTo>
                    <a:pt x="1843" y="492"/>
                  </a:lnTo>
                  <a:lnTo>
                    <a:pt x="1884" y="410"/>
                  </a:lnTo>
                  <a:lnTo>
                    <a:pt x="1884" y="287"/>
                  </a:lnTo>
                  <a:lnTo>
                    <a:pt x="1884" y="164"/>
                  </a:lnTo>
                  <a:lnTo>
                    <a:pt x="1843" y="82"/>
                  </a:lnTo>
                  <a:lnTo>
                    <a:pt x="1720" y="41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>
              <a:off x="1736075" y="444862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1311" y="1"/>
                  </a:moveTo>
                  <a:lnTo>
                    <a:pt x="861" y="41"/>
                  </a:lnTo>
                  <a:lnTo>
                    <a:pt x="451" y="82"/>
                  </a:lnTo>
                  <a:lnTo>
                    <a:pt x="246" y="123"/>
                  </a:lnTo>
                  <a:lnTo>
                    <a:pt x="42" y="205"/>
                  </a:lnTo>
                  <a:lnTo>
                    <a:pt x="1" y="246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42" y="410"/>
                  </a:lnTo>
                  <a:lnTo>
                    <a:pt x="246" y="492"/>
                  </a:lnTo>
                  <a:lnTo>
                    <a:pt x="451" y="492"/>
                  </a:lnTo>
                  <a:lnTo>
                    <a:pt x="861" y="533"/>
                  </a:lnTo>
                  <a:lnTo>
                    <a:pt x="1311" y="574"/>
                  </a:lnTo>
                  <a:lnTo>
                    <a:pt x="1516" y="574"/>
                  </a:lnTo>
                  <a:lnTo>
                    <a:pt x="1721" y="492"/>
                  </a:lnTo>
                  <a:lnTo>
                    <a:pt x="1803" y="410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21" y="82"/>
                  </a:lnTo>
                  <a:lnTo>
                    <a:pt x="1516" y="4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1725850" y="4479350"/>
              <a:ext cx="53250" cy="16400"/>
            </a:xfrm>
            <a:custGeom>
              <a:avLst/>
              <a:gdLst/>
              <a:ahLst/>
              <a:cxnLst/>
              <a:rect l="l" t="t" r="r" b="b"/>
              <a:pathLst>
                <a:path w="2130" h="656" extrusionOk="0">
                  <a:moveTo>
                    <a:pt x="1638" y="0"/>
                  </a:moveTo>
                  <a:lnTo>
                    <a:pt x="1188" y="41"/>
                  </a:lnTo>
                  <a:lnTo>
                    <a:pt x="696" y="41"/>
                  </a:lnTo>
                  <a:lnTo>
                    <a:pt x="410" y="82"/>
                  </a:lnTo>
                  <a:lnTo>
                    <a:pt x="164" y="123"/>
                  </a:lnTo>
                  <a:lnTo>
                    <a:pt x="123" y="164"/>
                  </a:lnTo>
                  <a:lnTo>
                    <a:pt x="41" y="205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123" y="492"/>
                  </a:lnTo>
                  <a:lnTo>
                    <a:pt x="164" y="533"/>
                  </a:lnTo>
                  <a:lnTo>
                    <a:pt x="410" y="574"/>
                  </a:lnTo>
                  <a:lnTo>
                    <a:pt x="696" y="615"/>
                  </a:lnTo>
                  <a:lnTo>
                    <a:pt x="1188" y="615"/>
                  </a:lnTo>
                  <a:lnTo>
                    <a:pt x="1638" y="655"/>
                  </a:lnTo>
                  <a:lnTo>
                    <a:pt x="1884" y="615"/>
                  </a:lnTo>
                  <a:lnTo>
                    <a:pt x="1966" y="574"/>
                  </a:lnTo>
                  <a:lnTo>
                    <a:pt x="2048" y="492"/>
                  </a:lnTo>
                  <a:lnTo>
                    <a:pt x="2089" y="410"/>
                  </a:lnTo>
                  <a:lnTo>
                    <a:pt x="2130" y="328"/>
                  </a:lnTo>
                  <a:lnTo>
                    <a:pt x="2089" y="246"/>
                  </a:lnTo>
                  <a:lnTo>
                    <a:pt x="2048" y="164"/>
                  </a:lnTo>
                  <a:lnTo>
                    <a:pt x="1966" y="82"/>
                  </a:lnTo>
                  <a:lnTo>
                    <a:pt x="1884" y="41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1718675" y="4513125"/>
              <a:ext cx="47125" cy="15400"/>
            </a:xfrm>
            <a:custGeom>
              <a:avLst/>
              <a:gdLst/>
              <a:ahLst/>
              <a:cxnLst/>
              <a:rect l="l" t="t" r="r" b="b"/>
              <a:pathLst>
                <a:path w="1885" h="616" extrusionOk="0">
                  <a:moveTo>
                    <a:pt x="1188" y="1"/>
                  </a:moveTo>
                  <a:lnTo>
                    <a:pt x="819" y="42"/>
                  </a:lnTo>
                  <a:lnTo>
                    <a:pt x="451" y="42"/>
                  </a:lnTo>
                  <a:lnTo>
                    <a:pt x="287" y="83"/>
                  </a:lnTo>
                  <a:lnTo>
                    <a:pt x="123" y="124"/>
                  </a:lnTo>
                  <a:lnTo>
                    <a:pt x="41" y="165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82" y="410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819" y="574"/>
                  </a:lnTo>
                  <a:lnTo>
                    <a:pt x="1229" y="615"/>
                  </a:lnTo>
                  <a:lnTo>
                    <a:pt x="1475" y="615"/>
                  </a:lnTo>
                  <a:lnTo>
                    <a:pt x="1680" y="574"/>
                  </a:lnTo>
                  <a:lnTo>
                    <a:pt x="1802" y="533"/>
                  </a:lnTo>
                  <a:lnTo>
                    <a:pt x="1843" y="451"/>
                  </a:lnTo>
                  <a:lnTo>
                    <a:pt x="1884" y="369"/>
                  </a:lnTo>
                  <a:lnTo>
                    <a:pt x="1884" y="287"/>
                  </a:lnTo>
                  <a:lnTo>
                    <a:pt x="1843" y="165"/>
                  </a:lnTo>
                  <a:lnTo>
                    <a:pt x="1802" y="83"/>
                  </a:lnTo>
                  <a:lnTo>
                    <a:pt x="1721" y="42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1713550" y="4553075"/>
              <a:ext cx="40975" cy="16400"/>
            </a:xfrm>
            <a:custGeom>
              <a:avLst/>
              <a:gdLst/>
              <a:ahLst/>
              <a:cxnLst/>
              <a:rect l="l" t="t" r="r" b="b"/>
              <a:pathLst>
                <a:path w="1639" h="656" extrusionOk="0">
                  <a:moveTo>
                    <a:pt x="246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1" y="164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3" y="532"/>
                  </a:lnTo>
                  <a:lnTo>
                    <a:pt x="205" y="573"/>
                  </a:lnTo>
                  <a:lnTo>
                    <a:pt x="738" y="655"/>
                  </a:lnTo>
                  <a:lnTo>
                    <a:pt x="1311" y="655"/>
                  </a:lnTo>
                  <a:lnTo>
                    <a:pt x="1475" y="614"/>
                  </a:lnTo>
                  <a:lnTo>
                    <a:pt x="1557" y="532"/>
                  </a:lnTo>
                  <a:lnTo>
                    <a:pt x="1598" y="410"/>
                  </a:lnTo>
                  <a:lnTo>
                    <a:pt x="1639" y="287"/>
                  </a:lnTo>
                  <a:lnTo>
                    <a:pt x="1598" y="164"/>
                  </a:lnTo>
                  <a:lnTo>
                    <a:pt x="1557" y="82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1701275" y="4596075"/>
              <a:ext cx="43025" cy="16400"/>
            </a:xfrm>
            <a:custGeom>
              <a:avLst/>
              <a:gdLst/>
              <a:ahLst/>
              <a:cxnLst/>
              <a:rect l="l" t="t" r="r" b="b"/>
              <a:pathLst>
                <a:path w="1721" h="656" extrusionOk="0">
                  <a:moveTo>
                    <a:pt x="1352" y="0"/>
                  </a:moveTo>
                  <a:lnTo>
                    <a:pt x="1024" y="41"/>
                  </a:lnTo>
                  <a:lnTo>
                    <a:pt x="287" y="41"/>
                  </a:lnTo>
                  <a:lnTo>
                    <a:pt x="205" y="82"/>
                  </a:lnTo>
                  <a:lnTo>
                    <a:pt x="123" y="123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123" y="533"/>
                  </a:lnTo>
                  <a:lnTo>
                    <a:pt x="205" y="574"/>
                  </a:lnTo>
                  <a:lnTo>
                    <a:pt x="574" y="655"/>
                  </a:lnTo>
                  <a:lnTo>
                    <a:pt x="1311" y="655"/>
                  </a:lnTo>
                  <a:lnTo>
                    <a:pt x="1475" y="615"/>
                  </a:lnTo>
                  <a:lnTo>
                    <a:pt x="1638" y="492"/>
                  </a:lnTo>
                  <a:lnTo>
                    <a:pt x="1679" y="410"/>
                  </a:lnTo>
                  <a:lnTo>
                    <a:pt x="1720" y="328"/>
                  </a:lnTo>
                  <a:lnTo>
                    <a:pt x="1679" y="246"/>
                  </a:lnTo>
                  <a:lnTo>
                    <a:pt x="1638" y="164"/>
                  </a:lnTo>
                  <a:lnTo>
                    <a:pt x="1475" y="41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1687950" y="463497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533" y="0"/>
                  </a:moveTo>
                  <a:lnTo>
                    <a:pt x="165" y="41"/>
                  </a:lnTo>
                  <a:lnTo>
                    <a:pt x="124" y="82"/>
                  </a:lnTo>
                  <a:lnTo>
                    <a:pt x="42" y="123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124" y="492"/>
                  </a:lnTo>
                  <a:lnTo>
                    <a:pt x="165" y="492"/>
                  </a:lnTo>
                  <a:lnTo>
                    <a:pt x="533" y="533"/>
                  </a:lnTo>
                  <a:lnTo>
                    <a:pt x="902" y="574"/>
                  </a:lnTo>
                  <a:lnTo>
                    <a:pt x="1475" y="574"/>
                  </a:lnTo>
                  <a:lnTo>
                    <a:pt x="1639" y="533"/>
                  </a:lnTo>
                  <a:lnTo>
                    <a:pt x="1721" y="492"/>
                  </a:lnTo>
                  <a:lnTo>
                    <a:pt x="1762" y="451"/>
                  </a:lnTo>
                  <a:lnTo>
                    <a:pt x="1803" y="369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62" y="123"/>
                  </a:lnTo>
                  <a:lnTo>
                    <a:pt x="1721" y="41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1678750" y="4676950"/>
              <a:ext cx="49150" cy="15400"/>
            </a:xfrm>
            <a:custGeom>
              <a:avLst/>
              <a:gdLst/>
              <a:ahLst/>
              <a:cxnLst/>
              <a:rect l="l" t="t" r="r" b="b"/>
              <a:pathLst>
                <a:path w="1966" h="616" extrusionOk="0">
                  <a:moveTo>
                    <a:pt x="573" y="1"/>
                  </a:moveTo>
                  <a:lnTo>
                    <a:pt x="369" y="42"/>
                  </a:lnTo>
                  <a:lnTo>
                    <a:pt x="164" y="124"/>
                  </a:lnTo>
                  <a:lnTo>
                    <a:pt x="41" y="16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164" y="451"/>
                  </a:lnTo>
                  <a:lnTo>
                    <a:pt x="533" y="533"/>
                  </a:lnTo>
                  <a:lnTo>
                    <a:pt x="942" y="533"/>
                  </a:lnTo>
                  <a:lnTo>
                    <a:pt x="1352" y="574"/>
                  </a:lnTo>
                  <a:lnTo>
                    <a:pt x="1556" y="615"/>
                  </a:lnTo>
                  <a:lnTo>
                    <a:pt x="1761" y="574"/>
                  </a:lnTo>
                  <a:lnTo>
                    <a:pt x="1843" y="533"/>
                  </a:lnTo>
                  <a:lnTo>
                    <a:pt x="1884" y="492"/>
                  </a:lnTo>
                  <a:lnTo>
                    <a:pt x="1966" y="369"/>
                  </a:lnTo>
                  <a:lnTo>
                    <a:pt x="1925" y="205"/>
                  </a:lnTo>
                  <a:lnTo>
                    <a:pt x="1884" y="165"/>
                  </a:lnTo>
                  <a:lnTo>
                    <a:pt x="1843" y="83"/>
                  </a:lnTo>
                  <a:lnTo>
                    <a:pt x="1638" y="42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1678750" y="4707675"/>
              <a:ext cx="37900" cy="15375"/>
            </a:xfrm>
            <a:custGeom>
              <a:avLst/>
              <a:gdLst/>
              <a:ahLst/>
              <a:cxnLst/>
              <a:rect l="l" t="t" r="r" b="b"/>
              <a:pathLst>
                <a:path w="1516" h="615" extrusionOk="0">
                  <a:moveTo>
                    <a:pt x="1106" y="0"/>
                  </a:moveTo>
                  <a:lnTo>
                    <a:pt x="778" y="41"/>
                  </a:lnTo>
                  <a:lnTo>
                    <a:pt x="164" y="82"/>
                  </a:lnTo>
                  <a:lnTo>
                    <a:pt x="82" y="123"/>
                  </a:lnTo>
                  <a:lnTo>
                    <a:pt x="41" y="164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778" y="574"/>
                  </a:lnTo>
                  <a:lnTo>
                    <a:pt x="1106" y="615"/>
                  </a:lnTo>
                  <a:lnTo>
                    <a:pt x="1270" y="574"/>
                  </a:lnTo>
                  <a:lnTo>
                    <a:pt x="1393" y="533"/>
                  </a:lnTo>
                  <a:lnTo>
                    <a:pt x="1475" y="410"/>
                  </a:lnTo>
                  <a:lnTo>
                    <a:pt x="1515" y="328"/>
                  </a:lnTo>
                  <a:lnTo>
                    <a:pt x="1475" y="205"/>
                  </a:lnTo>
                  <a:lnTo>
                    <a:pt x="1393" y="82"/>
                  </a:lnTo>
                  <a:lnTo>
                    <a:pt x="1270" y="41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3571925" y="42960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7" y="573"/>
                  </a:lnTo>
                  <a:lnTo>
                    <a:pt x="779" y="573"/>
                  </a:lnTo>
                  <a:lnTo>
                    <a:pt x="1270" y="53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3584225" y="43319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1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638" y="41"/>
                  </a:lnTo>
                  <a:lnTo>
                    <a:pt x="1270" y="4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3596500" y="43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65" y="42"/>
                  </a:lnTo>
                  <a:lnTo>
                    <a:pt x="83" y="83"/>
                  </a:lnTo>
                  <a:lnTo>
                    <a:pt x="1" y="206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6"/>
                  </a:lnTo>
                  <a:lnTo>
                    <a:pt x="1803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3602650" y="44158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5" y="370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3613900" y="445785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8" y="573"/>
                  </a:lnTo>
                  <a:lnTo>
                    <a:pt x="1271" y="57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3620050" y="449982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3632350" y="45418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0" y="205"/>
                  </a:lnTo>
                  <a:lnTo>
                    <a:pt x="0" y="287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29" y="574"/>
                  </a:lnTo>
                  <a:lnTo>
                    <a:pt x="1597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597" y="41"/>
                  </a:lnTo>
                  <a:lnTo>
                    <a:pt x="1229" y="41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3644625" y="45837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2" y="83"/>
                  </a:lnTo>
                  <a:lnTo>
                    <a:pt x="1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42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3650775" y="46257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1" y="451"/>
                  </a:lnTo>
                  <a:lnTo>
                    <a:pt x="1925" y="369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1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3655900" y="46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87" y="1"/>
                  </a:moveTo>
                  <a:lnTo>
                    <a:pt x="164" y="42"/>
                  </a:lnTo>
                  <a:lnTo>
                    <a:pt x="82" y="83"/>
                  </a:lnTo>
                  <a:lnTo>
                    <a:pt x="41" y="165"/>
                  </a:lnTo>
                  <a:lnTo>
                    <a:pt x="0" y="288"/>
                  </a:lnTo>
                  <a:lnTo>
                    <a:pt x="41" y="369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778" y="574"/>
                  </a:lnTo>
                  <a:lnTo>
                    <a:pt x="1270" y="533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66" y="369"/>
                  </a:lnTo>
                  <a:lnTo>
                    <a:pt x="1966" y="288"/>
                  </a:lnTo>
                  <a:lnTo>
                    <a:pt x="1966" y="206"/>
                  </a:lnTo>
                  <a:lnTo>
                    <a:pt x="1802" y="124"/>
                  </a:lnTo>
                  <a:lnTo>
                    <a:pt x="1638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3662025" y="47158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1"/>
                  </a:lnTo>
                  <a:lnTo>
                    <a:pt x="165" y="532"/>
                  </a:lnTo>
                  <a:lnTo>
                    <a:pt x="288" y="573"/>
                  </a:lnTo>
                  <a:lnTo>
                    <a:pt x="779" y="573"/>
                  </a:lnTo>
                  <a:lnTo>
                    <a:pt x="1271" y="532"/>
                  </a:lnTo>
                  <a:lnTo>
                    <a:pt x="1639" y="491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92" name="Google Shape;2292;p2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293" name="Google Shape;2293;p2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4" name="Google Shape;2294;p2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295" name="Google Shape;2295;p2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296" name="Google Shape;2296;p2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7" name="Google Shape;2297;p2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8" name="Google Shape;2298;p2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9" name="Google Shape;2299;p2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0" name="Google Shape;2300;p2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1" name="Google Shape;2301;p2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2" name="Google Shape;2302;p2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3" name="Google Shape;2303;p2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4" name="Google Shape;2304;p2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05" name="Google Shape;2305;p2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306" name="Google Shape;2306;p2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7" name="Google Shape;2307;p2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8" name="Google Shape;2308;p2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9" name="Google Shape;2309;p2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0" name="Google Shape;2310;p2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1" name="Google Shape;2311;p2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2" name="Google Shape;2312;p2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3" name="Google Shape;2313;p2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314" name="Google Shape;2314;p2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2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16" name="Google Shape;2316;p26"/>
          <p:cNvGrpSpPr/>
          <p:nvPr/>
        </p:nvGrpSpPr>
        <p:grpSpPr>
          <a:xfrm>
            <a:off x="7262875" y="-907229"/>
            <a:ext cx="4236531" cy="1952265"/>
            <a:chOff x="6691250" y="-473816"/>
            <a:chExt cx="4236531" cy="1952265"/>
          </a:xfrm>
        </p:grpSpPr>
        <p:grpSp>
          <p:nvGrpSpPr>
            <p:cNvPr id="2317" name="Google Shape;2317;p26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2318" name="Google Shape;2318;p26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6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6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6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6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6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4" name="Google Shape;2324;p26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6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6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6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6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6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6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6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6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6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4" name="Google Shape;2334;p26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2335" name="Google Shape;2335;p26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6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6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6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6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40" name="Google Shape;2340;p26"/>
          <p:cNvGrpSpPr/>
          <p:nvPr/>
        </p:nvGrpSpPr>
        <p:grpSpPr>
          <a:xfrm flipH="1">
            <a:off x="-2351400" y="-907229"/>
            <a:ext cx="4236531" cy="1952265"/>
            <a:chOff x="6691250" y="-473816"/>
            <a:chExt cx="4236531" cy="1952265"/>
          </a:xfrm>
        </p:grpSpPr>
        <p:grpSp>
          <p:nvGrpSpPr>
            <p:cNvPr id="2341" name="Google Shape;2341;p26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2342" name="Google Shape;2342;p26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6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6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6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6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6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26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6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6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6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6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6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6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6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6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6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8" name="Google Shape;2358;p26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2359" name="Google Shape;2359;p26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6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6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6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6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p33"/>
          <p:cNvSpPr txBox="1">
            <a:spLocks noGrp="1"/>
          </p:cNvSpPr>
          <p:nvPr>
            <p:ph type="title"/>
          </p:nvPr>
        </p:nvSpPr>
        <p:spPr>
          <a:xfrm>
            <a:off x="720000" y="642175"/>
            <a:ext cx="49539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38" name="Google Shape;2938;p33"/>
          <p:cNvSpPr txBox="1">
            <a:spLocks noGrp="1"/>
          </p:cNvSpPr>
          <p:nvPr>
            <p:ph type="subTitle" idx="1"/>
          </p:nvPr>
        </p:nvSpPr>
        <p:spPr>
          <a:xfrm>
            <a:off x="720000" y="1789051"/>
            <a:ext cx="49539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9" name="Google Shape;2939;p33"/>
          <p:cNvSpPr txBox="1"/>
          <p:nvPr/>
        </p:nvSpPr>
        <p:spPr>
          <a:xfrm>
            <a:off x="720000" y="3580500"/>
            <a:ext cx="4434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940" name="Google Shape;2940;p33"/>
          <p:cNvCxnSpPr/>
          <p:nvPr/>
        </p:nvCxnSpPr>
        <p:spPr>
          <a:xfrm>
            <a:off x="2619075" y="4794850"/>
            <a:ext cx="3939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1" name="Google Shape;2941;p33"/>
          <p:cNvSpPr/>
          <p:nvPr/>
        </p:nvSpPr>
        <p:spPr>
          <a:xfrm>
            <a:off x="720000" y="285051"/>
            <a:ext cx="121500" cy="1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33"/>
          <p:cNvGrpSpPr/>
          <p:nvPr/>
        </p:nvGrpSpPr>
        <p:grpSpPr>
          <a:xfrm>
            <a:off x="7597166" y="902953"/>
            <a:ext cx="1189726" cy="1006842"/>
            <a:chOff x="11213088" y="2767324"/>
            <a:chExt cx="1503888" cy="1272711"/>
          </a:xfrm>
        </p:grpSpPr>
        <p:sp>
          <p:nvSpPr>
            <p:cNvPr id="2943" name="Google Shape;2943;p33"/>
            <p:cNvSpPr/>
            <p:nvPr/>
          </p:nvSpPr>
          <p:spPr>
            <a:xfrm>
              <a:off x="11219794" y="2774029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3"/>
            <p:cNvSpPr/>
            <p:nvPr/>
          </p:nvSpPr>
          <p:spPr>
            <a:xfrm>
              <a:off x="11213088" y="2767324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3"/>
            <p:cNvSpPr/>
            <p:nvPr/>
          </p:nvSpPr>
          <p:spPr>
            <a:xfrm>
              <a:off x="11367158" y="2897987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3"/>
            <p:cNvSpPr/>
            <p:nvPr/>
          </p:nvSpPr>
          <p:spPr>
            <a:xfrm>
              <a:off x="12546148" y="3892591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3"/>
            <p:cNvSpPr/>
            <p:nvPr/>
          </p:nvSpPr>
          <p:spPr>
            <a:xfrm>
              <a:off x="12536090" y="2817610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3"/>
            <p:cNvSpPr/>
            <p:nvPr/>
          </p:nvSpPr>
          <p:spPr>
            <a:xfrm>
              <a:off x="11266653" y="2810906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3"/>
            <p:cNvSpPr/>
            <p:nvPr/>
          </p:nvSpPr>
          <p:spPr>
            <a:xfrm>
              <a:off x="11266653" y="3889239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0" name="Google Shape;2950;p33"/>
            <p:cNvGrpSpPr/>
            <p:nvPr/>
          </p:nvGrpSpPr>
          <p:grpSpPr>
            <a:xfrm>
              <a:off x="11548906" y="3158416"/>
              <a:ext cx="832247" cy="490529"/>
              <a:chOff x="238125" y="752225"/>
              <a:chExt cx="7143750" cy="4210550"/>
            </a:xfrm>
          </p:grpSpPr>
          <p:sp>
            <p:nvSpPr>
              <p:cNvPr id="2951" name="Google Shape;2951;p33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3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3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3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3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3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3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33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33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60" name="Google Shape;2960;p33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2961" name="Google Shape;2961;p33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33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33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33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33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33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33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33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33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33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33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33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33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33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33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6" name="Google Shape;2976;p33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7" name="Google Shape;2977;p33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8" name="Google Shape;2978;p33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9" name="Google Shape;2979;p33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0" name="Google Shape;2980;p33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1" name="Google Shape;2981;p33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2" name="Google Shape;2982;p33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3" name="Google Shape;2983;p33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4" name="Google Shape;2984;p33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5" name="Google Shape;2985;p33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6" name="Google Shape;2986;p33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7" name="Google Shape;2987;p33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8" name="Google Shape;2988;p33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9" name="Google Shape;2989;p33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0" name="Google Shape;2990;p33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1" name="Google Shape;2991;p33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2" name="Google Shape;2992;p33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3" name="Google Shape;2993;p33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4" name="Google Shape;2994;p33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5" name="Google Shape;2995;p33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33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7" name="Google Shape;2997;p33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8" name="Google Shape;2998;p33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9" name="Google Shape;2999;p33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0" name="Google Shape;3000;p33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1" name="Google Shape;3001;p33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2" name="Google Shape;3002;p33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3" name="Google Shape;3003;p33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4" name="Google Shape;3004;p33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5" name="Google Shape;3005;p33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6" name="Google Shape;3006;p33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7" name="Google Shape;3007;p33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8" name="Google Shape;3008;p33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9" name="Google Shape;3009;p33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0" name="Google Shape;3010;p33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011" name="Google Shape;3011;p33"/>
          <p:cNvGrpSpPr/>
          <p:nvPr/>
        </p:nvGrpSpPr>
        <p:grpSpPr>
          <a:xfrm>
            <a:off x="6545500" y="-768341"/>
            <a:ext cx="4236531" cy="1952265"/>
            <a:chOff x="6691250" y="-473816"/>
            <a:chExt cx="4236531" cy="1952265"/>
          </a:xfrm>
        </p:grpSpPr>
        <p:grpSp>
          <p:nvGrpSpPr>
            <p:cNvPr id="3012" name="Google Shape;3012;p33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013" name="Google Shape;3013;p33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33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33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33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33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33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19" name="Google Shape;3019;p33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3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3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3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3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3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3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3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3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3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9" name="Google Shape;3029;p33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030" name="Google Shape;3030;p33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3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3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3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5" name="Google Shape;3035;p33"/>
          <p:cNvGrpSpPr/>
          <p:nvPr/>
        </p:nvGrpSpPr>
        <p:grpSpPr>
          <a:xfrm>
            <a:off x="-1377233" y="4217026"/>
            <a:ext cx="3051779" cy="2668360"/>
            <a:chOff x="238125" y="2975225"/>
            <a:chExt cx="969650" cy="847825"/>
          </a:xfrm>
        </p:grpSpPr>
        <p:sp>
          <p:nvSpPr>
            <p:cNvPr id="3036" name="Google Shape;3036;p33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3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3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3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3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3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3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3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3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3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3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3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3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3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3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_2_1"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2" name="Google Shape;3052;p34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053" name="Google Shape;3053;p3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4" name="Google Shape;3054;p3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055" name="Google Shape;3055;p3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056" name="Google Shape;3056;p3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7" name="Google Shape;3057;p3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8" name="Google Shape;3058;p3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9" name="Google Shape;3059;p3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0" name="Google Shape;3060;p3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1" name="Google Shape;3061;p3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2" name="Google Shape;3062;p3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3" name="Google Shape;3063;p3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4" name="Google Shape;3064;p3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65" name="Google Shape;3065;p3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066" name="Google Shape;3066;p3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7" name="Google Shape;3067;p3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8" name="Google Shape;3068;p3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9" name="Google Shape;3069;p3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0" name="Google Shape;3070;p3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1" name="Google Shape;3071;p3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2" name="Google Shape;3072;p3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3" name="Google Shape;3073;p3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074" name="Google Shape;3074;p3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5" name="Google Shape;3075;p3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076" name="Google Shape;3076;p34"/>
          <p:cNvGrpSpPr/>
          <p:nvPr/>
        </p:nvGrpSpPr>
        <p:grpSpPr>
          <a:xfrm>
            <a:off x="8721449" y="764798"/>
            <a:ext cx="1039942" cy="1228583"/>
            <a:chOff x="-2326609" y="1264478"/>
            <a:chExt cx="1503893" cy="1776693"/>
          </a:xfrm>
        </p:grpSpPr>
        <p:sp>
          <p:nvSpPr>
            <p:cNvPr id="3077" name="Google Shape;3077;p34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4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4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4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4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4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4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4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4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6" name="Google Shape;3086;p34"/>
          <p:cNvGrpSpPr/>
          <p:nvPr/>
        </p:nvGrpSpPr>
        <p:grpSpPr>
          <a:xfrm flipH="1">
            <a:off x="-2086200" y="-811629"/>
            <a:ext cx="4236531" cy="1952265"/>
            <a:chOff x="6691250" y="-473816"/>
            <a:chExt cx="4236531" cy="1952265"/>
          </a:xfrm>
        </p:grpSpPr>
        <p:grpSp>
          <p:nvGrpSpPr>
            <p:cNvPr id="3087" name="Google Shape;3087;p34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088" name="Google Shape;3088;p34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4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4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4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4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4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4" name="Google Shape;3094;p34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4" name="Google Shape;3104;p34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105" name="Google Shape;3105;p34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4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4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4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4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10" name="Google Shape;3110;p34"/>
          <p:cNvGrpSpPr/>
          <p:nvPr/>
        </p:nvGrpSpPr>
        <p:grpSpPr>
          <a:xfrm flipH="1">
            <a:off x="-479095" y="4104472"/>
            <a:ext cx="1022302" cy="893862"/>
            <a:chOff x="238125" y="2975225"/>
            <a:chExt cx="969650" cy="847825"/>
          </a:xfrm>
        </p:grpSpPr>
        <p:sp>
          <p:nvSpPr>
            <p:cNvPr id="3111" name="Google Shape;3111;p34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oogle Shape;3127;p3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128" name="Google Shape;3128;p3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9" name="Google Shape;3129;p3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130" name="Google Shape;3130;p3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131" name="Google Shape;3131;p3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2" name="Google Shape;3132;p3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3" name="Google Shape;3133;p3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4" name="Google Shape;3134;p3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5" name="Google Shape;3135;p3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6" name="Google Shape;3136;p3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7" name="Google Shape;3137;p3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8" name="Google Shape;3138;p3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9" name="Google Shape;3139;p3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40" name="Google Shape;3140;p3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141" name="Google Shape;3141;p3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2" name="Google Shape;3142;p3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3" name="Google Shape;3143;p3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4" name="Google Shape;3144;p3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5" name="Google Shape;3145;p3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6" name="Google Shape;3146;p3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7" name="Google Shape;3147;p3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8" name="Google Shape;3148;p3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149" name="Google Shape;3149;p3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3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151" name="Google Shape;3151;p35"/>
          <p:cNvGrpSpPr/>
          <p:nvPr/>
        </p:nvGrpSpPr>
        <p:grpSpPr>
          <a:xfrm>
            <a:off x="6761913" y="-1191366"/>
            <a:ext cx="4236531" cy="1952265"/>
            <a:chOff x="6691250" y="-473816"/>
            <a:chExt cx="4236531" cy="1952265"/>
          </a:xfrm>
        </p:grpSpPr>
        <p:grpSp>
          <p:nvGrpSpPr>
            <p:cNvPr id="3152" name="Google Shape;3152;p3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153" name="Google Shape;3153;p3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3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3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59" name="Google Shape;3159;p3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9" name="Google Shape;3169;p3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170" name="Google Shape;3170;p3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3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3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3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3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5" name="Google Shape;3175;p35"/>
          <p:cNvGrpSpPr/>
          <p:nvPr/>
        </p:nvGrpSpPr>
        <p:grpSpPr>
          <a:xfrm>
            <a:off x="-1240418" y="3283689"/>
            <a:ext cx="1960416" cy="2120479"/>
            <a:chOff x="4585600" y="3251700"/>
            <a:chExt cx="1418125" cy="1533800"/>
          </a:xfrm>
        </p:grpSpPr>
        <p:sp>
          <p:nvSpPr>
            <p:cNvPr id="3176" name="Google Shape;3176;p35"/>
            <p:cNvSpPr/>
            <p:nvPr/>
          </p:nvSpPr>
          <p:spPr>
            <a:xfrm>
              <a:off x="4764775" y="423052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6"/>
                  </a:lnTo>
                  <a:lnTo>
                    <a:pt x="6758" y="329"/>
                  </a:lnTo>
                  <a:lnTo>
                    <a:pt x="6635" y="451"/>
                  </a:lnTo>
                  <a:lnTo>
                    <a:pt x="6553" y="615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57"/>
                  </a:lnTo>
                  <a:lnTo>
                    <a:pt x="451" y="19291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8"/>
                  </a:lnTo>
                  <a:lnTo>
                    <a:pt x="0" y="21789"/>
                  </a:lnTo>
                  <a:lnTo>
                    <a:pt x="41" y="21871"/>
                  </a:lnTo>
                  <a:lnTo>
                    <a:pt x="164" y="22035"/>
                  </a:lnTo>
                  <a:lnTo>
                    <a:pt x="328" y="22117"/>
                  </a:lnTo>
                  <a:lnTo>
                    <a:pt x="574" y="22199"/>
                  </a:lnTo>
                  <a:lnTo>
                    <a:pt x="779" y="22158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30"/>
                  </a:lnTo>
                  <a:lnTo>
                    <a:pt x="1680" y="20847"/>
                  </a:lnTo>
                  <a:lnTo>
                    <a:pt x="2130" y="19865"/>
                  </a:lnTo>
                  <a:lnTo>
                    <a:pt x="2826" y="1781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574"/>
                  </a:lnTo>
                  <a:lnTo>
                    <a:pt x="8642" y="451"/>
                  </a:lnTo>
                  <a:lnTo>
                    <a:pt x="8519" y="288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5044300" y="397967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5"/>
                  </a:lnTo>
                  <a:lnTo>
                    <a:pt x="6758" y="328"/>
                  </a:lnTo>
                  <a:lnTo>
                    <a:pt x="6635" y="492"/>
                  </a:lnTo>
                  <a:lnTo>
                    <a:pt x="6553" y="656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97"/>
                  </a:lnTo>
                  <a:lnTo>
                    <a:pt x="451" y="19332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7"/>
                  </a:lnTo>
                  <a:lnTo>
                    <a:pt x="0" y="21830"/>
                  </a:lnTo>
                  <a:lnTo>
                    <a:pt x="41" y="21912"/>
                  </a:lnTo>
                  <a:lnTo>
                    <a:pt x="164" y="22035"/>
                  </a:lnTo>
                  <a:lnTo>
                    <a:pt x="328" y="22158"/>
                  </a:lnTo>
                  <a:lnTo>
                    <a:pt x="533" y="22199"/>
                  </a:lnTo>
                  <a:lnTo>
                    <a:pt x="779" y="22199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71"/>
                  </a:lnTo>
                  <a:lnTo>
                    <a:pt x="1680" y="20847"/>
                  </a:lnTo>
                  <a:lnTo>
                    <a:pt x="2089" y="19864"/>
                  </a:lnTo>
                  <a:lnTo>
                    <a:pt x="2826" y="1785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615"/>
                  </a:lnTo>
                  <a:lnTo>
                    <a:pt x="8642" y="451"/>
                  </a:lnTo>
                  <a:lnTo>
                    <a:pt x="8519" y="287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5599250" y="4230525"/>
              <a:ext cx="218125" cy="554975"/>
            </a:xfrm>
            <a:custGeom>
              <a:avLst/>
              <a:gdLst/>
              <a:ahLst/>
              <a:cxnLst/>
              <a:rect l="l" t="t" r="r" b="b"/>
              <a:pathLst>
                <a:path w="8725" h="22199" extrusionOk="0">
                  <a:moveTo>
                    <a:pt x="1025" y="1"/>
                  </a:moveTo>
                  <a:lnTo>
                    <a:pt x="820" y="42"/>
                  </a:lnTo>
                  <a:lnTo>
                    <a:pt x="615" y="83"/>
                  </a:lnTo>
                  <a:lnTo>
                    <a:pt x="410" y="165"/>
                  </a:lnTo>
                  <a:lnTo>
                    <a:pt x="246" y="288"/>
                  </a:lnTo>
                  <a:lnTo>
                    <a:pt x="123" y="451"/>
                  </a:lnTo>
                  <a:lnTo>
                    <a:pt x="42" y="574"/>
                  </a:lnTo>
                  <a:lnTo>
                    <a:pt x="1" y="779"/>
                  </a:lnTo>
                  <a:lnTo>
                    <a:pt x="1" y="943"/>
                  </a:lnTo>
                  <a:lnTo>
                    <a:pt x="1" y="1107"/>
                  </a:lnTo>
                  <a:lnTo>
                    <a:pt x="1680" y="5694"/>
                  </a:lnTo>
                  <a:lnTo>
                    <a:pt x="4506" y="13803"/>
                  </a:lnTo>
                  <a:lnTo>
                    <a:pt x="5939" y="17817"/>
                  </a:lnTo>
                  <a:lnTo>
                    <a:pt x="6635" y="19865"/>
                  </a:lnTo>
                  <a:lnTo>
                    <a:pt x="7045" y="20847"/>
                  </a:lnTo>
                  <a:lnTo>
                    <a:pt x="7537" y="21830"/>
                  </a:lnTo>
                  <a:lnTo>
                    <a:pt x="7618" y="21994"/>
                  </a:lnTo>
                  <a:lnTo>
                    <a:pt x="7782" y="22117"/>
                  </a:lnTo>
                  <a:lnTo>
                    <a:pt x="7987" y="22158"/>
                  </a:lnTo>
                  <a:lnTo>
                    <a:pt x="8192" y="22199"/>
                  </a:lnTo>
                  <a:lnTo>
                    <a:pt x="8397" y="22117"/>
                  </a:lnTo>
                  <a:lnTo>
                    <a:pt x="8601" y="22035"/>
                  </a:lnTo>
                  <a:lnTo>
                    <a:pt x="8724" y="21871"/>
                  </a:lnTo>
                  <a:lnTo>
                    <a:pt x="8724" y="21789"/>
                  </a:lnTo>
                  <a:lnTo>
                    <a:pt x="8724" y="21708"/>
                  </a:lnTo>
                  <a:lnTo>
                    <a:pt x="8560" y="20520"/>
                  </a:lnTo>
                  <a:lnTo>
                    <a:pt x="8438" y="19905"/>
                  </a:lnTo>
                  <a:lnTo>
                    <a:pt x="8274" y="19291"/>
                  </a:lnTo>
                  <a:lnTo>
                    <a:pt x="7659" y="16957"/>
                  </a:lnTo>
                  <a:lnTo>
                    <a:pt x="7045" y="14909"/>
                  </a:lnTo>
                  <a:lnTo>
                    <a:pt x="6431" y="12861"/>
                  </a:lnTo>
                  <a:lnTo>
                    <a:pt x="5775" y="10813"/>
                  </a:lnTo>
                  <a:lnTo>
                    <a:pt x="5079" y="8765"/>
                  </a:lnTo>
                  <a:lnTo>
                    <a:pt x="3687" y="4711"/>
                  </a:lnTo>
                  <a:lnTo>
                    <a:pt x="2212" y="615"/>
                  </a:lnTo>
                  <a:lnTo>
                    <a:pt x="2089" y="451"/>
                  </a:lnTo>
                  <a:lnTo>
                    <a:pt x="2007" y="329"/>
                  </a:lnTo>
                  <a:lnTo>
                    <a:pt x="1844" y="206"/>
                  </a:lnTo>
                  <a:lnTo>
                    <a:pt x="1680" y="124"/>
                  </a:lnTo>
                  <a:lnTo>
                    <a:pt x="1475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5329975" y="3969450"/>
              <a:ext cx="219125" cy="553950"/>
            </a:xfrm>
            <a:custGeom>
              <a:avLst/>
              <a:gdLst/>
              <a:ahLst/>
              <a:cxnLst/>
              <a:rect l="l" t="t" r="r" b="b"/>
              <a:pathLst>
                <a:path w="8765" h="22158" extrusionOk="0">
                  <a:moveTo>
                    <a:pt x="819" y="0"/>
                  </a:moveTo>
                  <a:lnTo>
                    <a:pt x="615" y="82"/>
                  </a:lnTo>
                  <a:lnTo>
                    <a:pt x="451" y="164"/>
                  </a:lnTo>
                  <a:lnTo>
                    <a:pt x="287" y="287"/>
                  </a:lnTo>
                  <a:lnTo>
                    <a:pt x="164" y="410"/>
                  </a:lnTo>
                  <a:lnTo>
                    <a:pt x="82" y="574"/>
                  </a:lnTo>
                  <a:lnTo>
                    <a:pt x="0" y="737"/>
                  </a:lnTo>
                  <a:lnTo>
                    <a:pt x="0" y="901"/>
                  </a:lnTo>
                  <a:lnTo>
                    <a:pt x="41" y="1106"/>
                  </a:lnTo>
                  <a:lnTo>
                    <a:pt x="1720" y="5693"/>
                  </a:lnTo>
                  <a:lnTo>
                    <a:pt x="4546" y="13761"/>
                  </a:lnTo>
                  <a:lnTo>
                    <a:pt x="5939" y="17816"/>
                  </a:lnTo>
                  <a:lnTo>
                    <a:pt x="6676" y="19823"/>
                  </a:lnTo>
                  <a:lnTo>
                    <a:pt x="7086" y="20847"/>
                  </a:lnTo>
                  <a:lnTo>
                    <a:pt x="7536" y="21830"/>
                  </a:lnTo>
                  <a:lnTo>
                    <a:pt x="7659" y="21993"/>
                  </a:lnTo>
                  <a:lnTo>
                    <a:pt x="7823" y="22116"/>
                  </a:lnTo>
                  <a:lnTo>
                    <a:pt x="8028" y="22157"/>
                  </a:lnTo>
                  <a:lnTo>
                    <a:pt x="8232" y="22157"/>
                  </a:lnTo>
                  <a:lnTo>
                    <a:pt x="8437" y="22116"/>
                  </a:lnTo>
                  <a:lnTo>
                    <a:pt x="8601" y="22034"/>
                  </a:lnTo>
                  <a:lnTo>
                    <a:pt x="8724" y="21871"/>
                  </a:lnTo>
                  <a:lnTo>
                    <a:pt x="8765" y="21789"/>
                  </a:lnTo>
                  <a:lnTo>
                    <a:pt x="8765" y="21707"/>
                  </a:lnTo>
                  <a:lnTo>
                    <a:pt x="8601" y="20478"/>
                  </a:lnTo>
                  <a:lnTo>
                    <a:pt x="8478" y="19905"/>
                  </a:lnTo>
                  <a:lnTo>
                    <a:pt x="8314" y="19290"/>
                  </a:lnTo>
                  <a:lnTo>
                    <a:pt x="7700" y="16956"/>
                  </a:lnTo>
                  <a:lnTo>
                    <a:pt x="7086" y="14908"/>
                  </a:lnTo>
                  <a:lnTo>
                    <a:pt x="6471" y="12860"/>
                  </a:lnTo>
                  <a:lnTo>
                    <a:pt x="5816" y="10813"/>
                  </a:lnTo>
                  <a:lnTo>
                    <a:pt x="5120" y="8765"/>
                  </a:lnTo>
                  <a:lnTo>
                    <a:pt x="3686" y="4669"/>
                  </a:lnTo>
                  <a:lnTo>
                    <a:pt x="2212" y="614"/>
                  </a:lnTo>
                  <a:lnTo>
                    <a:pt x="2130" y="451"/>
                  </a:lnTo>
                  <a:lnTo>
                    <a:pt x="2007" y="328"/>
                  </a:lnTo>
                  <a:lnTo>
                    <a:pt x="1884" y="205"/>
                  </a:lnTo>
                  <a:lnTo>
                    <a:pt x="1679" y="82"/>
                  </a:lnTo>
                  <a:lnTo>
                    <a:pt x="1475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4585600" y="3251700"/>
              <a:ext cx="1418125" cy="1067950"/>
            </a:xfrm>
            <a:custGeom>
              <a:avLst/>
              <a:gdLst/>
              <a:ahLst/>
              <a:cxnLst/>
              <a:rect l="l" t="t" r="r" b="b"/>
              <a:pathLst>
                <a:path w="56725" h="42718" extrusionOk="0">
                  <a:moveTo>
                    <a:pt x="30021" y="1679"/>
                  </a:moveTo>
                  <a:lnTo>
                    <a:pt x="29734" y="3481"/>
                  </a:lnTo>
                  <a:lnTo>
                    <a:pt x="28547" y="3440"/>
                  </a:lnTo>
                  <a:lnTo>
                    <a:pt x="27318" y="3440"/>
                  </a:lnTo>
                  <a:lnTo>
                    <a:pt x="26130" y="3481"/>
                  </a:lnTo>
                  <a:lnTo>
                    <a:pt x="24901" y="3563"/>
                  </a:lnTo>
                  <a:lnTo>
                    <a:pt x="23714" y="3686"/>
                  </a:lnTo>
                  <a:lnTo>
                    <a:pt x="22485" y="3850"/>
                  </a:lnTo>
                  <a:lnTo>
                    <a:pt x="21297" y="4055"/>
                  </a:lnTo>
                  <a:lnTo>
                    <a:pt x="20110" y="4341"/>
                  </a:lnTo>
                  <a:lnTo>
                    <a:pt x="19864" y="2826"/>
                  </a:lnTo>
                  <a:lnTo>
                    <a:pt x="21297" y="2539"/>
                  </a:lnTo>
                  <a:lnTo>
                    <a:pt x="22731" y="2253"/>
                  </a:lnTo>
                  <a:lnTo>
                    <a:pt x="24533" y="2007"/>
                  </a:lnTo>
                  <a:lnTo>
                    <a:pt x="26335" y="1843"/>
                  </a:lnTo>
                  <a:lnTo>
                    <a:pt x="28178" y="1720"/>
                  </a:lnTo>
                  <a:lnTo>
                    <a:pt x="30021" y="1679"/>
                  </a:lnTo>
                  <a:close/>
                  <a:moveTo>
                    <a:pt x="30799" y="1679"/>
                  </a:moveTo>
                  <a:lnTo>
                    <a:pt x="32806" y="1720"/>
                  </a:lnTo>
                  <a:lnTo>
                    <a:pt x="34813" y="1802"/>
                  </a:lnTo>
                  <a:lnTo>
                    <a:pt x="35837" y="1925"/>
                  </a:lnTo>
                  <a:lnTo>
                    <a:pt x="36820" y="2007"/>
                  </a:lnTo>
                  <a:lnTo>
                    <a:pt x="37844" y="2171"/>
                  </a:lnTo>
                  <a:lnTo>
                    <a:pt x="38826" y="2335"/>
                  </a:lnTo>
                  <a:lnTo>
                    <a:pt x="39564" y="2498"/>
                  </a:lnTo>
                  <a:lnTo>
                    <a:pt x="40260" y="2703"/>
                  </a:lnTo>
                  <a:lnTo>
                    <a:pt x="40997" y="2949"/>
                  </a:lnTo>
                  <a:lnTo>
                    <a:pt x="41693" y="3195"/>
                  </a:lnTo>
                  <a:lnTo>
                    <a:pt x="42390" y="3481"/>
                  </a:lnTo>
                  <a:lnTo>
                    <a:pt x="43045" y="3768"/>
                  </a:lnTo>
                  <a:lnTo>
                    <a:pt x="43741" y="4096"/>
                  </a:lnTo>
                  <a:lnTo>
                    <a:pt x="44396" y="4464"/>
                  </a:lnTo>
                  <a:lnTo>
                    <a:pt x="43741" y="5857"/>
                  </a:lnTo>
                  <a:lnTo>
                    <a:pt x="43536" y="6184"/>
                  </a:lnTo>
                  <a:lnTo>
                    <a:pt x="42390" y="5488"/>
                  </a:lnTo>
                  <a:lnTo>
                    <a:pt x="41161" y="4874"/>
                  </a:lnTo>
                  <a:lnTo>
                    <a:pt x="39932" y="4300"/>
                  </a:lnTo>
                  <a:lnTo>
                    <a:pt x="38663" y="3809"/>
                  </a:lnTo>
                  <a:lnTo>
                    <a:pt x="37352" y="3440"/>
                  </a:lnTo>
                  <a:lnTo>
                    <a:pt x="36041" y="3113"/>
                  </a:lnTo>
                  <a:lnTo>
                    <a:pt x="34690" y="2908"/>
                  </a:lnTo>
                  <a:lnTo>
                    <a:pt x="33338" y="2785"/>
                  </a:lnTo>
                  <a:lnTo>
                    <a:pt x="32683" y="2744"/>
                  </a:lnTo>
                  <a:lnTo>
                    <a:pt x="32028" y="2744"/>
                  </a:lnTo>
                  <a:lnTo>
                    <a:pt x="31372" y="2785"/>
                  </a:lnTo>
                  <a:lnTo>
                    <a:pt x="30717" y="2826"/>
                  </a:lnTo>
                  <a:lnTo>
                    <a:pt x="30799" y="1679"/>
                  </a:lnTo>
                  <a:close/>
                  <a:moveTo>
                    <a:pt x="29652" y="4137"/>
                  </a:moveTo>
                  <a:lnTo>
                    <a:pt x="29611" y="4546"/>
                  </a:lnTo>
                  <a:lnTo>
                    <a:pt x="29407" y="5857"/>
                  </a:lnTo>
                  <a:lnTo>
                    <a:pt x="28301" y="5816"/>
                  </a:lnTo>
                  <a:lnTo>
                    <a:pt x="27195" y="5857"/>
                  </a:lnTo>
                  <a:lnTo>
                    <a:pt x="26089" y="5939"/>
                  </a:lnTo>
                  <a:lnTo>
                    <a:pt x="24983" y="6102"/>
                  </a:lnTo>
                  <a:lnTo>
                    <a:pt x="23878" y="6307"/>
                  </a:lnTo>
                  <a:lnTo>
                    <a:pt x="22813" y="6594"/>
                  </a:lnTo>
                  <a:lnTo>
                    <a:pt x="21748" y="6922"/>
                  </a:lnTo>
                  <a:lnTo>
                    <a:pt x="20683" y="7290"/>
                  </a:lnTo>
                  <a:lnTo>
                    <a:pt x="20478" y="6184"/>
                  </a:lnTo>
                  <a:lnTo>
                    <a:pt x="20232" y="5079"/>
                  </a:lnTo>
                  <a:lnTo>
                    <a:pt x="21871" y="4710"/>
                  </a:lnTo>
                  <a:lnTo>
                    <a:pt x="23550" y="4423"/>
                  </a:lnTo>
                  <a:lnTo>
                    <a:pt x="25229" y="4259"/>
                  </a:lnTo>
                  <a:lnTo>
                    <a:pt x="26867" y="4178"/>
                  </a:lnTo>
                  <a:lnTo>
                    <a:pt x="28260" y="4137"/>
                  </a:lnTo>
                  <a:close/>
                  <a:moveTo>
                    <a:pt x="32069" y="3358"/>
                  </a:moveTo>
                  <a:lnTo>
                    <a:pt x="33461" y="3440"/>
                  </a:lnTo>
                  <a:lnTo>
                    <a:pt x="34895" y="3645"/>
                  </a:lnTo>
                  <a:lnTo>
                    <a:pt x="36246" y="3891"/>
                  </a:lnTo>
                  <a:lnTo>
                    <a:pt x="37598" y="4259"/>
                  </a:lnTo>
                  <a:lnTo>
                    <a:pt x="38949" y="4669"/>
                  </a:lnTo>
                  <a:lnTo>
                    <a:pt x="40260" y="5201"/>
                  </a:lnTo>
                  <a:lnTo>
                    <a:pt x="41530" y="5857"/>
                  </a:lnTo>
                  <a:lnTo>
                    <a:pt x="42390" y="6348"/>
                  </a:lnTo>
                  <a:lnTo>
                    <a:pt x="43209" y="6840"/>
                  </a:lnTo>
                  <a:lnTo>
                    <a:pt x="42594" y="7986"/>
                  </a:lnTo>
                  <a:lnTo>
                    <a:pt x="42021" y="8969"/>
                  </a:lnTo>
                  <a:lnTo>
                    <a:pt x="41202" y="8560"/>
                  </a:lnTo>
                  <a:lnTo>
                    <a:pt x="40383" y="8191"/>
                  </a:lnTo>
                  <a:lnTo>
                    <a:pt x="39564" y="7864"/>
                  </a:lnTo>
                  <a:lnTo>
                    <a:pt x="38704" y="7536"/>
                  </a:lnTo>
                  <a:lnTo>
                    <a:pt x="37270" y="7044"/>
                  </a:lnTo>
                  <a:lnTo>
                    <a:pt x="35837" y="6635"/>
                  </a:lnTo>
                  <a:lnTo>
                    <a:pt x="34362" y="6307"/>
                  </a:lnTo>
                  <a:lnTo>
                    <a:pt x="32888" y="6062"/>
                  </a:lnTo>
                  <a:lnTo>
                    <a:pt x="31454" y="5898"/>
                  </a:lnTo>
                  <a:lnTo>
                    <a:pt x="30390" y="5898"/>
                  </a:lnTo>
                  <a:lnTo>
                    <a:pt x="30430" y="5242"/>
                  </a:lnTo>
                  <a:lnTo>
                    <a:pt x="30676" y="3358"/>
                  </a:lnTo>
                  <a:close/>
                  <a:moveTo>
                    <a:pt x="19127" y="3031"/>
                  </a:moveTo>
                  <a:lnTo>
                    <a:pt x="19209" y="3768"/>
                  </a:lnTo>
                  <a:lnTo>
                    <a:pt x="19290" y="4546"/>
                  </a:lnTo>
                  <a:lnTo>
                    <a:pt x="17939" y="4956"/>
                  </a:lnTo>
                  <a:lnTo>
                    <a:pt x="16587" y="5447"/>
                  </a:lnTo>
                  <a:lnTo>
                    <a:pt x="15727" y="5816"/>
                  </a:lnTo>
                  <a:lnTo>
                    <a:pt x="14867" y="6184"/>
                  </a:lnTo>
                  <a:lnTo>
                    <a:pt x="14048" y="6635"/>
                  </a:lnTo>
                  <a:lnTo>
                    <a:pt x="13270" y="7085"/>
                  </a:lnTo>
                  <a:lnTo>
                    <a:pt x="12451" y="7577"/>
                  </a:lnTo>
                  <a:lnTo>
                    <a:pt x="11714" y="8109"/>
                  </a:lnTo>
                  <a:lnTo>
                    <a:pt x="10976" y="8683"/>
                  </a:lnTo>
                  <a:lnTo>
                    <a:pt x="10280" y="9256"/>
                  </a:lnTo>
                  <a:lnTo>
                    <a:pt x="9502" y="8068"/>
                  </a:lnTo>
                  <a:lnTo>
                    <a:pt x="9338" y="7823"/>
                  </a:lnTo>
                  <a:lnTo>
                    <a:pt x="10526" y="7085"/>
                  </a:lnTo>
                  <a:lnTo>
                    <a:pt x="12410" y="5980"/>
                  </a:lnTo>
                  <a:lnTo>
                    <a:pt x="14294" y="4915"/>
                  </a:lnTo>
                  <a:lnTo>
                    <a:pt x="15318" y="4382"/>
                  </a:lnTo>
                  <a:lnTo>
                    <a:pt x="16342" y="3891"/>
                  </a:lnTo>
                  <a:lnTo>
                    <a:pt x="17734" y="3399"/>
                  </a:lnTo>
                  <a:lnTo>
                    <a:pt x="19127" y="3031"/>
                  </a:lnTo>
                  <a:close/>
                  <a:moveTo>
                    <a:pt x="29366" y="6225"/>
                  </a:moveTo>
                  <a:lnTo>
                    <a:pt x="29120" y="8478"/>
                  </a:lnTo>
                  <a:lnTo>
                    <a:pt x="27154" y="8642"/>
                  </a:lnTo>
                  <a:lnTo>
                    <a:pt x="26171" y="8765"/>
                  </a:lnTo>
                  <a:lnTo>
                    <a:pt x="25188" y="8928"/>
                  </a:lnTo>
                  <a:lnTo>
                    <a:pt x="24246" y="9133"/>
                  </a:lnTo>
                  <a:lnTo>
                    <a:pt x="23263" y="9338"/>
                  </a:lnTo>
                  <a:lnTo>
                    <a:pt x="22321" y="9584"/>
                  </a:lnTo>
                  <a:lnTo>
                    <a:pt x="21379" y="9911"/>
                  </a:lnTo>
                  <a:lnTo>
                    <a:pt x="21093" y="8887"/>
                  </a:lnTo>
                  <a:lnTo>
                    <a:pt x="20847" y="7864"/>
                  </a:lnTo>
                  <a:lnTo>
                    <a:pt x="21584" y="7577"/>
                  </a:lnTo>
                  <a:lnTo>
                    <a:pt x="22321" y="7290"/>
                  </a:lnTo>
                  <a:lnTo>
                    <a:pt x="23099" y="7085"/>
                  </a:lnTo>
                  <a:lnTo>
                    <a:pt x="23878" y="6881"/>
                  </a:lnTo>
                  <a:lnTo>
                    <a:pt x="24656" y="6676"/>
                  </a:lnTo>
                  <a:lnTo>
                    <a:pt x="25434" y="6553"/>
                  </a:lnTo>
                  <a:lnTo>
                    <a:pt x="26253" y="6430"/>
                  </a:lnTo>
                  <a:lnTo>
                    <a:pt x="27031" y="6348"/>
                  </a:lnTo>
                  <a:lnTo>
                    <a:pt x="28219" y="6266"/>
                  </a:lnTo>
                  <a:lnTo>
                    <a:pt x="29366" y="6225"/>
                  </a:lnTo>
                  <a:close/>
                  <a:moveTo>
                    <a:pt x="30308" y="6471"/>
                  </a:moveTo>
                  <a:lnTo>
                    <a:pt x="31372" y="6635"/>
                  </a:lnTo>
                  <a:lnTo>
                    <a:pt x="32847" y="6799"/>
                  </a:lnTo>
                  <a:lnTo>
                    <a:pt x="34280" y="7044"/>
                  </a:lnTo>
                  <a:lnTo>
                    <a:pt x="35673" y="7372"/>
                  </a:lnTo>
                  <a:lnTo>
                    <a:pt x="37065" y="7782"/>
                  </a:lnTo>
                  <a:lnTo>
                    <a:pt x="38458" y="8232"/>
                  </a:lnTo>
                  <a:lnTo>
                    <a:pt x="39809" y="8765"/>
                  </a:lnTo>
                  <a:lnTo>
                    <a:pt x="41120" y="9338"/>
                  </a:lnTo>
                  <a:lnTo>
                    <a:pt x="41611" y="9625"/>
                  </a:lnTo>
                  <a:lnTo>
                    <a:pt x="40874" y="10730"/>
                  </a:lnTo>
                  <a:lnTo>
                    <a:pt x="40096" y="11836"/>
                  </a:lnTo>
                  <a:lnTo>
                    <a:pt x="39113" y="11263"/>
                  </a:lnTo>
                  <a:lnTo>
                    <a:pt x="38130" y="10771"/>
                  </a:lnTo>
                  <a:lnTo>
                    <a:pt x="37106" y="10280"/>
                  </a:lnTo>
                  <a:lnTo>
                    <a:pt x="36082" y="9870"/>
                  </a:lnTo>
                  <a:lnTo>
                    <a:pt x="35018" y="9502"/>
                  </a:lnTo>
                  <a:lnTo>
                    <a:pt x="33912" y="9174"/>
                  </a:lnTo>
                  <a:lnTo>
                    <a:pt x="32847" y="8928"/>
                  </a:lnTo>
                  <a:lnTo>
                    <a:pt x="31741" y="8724"/>
                  </a:lnTo>
                  <a:lnTo>
                    <a:pt x="30922" y="8601"/>
                  </a:lnTo>
                  <a:lnTo>
                    <a:pt x="30062" y="8519"/>
                  </a:lnTo>
                  <a:lnTo>
                    <a:pt x="30308" y="6471"/>
                  </a:lnTo>
                  <a:close/>
                  <a:moveTo>
                    <a:pt x="29038" y="8969"/>
                  </a:moveTo>
                  <a:lnTo>
                    <a:pt x="28751" y="11632"/>
                  </a:lnTo>
                  <a:lnTo>
                    <a:pt x="27932" y="11591"/>
                  </a:lnTo>
                  <a:lnTo>
                    <a:pt x="27072" y="11550"/>
                  </a:lnTo>
                  <a:lnTo>
                    <a:pt x="26253" y="11591"/>
                  </a:lnTo>
                  <a:lnTo>
                    <a:pt x="25393" y="11632"/>
                  </a:lnTo>
                  <a:lnTo>
                    <a:pt x="24574" y="11713"/>
                  </a:lnTo>
                  <a:lnTo>
                    <a:pt x="23755" y="11836"/>
                  </a:lnTo>
                  <a:lnTo>
                    <a:pt x="22936" y="11959"/>
                  </a:lnTo>
                  <a:lnTo>
                    <a:pt x="22116" y="12123"/>
                  </a:lnTo>
                  <a:lnTo>
                    <a:pt x="21543" y="10444"/>
                  </a:lnTo>
                  <a:lnTo>
                    <a:pt x="22936" y="10034"/>
                  </a:lnTo>
                  <a:lnTo>
                    <a:pt x="24328" y="9666"/>
                  </a:lnTo>
                  <a:lnTo>
                    <a:pt x="25721" y="9379"/>
                  </a:lnTo>
                  <a:lnTo>
                    <a:pt x="27154" y="9174"/>
                  </a:lnTo>
                  <a:lnTo>
                    <a:pt x="29038" y="8969"/>
                  </a:lnTo>
                  <a:close/>
                  <a:moveTo>
                    <a:pt x="19372" y="5283"/>
                  </a:moveTo>
                  <a:lnTo>
                    <a:pt x="19536" y="6225"/>
                  </a:lnTo>
                  <a:lnTo>
                    <a:pt x="19741" y="7167"/>
                  </a:lnTo>
                  <a:lnTo>
                    <a:pt x="19823" y="7659"/>
                  </a:lnTo>
                  <a:lnTo>
                    <a:pt x="18881" y="8068"/>
                  </a:lnTo>
                  <a:lnTo>
                    <a:pt x="18021" y="8519"/>
                  </a:lnTo>
                  <a:lnTo>
                    <a:pt x="17161" y="8969"/>
                  </a:lnTo>
                  <a:lnTo>
                    <a:pt x="16342" y="9420"/>
                  </a:lnTo>
                  <a:lnTo>
                    <a:pt x="15522" y="9952"/>
                  </a:lnTo>
                  <a:lnTo>
                    <a:pt x="14703" y="10485"/>
                  </a:lnTo>
                  <a:lnTo>
                    <a:pt x="13925" y="11058"/>
                  </a:lnTo>
                  <a:lnTo>
                    <a:pt x="13188" y="11672"/>
                  </a:lnTo>
                  <a:lnTo>
                    <a:pt x="12451" y="12287"/>
                  </a:lnTo>
                  <a:lnTo>
                    <a:pt x="12164" y="11918"/>
                  </a:lnTo>
                  <a:lnTo>
                    <a:pt x="11386" y="10935"/>
                  </a:lnTo>
                  <a:lnTo>
                    <a:pt x="10690" y="9870"/>
                  </a:lnTo>
                  <a:lnTo>
                    <a:pt x="11468" y="9215"/>
                  </a:lnTo>
                  <a:lnTo>
                    <a:pt x="12328" y="8601"/>
                  </a:lnTo>
                  <a:lnTo>
                    <a:pt x="13188" y="7986"/>
                  </a:lnTo>
                  <a:lnTo>
                    <a:pt x="14089" y="7454"/>
                  </a:lnTo>
                  <a:lnTo>
                    <a:pt x="15359" y="6799"/>
                  </a:lnTo>
                  <a:lnTo>
                    <a:pt x="16669" y="6225"/>
                  </a:lnTo>
                  <a:lnTo>
                    <a:pt x="18021" y="5734"/>
                  </a:lnTo>
                  <a:lnTo>
                    <a:pt x="19372" y="5283"/>
                  </a:lnTo>
                  <a:close/>
                  <a:moveTo>
                    <a:pt x="19987" y="8191"/>
                  </a:moveTo>
                  <a:lnTo>
                    <a:pt x="20232" y="9215"/>
                  </a:lnTo>
                  <a:lnTo>
                    <a:pt x="20519" y="10239"/>
                  </a:lnTo>
                  <a:lnTo>
                    <a:pt x="19741" y="10567"/>
                  </a:lnTo>
                  <a:lnTo>
                    <a:pt x="18963" y="10935"/>
                  </a:lnTo>
                  <a:lnTo>
                    <a:pt x="18267" y="11345"/>
                  </a:lnTo>
                  <a:lnTo>
                    <a:pt x="17529" y="11754"/>
                  </a:lnTo>
                  <a:lnTo>
                    <a:pt x="16874" y="12246"/>
                  </a:lnTo>
                  <a:lnTo>
                    <a:pt x="16219" y="12737"/>
                  </a:lnTo>
                  <a:lnTo>
                    <a:pt x="15563" y="13311"/>
                  </a:lnTo>
                  <a:lnTo>
                    <a:pt x="14990" y="13884"/>
                  </a:lnTo>
                  <a:lnTo>
                    <a:pt x="14417" y="14498"/>
                  </a:lnTo>
                  <a:lnTo>
                    <a:pt x="13639" y="13638"/>
                  </a:lnTo>
                  <a:lnTo>
                    <a:pt x="12860" y="12778"/>
                  </a:lnTo>
                  <a:lnTo>
                    <a:pt x="13843" y="11959"/>
                  </a:lnTo>
                  <a:lnTo>
                    <a:pt x="14826" y="11181"/>
                  </a:lnTo>
                  <a:lnTo>
                    <a:pt x="15850" y="10485"/>
                  </a:lnTo>
                  <a:lnTo>
                    <a:pt x="16915" y="9829"/>
                  </a:lnTo>
                  <a:lnTo>
                    <a:pt x="17652" y="9379"/>
                  </a:lnTo>
                  <a:lnTo>
                    <a:pt x="18430" y="8969"/>
                  </a:lnTo>
                  <a:lnTo>
                    <a:pt x="19209" y="8560"/>
                  </a:lnTo>
                  <a:lnTo>
                    <a:pt x="19987" y="8191"/>
                  </a:lnTo>
                  <a:close/>
                  <a:moveTo>
                    <a:pt x="30021" y="9133"/>
                  </a:moveTo>
                  <a:lnTo>
                    <a:pt x="31086" y="9256"/>
                  </a:lnTo>
                  <a:lnTo>
                    <a:pt x="32151" y="9420"/>
                  </a:lnTo>
                  <a:lnTo>
                    <a:pt x="33175" y="9625"/>
                  </a:lnTo>
                  <a:lnTo>
                    <a:pt x="34198" y="9911"/>
                  </a:lnTo>
                  <a:lnTo>
                    <a:pt x="35222" y="10239"/>
                  </a:lnTo>
                  <a:lnTo>
                    <a:pt x="36246" y="10608"/>
                  </a:lnTo>
                  <a:lnTo>
                    <a:pt x="37229" y="11017"/>
                  </a:lnTo>
                  <a:lnTo>
                    <a:pt x="38171" y="11468"/>
                  </a:lnTo>
                  <a:lnTo>
                    <a:pt x="38949" y="11877"/>
                  </a:lnTo>
                  <a:lnTo>
                    <a:pt x="39727" y="12328"/>
                  </a:lnTo>
                  <a:lnTo>
                    <a:pt x="38581" y="13802"/>
                  </a:lnTo>
                  <a:lnTo>
                    <a:pt x="37311" y="15154"/>
                  </a:lnTo>
                  <a:lnTo>
                    <a:pt x="36615" y="14539"/>
                  </a:lnTo>
                  <a:lnTo>
                    <a:pt x="35878" y="13966"/>
                  </a:lnTo>
                  <a:lnTo>
                    <a:pt x="35099" y="13475"/>
                  </a:lnTo>
                  <a:lnTo>
                    <a:pt x="34321" y="13024"/>
                  </a:lnTo>
                  <a:lnTo>
                    <a:pt x="33502" y="12655"/>
                  </a:lnTo>
                  <a:lnTo>
                    <a:pt x="32642" y="12328"/>
                  </a:lnTo>
                  <a:lnTo>
                    <a:pt x="31741" y="12082"/>
                  </a:lnTo>
                  <a:lnTo>
                    <a:pt x="30840" y="11877"/>
                  </a:lnTo>
                  <a:lnTo>
                    <a:pt x="29939" y="11754"/>
                  </a:lnTo>
                  <a:lnTo>
                    <a:pt x="29734" y="11713"/>
                  </a:lnTo>
                  <a:lnTo>
                    <a:pt x="29939" y="9625"/>
                  </a:lnTo>
                  <a:lnTo>
                    <a:pt x="30021" y="9133"/>
                  </a:lnTo>
                  <a:close/>
                  <a:moveTo>
                    <a:pt x="44888" y="4751"/>
                  </a:moveTo>
                  <a:lnTo>
                    <a:pt x="45789" y="5324"/>
                  </a:lnTo>
                  <a:lnTo>
                    <a:pt x="46690" y="5898"/>
                  </a:lnTo>
                  <a:lnTo>
                    <a:pt x="47468" y="6471"/>
                  </a:lnTo>
                  <a:lnTo>
                    <a:pt x="48246" y="7085"/>
                  </a:lnTo>
                  <a:lnTo>
                    <a:pt x="49025" y="7700"/>
                  </a:lnTo>
                  <a:lnTo>
                    <a:pt x="49721" y="8396"/>
                  </a:lnTo>
                  <a:lnTo>
                    <a:pt x="50417" y="9092"/>
                  </a:lnTo>
                  <a:lnTo>
                    <a:pt x="51072" y="9829"/>
                  </a:lnTo>
                  <a:lnTo>
                    <a:pt x="51687" y="10608"/>
                  </a:lnTo>
                  <a:lnTo>
                    <a:pt x="52260" y="11386"/>
                  </a:lnTo>
                  <a:lnTo>
                    <a:pt x="52752" y="12164"/>
                  </a:lnTo>
                  <a:lnTo>
                    <a:pt x="53202" y="12983"/>
                  </a:lnTo>
                  <a:lnTo>
                    <a:pt x="53366" y="13311"/>
                  </a:lnTo>
                  <a:lnTo>
                    <a:pt x="52260" y="14253"/>
                  </a:lnTo>
                  <a:lnTo>
                    <a:pt x="51154" y="15154"/>
                  </a:lnTo>
                  <a:lnTo>
                    <a:pt x="50908" y="14539"/>
                  </a:lnTo>
                  <a:lnTo>
                    <a:pt x="50581" y="13925"/>
                  </a:lnTo>
                  <a:lnTo>
                    <a:pt x="50294" y="13311"/>
                  </a:lnTo>
                  <a:lnTo>
                    <a:pt x="49926" y="12737"/>
                  </a:lnTo>
                  <a:lnTo>
                    <a:pt x="49188" y="11591"/>
                  </a:lnTo>
                  <a:lnTo>
                    <a:pt x="48369" y="10485"/>
                  </a:lnTo>
                  <a:lnTo>
                    <a:pt x="47468" y="9461"/>
                  </a:lnTo>
                  <a:lnTo>
                    <a:pt x="46485" y="8519"/>
                  </a:lnTo>
                  <a:lnTo>
                    <a:pt x="45461" y="7618"/>
                  </a:lnTo>
                  <a:lnTo>
                    <a:pt x="44396" y="6799"/>
                  </a:lnTo>
                  <a:lnTo>
                    <a:pt x="44151" y="6594"/>
                  </a:lnTo>
                  <a:lnTo>
                    <a:pt x="44806" y="5038"/>
                  </a:lnTo>
                  <a:lnTo>
                    <a:pt x="44888" y="4751"/>
                  </a:lnTo>
                  <a:close/>
                  <a:moveTo>
                    <a:pt x="20683" y="10771"/>
                  </a:moveTo>
                  <a:lnTo>
                    <a:pt x="21093" y="12123"/>
                  </a:lnTo>
                  <a:lnTo>
                    <a:pt x="21174" y="12328"/>
                  </a:lnTo>
                  <a:lnTo>
                    <a:pt x="20519" y="12533"/>
                  </a:lnTo>
                  <a:lnTo>
                    <a:pt x="19864" y="12778"/>
                  </a:lnTo>
                  <a:lnTo>
                    <a:pt x="19249" y="13024"/>
                  </a:lnTo>
                  <a:lnTo>
                    <a:pt x="18635" y="13352"/>
                  </a:lnTo>
                  <a:lnTo>
                    <a:pt x="18021" y="13720"/>
                  </a:lnTo>
                  <a:lnTo>
                    <a:pt x="17488" y="14130"/>
                  </a:lnTo>
                  <a:lnTo>
                    <a:pt x="16997" y="14580"/>
                  </a:lnTo>
                  <a:lnTo>
                    <a:pt x="16546" y="15113"/>
                  </a:lnTo>
                  <a:lnTo>
                    <a:pt x="16260" y="15522"/>
                  </a:lnTo>
                  <a:lnTo>
                    <a:pt x="16014" y="15973"/>
                  </a:lnTo>
                  <a:lnTo>
                    <a:pt x="15359" y="15399"/>
                  </a:lnTo>
                  <a:lnTo>
                    <a:pt x="14867" y="14949"/>
                  </a:lnTo>
                  <a:lnTo>
                    <a:pt x="15236" y="14498"/>
                  </a:lnTo>
                  <a:lnTo>
                    <a:pt x="15645" y="14089"/>
                  </a:lnTo>
                  <a:lnTo>
                    <a:pt x="16464" y="13311"/>
                  </a:lnTo>
                  <a:lnTo>
                    <a:pt x="17366" y="12614"/>
                  </a:lnTo>
                  <a:lnTo>
                    <a:pt x="18308" y="12000"/>
                  </a:lnTo>
                  <a:lnTo>
                    <a:pt x="18881" y="11672"/>
                  </a:lnTo>
                  <a:lnTo>
                    <a:pt x="19454" y="11345"/>
                  </a:lnTo>
                  <a:lnTo>
                    <a:pt x="20069" y="11058"/>
                  </a:lnTo>
                  <a:lnTo>
                    <a:pt x="20683" y="10771"/>
                  </a:lnTo>
                  <a:close/>
                  <a:moveTo>
                    <a:pt x="27850" y="12246"/>
                  </a:moveTo>
                  <a:lnTo>
                    <a:pt x="28669" y="12287"/>
                  </a:lnTo>
                  <a:lnTo>
                    <a:pt x="28301" y="15850"/>
                  </a:lnTo>
                  <a:lnTo>
                    <a:pt x="27727" y="15809"/>
                  </a:lnTo>
                  <a:lnTo>
                    <a:pt x="27195" y="15768"/>
                  </a:lnTo>
                  <a:lnTo>
                    <a:pt x="26622" y="15768"/>
                  </a:lnTo>
                  <a:lnTo>
                    <a:pt x="26048" y="15809"/>
                  </a:lnTo>
                  <a:lnTo>
                    <a:pt x="25516" y="15891"/>
                  </a:lnTo>
                  <a:lnTo>
                    <a:pt x="24942" y="15973"/>
                  </a:lnTo>
                  <a:lnTo>
                    <a:pt x="24410" y="16096"/>
                  </a:lnTo>
                  <a:lnTo>
                    <a:pt x="23878" y="16300"/>
                  </a:lnTo>
                  <a:lnTo>
                    <a:pt x="23058" y="14498"/>
                  </a:lnTo>
                  <a:lnTo>
                    <a:pt x="22321" y="12696"/>
                  </a:lnTo>
                  <a:lnTo>
                    <a:pt x="23017" y="12574"/>
                  </a:lnTo>
                  <a:lnTo>
                    <a:pt x="23673" y="12451"/>
                  </a:lnTo>
                  <a:lnTo>
                    <a:pt x="25065" y="12287"/>
                  </a:lnTo>
                  <a:lnTo>
                    <a:pt x="26458" y="12246"/>
                  </a:lnTo>
                  <a:close/>
                  <a:moveTo>
                    <a:pt x="43864" y="7290"/>
                  </a:moveTo>
                  <a:lnTo>
                    <a:pt x="44724" y="7945"/>
                  </a:lnTo>
                  <a:lnTo>
                    <a:pt x="45584" y="8683"/>
                  </a:lnTo>
                  <a:lnTo>
                    <a:pt x="46403" y="9420"/>
                  </a:lnTo>
                  <a:lnTo>
                    <a:pt x="47141" y="10239"/>
                  </a:lnTo>
                  <a:lnTo>
                    <a:pt x="47878" y="11058"/>
                  </a:lnTo>
                  <a:lnTo>
                    <a:pt x="48533" y="11959"/>
                  </a:lnTo>
                  <a:lnTo>
                    <a:pt x="49188" y="12860"/>
                  </a:lnTo>
                  <a:lnTo>
                    <a:pt x="49721" y="13802"/>
                  </a:lnTo>
                  <a:lnTo>
                    <a:pt x="50212" y="14703"/>
                  </a:lnTo>
                  <a:lnTo>
                    <a:pt x="50581" y="15604"/>
                  </a:lnTo>
                  <a:lnTo>
                    <a:pt x="49557" y="16341"/>
                  </a:lnTo>
                  <a:lnTo>
                    <a:pt x="48533" y="17038"/>
                  </a:lnTo>
                  <a:lnTo>
                    <a:pt x="48369" y="16341"/>
                  </a:lnTo>
                  <a:lnTo>
                    <a:pt x="48164" y="15686"/>
                  </a:lnTo>
                  <a:lnTo>
                    <a:pt x="47960" y="14990"/>
                  </a:lnTo>
                  <a:lnTo>
                    <a:pt x="47673" y="14335"/>
                  </a:lnTo>
                  <a:lnTo>
                    <a:pt x="47345" y="13720"/>
                  </a:lnTo>
                  <a:lnTo>
                    <a:pt x="46977" y="13106"/>
                  </a:lnTo>
                  <a:lnTo>
                    <a:pt x="46567" y="12533"/>
                  </a:lnTo>
                  <a:lnTo>
                    <a:pt x="46117" y="12000"/>
                  </a:lnTo>
                  <a:lnTo>
                    <a:pt x="45625" y="11468"/>
                  </a:lnTo>
                  <a:lnTo>
                    <a:pt x="45134" y="11017"/>
                  </a:lnTo>
                  <a:lnTo>
                    <a:pt x="44560" y="10567"/>
                  </a:lnTo>
                  <a:lnTo>
                    <a:pt x="43987" y="10157"/>
                  </a:lnTo>
                  <a:lnTo>
                    <a:pt x="43373" y="9748"/>
                  </a:lnTo>
                  <a:lnTo>
                    <a:pt x="42758" y="9379"/>
                  </a:lnTo>
                  <a:lnTo>
                    <a:pt x="43332" y="8355"/>
                  </a:lnTo>
                  <a:lnTo>
                    <a:pt x="43864" y="7290"/>
                  </a:lnTo>
                  <a:close/>
                  <a:moveTo>
                    <a:pt x="8806" y="8232"/>
                  </a:moveTo>
                  <a:lnTo>
                    <a:pt x="9174" y="9051"/>
                  </a:lnTo>
                  <a:lnTo>
                    <a:pt x="9584" y="9870"/>
                  </a:lnTo>
                  <a:lnTo>
                    <a:pt x="8847" y="10649"/>
                  </a:lnTo>
                  <a:lnTo>
                    <a:pt x="8109" y="11427"/>
                  </a:lnTo>
                  <a:lnTo>
                    <a:pt x="7454" y="12287"/>
                  </a:lnTo>
                  <a:lnTo>
                    <a:pt x="6840" y="13147"/>
                  </a:lnTo>
                  <a:lnTo>
                    <a:pt x="6185" y="14253"/>
                  </a:lnTo>
                  <a:lnTo>
                    <a:pt x="5570" y="15399"/>
                  </a:lnTo>
                  <a:lnTo>
                    <a:pt x="5324" y="16014"/>
                  </a:lnTo>
                  <a:lnTo>
                    <a:pt x="5079" y="16587"/>
                  </a:lnTo>
                  <a:lnTo>
                    <a:pt x="4874" y="17202"/>
                  </a:lnTo>
                  <a:lnTo>
                    <a:pt x="4669" y="17816"/>
                  </a:lnTo>
                  <a:lnTo>
                    <a:pt x="3809" y="17120"/>
                  </a:lnTo>
                  <a:lnTo>
                    <a:pt x="2949" y="16382"/>
                  </a:lnTo>
                  <a:lnTo>
                    <a:pt x="3359" y="15481"/>
                  </a:lnTo>
                  <a:lnTo>
                    <a:pt x="3809" y="14580"/>
                  </a:lnTo>
                  <a:lnTo>
                    <a:pt x="4751" y="12860"/>
                  </a:lnTo>
                  <a:lnTo>
                    <a:pt x="5161" y="12164"/>
                  </a:lnTo>
                  <a:lnTo>
                    <a:pt x="5611" y="11509"/>
                  </a:lnTo>
                  <a:lnTo>
                    <a:pt x="6062" y="10894"/>
                  </a:lnTo>
                  <a:lnTo>
                    <a:pt x="6553" y="10280"/>
                  </a:lnTo>
                  <a:lnTo>
                    <a:pt x="7086" y="9748"/>
                  </a:lnTo>
                  <a:lnTo>
                    <a:pt x="7618" y="9215"/>
                  </a:lnTo>
                  <a:lnTo>
                    <a:pt x="8191" y="8724"/>
                  </a:lnTo>
                  <a:lnTo>
                    <a:pt x="8806" y="8232"/>
                  </a:lnTo>
                  <a:close/>
                  <a:moveTo>
                    <a:pt x="21420" y="12942"/>
                  </a:moveTo>
                  <a:lnTo>
                    <a:pt x="22157" y="14785"/>
                  </a:lnTo>
                  <a:lnTo>
                    <a:pt x="22976" y="16628"/>
                  </a:lnTo>
                  <a:lnTo>
                    <a:pt x="22075" y="17038"/>
                  </a:lnTo>
                  <a:lnTo>
                    <a:pt x="21215" y="17529"/>
                  </a:lnTo>
                  <a:lnTo>
                    <a:pt x="20437" y="18144"/>
                  </a:lnTo>
                  <a:lnTo>
                    <a:pt x="20028" y="18430"/>
                  </a:lnTo>
                  <a:lnTo>
                    <a:pt x="19659" y="18758"/>
                  </a:lnTo>
                  <a:lnTo>
                    <a:pt x="18799" y="18184"/>
                  </a:lnTo>
                  <a:lnTo>
                    <a:pt x="17898" y="17529"/>
                  </a:lnTo>
                  <a:lnTo>
                    <a:pt x="17079" y="16874"/>
                  </a:lnTo>
                  <a:lnTo>
                    <a:pt x="16260" y="16178"/>
                  </a:lnTo>
                  <a:lnTo>
                    <a:pt x="16669" y="15645"/>
                  </a:lnTo>
                  <a:lnTo>
                    <a:pt x="17161" y="15113"/>
                  </a:lnTo>
                  <a:lnTo>
                    <a:pt x="17693" y="14662"/>
                  </a:lnTo>
                  <a:lnTo>
                    <a:pt x="18308" y="14253"/>
                  </a:lnTo>
                  <a:lnTo>
                    <a:pt x="18922" y="13884"/>
                  </a:lnTo>
                  <a:lnTo>
                    <a:pt x="19536" y="13597"/>
                  </a:lnTo>
                  <a:lnTo>
                    <a:pt x="20191" y="13311"/>
                  </a:lnTo>
                  <a:lnTo>
                    <a:pt x="20888" y="13065"/>
                  </a:lnTo>
                  <a:lnTo>
                    <a:pt x="21420" y="12942"/>
                  </a:lnTo>
                  <a:close/>
                  <a:moveTo>
                    <a:pt x="29652" y="12410"/>
                  </a:moveTo>
                  <a:lnTo>
                    <a:pt x="30635" y="12574"/>
                  </a:lnTo>
                  <a:lnTo>
                    <a:pt x="31618" y="12819"/>
                  </a:lnTo>
                  <a:lnTo>
                    <a:pt x="32601" y="13147"/>
                  </a:lnTo>
                  <a:lnTo>
                    <a:pt x="33543" y="13515"/>
                  </a:lnTo>
                  <a:lnTo>
                    <a:pt x="34444" y="13966"/>
                  </a:lnTo>
                  <a:lnTo>
                    <a:pt x="35263" y="14457"/>
                  </a:lnTo>
                  <a:lnTo>
                    <a:pt x="36082" y="15072"/>
                  </a:lnTo>
                  <a:lnTo>
                    <a:pt x="36451" y="15359"/>
                  </a:lnTo>
                  <a:lnTo>
                    <a:pt x="36820" y="15727"/>
                  </a:lnTo>
                  <a:lnTo>
                    <a:pt x="36000" y="16505"/>
                  </a:lnTo>
                  <a:lnTo>
                    <a:pt x="35181" y="17283"/>
                  </a:lnTo>
                  <a:lnTo>
                    <a:pt x="34321" y="18021"/>
                  </a:lnTo>
                  <a:lnTo>
                    <a:pt x="33461" y="18758"/>
                  </a:lnTo>
                  <a:lnTo>
                    <a:pt x="33175" y="18389"/>
                  </a:lnTo>
                  <a:lnTo>
                    <a:pt x="32847" y="18062"/>
                  </a:lnTo>
                  <a:lnTo>
                    <a:pt x="32478" y="17734"/>
                  </a:lnTo>
                  <a:lnTo>
                    <a:pt x="32069" y="17406"/>
                  </a:lnTo>
                  <a:lnTo>
                    <a:pt x="31659" y="17079"/>
                  </a:lnTo>
                  <a:lnTo>
                    <a:pt x="31209" y="16833"/>
                  </a:lnTo>
                  <a:lnTo>
                    <a:pt x="30758" y="16587"/>
                  </a:lnTo>
                  <a:lnTo>
                    <a:pt x="30267" y="16382"/>
                  </a:lnTo>
                  <a:lnTo>
                    <a:pt x="29775" y="16219"/>
                  </a:lnTo>
                  <a:lnTo>
                    <a:pt x="29284" y="16055"/>
                  </a:lnTo>
                  <a:lnTo>
                    <a:pt x="29652" y="12410"/>
                  </a:lnTo>
                  <a:close/>
                  <a:moveTo>
                    <a:pt x="42390" y="10034"/>
                  </a:moveTo>
                  <a:lnTo>
                    <a:pt x="43250" y="10526"/>
                  </a:lnTo>
                  <a:lnTo>
                    <a:pt x="44110" y="11099"/>
                  </a:lnTo>
                  <a:lnTo>
                    <a:pt x="44888" y="11754"/>
                  </a:lnTo>
                  <a:lnTo>
                    <a:pt x="45257" y="12082"/>
                  </a:lnTo>
                  <a:lnTo>
                    <a:pt x="45584" y="12451"/>
                  </a:lnTo>
                  <a:lnTo>
                    <a:pt x="46035" y="12983"/>
                  </a:lnTo>
                  <a:lnTo>
                    <a:pt x="46403" y="13556"/>
                  </a:lnTo>
                  <a:lnTo>
                    <a:pt x="46772" y="14130"/>
                  </a:lnTo>
                  <a:lnTo>
                    <a:pt x="47059" y="14744"/>
                  </a:lnTo>
                  <a:lnTo>
                    <a:pt x="47304" y="15359"/>
                  </a:lnTo>
                  <a:lnTo>
                    <a:pt x="47509" y="16014"/>
                  </a:lnTo>
                  <a:lnTo>
                    <a:pt x="47714" y="16669"/>
                  </a:lnTo>
                  <a:lnTo>
                    <a:pt x="47837" y="17324"/>
                  </a:lnTo>
                  <a:lnTo>
                    <a:pt x="47878" y="17447"/>
                  </a:lnTo>
                  <a:lnTo>
                    <a:pt x="46936" y="17980"/>
                  </a:lnTo>
                  <a:lnTo>
                    <a:pt x="46035" y="18512"/>
                  </a:lnTo>
                  <a:lnTo>
                    <a:pt x="45175" y="18881"/>
                  </a:lnTo>
                  <a:lnTo>
                    <a:pt x="44356" y="19290"/>
                  </a:lnTo>
                  <a:lnTo>
                    <a:pt x="44396" y="18266"/>
                  </a:lnTo>
                  <a:lnTo>
                    <a:pt x="44396" y="17734"/>
                  </a:lnTo>
                  <a:lnTo>
                    <a:pt x="44356" y="17202"/>
                  </a:lnTo>
                  <a:lnTo>
                    <a:pt x="44274" y="16710"/>
                  </a:lnTo>
                  <a:lnTo>
                    <a:pt x="44151" y="16219"/>
                  </a:lnTo>
                  <a:lnTo>
                    <a:pt x="44028" y="15727"/>
                  </a:lnTo>
                  <a:lnTo>
                    <a:pt x="43823" y="15236"/>
                  </a:lnTo>
                  <a:lnTo>
                    <a:pt x="43577" y="14785"/>
                  </a:lnTo>
                  <a:lnTo>
                    <a:pt x="43291" y="14376"/>
                  </a:lnTo>
                  <a:lnTo>
                    <a:pt x="42922" y="13966"/>
                  </a:lnTo>
                  <a:lnTo>
                    <a:pt x="42553" y="13597"/>
                  </a:lnTo>
                  <a:lnTo>
                    <a:pt x="42144" y="13270"/>
                  </a:lnTo>
                  <a:lnTo>
                    <a:pt x="41734" y="12942"/>
                  </a:lnTo>
                  <a:lnTo>
                    <a:pt x="40874" y="12328"/>
                  </a:lnTo>
                  <a:lnTo>
                    <a:pt x="41652" y="11181"/>
                  </a:lnTo>
                  <a:lnTo>
                    <a:pt x="42390" y="10034"/>
                  </a:lnTo>
                  <a:close/>
                  <a:moveTo>
                    <a:pt x="9993" y="10526"/>
                  </a:moveTo>
                  <a:lnTo>
                    <a:pt x="10362" y="11181"/>
                  </a:lnTo>
                  <a:lnTo>
                    <a:pt x="10772" y="11795"/>
                  </a:lnTo>
                  <a:lnTo>
                    <a:pt x="11673" y="12983"/>
                  </a:lnTo>
                  <a:lnTo>
                    <a:pt x="10854" y="13802"/>
                  </a:lnTo>
                  <a:lnTo>
                    <a:pt x="10075" y="14662"/>
                  </a:lnTo>
                  <a:lnTo>
                    <a:pt x="9625" y="15236"/>
                  </a:lnTo>
                  <a:lnTo>
                    <a:pt x="9215" y="15768"/>
                  </a:lnTo>
                  <a:lnTo>
                    <a:pt x="8806" y="16341"/>
                  </a:lnTo>
                  <a:lnTo>
                    <a:pt x="8437" y="16956"/>
                  </a:lnTo>
                  <a:lnTo>
                    <a:pt x="8109" y="17529"/>
                  </a:lnTo>
                  <a:lnTo>
                    <a:pt x="7782" y="18144"/>
                  </a:lnTo>
                  <a:lnTo>
                    <a:pt x="7495" y="18799"/>
                  </a:lnTo>
                  <a:lnTo>
                    <a:pt x="7249" y="19413"/>
                  </a:lnTo>
                  <a:lnTo>
                    <a:pt x="7167" y="19372"/>
                  </a:lnTo>
                  <a:lnTo>
                    <a:pt x="6225" y="18840"/>
                  </a:lnTo>
                  <a:lnTo>
                    <a:pt x="5324" y="18266"/>
                  </a:lnTo>
                  <a:lnTo>
                    <a:pt x="5488" y="17693"/>
                  </a:lnTo>
                  <a:lnTo>
                    <a:pt x="5693" y="17079"/>
                  </a:lnTo>
                  <a:lnTo>
                    <a:pt x="5939" y="16505"/>
                  </a:lnTo>
                  <a:lnTo>
                    <a:pt x="6185" y="15891"/>
                  </a:lnTo>
                  <a:lnTo>
                    <a:pt x="6512" y="15154"/>
                  </a:lnTo>
                  <a:lnTo>
                    <a:pt x="6922" y="14417"/>
                  </a:lnTo>
                  <a:lnTo>
                    <a:pt x="7372" y="13720"/>
                  </a:lnTo>
                  <a:lnTo>
                    <a:pt x="7823" y="13065"/>
                  </a:lnTo>
                  <a:lnTo>
                    <a:pt x="8314" y="12369"/>
                  </a:lnTo>
                  <a:lnTo>
                    <a:pt x="8847" y="11754"/>
                  </a:lnTo>
                  <a:lnTo>
                    <a:pt x="9379" y="11140"/>
                  </a:lnTo>
                  <a:lnTo>
                    <a:pt x="9993" y="10526"/>
                  </a:lnTo>
                  <a:close/>
                  <a:moveTo>
                    <a:pt x="40506" y="12819"/>
                  </a:moveTo>
                  <a:lnTo>
                    <a:pt x="41243" y="13352"/>
                  </a:lnTo>
                  <a:lnTo>
                    <a:pt x="41939" y="13925"/>
                  </a:lnTo>
                  <a:lnTo>
                    <a:pt x="42349" y="14294"/>
                  </a:lnTo>
                  <a:lnTo>
                    <a:pt x="42717" y="14662"/>
                  </a:lnTo>
                  <a:lnTo>
                    <a:pt x="43045" y="15113"/>
                  </a:lnTo>
                  <a:lnTo>
                    <a:pt x="43291" y="15563"/>
                  </a:lnTo>
                  <a:lnTo>
                    <a:pt x="43495" y="16096"/>
                  </a:lnTo>
                  <a:lnTo>
                    <a:pt x="43659" y="16669"/>
                  </a:lnTo>
                  <a:lnTo>
                    <a:pt x="43741" y="17283"/>
                  </a:lnTo>
                  <a:lnTo>
                    <a:pt x="43782" y="17857"/>
                  </a:lnTo>
                  <a:lnTo>
                    <a:pt x="43782" y="18717"/>
                  </a:lnTo>
                  <a:lnTo>
                    <a:pt x="43741" y="19536"/>
                  </a:lnTo>
                  <a:lnTo>
                    <a:pt x="42840" y="19905"/>
                  </a:lnTo>
                  <a:lnTo>
                    <a:pt x="41898" y="20273"/>
                  </a:lnTo>
                  <a:lnTo>
                    <a:pt x="40956" y="20560"/>
                  </a:lnTo>
                  <a:lnTo>
                    <a:pt x="40014" y="20847"/>
                  </a:lnTo>
                  <a:lnTo>
                    <a:pt x="39932" y="20191"/>
                  </a:lnTo>
                  <a:lnTo>
                    <a:pt x="39850" y="19618"/>
                  </a:lnTo>
                  <a:lnTo>
                    <a:pt x="39687" y="19045"/>
                  </a:lnTo>
                  <a:lnTo>
                    <a:pt x="39482" y="18471"/>
                  </a:lnTo>
                  <a:lnTo>
                    <a:pt x="39277" y="17898"/>
                  </a:lnTo>
                  <a:lnTo>
                    <a:pt x="38990" y="17365"/>
                  </a:lnTo>
                  <a:lnTo>
                    <a:pt x="38704" y="16874"/>
                  </a:lnTo>
                  <a:lnTo>
                    <a:pt x="38335" y="16382"/>
                  </a:lnTo>
                  <a:lnTo>
                    <a:pt x="37966" y="15891"/>
                  </a:lnTo>
                  <a:lnTo>
                    <a:pt x="38949" y="14785"/>
                  </a:lnTo>
                  <a:lnTo>
                    <a:pt x="39891" y="13638"/>
                  </a:lnTo>
                  <a:lnTo>
                    <a:pt x="40506" y="12819"/>
                  </a:lnTo>
                  <a:close/>
                  <a:moveTo>
                    <a:pt x="12123" y="13475"/>
                  </a:moveTo>
                  <a:lnTo>
                    <a:pt x="12901" y="14376"/>
                  </a:lnTo>
                  <a:lnTo>
                    <a:pt x="13720" y="15236"/>
                  </a:lnTo>
                  <a:lnTo>
                    <a:pt x="13802" y="15318"/>
                  </a:lnTo>
                  <a:lnTo>
                    <a:pt x="13229" y="16178"/>
                  </a:lnTo>
                  <a:lnTo>
                    <a:pt x="12942" y="16751"/>
                  </a:lnTo>
                  <a:lnTo>
                    <a:pt x="12656" y="17324"/>
                  </a:lnTo>
                  <a:lnTo>
                    <a:pt x="12410" y="17898"/>
                  </a:lnTo>
                  <a:lnTo>
                    <a:pt x="12205" y="18471"/>
                  </a:lnTo>
                  <a:lnTo>
                    <a:pt x="12000" y="19085"/>
                  </a:lnTo>
                  <a:lnTo>
                    <a:pt x="11836" y="19700"/>
                  </a:lnTo>
                  <a:lnTo>
                    <a:pt x="11591" y="20929"/>
                  </a:lnTo>
                  <a:lnTo>
                    <a:pt x="11550" y="21051"/>
                  </a:lnTo>
                  <a:lnTo>
                    <a:pt x="10608" y="20765"/>
                  </a:lnTo>
                  <a:lnTo>
                    <a:pt x="9707" y="20478"/>
                  </a:lnTo>
                  <a:lnTo>
                    <a:pt x="8806" y="20150"/>
                  </a:lnTo>
                  <a:lnTo>
                    <a:pt x="7905" y="19741"/>
                  </a:lnTo>
                  <a:lnTo>
                    <a:pt x="8191" y="19004"/>
                  </a:lnTo>
                  <a:lnTo>
                    <a:pt x="8519" y="18307"/>
                  </a:lnTo>
                  <a:lnTo>
                    <a:pt x="8847" y="17611"/>
                  </a:lnTo>
                  <a:lnTo>
                    <a:pt x="9256" y="16956"/>
                  </a:lnTo>
                  <a:lnTo>
                    <a:pt x="9871" y="16014"/>
                  </a:lnTo>
                  <a:lnTo>
                    <a:pt x="10567" y="15154"/>
                  </a:lnTo>
                  <a:lnTo>
                    <a:pt x="11304" y="14294"/>
                  </a:lnTo>
                  <a:lnTo>
                    <a:pt x="12123" y="13475"/>
                  </a:lnTo>
                  <a:close/>
                  <a:moveTo>
                    <a:pt x="14253" y="15768"/>
                  </a:moveTo>
                  <a:lnTo>
                    <a:pt x="15359" y="16792"/>
                  </a:lnTo>
                  <a:lnTo>
                    <a:pt x="15113" y="17365"/>
                  </a:lnTo>
                  <a:lnTo>
                    <a:pt x="14867" y="17980"/>
                  </a:lnTo>
                  <a:lnTo>
                    <a:pt x="14703" y="18594"/>
                  </a:lnTo>
                  <a:lnTo>
                    <a:pt x="14581" y="19208"/>
                  </a:lnTo>
                  <a:lnTo>
                    <a:pt x="14499" y="19823"/>
                  </a:lnTo>
                  <a:lnTo>
                    <a:pt x="14499" y="20437"/>
                  </a:lnTo>
                  <a:lnTo>
                    <a:pt x="14499" y="21092"/>
                  </a:lnTo>
                  <a:lnTo>
                    <a:pt x="14540" y="21707"/>
                  </a:lnTo>
                  <a:lnTo>
                    <a:pt x="12901" y="21379"/>
                  </a:lnTo>
                  <a:lnTo>
                    <a:pt x="12164" y="21215"/>
                  </a:lnTo>
                  <a:lnTo>
                    <a:pt x="12287" y="20519"/>
                  </a:lnTo>
                  <a:lnTo>
                    <a:pt x="12451" y="19823"/>
                  </a:lnTo>
                  <a:lnTo>
                    <a:pt x="12656" y="19126"/>
                  </a:lnTo>
                  <a:lnTo>
                    <a:pt x="12901" y="18471"/>
                  </a:lnTo>
                  <a:lnTo>
                    <a:pt x="13147" y="17734"/>
                  </a:lnTo>
                  <a:lnTo>
                    <a:pt x="13475" y="17079"/>
                  </a:lnTo>
                  <a:lnTo>
                    <a:pt x="13843" y="16423"/>
                  </a:lnTo>
                  <a:lnTo>
                    <a:pt x="14253" y="15768"/>
                  </a:lnTo>
                  <a:close/>
                  <a:moveTo>
                    <a:pt x="29202" y="16669"/>
                  </a:moveTo>
                  <a:lnTo>
                    <a:pt x="29775" y="16833"/>
                  </a:lnTo>
                  <a:lnTo>
                    <a:pt x="30308" y="17079"/>
                  </a:lnTo>
                  <a:lnTo>
                    <a:pt x="30799" y="17324"/>
                  </a:lnTo>
                  <a:lnTo>
                    <a:pt x="31291" y="17611"/>
                  </a:lnTo>
                  <a:lnTo>
                    <a:pt x="31782" y="17939"/>
                  </a:lnTo>
                  <a:lnTo>
                    <a:pt x="32192" y="18307"/>
                  </a:lnTo>
                  <a:lnTo>
                    <a:pt x="32601" y="18717"/>
                  </a:lnTo>
                  <a:lnTo>
                    <a:pt x="32970" y="19167"/>
                  </a:lnTo>
                  <a:lnTo>
                    <a:pt x="31946" y="19946"/>
                  </a:lnTo>
                  <a:lnTo>
                    <a:pt x="30881" y="20683"/>
                  </a:lnTo>
                  <a:lnTo>
                    <a:pt x="29816" y="21379"/>
                  </a:lnTo>
                  <a:lnTo>
                    <a:pt x="28710" y="22034"/>
                  </a:lnTo>
                  <a:lnTo>
                    <a:pt x="28710" y="22034"/>
                  </a:lnTo>
                  <a:lnTo>
                    <a:pt x="29202" y="16669"/>
                  </a:lnTo>
                  <a:close/>
                  <a:moveTo>
                    <a:pt x="37475" y="16423"/>
                  </a:moveTo>
                  <a:lnTo>
                    <a:pt x="37844" y="16997"/>
                  </a:lnTo>
                  <a:lnTo>
                    <a:pt x="38212" y="17570"/>
                  </a:lnTo>
                  <a:lnTo>
                    <a:pt x="38540" y="18184"/>
                  </a:lnTo>
                  <a:lnTo>
                    <a:pt x="38786" y="18840"/>
                  </a:lnTo>
                  <a:lnTo>
                    <a:pt x="38990" y="19413"/>
                  </a:lnTo>
                  <a:lnTo>
                    <a:pt x="39113" y="19946"/>
                  </a:lnTo>
                  <a:lnTo>
                    <a:pt x="39195" y="20519"/>
                  </a:lnTo>
                  <a:lnTo>
                    <a:pt x="39236" y="21092"/>
                  </a:lnTo>
                  <a:lnTo>
                    <a:pt x="37803" y="21461"/>
                  </a:lnTo>
                  <a:lnTo>
                    <a:pt x="36369" y="21748"/>
                  </a:lnTo>
                  <a:lnTo>
                    <a:pt x="34731" y="22034"/>
                  </a:lnTo>
                  <a:lnTo>
                    <a:pt x="34731" y="21952"/>
                  </a:lnTo>
                  <a:lnTo>
                    <a:pt x="34649" y="21338"/>
                  </a:lnTo>
                  <a:lnTo>
                    <a:pt x="34485" y="20724"/>
                  </a:lnTo>
                  <a:lnTo>
                    <a:pt x="34239" y="20150"/>
                  </a:lnTo>
                  <a:lnTo>
                    <a:pt x="33994" y="19577"/>
                  </a:lnTo>
                  <a:lnTo>
                    <a:pt x="34895" y="18840"/>
                  </a:lnTo>
                  <a:lnTo>
                    <a:pt x="35755" y="18062"/>
                  </a:lnTo>
                  <a:lnTo>
                    <a:pt x="36615" y="17283"/>
                  </a:lnTo>
                  <a:lnTo>
                    <a:pt x="37475" y="16423"/>
                  </a:lnTo>
                  <a:close/>
                  <a:moveTo>
                    <a:pt x="23222" y="17079"/>
                  </a:moveTo>
                  <a:lnTo>
                    <a:pt x="23714" y="18021"/>
                  </a:lnTo>
                  <a:lnTo>
                    <a:pt x="24205" y="18963"/>
                  </a:lnTo>
                  <a:lnTo>
                    <a:pt x="24738" y="19864"/>
                  </a:lnTo>
                  <a:lnTo>
                    <a:pt x="25311" y="20765"/>
                  </a:lnTo>
                  <a:lnTo>
                    <a:pt x="26212" y="22157"/>
                  </a:lnTo>
                  <a:lnTo>
                    <a:pt x="24656" y="21502"/>
                  </a:lnTo>
                  <a:lnTo>
                    <a:pt x="23140" y="20806"/>
                  </a:lnTo>
                  <a:lnTo>
                    <a:pt x="21584" y="19946"/>
                  </a:lnTo>
                  <a:lnTo>
                    <a:pt x="20028" y="19004"/>
                  </a:lnTo>
                  <a:lnTo>
                    <a:pt x="20765" y="18471"/>
                  </a:lnTo>
                  <a:lnTo>
                    <a:pt x="21502" y="17980"/>
                  </a:lnTo>
                  <a:lnTo>
                    <a:pt x="22280" y="17529"/>
                  </a:lnTo>
                  <a:lnTo>
                    <a:pt x="23099" y="17161"/>
                  </a:lnTo>
                  <a:lnTo>
                    <a:pt x="23222" y="17079"/>
                  </a:lnTo>
                  <a:close/>
                  <a:moveTo>
                    <a:pt x="15973" y="17365"/>
                  </a:moveTo>
                  <a:lnTo>
                    <a:pt x="16751" y="17980"/>
                  </a:lnTo>
                  <a:lnTo>
                    <a:pt x="17529" y="18553"/>
                  </a:lnTo>
                  <a:lnTo>
                    <a:pt x="18308" y="19126"/>
                  </a:lnTo>
                  <a:lnTo>
                    <a:pt x="19127" y="19700"/>
                  </a:lnTo>
                  <a:lnTo>
                    <a:pt x="18963" y="20314"/>
                  </a:lnTo>
                  <a:lnTo>
                    <a:pt x="18840" y="20969"/>
                  </a:lnTo>
                  <a:lnTo>
                    <a:pt x="18840" y="21625"/>
                  </a:lnTo>
                  <a:lnTo>
                    <a:pt x="18840" y="22239"/>
                  </a:lnTo>
                  <a:lnTo>
                    <a:pt x="18635" y="22239"/>
                  </a:lnTo>
                  <a:lnTo>
                    <a:pt x="16997" y="22075"/>
                  </a:lnTo>
                  <a:lnTo>
                    <a:pt x="15359" y="21830"/>
                  </a:lnTo>
                  <a:lnTo>
                    <a:pt x="15277" y="20969"/>
                  </a:lnTo>
                  <a:lnTo>
                    <a:pt x="15277" y="20150"/>
                  </a:lnTo>
                  <a:lnTo>
                    <a:pt x="15359" y="19290"/>
                  </a:lnTo>
                  <a:lnTo>
                    <a:pt x="15441" y="18840"/>
                  </a:lnTo>
                  <a:lnTo>
                    <a:pt x="15563" y="18430"/>
                  </a:lnTo>
                  <a:lnTo>
                    <a:pt x="15768" y="17898"/>
                  </a:lnTo>
                  <a:lnTo>
                    <a:pt x="15973" y="17365"/>
                  </a:lnTo>
                  <a:close/>
                  <a:moveTo>
                    <a:pt x="27482" y="16341"/>
                  </a:moveTo>
                  <a:lnTo>
                    <a:pt x="28260" y="16423"/>
                  </a:lnTo>
                  <a:lnTo>
                    <a:pt x="28219" y="16505"/>
                  </a:lnTo>
                  <a:lnTo>
                    <a:pt x="27645" y="22567"/>
                  </a:lnTo>
                  <a:lnTo>
                    <a:pt x="26663" y="21174"/>
                  </a:lnTo>
                  <a:lnTo>
                    <a:pt x="25761" y="19741"/>
                  </a:lnTo>
                  <a:lnTo>
                    <a:pt x="24901" y="18266"/>
                  </a:lnTo>
                  <a:lnTo>
                    <a:pt x="24123" y="16751"/>
                  </a:lnTo>
                  <a:lnTo>
                    <a:pt x="24942" y="16546"/>
                  </a:lnTo>
                  <a:lnTo>
                    <a:pt x="25761" y="16382"/>
                  </a:lnTo>
                  <a:lnTo>
                    <a:pt x="26622" y="16341"/>
                  </a:lnTo>
                  <a:close/>
                  <a:moveTo>
                    <a:pt x="33502" y="19987"/>
                  </a:moveTo>
                  <a:lnTo>
                    <a:pt x="33707" y="20437"/>
                  </a:lnTo>
                  <a:lnTo>
                    <a:pt x="33871" y="20888"/>
                  </a:lnTo>
                  <a:lnTo>
                    <a:pt x="34035" y="21502"/>
                  </a:lnTo>
                  <a:lnTo>
                    <a:pt x="34117" y="22116"/>
                  </a:lnTo>
                  <a:lnTo>
                    <a:pt x="33052" y="22280"/>
                  </a:lnTo>
                  <a:lnTo>
                    <a:pt x="31946" y="22403"/>
                  </a:lnTo>
                  <a:lnTo>
                    <a:pt x="29775" y="22567"/>
                  </a:lnTo>
                  <a:lnTo>
                    <a:pt x="31250" y="21625"/>
                  </a:lnTo>
                  <a:lnTo>
                    <a:pt x="32724" y="20601"/>
                  </a:lnTo>
                  <a:lnTo>
                    <a:pt x="33502" y="19987"/>
                  </a:lnTo>
                  <a:close/>
                  <a:moveTo>
                    <a:pt x="19618" y="20027"/>
                  </a:moveTo>
                  <a:lnTo>
                    <a:pt x="20560" y="20560"/>
                  </a:lnTo>
                  <a:lnTo>
                    <a:pt x="21461" y="21133"/>
                  </a:lnTo>
                  <a:lnTo>
                    <a:pt x="22936" y="21911"/>
                  </a:lnTo>
                  <a:lnTo>
                    <a:pt x="24451" y="22608"/>
                  </a:lnTo>
                  <a:lnTo>
                    <a:pt x="21953" y="22485"/>
                  </a:lnTo>
                  <a:lnTo>
                    <a:pt x="19454" y="22321"/>
                  </a:lnTo>
                  <a:lnTo>
                    <a:pt x="19413" y="21748"/>
                  </a:lnTo>
                  <a:lnTo>
                    <a:pt x="19413" y="21174"/>
                  </a:lnTo>
                  <a:lnTo>
                    <a:pt x="19495" y="20560"/>
                  </a:lnTo>
                  <a:lnTo>
                    <a:pt x="19618" y="20027"/>
                  </a:lnTo>
                  <a:close/>
                  <a:moveTo>
                    <a:pt x="34157" y="23099"/>
                  </a:moveTo>
                  <a:lnTo>
                    <a:pt x="34076" y="23714"/>
                  </a:lnTo>
                  <a:lnTo>
                    <a:pt x="33953" y="24369"/>
                  </a:lnTo>
                  <a:lnTo>
                    <a:pt x="32642" y="24082"/>
                  </a:lnTo>
                  <a:lnTo>
                    <a:pt x="31372" y="23795"/>
                  </a:lnTo>
                  <a:lnTo>
                    <a:pt x="30103" y="23468"/>
                  </a:lnTo>
                  <a:lnTo>
                    <a:pt x="32151" y="23304"/>
                  </a:lnTo>
                  <a:lnTo>
                    <a:pt x="34157" y="23099"/>
                  </a:lnTo>
                  <a:close/>
                  <a:moveTo>
                    <a:pt x="53612" y="13843"/>
                  </a:moveTo>
                  <a:lnTo>
                    <a:pt x="53898" y="14580"/>
                  </a:lnTo>
                  <a:lnTo>
                    <a:pt x="54185" y="15440"/>
                  </a:lnTo>
                  <a:lnTo>
                    <a:pt x="54472" y="16341"/>
                  </a:lnTo>
                  <a:lnTo>
                    <a:pt x="54676" y="17242"/>
                  </a:lnTo>
                  <a:lnTo>
                    <a:pt x="54840" y="18144"/>
                  </a:lnTo>
                  <a:lnTo>
                    <a:pt x="54922" y="18840"/>
                  </a:lnTo>
                  <a:lnTo>
                    <a:pt x="55004" y="19577"/>
                  </a:lnTo>
                  <a:lnTo>
                    <a:pt x="55004" y="20355"/>
                  </a:lnTo>
                  <a:lnTo>
                    <a:pt x="55004" y="21092"/>
                  </a:lnTo>
                  <a:lnTo>
                    <a:pt x="55004" y="21870"/>
                  </a:lnTo>
                  <a:lnTo>
                    <a:pt x="54922" y="22608"/>
                  </a:lnTo>
                  <a:lnTo>
                    <a:pt x="54840" y="23345"/>
                  </a:lnTo>
                  <a:lnTo>
                    <a:pt x="54717" y="24123"/>
                  </a:lnTo>
                  <a:lnTo>
                    <a:pt x="53202" y="24328"/>
                  </a:lnTo>
                  <a:lnTo>
                    <a:pt x="51687" y="24533"/>
                  </a:lnTo>
                  <a:lnTo>
                    <a:pt x="51973" y="23468"/>
                  </a:lnTo>
                  <a:lnTo>
                    <a:pt x="52137" y="22649"/>
                  </a:lnTo>
                  <a:lnTo>
                    <a:pt x="52260" y="21789"/>
                  </a:lnTo>
                  <a:lnTo>
                    <a:pt x="52301" y="20929"/>
                  </a:lnTo>
                  <a:lnTo>
                    <a:pt x="52301" y="20109"/>
                  </a:lnTo>
                  <a:lnTo>
                    <a:pt x="52219" y="19249"/>
                  </a:lnTo>
                  <a:lnTo>
                    <a:pt x="52137" y="18430"/>
                  </a:lnTo>
                  <a:lnTo>
                    <a:pt x="51973" y="17570"/>
                  </a:lnTo>
                  <a:lnTo>
                    <a:pt x="51728" y="16751"/>
                  </a:lnTo>
                  <a:lnTo>
                    <a:pt x="51441" y="15932"/>
                  </a:lnTo>
                  <a:lnTo>
                    <a:pt x="52014" y="15440"/>
                  </a:lnTo>
                  <a:lnTo>
                    <a:pt x="52588" y="14908"/>
                  </a:lnTo>
                  <a:lnTo>
                    <a:pt x="53079" y="14376"/>
                  </a:lnTo>
                  <a:lnTo>
                    <a:pt x="53612" y="13843"/>
                  </a:lnTo>
                  <a:close/>
                  <a:moveTo>
                    <a:pt x="50908" y="16382"/>
                  </a:moveTo>
                  <a:lnTo>
                    <a:pt x="51236" y="17324"/>
                  </a:lnTo>
                  <a:lnTo>
                    <a:pt x="51441" y="18348"/>
                  </a:lnTo>
                  <a:lnTo>
                    <a:pt x="51605" y="19331"/>
                  </a:lnTo>
                  <a:lnTo>
                    <a:pt x="51687" y="20355"/>
                  </a:lnTo>
                  <a:lnTo>
                    <a:pt x="51728" y="20888"/>
                  </a:lnTo>
                  <a:lnTo>
                    <a:pt x="51687" y="21420"/>
                  </a:lnTo>
                  <a:lnTo>
                    <a:pt x="51605" y="22485"/>
                  </a:lnTo>
                  <a:lnTo>
                    <a:pt x="51400" y="23550"/>
                  </a:lnTo>
                  <a:lnTo>
                    <a:pt x="51113" y="24615"/>
                  </a:lnTo>
                  <a:lnTo>
                    <a:pt x="49475" y="24778"/>
                  </a:lnTo>
                  <a:lnTo>
                    <a:pt x="47878" y="24901"/>
                  </a:lnTo>
                  <a:lnTo>
                    <a:pt x="48083" y="24328"/>
                  </a:lnTo>
                  <a:lnTo>
                    <a:pt x="48246" y="23754"/>
                  </a:lnTo>
                  <a:lnTo>
                    <a:pt x="48410" y="23140"/>
                  </a:lnTo>
                  <a:lnTo>
                    <a:pt x="48533" y="22526"/>
                  </a:lnTo>
                  <a:lnTo>
                    <a:pt x="48656" y="21911"/>
                  </a:lnTo>
                  <a:lnTo>
                    <a:pt x="48738" y="21297"/>
                  </a:lnTo>
                  <a:lnTo>
                    <a:pt x="48779" y="20683"/>
                  </a:lnTo>
                  <a:lnTo>
                    <a:pt x="48779" y="20068"/>
                  </a:lnTo>
                  <a:lnTo>
                    <a:pt x="48779" y="19004"/>
                  </a:lnTo>
                  <a:lnTo>
                    <a:pt x="48656" y="17939"/>
                  </a:lnTo>
                  <a:lnTo>
                    <a:pt x="49803" y="17202"/>
                  </a:lnTo>
                  <a:lnTo>
                    <a:pt x="50908" y="16382"/>
                  </a:lnTo>
                  <a:close/>
                  <a:moveTo>
                    <a:pt x="39195" y="22075"/>
                  </a:moveTo>
                  <a:lnTo>
                    <a:pt x="39113" y="22812"/>
                  </a:lnTo>
                  <a:lnTo>
                    <a:pt x="38949" y="23509"/>
                  </a:lnTo>
                  <a:lnTo>
                    <a:pt x="38745" y="24246"/>
                  </a:lnTo>
                  <a:lnTo>
                    <a:pt x="38458" y="24942"/>
                  </a:lnTo>
                  <a:lnTo>
                    <a:pt x="36492" y="24737"/>
                  </a:lnTo>
                  <a:lnTo>
                    <a:pt x="34567" y="24451"/>
                  </a:lnTo>
                  <a:lnTo>
                    <a:pt x="34690" y="23714"/>
                  </a:lnTo>
                  <a:lnTo>
                    <a:pt x="34772" y="22976"/>
                  </a:lnTo>
                  <a:lnTo>
                    <a:pt x="35059" y="22935"/>
                  </a:lnTo>
                  <a:lnTo>
                    <a:pt x="36123" y="22772"/>
                  </a:lnTo>
                  <a:lnTo>
                    <a:pt x="37147" y="22567"/>
                  </a:lnTo>
                  <a:lnTo>
                    <a:pt x="38171" y="22321"/>
                  </a:lnTo>
                  <a:lnTo>
                    <a:pt x="39195" y="22075"/>
                  </a:lnTo>
                  <a:close/>
                  <a:moveTo>
                    <a:pt x="43659" y="20519"/>
                  </a:moveTo>
                  <a:lnTo>
                    <a:pt x="43495" y="21707"/>
                  </a:lnTo>
                  <a:lnTo>
                    <a:pt x="43291" y="22853"/>
                  </a:lnTo>
                  <a:lnTo>
                    <a:pt x="42963" y="24000"/>
                  </a:lnTo>
                  <a:lnTo>
                    <a:pt x="42553" y="25106"/>
                  </a:lnTo>
                  <a:lnTo>
                    <a:pt x="40915" y="25065"/>
                  </a:lnTo>
                  <a:lnTo>
                    <a:pt x="39277" y="24983"/>
                  </a:lnTo>
                  <a:lnTo>
                    <a:pt x="39564" y="24246"/>
                  </a:lnTo>
                  <a:lnTo>
                    <a:pt x="39809" y="23427"/>
                  </a:lnTo>
                  <a:lnTo>
                    <a:pt x="39932" y="22649"/>
                  </a:lnTo>
                  <a:lnTo>
                    <a:pt x="40014" y="21830"/>
                  </a:lnTo>
                  <a:lnTo>
                    <a:pt x="40956" y="21543"/>
                  </a:lnTo>
                  <a:lnTo>
                    <a:pt x="41857" y="21215"/>
                  </a:lnTo>
                  <a:lnTo>
                    <a:pt x="42758" y="20888"/>
                  </a:lnTo>
                  <a:lnTo>
                    <a:pt x="43659" y="20519"/>
                  </a:lnTo>
                  <a:close/>
                  <a:moveTo>
                    <a:pt x="48001" y="18389"/>
                  </a:moveTo>
                  <a:lnTo>
                    <a:pt x="48042" y="19208"/>
                  </a:lnTo>
                  <a:lnTo>
                    <a:pt x="48083" y="20068"/>
                  </a:lnTo>
                  <a:lnTo>
                    <a:pt x="48042" y="20888"/>
                  </a:lnTo>
                  <a:lnTo>
                    <a:pt x="47919" y="21748"/>
                  </a:lnTo>
                  <a:lnTo>
                    <a:pt x="47796" y="22567"/>
                  </a:lnTo>
                  <a:lnTo>
                    <a:pt x="47591" y="23386"/>
                  </a:lnTo>
                  <a:lnTo>
                    <a:pt x="47345" y="24164"/>
                  </a:lnTo>
                  <a:lnTo>
                    <a:pt x="47059" y="24983"/>
                  </a:lnTo>
                  <a:lnTo>
                    <a:pt x="45625" y="25024"/>
                  </a:lnTo>
                  <a:lnTo>
                    <a:pt x="44192" y="25106"/>
                  </a:lnTo>
                  <a:lnTo>
                    <a:pt x="43209" y="25106"/>
                  </a:lnTo>
                  <a:lnTo>
                    <a:pt x="43618" y="23918"/>
                  </a:lnTo>
                  <a:lnTo>
                    <a:pt x="43905" y="22731"/>
                  </a:lnTo>
                  <a:lnTo>
                    <a:pt x="44151" y="21502"/>
                  </a:lnTo>
                  <a:lnTo>
                    <a:pt x="44274" y="20273"/>
                  </a:lnTo>
                  <a:lnTo>
                    <a:pt x="45379" y="19782"/>
                  </a:lnTo>
                  <a:lnTo>
                    <a:pt x="46690" y="19085"/>
                  </a:lnTo>
                  <a:lnTo>
                    <a:pt x="48001" y="18389"/>
                  </a:lnTo>
                  <a:close/>
                  <a:moveTo>
                    <a:pt x="19618" y="23263"/>
                  </a:moveTo>
                  <a:lnTo>
                    <a:pt x="21256" y="23386"/>
                  </a:lnTo>
                  <a:lnTo>
                    <a:pt x="22936" y="23509"/>
                  </a:lnTo>
                  <a:lnTo>
                    <a:pt x="24328" y="23550"/>
                  </a:lnTo>
                  <a:lnTo>
                    <a:pt x="25761" y="23591"/>
                  </a:lnTo>
                  <a:lnTo>
                    <a:pt x="24369" y="24205"/>
                  </a:lnTo>
                  <a:lnTo>
                    <a:pt x="22526" y="24942"/>
                  </a:lnTo>
                  <a:lnTo>
                    <a:pt x="20683" y="25597"/>
                  </a:lnTo>
                  <a:lnTo>
                    <a:pt x="20314" y="25024"/>
                  </a:lnTo>
                  <a:lnTo>
                    <a:pt x="20028" y="24492"/>
                  </a:lnTo>
                  <a:lnTo>
                    <a:pt x="19782" y="23877"/>
                  </a:lnTo>
                  <a:lnTo>
                    <a:pt x="19618" y="23263"/>
                  </a:lnTo>
                  <a:close/>
                  <a:moveTo>
                    <a:pt x="15563" y="22812"/>
                  </a:moveTo>
                  <a:lnTo>
                    <a:pt x="16874" y="22976"/>
                  </a:lnTo>
                  <a:lnTo>
                    <a:pt x="19004" y="23222"/>
                  </a:lnTo>
                  <a:lnTo>
                    <a:pt x="19168" y="23877"/>
                  </a:lnTo>
                  <a:lnTo>
                    <a:pt x="19413" y="24533"/>
                  </a:lnTo>
                  <a:lnTo>
                    <a:pt x="19741" y="25188"/>
                  </a:lnTo>
                  <a:lnTo>
                    <a:pt x="20069" y="25761"/>
                  </a:lnTo>
                  <a:lnTo>
                    <a:pt x="18840" y="26130"/>
                  </a:lnTo>
                  <a:lnTo>
                    <a:pt x="17570" y="26458"/>
                  </a:lnTo>
                  <a:lnTo>
                    <a:pt x="16997" y="25720"/>
                  </a:lnTo>
                  <a:lnTo>
                    <a:pt x="16464" y="24942"/>
                  </a:lnTo>
                  <a:lnTo>
                    <a:pt x="16219" y="24410"/>
                  </a:lnTo>
                  <a:lnTo>
                    <a:pt x="15973" y="23877"/>
                  </a:lnTo>
                  <a:lnTo>
                    <a:pt x="15768" y="23345"/>
                  </a:lnTo>
                  <a:lnTo>
                    <a:pt x="15563" y="22812"/>
                  </a:lnTo>
                  <a:close/>
                  <a:moveTo>
                    <a:pt x="12041" y="22157"/>
                  </a:moveTo>
                  <a:lnTo>
                    <a:pt x="13393" y="22444"/>
                  </a:lnTo>
                  <a:lnTo>
                    <a:pt x="14744" y="22690"/>
                  </a:lnTo>
                  <a:lnTo>
                    <a:pt x="14990" y="23509"/>
                  </a:lnTo>
                  <a:lnTo>
                    <a:pt x="15318" y="24369"/>
                  </a:lnTo>
                  <a:lnTo>
                    <a:pt x="15727" y="25188"/>
                  </a:lnTo>
                  <a:lnTo>
                    <a:pt x="16178" y="25925"/>
                  </a:lnTo>
                  <a:lnTo>
                    <a:pt x="16710" y="26662"/>
                  </a:lnTo>
                  <a:lnTo>
                    <a:pt x="15318" y="26949"/>
                  </a:lnTo>
                  <a:lnTo>
                    <a:pt x="13925" y="27195"/>
                  </a:lnTo>
                  <a:lnTo>
                    <a:pt x="13188" y="27318"/>
                  </a:lnTo>
                  <a:lnTo>
                    <a:pt x="13188" y="27277"/>
                  </a:lnTo>
                  <a:lnTo>
                    <a:pt x="12942" y="26826"/>
                  </a:lnTo>
                  <a:lnTo>
                    <a:pt x="12697" y="26335"/>
                  </a:lnTo>
                  <a:lnTo>
                    <a:pt x="12533" y="25884"/>
                  </a:lnTo>
                  <a:lnTo>
                    <a:pt x="12369" y="25393"/>
                  </a:lnTo>
                  <a:lnTo>
                    <a:pt x="12205" y="24901"/>
                  </a:lnTo>
                  <a:lnTo>
                    <a:pt x="12123" y="24369"/>
                  </a:lnTo>
                  <a:lnTo>
                    <a:pt x="12041" y="23877"/>
                  </a:lnTo>
                  <a:lnTo>
                    <a:pt x="12041" y="23345"/>
                  </a:lnTo>
                  <a:lnTo>
                    <a:pt x="12041" y="22731"/>
                  </a:lnTo>
                  <a:lnTo>
                    <a:pt x="12041" y="22157"/>
                  </a:lnTo>
                  <a:close/>
                  <a:moveTo>
                    <a:pt x="28956" y="24287"/>
                  </a:moveTo>
                  <a:lnTo>
                    <a:pt x="29939" y="24574"/>
                  </a:lnTo>
                  <a:lnTo>
                    <a:pt x="30881" y="24819"/>
                  </a:lnTo>
                  <a:lnTo>
                    <a:pt x="32192" y="25147"/>
                  </a:lnTo>
                  <a:lnTo>
                    <a:pt x="33543" y="25393"/>
                  </a:lnTo>
                  <a:lnTo>
                    <a:pt x="33379" y="25679"/>
                  </a:lnTo>
                  <a:lnTo>
                    <a:pt x="33175" y="25966"/>
                  </a:lnTo>
                  <a:lnTo>
                    <a:pt x="32724" y="26499"/>
                  </a:lnTo>
                  <a:lnTo>
                    <a:pt x="32192" y="26949"/>
                  </a:lnTo>
                  <a:lnTo>
                    <a:pt x="31659" y="27359"/>
                  </a:lnTo>
                  <a:lnTo>
                    <a:pt x="31495" y="27195"/>
                  </a:lnTo>
                  <a:lnTo>
                    <a:pt x="30226" y="25761"/>
                  </a:lnTo>
                  <a:lnTo>
                    <a:pt x="28956" y="24287"/>
                  </a:lnTo>
                  <a:close/>
                  <a:moveTo>
                    <a:pt x="7659" y="20642"/>
                  </a:moveTo>
                  <a:lnTo>
                    <a:pt x="8478" y="20969"/>
                  </a:lnTo>
                  <a:lnTo>
                    <a:pt x="9297" y="21297"/>
                  </a:lnTo>
                  <a:lnTo>
                    <a:pt x="10116" y="21584"/>
                  </a:lnTo>
                  <a:lnTo>
                    <a:pt x="10976" y="21830"/>
                  </a:lnTo>
                  <a:lnTo>
                    <a:pt x="11427" y="21993"/>
                  </a:lnTo>
                  <a:lnTo>
                    <a:pt x="11386" y="22935"/>
                  </a:lnTo>
                  <a:lnTo>
                    <a:pt x="11386" y="23877"/>
                  </a:lnTo>
                  <a:lnTo>
                    <a:pt x="11427" y="24328"/>
                  </a:lnTo>
                  <a:lnTo>
                    <a:pt x="11509" y="24819"/>
                  </a:lnTo>
                  <a:lnTo>
                    <a:pt x="11591" y="25270"/>
                  </a:lnTo>
                  <a:lnTo>
                    <a:pt x="11714" y="25720"/>
                  </a:lnTo>
                  <a:lnTo>
                    <a:pt x="12041" y="26580"/>
                  </a:lnTo>
                  <a:lnTo>
                    <a:pt x="12451" y="27400"/>
                  </a:lnTo>
                  <a:lnTo>
                    <a:pt x="10690" y="27604"/>
                  </a:lnTo>
                  <a:lnTo>
                    <a:pt x="8970" y="27727"/>
                  </a:lnTo>
                  <a:lnTo>
                    <a:pt x="8601" y="27113"/>
                  </a:lnTo>
                  <a:lnTo>
                    <a:pt x="8273" y="26458"/>
                  </a:lnTo>
                  <a:lnTo>
                    <a:pt x="8028" y="25884"/>
                  </a:lnTo>
                  <a:lnTo>
                    <a:pt x="7823" y="25311"/>
                  </a:lnTo>
                  <a:lnTo>
                    <a:pt x="7659" y="24696"/>
                  </a:lnTo>
                  <a:lnTo>
                    <a:pt x="7536" y="24082"/>
                  </a:lnTo>
                  <a:lnTo>
                    <a:pt x="7454" y="23468"/>
                  </a:lnTo>
                  <a:lnTo>
                    <a:pt x="7454" y="22853"/>
                  </a:lnTo>
                  <a:lnTo>
                    <a:pt x="7454" y="22239"/>
                  </a:lnTo>
                  <a:lnTo>
                    <a:pt x="7495" y="21625"/>
                  </a:lnTo>
                  <a:lnTo>
                    <a:pt x="7577" y="21133"/>
                  </a:lnTo>
                  <a:lnTo>
                    <a:pt x="7659" y="20642"/>
                  </a:lnTo>
                  <a:close/>
                  <a:moveTo>
                    <a:pt x="2703" y="17038"/>
                  </a:moveTo>
                  <a:lnTo>
                    <a:pt x="3113" y="17447"/>
                  </a:lnTo>
                  <a:lnTo>
                    <a:pt x="3522" y="17898"/>
                  </a:lnTo>
                  <a:lnTo>
                    <a:pt x="3973" y="18307"/>
                  </a:lnTo>
                  <a:lnTo>
                    <a:pt x="4464" y="18676"/>
                  </a:lnTo>
                  <a:lnTo>
                    <a:pt x="4464" y="18717"/>
                  </a:lnTo>
                  <a:lnTo>
                    <a:pt x="4301" y="19536"/>
                  </a:lnTo>
                  <a:lnTo>
                    <a:pt x="4178" y="20396"/>
                  </a:lnTo>
                  <a:lnTo>
                    <a:pt x="4137" y="21215"/>
                  </a:lnTo>
                  <a:lnTo>
                    <a:pt x="4096" y="22075"/>
                  </a:lnTo>
                  <a:lnTo>
                    <a:pt x="4137" y="22894"/>
                  </a:lnTo>
                  <a:lnTo>
                    <a:pt x="4219" y="23754"/>
                  </a:lnTo>
                  <a:lnTo>
                    <a:pt x="4342" y="24574"/>
                  </a:lnTo>
                  <a:lnTo>
                    <a:pt x="4505" y="25434"/>
                  </a:lnTo>
                  <a:lnTo>
                    <a:pt x="4751" y="26621"/>
                  </a:lnTo>
                  <a:lnTo>
                    <a:pt x="5120" y="27809"/>
                  </a:lnTo>
                  <a:lnTo>
                    <a:pt x="4055" y="27768"/>
                  </a:lnTo>
                  <a:lnTo>
                    <a:pt x="3563" y="27727"/>
                  </a:lnTo>
                  <a:lnTo>
                    <a:pt x="3031" y="27604"/>
                  </a:lnTo>
                  <a:lnTo>
                    <a:pt x="2335" y="27441"/>
                  </a:lnTo>
                  <a:lnTo>
                    <a:pt x="2130" y="26621"/>
                  </a:lnTo>
                  <a:lnTo>
                    <a:pt x="1925" y="25843"/>
                  </a:lnTo>
                  <a:lnTo>
                    <a:pt x="1802" y="25024"/>
                  </a:lnTo>
                  <a:lnTo>
                    <a:pt x="1720" y="24205"/>
                  </a:lnTo>
                  <a:lnTo>
                    <a:pt x="1638" y="23386"/>
                  </a:lnTo>
                  <a:lnTo>
                    <a:pt x="1638" y="22526"/>
                  </a:lnTo>
                  <a:lnTo>
                    <a:pt x="1638" y="21707"/>
                  </a:lnTo>
                  <a:lnTo>
                    <a:pt x="1720" y="20888"/>
                  </a:lnTo>
                  <a:lnTo>
                    <a:pt x="1843" y="19905"/>
                  </a:lnTo>
                  <a:lnTo>
                    <a:pt x="2048" y="18922"/>
                  </a:lnTo>
                  <a:lnTo>
                    <a:pt x="2335" y="17939"/>
                  </a:lnTo>
                  <a:lnTo>
                    <a:pt x="2703" y="17038"/>
                  </a:lnTo>
                  <a:close/>
                  <a:moveTo>
                    <a:pt x="5120" y="19167"/>
                  </a:moveTo>
                  <a:lnTo>
                    <a:pt x="6021" y="19741"/>
                  </a:lnTo>
                  <a:lnTo>
                    <a:pt x="7004" y="20314"/>
                  </a:lnTo>
                  <a:lnTo>
                    <a:pt x="6881" y="20806"/>
                  </a:lnTo>
                  <a:lnTo>
                    <a:pt x="6799" y="21297"/>
                  </a:lnTo>
                  <a:lnTo>
                    <a:pt x="6717" y="21789"/>
                  </a:lnTo>
                  <a:lnTo>
                    <a:pt x="6676" y="22321"/>
                  </a:lnTo>
                  <a:lnTo>
                    <a:pt x="6676" y="22812"/>
                  </a:lnTo>
                  <a:lnTo>
                    <a:pt x="6676" y="23345"/>
                  </a:lnTo>
                  <a:lnTo>
                    <a:pt x="6717" y="23877"/>
                  </a:lnTo>
                  <a:lnTo>
                    <a:pt x="6799" y="24410"/>
                  </a:lnTo>
                  <a:lnTo>
                    <a:pt x="7004" y="25270"/>
                  </a:lnTo>
                  <a:lnTo>
                    <a:pt x="7249" y="26130"/>
                  </a:lnTo>
                  <a:lnTo>
                    <a:pt x="7618" y="26990"/>
                  </a:lnTo>
                  <a:lnTo>
                    <a:pt x="8028" y="27768"/>
                  </a:lnTo>
                  <a:lnTo>
                    <a:pt x="5857" y="27809"/>
                  </a:lnTo>
                  <a:lnTo>
                    <a:pt x="5611" y="27031"/>
                  </a:lnTo>
                  <a:lnTo>
                    <a:pt x="5406" y="26253"/>
                  </a:lnTo>
                  <a:lnTo>
                    <a:pt x="5202" y="25475"/>
                  </a:lnTo>
                  <a:lnTo>
                    <a:pt x="5079" y="24696"/>
                  </a:lnTo>
                  <a:lnTo>
                    <a:pt x="4956" y="23877"/>
                  </a:lnTo>
                  <a:lnTo>
                    <a:pt x="4874" y="23058"/>
                  </a:lnTo>
                  <a:lnTo>
                    <a:pt x="4833" y="22280"/>
                  </a:lnTo>
                  <a:lnTo>
                    <a:pt x="4833" y="21461"/>
                  </a:lnTo>
                  <a:lnTo>
                    <a:pt x="4874" y="20888"/>
                  </a:lnTo>
                  <a:lnTo>
                    <a:pt x="4915" y="20314"/>
                  </a:lnTo>
                  <a:lnTo>
                    <a:pt x="5120" y="19167"/>
                  </a:lnTo>
                  <a:close/>
                  <a:moveTo>
                    <a:pt x="26703" y="24246"/>
                  </a:moveTo>
                  <a:lnTo>
                    <a:pt x="26458" y="24574"/>
                  </a:lnTo>
                  <a:lnTo>
                    <a:pt x="24983" y="26580"/>
                  </a:lnTo>
                  <a:lnTo>
                    <a:pt x="23878" y="28055"/>
                  </a:lnTo>
                  <a:lnTo>
                    <a:pt x="23140" y="27727"/>
                  </a:lnTo>
                  <a:lnTo>
                    <a:pt x="22403" y="27318"/>
                  </a:lnTo>
                  <a:lnTo>
                    <a:pt x="21871" y="26908"/>
                  </a:lnTo>
                  <a:lnTo>
                    <a:pt x="21379" y="26417"/>
                  </a:lnTo>
                  <a:lnTo>
                    <a:pt x="22362" y="26089"/>
                  </a:lnTo>
                  <a:lnTo>
                    <a:pt x="23304" y="25720"/>
                  </a:lnTo>
                  <a:lnTo>
                    <a:pt x="25024" y="25024"/>
                  </a:lnTo>
                  <a:lnTo>
                    <a:pt x="26703" y="24246"/>
                  </a:lnTo>
                  <a:close/>
                  <a:moveTo>
                    <a:pt x="28424" y="25106"/>
                  </a:moveTo>
                  <a:lnTo>
                    <a:pt x="29570" y="26458"/>
                  </a:lnTo>
                  <a:lnTo>
                    <a:pt x="30799" y="27809"/>
                  </a:lnTo>
                  <a:lnTo>
                    <a:pt x="30758" y="27809"/>
                  </a:lnTo>
                  <a:lnTo>
                    <a:pt x="30103" y="28096"/>
                  </a:lnTo>
                  <a:lnTo>
                    <a:pt x="29488" y="28301"/>
                  </a:lnTo>
                  <a:lnTo>
                    <a:pt x="28792" y="28464"/>
                  </a:lnTo>
                  <a:lnTo>
                    <a:pt x="28137" y="28546"/>
                  </a:lnTo>
                  <a:lnTo>
                    <a:pt x="28383" y="25516"/>
                  </a:lnTo>
                  <a:lnTo>
                    <a:pt x="28424" y="25106"/>
                  </a:lnTo>
                  <a:close/>
                  <a:moveTo>
                    <a:pt x="27441" y="24819"/>
                  </a:moveTo>
                  <a:lnTo>
                    <a:pt x="27113" y="28628"/>
                  </a:lnTo>
                  <a:lnTo>
                    <a:pt x="26540" y="28628"/>
                  </a:lnTo>
                  <a:lnTo>
                    <a:pt x="25966" y="28587"/>
                  </a:lnTo>
                  <a:lnTo>
                    <a:pt x="25393" y="28505"/>
                  </a:lnTo>
                  <a:lnTo>
                    <a:pt x="24820" y="28342"/>
                  </a:lnTo>
                  <a:lnTo>
                    <a:pt x="25434" y="27563"/>
                  </a:lnTo>
                  <a:lnTo>
                    <a:pt x="27031" y="25352"/>
                  </a:lnTo>
                  <a:lnTo>
                    <a:pt x="27441" y="24819"/>
                  </a:lnTo>
                  <a:close/>
                  <a:moveTo>
                    <a:pt x="34157" y="25516"/>
                  </a:moveTo>
                  <a:lnTo>
                    <a:pt x="36041" y="25802"/>
                  </a:lnTo>
                  <a:lnTo>
                    <a:pt x="37925" y="26007"/>
                  </a:lnTo>
                  <a:lnTo>
                    <a:pt x="37598" y="26499"/>
                  </a:lnTo>
                  <a:lnTo>
                    <a:pt x="37229" y="26990"/>
                  </a:lnTo>
                  <a:lnTo>
                    <a:pt x="36861" y="27441"/>
                  </a:lnTo>
                  <a:lnTo>
                    <a:pt x="36451" y="27891"/>
                  </a:lnTo>
                  <a:lnTo>
                    <a:pt x="36000" y="28301"/>
                  </a:lnTo>
                  <a:lnTo>
                    <a:pt x="35550" y="28710"/>
                  </a:lnTo>
                  <a:lnTo>
                    <a:pt x="35059" y="29079"/>
                  </a:lnTo>
                  <a:lnTo>
                    <a:pt x="34567" y="29406"/>
                  </a:lnTo>
                  <a:lnTo>
                    <a:pt x="33994" y="29693"/>
                  </a:lnTo>
                  <a:lnTo>
                    <a:pt x="33011" y="28751"/>
                  </a:lnTo>
                  <a:lnTo>
                    <a:pt x="32028" y="27768"/>
                  </a:lnTo>
                  <a:lnTo>
                    <a:pt x="32519" y="27441"/>
                  </a:lnTo>
                  <a:lnTo>
                    <a:pt x="32970" y="27031"/>
                  </a:lnTo>
                  <a:lnTo>
                    <a:pt x="33379" y="26621"/>
                  </a:lnTo>
                  <a:lnTo>
                    <a:pt x="33748" y="26171"/>
                  </a:lnTo>
                  <a:lnTo>
                    <a:pt x="33953" y="25843"/>
                  </a:lnTo>
                  <a:lnTo>
                    <a:pt x="34157" y="25516"/>
                  </a:lnTo>
                  <a:close/>
                  <a:moveTo>
                    <a:pt x="20765" y="26621"/>
                  </a:moveTo>
                  <a:lnTo>
                    <a:pt x="21133" y="27031"/>
                  </a:lnTo>
                  <a:lnTo>
                    <a:pt x="21666" y="27481"/>
                  </a:lnTo>
                  <a:lnTo>
                    <a:pt x="22280" y="27891"/>
                  </a:lnTo>
                  <a:lnTo>
                    <a:pt x="22895" y="28260"/>
                  </a:lnTo>
                  <a:lnTo>
                    <a:pt x="23509" y="28546"/>
                  </a:lnTo>
                  <a:lnTo>
                    <a:pt x="22526" y="29857"/>
                  </a:lnTo>
                  <a:lnTo>
                    <a:pt x="21912" y="29570"/>
                  </a:lnTo>
                  <a:lnTo>
                    <a:pt x="21297" y="29284"/>
                  </a:lnTo>
                  <a:lnTo>
                    <a:pt x="20519" y="28874"/>
                  </a:lnTo>
                  <a:lnTo>
                    <a:pt x="19782" y="28382"/>
                  </a:lnTo>
                  <a:lnTo>
                    <a:pt x="19086" y="27891"/>
                  </a:lnTo>
                  <a:lnTo>
                    <a:pt x="18430" y="27318"/>
                  </a:lnTo>
                  <a:lnTo>
                    <a:pt x="19577" y="26990"/>
                  </a:lnTo>
                  <a:lnTo>
                    <a:pt x="20765" y="26621"/>
                  </a:lnTo>
                  <a:close/>
                  <a:moveTo>
                    <a:pt x="24410" y="28874"/>
                  </a:moveTo>
                  <a:lnTo>
                    <a:pt x="25065" y="28997"/>
                  </a:lnTo>
                  <a:lnTo>
                    <a:pt x="25721" y="29120"/>
                  </a:lnTo>
                  <a:lnTo>
                    <a:pt x="26417" y="29202"/>
                  </a:lnTo>
                  <a:lnTo>
                    <a:pt x="27072" y="29202"/>
                  </a:lnTo>
                  <a:lnTo>
                    <a:pt x="26949" y="30963"/>
                  </a:lnTo>
                  <a:lnTo>
                    <a:pt x="26048" y="30840"/>
                  </a:lnTo>
                  <a:lnTo>
                    <a:pt x="25147" y="30676"/>
                  </a:lnTo>
                  <a:lnTo>
                    <a:pt x="24287" y="30471"/>
                  </a:lnTo>
                  <a:lnTo>
                    <a:pt x="23427" y="30185"/>
                  </a:lnTo>
                  <a:lnTo>
                    <a:pt x="24410" y="28874"/>
                  </a:lnTo>
                  <a:close/>
                  <a:moveTo>
                    <a:pt x="31209" y="28260"/>
                  </a:moveTo>
                  <a:lnTo>
                    <a:pt x="32151" y="29202"/>
                  </a:lnTo>
                  <a:lnTo>
                    <a:pt x="33093" y="30103"/>
                  </a:lnTo>
                  <a:lnTo>
                    <a:pt x="32478" y="30348"/>
                  </a:lnTo>
                  <a:lnTo>
                    <a:pt x="31864" y="30553"/>
                  </a:lnTo>
                  <a:lnTo>
                    <a:pt x="31209" y="30717"/>
                  </a:lnTo>
                  <a:lnTo>
                    <a:pt x="30553" y="30840"/>
                  </a:lnTo>
                  <a:lnTo>
                    <a:pt x="29898" y="30922"/>
                  </a:lnTo>
                  <a:lnTo>
                    <a:pt x="29243" y="31004"/>
                  </a:lnTo>
                  <a:lnTo>
                    <a:pt x="27932" y="31004"/>
                  </a:lnTo>
                  <a:lnTo>
                    <a:pt x="28055" y="29161"/>
                  </a:lnTo>
                  <a:lnTo>
                    <a:pt x="28997" y="28997"/>
                  </a:lnTo>
                  <a:lnTo>
                    <a:pt x="29857" y="28751"/>
                  </a:lnTo>
                  <a:lnTo>
                    <a:pt x="30553" y="28546"/>
                  </a:lnTo>
                  <a:lnTo>
                    <a:pt x="31209" y="28260"/>
                  </a:lnTo>
                  <a:close/>
                  <a:moveTo>
                    <a:pt x="38786" y="26048"/>
                  </a:moveTo>
                  <a:lnTo>
                    <a:pt x="40424" y="26171"/>
                  </a:lnTo>
                  <a:lnTo>
                    <a:pt x="42103" y="26212"/>
                  </a:lnTo>
                  <a:lnTo>
                    <a:pt x="41652" y="27031"/>
                  </a:lnTo>
                  <a:lnTo>
                    <a:pt x="41161" y="27850"/>
                  </a:lnTo>
                  <a:lnTo>
                    <a:pt x="40629" y="28628"/>
                  </a:lnTo>
                  <a:lnTo>
                    <a:pt x="40014" y="29324"/>
                  </a:lnTo>
                  <a:lnTo>
                    <a:pt x="39400" y="30021"/>
                  </a:lnTo>
                  <a:lnTo>
                    <a:pt x="38663" y="30635"/>
                  </a:lnTo>
                  <a:lnTo>
                    <a:pt x="37925" y="31208"/>
                  </a:lnTo>
                  <a:lnTo>
                    <a:pt x="37106" y="31700"/>
                  </a:lnTo>
                  <a:lnTo>
                    <a:pt x="36615" y="31987"/>
                  </a:lnTo>
                  <a:lnTo>
                    <a:pt x="35591" y="31127"/>
                  </a:lnTo>
                  <a:lnTo>
                    <a:pt x="34608" y="30266"/>
                  </a:lnTo>
                  <a:lnTo>
                    <a:pt x="35222" y="29898"/>
                  </a:lnTo>
                  <a:lnTo>
                    <a:pt x="35755" y="29529"/>
                  </a:lnTo>
                  <a:lnTo>
                    <a:pt x="36287" y="29079"/>
                  </a:lnTo>
                  <a:lnTo>
                    <a:pt x="36820" y="28628"/>
                  </a:lnTo>
                  <a:lnTo>
                    <a:pt x="37270" y="28137"/>
                  </a:lnTo>
                  <a:lnTo>
                    <a:pt x="37721" y="27645"/>
                  </a:lnTo>
                  <a:lnTo>
                    <a:pt x="38130" y="27072"/>
                  </a:lnTo>
                  <a:lnTo>
                    <a:pt x="38540" y="26499"/>
                  </a:lnTo>
                  <a:lnTo>
                    <a:pt x="38786" y="26048"/>
                  </a:lnTo>
                  <a:close/>
                  <a:moveTo>
                    <a:pt x="17529" y="27522"/>
                  </a:moveTo>
                  <a:lnTo>
                    <a:pt x="17939" y="27932"/>
                  </a:lnTo>
                  <a:lnTo>
                    <a:pt x="18389" y="28301"/>
                  </a:lnTo>
                  <a:lnTo>
                    <a:pt x="18840" y="28669"/>
                  </a:lnTo>
                  <a:lnTo>
                    <a:pt x="19331" y="29038"/>
                  </a:lnTo>
                  <a:lnTo>
                    <a:pt x="19946" y="29447"/>
                  </a:lnTo>
                  <a:lnTo>
                    <a:pt x="20601" y="29816"/>
                  </a:lnTo>
                  <a:lnTo>
                    <a:pt x="21297" y="30185"/>
                  </a:lnTo>
                  <a:lnTo>
                    <a:pt x="22035" y="30512"/>
                  </a:lnTo>
                  <a:lnTo>
                    <a:pt x="21174" y="31536"/>
                  </a:lnTo>
                  <a:lnTo>
                    <a:pt x="20314" y="32560"/>
                  </a:lnTo>
                  <a:lnTo>
                    <a:pt x="19659" y="32355"/>
                  </a:lnTo>
                  <a:lnTo>
                    <a:pt x="18840" y="32028"/>
                  </a:lnTo>
                  <a:lnTo>
                    <a:pt x="17980" y="31659"/>
                  </a:lnTo>
                  <a:lnTo>
                    <a:pt x="17202" y="31208"/>
                  </a:lnTo>
                  <a:lnTo>
                    <a:pt x="16424" y="30717"/>
                  </a:lnTo>
                  <a:lnTo>
                    <a:pt x="15727" y="30185"/>
                  </a:lnTo>
                  <a:lnTo>
                    <a:pt x="15031" y="29611"/>
                  </a:lnTo>
                  <a:lnTo>
                    <a:pt x="14417" y="28956"/>
                  </a:lnTo>
                  <a:lnTo>
                    <a:pt x="13802" y="28260"/>
                  </a:lnTo>
                  <a:lnTo>
                    <a:pt x="15686" y="27932"/>
                  </a:lnTo>
                  <a:lnTo>
                    <a:pt x="17529" y="27522"/>
                  </a:lnTo>
                  <a:close/>
                  <a:moveTo>
                    <a:pt x="46567" y="26089"/>
                  </a:moveTo>
                  <a:lnTo>
                    <a:pt x="46117" y="26908"/>
                  </a:lnTo>
                  <a:lnTo>
                    <a:pt x="45584" y="27727"/>
                  </a:lnTo>
                  <a:lnTo>
                    <a:pt x="44888" y="28669"/>
                  </a:lnTo>
                  <a:lnTo>
                    <a:pt x="44151" y="29529"/>
                  </a:lnTo>
                  <a:lnTo>
                    <a:pt x="43332" y="30307"/>
                  </a:lnTo>
                  <a:lnTo>
                    <a:pt x="42472" y="31086"/>
                  </a:lnTo>
                  <a:lnTo>
                    <a:pt x="41571" y="31782"/>
                  </a:lnTo>
                  <a:lnTo>
                    <a:pt x="40629" y="32437"/>
                  </a:lnTo>
                  <a:lnTo>
                    <a:pt x="39605" y="33011"/>
                  </a:lnTo>
                  <a:lnTo>
                    <a:pt x="38622" y="33502"/>
                  </a:lnTo>
                  <a:lnTo>
                    <a:pt x="37844" y="32929"/>
                  </a:lnTo>
                  <a:lnTo>
                    <a:pt x="37147" y="32396"/>
                  </a:lnTo>
                  <a:lnTo>
                    <a:pt x="37844" y="31946"/>
                  </a:lnTo>
                  <a:lnTo>
                    <a:pt x="38540" y="31495"/>
                  </a:lnTo>
                  <a:lnTo>
                    <a:pt x="39236" y="30963"/>
                  </a:lnTo>
                  <a:lnTo>
                    <a:pt x="39850" y="30389"/>
                  </a:lnTo>
                  <a:lnTo>
                    <a:pt x="40424" y="29816"/>
                  </a:lnTo>
                  <a:lnTo>
                    <a:pt x="40997" y="29161"/>
                  </a:lnTo>
                  <a:lnTo>
                    <a:pt x="41489" y="28464"/>
                  </a:lnTo>
                  <a:lnTo>
                    <a:pt x="41939" y="27768"/>
                  </a:lnTo>
                  <a:lnTo>
                    <a:pt x="42390" y="26990"/>
                  </a:lnTo>
                  <a:lnTo>
                    <a:pt x="42758" y="26212"/>
                  </a:lnTo>
                  <a:lnTo>
                    <a:pt x="44683" y="26171"/>
                  </a:lnTo>
                  <a:lnTo>
                    <a:pt x="46567" y="26089"/>
                  </a:lnTo>
                  <a:close/>
                  <a:moveTo>
                    <a:pt x="22895" y="30840"/>
                  </a:moveTo>
                  <a:lnTo>
                    <a:pt x="23878" y="31167"/>
                  </a:lnTo>
                  <a:lnTo>
                    <a:pt x="24860" y="31413"/>
                  </a:lnTo>
                  <a:lnTo>
                    <a:pt x="25843" y="31618"/>
                  </a:lnTo>
                  <a:lnTo>
                    <a:pt x="26867" y="31741"/>
                  </a:lnTo>
                  <a:lnTo>
                    <a:pt x="26826" y="32437"/>
                  </a:lnTo>
                  <a:lnTo>
                    <a:pt x="26744" y="33584"/>
                  </a:lnTo>
                  <a:lnTo>
                    <a:pt x="25352" y="33502"/>
                  </a:lnTo>
                  <a:lnTo>
                    <a:pt x="23959" y="33338"/>
                  </a:lnTo>
                  <a:lnTo>
                    <a:pt x="22608" y="33133"/>
                  </a:lnTo>
                  <a:lnTo>
                    <a:pt x="21256" y="32847"/>
                  </a:lnTo>
                  <a:lnTo>
                    <a:pt x="22075" y="31864"/>
                  </a:lnTo>
                  <a:lnTo>
                    <a:pt x="22895" y="30840"/>
                  </a:lnTo>
                  <a:close/>
                  <a:moveTo>
                    <a:pt x="33707" y="30717"/>
                  </a:moveTo>
                  <a:lnTo>
                    <a:pt x="34690" y="31577"/>
                  </a:lnTo>
                  <a:lnTo>
                    <a:pt x="35673" y="32396"/>
                  </a:lnTo>
                  <a:lnTo>
                    <a:pt x="34854" y="32683"/>
                  </a:lnTo>
                  <a:lnTo>
                    <a:pt x="33994" y="32970"/>
                  </a:lnTo>
                  <a:lnTo>
                    <a:pt x="33134" y="33174"/>
                  </a:lnTo>
                  <a:lnTo>
                    <a:pt x="32274" y="33338"/>
                  </a:lnTo>
                  <a:lnTo>
                    <a:pt x="31372" y="33461"/>
                  </a:lnTo>
                  <a:lnTo>
                    <a:pt x="30512" y="33543"/>
                  </a:lnTo>
                  <a:lnTo>
                    <a:pt x="29611" y="33584"/>
                  </a:lnTo>
                  <a:lnTo>
                    <a:pt x="28751" y="33625"/>
                  </a:lnTo>
                  <a:lnTo>
                    <a:pt x="27727" y="33625"/>
                  </a:lnTo>
                  <a:lnTo>
                    <a:pt x="27727" y="33420"/>
                  </a:lnTo>
                  <a:lnTo>
                    <a:pt x="27850" y="31823"/>
                  </a:lnTo>
                  <a:lnTo>
                    <a:pt x="28587" y="31823"/>
                  </a:lnTo>
                  <a:lnTo>
                    <a:pt x="29284" y="31782"/>
                  </a:lnTo>
                  <a:lnTo>
                    <a:pt x="29980" y="31700"/>
                  </a:lnTo>
                  <a:lnTo>
                    <a:pt x="30676" y="31618"/>
                  </a:lnTo>
                  <a:lnTo>
                    <a:pt x="31372" y="31495"/>
                  </a:lnTo>
                  <a:lnTo>
                    <a:pt x="32069" y="31290"/>
                  </a:lnTo>
                  <a:lnTo>
                    <a:pt x="32765" y="31086"/>
                  </a:lnTo>
                  <a:lnTo>
                    <a:pt x="33420" y="30840"/>
                  </a:lnTo>
                  <a:lnTo>
                    <a:pt x="33707" y="30717"/>
                  </a:lnTo>
                  <a:close/>
                  <a:moveTo>
                    <a:pt x="13024" y="28382"/>
                  </a:moveTo>
                  <a:lnTo>
                    <a:pt x="13434" y="28915"/>
                  </a:lnTo>
                  <a:lnTo>
                    <a:pt x="13884" y="29447"/>
                  </a:lnTo>
                  <a:lnTo>
                    <a:pt x="14376" y="29939"/>
                  </a:lnTo>
                  <a:lnTo>
                    <a:pt x="14867" y="30389"/>
                  </a:lnTo>
                  <a:lnTo>
                    <a:pt x="15400" y="30840"/>
                  </a:lnTo>
                  <a:lnTo>
                    <a:pt x="15932" y="31249"/>
                  </a:lnTo>
                  <a:lnTo>
                    <a:pt x="16505" y="31618"/>
                  </a:lnTo>
                  <a:lnTo>
                    <a:pt x="17120" y="31946"/>
                  </a:lnTo>
                  <a:lnTo>
                    <a:pt x="17775" y="32314"/>
                  </a:lnTo>
                  <a:lnTo>
                    <a:pt x="18471" y="32601"/>
                  </a:lnTo>
                  <a:lnTo>
                    <a:pt x="19127" y="32888"/>
                  </a:lnTo>
                  <a:lnTo>
                    <a:pt x="19864" y="33133"/>
                  </a:lnTo>
                  <a:lnTo>
                    <a:pt x="18840" y="34239"/>
                  </a:lnTo>
                  <a:lnTo>
                    <a:pt x="17325" y="33789"/>
                  </a:lnTo>
                  <a:lnTo>
                    <a:pt x="16587" y="33502"/>
                  </a:lnTo>
                  <a:lnTo>
                    <a:pt x="15850" y="33215"/>
                  </a:lnTo>
                  <a:lnTo>
                    <a:pt x="14990" y="32847"/>
                  </a:lnTo>
                  <a:lnTo>
                    <a:pt x="14089" y="32396"/>
                  </a:lnTo>
                  <a:lnTo>
                    <a:pt x="13270" y="31905"/>
                  </a:lnTo>
                  <a:lnTo>
                    <a:pt x="12451" y="31372"/>
                  </a:lnTo>
                  <a:lnTo>
                    <a:pt x="11673" y="30758"/>
                  </a:lnTo>
                  <a:lnTo>
                    <a:pt x="10935" y="30144"/>
                  </a:lnTo>
                  <a:lnTo>
                    <a:pt x="10280" y="29447"/>
                  </a:lnTo>
                  <a:lnTo>
                    <a:pt x="9666" y="28710"/>
                  </a:lnTo>
                  <a:lnTo>
                    <a:pt x="11058" y="28587"/>
                  </a:lnTo>
                  <a:lnTo>
                    <a:pt x="12451" y="28464"/>
                  </a:lnTo>
                  <a:lnTo>
                    <a:pt x="13024" y="28382"/>
                  </a:lnTo>
                  <a:close/>
                  <a:moveTo>
                    <a:pt x="50704" y="25638"/>
                  </a:moveTo>
                  <a:lnTo>
                    <a:pt x="50335" y="26539"/>
                  </a:lnTo>
                  <a:lnTo>
                    <a:pt x="49926" y="27277"/>
                  </a:lnTo>
                  <a:lnTo>
                    <a:pt x="49516" y="27973"/>
                  </a:lnTo>
                  <a:lnTo>
                    <a:pt x="49065" y="28628"/>
                  </a:lnTo>
                  <a:lnTo>
                    <a:pt x="48574" y="29284"/>
                  </a:lnTo>
                  <a:lnTo>
                    <a:pt x="48083" y="29898"/>
                  </a:lnTo>
                  <a:lnTo>
                    <a:pt x="47550" y="30512"/>
                  </a:lnTo>
                  <a:lnTo>
                    <a:pt x="46977" y="31086"/>
                  </a:lnTo>
                  <a:lnTo>
                    <a:pt x="46362" y="31618"/>
                  </a:lnTo>
                  <a:lnTo>
                    <a:pt x="45748" y="32150"/>
                  </a:lnTo>
                  <a:lnTo>
                    <a:pt x="45134" y="32642"/>
                  </a:lnTo>
                  <a:lnTo>
                    <a:pt x="44478" y="33133"/>
                  </a:lnTo>
                  <a:lnTo>
                    <a:pt x="43823" y="33584"/>
                  </a:lnTo>
                  <a:lnTo>
                    <a:pt x="43127" y="33993"/>
                  </a:lnTo>
                  <a:lnTo>
                    <a:pt x="42431" y="34403"/>
                  </a:lnTo>
                  <a:lnTo>
                    <a:pt x="41693" y="34813"/>
                  </a:lnTo>
                  <a:lnTo>
                    <a:pt x="40997" y="35181"/>
                  </a:lnTo>
                  <a:lnTo>
                    <a:pt x="40956" y="35181"/>
                  </a:lnTo>
                  <a:lnTo>
                    <a:pt x="39318" y="34075"/>
                  </a:lnTo>
                  <a:lnTo>
                    <a:pt x="40096" y="33666"/>
                  </a:lnTo>
                  <a:lnTo>
                    <a:pt x="40874" y="33215"/>
                  </a:lnTo>
                  <a:lnTo>
                    <a:pt x="41571" y="32724"/>
                  </a:lnTo>
                  <a:lnTo>
                    <a:pt x="42308" y="32232"/>
                  </a:lnTo>
                  <a:lnTo>
                    <a:pt x="42963" y="31700"/>
                  </a:lnTo>
                  <a:lnTo>
                    <a:pt x="43618" y="31127"/>
                  </a:lnTo>
                  <a:lnTo>
                    <a:pt x="44274" y="30512"/>
                  </a:lnTo>
                  <a:lnTo>
                    <a:pt x="44847" y="29898"/>
                  </a:lnTo>
                  <a:lnTo>
                    <a:pt x="45584" y="28997"/>
                  </a:lnTo>
                  <a:lnTo>
                    <a:pt x="46280" y="28055"/>
                  </a:lnTo>
                  <a:lnTo>
                    <a:pt x="46895" y="27031"/>
                  </a:lnTo>
                  <a:lnTo>
                    <a:pt x="47427" y="26007"/>
                  </a:lnTo>
                  <a:lnTo>
                    <a:pt x="49065" y="25843"/>
                  </a:lnTo>
                  <a:lnTo>
                    <a:pt x="50704" y="25638"/>
                  </a:lnTo>
                  <a:close/>
                  <a:moveTo>
                    <a:pt x="20765" y="33379"/>
                  </a:moveTo>
                  <a:lnTo>
                    <a:pt x="21502" y="33584"/>
                  </a:lnTo>
                  <a:lnTo>
                    <a:pt x="22198" y="33707"/>
                  </a:lnTo>
                  <a:lnTo>
                    <a:pt x="23673" y="33952"/>
                  </a:lnTo>
                  <a:lnTo>
                    <a:pt x="25147" y="34116"/>
                  </a:lnTo>
                  <a:lnTo>
                    <a:pt x="26581" y="34198"/>
                  </a:lnTo>
                  <a:lnTo>
                    <a:pt x="26663" y="34198"/>
                  </a:lnTo>
                  <a:lnTo>
                    <a:pt x="26581" y="35550"/>
                  </a:lnTo>
                  <a:lnTo>
                    <a:pt x="25229" y="35427"/>
                  </a:lnTo>
                  <a:lnTo>
                    <a:pt x="23878" y="35263"/>
                  </a:lnTo>
                  <a:lnTo>
                    <a:pt x="22567" y="35058"/>
                  </a:lnTo>
                  <a:lnTo>
                    <a:pt x="21215" y="34813"/>
                  </a:lnTo>
                  <a:lnTo>
                    <a:pt x="19782" y="34485"/>
                  </a:lnTo>
                  <a:lnTo>
                    <a:pt x="19987" y="34239"/>
                  </a:lnTo>
                  <a:lnTo>
                    <a:pt x="20765" y="33379"/>
                  </a:lnTo>
                  <a:close/>
                  <a:moveTo>
                    <a:pt x="36205" y="32847"/>
                  </a:moveTo>
                  <a:lnTo>
                    <a:pt x="37557" y="33912"/>
                  </a:lnTo>
                  <a:lnTo>
                    <a:pt x="37639" y="33952"/>
                  </a:lnTo>
                  <a:lnTo>
                    <a:pt x="36410" y="34403"/>
                  </a:lnTo>
                  <a:lnTo>
                    <a:pt x="35181" y="34772"/>
                  </a:lnTo>
                  <a:lnTo>
                    <a:pt x="33953" y="35058"/>
                  </a:lnTo>
                  <a:lnTo>
                    <a:pt x="32683" y="35304"/>
                  </a:lnTo>
                  <a:lnTo>
                    <a:pt x="31413" y="35468"/>
                  </a:lnTo>
                  <a:lnTo>
                    <a:pt x="30144" y="35550"/>
                  </a:lnTo>
                  <a:lnTo>
                    <a:pt x="28874" y="35591"/>
                  </a:lnTo>
                  <a:lnTo>
                    <a:pt x="27564" y="35591"/>
                  </a:lnTo>
                  <a:lnTo>
                    <a:pt x="27686" y="34239"/>
                  </a:lnTo>
                  <a:lnTo>
                    <a:pt x="29693" y="34239"/>
                  </a:lnTo>
                  <a:lnTo>
                    <a:pt x="30676" y="34157"/>
                  </a:lnTo>
                  <a:lnTo>
                    <a:pt x="31700" y="34034"/>
                  </a:lnTo>
                  <a:lnTo>
                    <a:pt x="32683" y="33871"/>
                  </a:lnTo>
                  <a:lnTo>
                    <a:pt x="33666" y="33666"/>
                  </a:lnTo>
                  <a:lnTo>
                    <a:pt x="34608" y="33420"/>
                  </a:lnTo>
                  <a:lnTo>
                    <a:pt x="35550" y="33092"/>
                  </a:lnTo>
                  <a:lnTo>
                    <a:pt x="36205" y="32847"/>
                  </a:lnTo>
                  <a:close/>
                  <a:moveTo>
                    <a:pt x="8683" y="28792"/>
                  </a:moveTo>
                  <a:lnTo>
                    <a:pt x="9092" y="29365"/>
                  </a:lnTo>
                  <a:lnTo>
                    <a:pt x="9584" y="29898"/>
                  </a:lnTo>
                  <a:lnTo>
                    <a:pt x="10075" y="30430"/>
                  </a:lnTo>
                  <a:lnTo>
                    <a:pt x="10608" y="30963"/>
                  </a:lnTo>
                  <a:lnTo>
                    <a:pt x="11140" y="31413"/>
                  </a:lnTo>
                  <a:lnTo>
                    <a:pt x="11714" y="31864"/>
                  </a:lnTo>
                  <a:lnTo>
                    <a:pt x="12328" y="32273"/>
                  </a:lnTo>
                  <a:lnTo>
                    <a:pt x="12901" y="32683"/>
                  </a:lnTo>
                  <a:lnTo>
                    <a:pt x="13516" y="33011"/>
                  </a:lnTo>
                  <a:lnTo>
                    <a:pt x="14171" y="33379"/>
                  </a:lnTo>
                  <a:lnTo>
                    <a:pt x="14826" y="33666"/>
                  </a:lnTo>
                  <a:lnTo>
                    <a:pt x="15441" y="33952"/>
                  </a:lnTo>
                  <a:lnTo>
                    <a:pt x="16792" y="34485"/>
                  </a:lnTo>
                  <a:lnTo>
                    <a:pt x="18144" y="34935"/>
                  </a:lnTo>
                  <a:lnTo>
                    <a:pt x="17488" y="35591"/>
                  </a:lnTo>
                  <a:lnTo>
                    <a:pt x="16751" y="36246"/>
                  </a:lnTo>
                  <a:lnTo>
                    <a:pt x="16055" y="36860"/>
                  </a:lnTo>
                  <a:lnTo>
                    <a:pt x="15522" y="36697"/>
                  </a:lnTo>
                  <a:lnTo>
                    <a:pt x="14007" y="36082"/>
                  </a:lnTo>
                  <a:lnTo>
                    <a:pt x="13229" y="35714"/>
                  </a:lnTo>
                  <a:lnTo>
                    <a:pt x="12492" y="35345"/>
                  </a:lnTo>
                  <a:lnTo>
                    <a:pt x="11755" y="34976"/>
                  </a:lnTo>
                  <a:lnTo>
                    <a:pt x="11017" y="34526"/>
                  </a:lnTo>
                  <a:lnTo>
                    <a:pt x="10362" y="34075"/>
                  </a:lnTo>
                  <a:lnTo>
                    <a:pt x="9666" y="33584"/>
                  </a:lnTo>
                  <a:lnTo>
                    <a:pt x="9133" y="33092"/>
                  </a:lnTo>
                  <a:lnTo>
                    <a:pt x="8601" y="32601"/>
                  </a:lnTo>
                  <a:lnTo>
                    <a:pt x="8109" y="32028"/>
                  </a:lnTo>
                  <a:lnTo>
                    <a:pt x="7659" y="31454"/>
                  </a:lnTo>
                  <a:lnTo>
                    <a:pt x="7249" y="30840"/>
                  </a:lnTo>
                  <a:lnTo>
                    <a:pt x="6881" y="30185"/>
                  </a:lnTo>
                  <a:lnTo>
                    <a:pt x="6512" y="29529"/>
                  </a:lnTo>
                  <a:lnTo>
                    <a:pt x="6225" y="28833"/>
                  </a:lnTo>
                  <a:lnTo>
                    <a:pt x="6840" y="28833"/>
                  </a:lnTo>
                  <a:lnTo>
                    <a:pt x="8683" y="28792"/>
                  </a:lnTo>
                  <a:close/>
                  <a:moveTo>
                    <a:pt x="54513" y="24983"/>
                  </a:moveTo>
                  <a:lnTo>
                    <a:pt x="54472" y="25188"/>
                  </a:lnTo>
                  <a:lnTo>
                    <a:pt x="54226" y="26048"/>
                  </a:lnTo>
                  <a:lnTo>
                    <a:pt x="53939" y="26908"/>
                  </a:lnTo>
                  <a:lnTo>
                    <a:pt x="53612" y="27768"/>
                  </a:lnTo>
                  <a:lnTo>
                    <a:pt x="53243" y="28546"/>
                  </a:lnTo>
                  <a:lnTo>
                    <a:pt x="52792" y="29365"/>
                  </a:lnTo>
                  <a:lnTo>
                    <a:pt x="52342" y="30144"/>
                  </a:lnTo>
                  <a:lnTo>
                    <a:pt x="51850" y="30881"/>
                  </a:lnTo>
                  <a:lnTo>
                    <a:pt x="51277" y="31577"/>
                  </a:lnTo>
                  <a:lnTo>
                    <a:pt x="50622" y="32314"/>
                  </a:lnTo>
                  <a:lnTo>
                    <a:pt x="49966" y="33051"/>
                  </a:lnTo>
                  <a:lnTo>
                    <a:pt x="49229" y="33707"/>
                  </a:lnTo>
                  <a:lnTo>
                    <a:pt x="48492" y="34321"/>
                  </a:lnTo>
                  <a:lnTo>
                    <a:pt x="47714" y="34935"/>
                  </a:lnTo>
                  <a:lnTo>
                    <a:pt x="46936" y="35509"/>
                  </a:lnTo>
                  <a:lnTo>
                    <a:pt x="46117" y="36041"/>
                  </a:lnTo>
                  <a:lnTo>
                    <a:pt x="45257" y="36533"/>
                  </a:lnTo>
                  <a:lnTo>
                    <a:pt x="44110" y="37188"/>
                  </a:lnTo>
                  <a:lnTo>
                    <a:pt x="43987" y="37106"/>
                  </a:lnTo>
                  <a:lnTo>
                    <a:pt x="43045" y="36533"/>
                  </a:lnTo>
                  <a:lnTo>
                    <a:pt x="41489" y="35550"/>
                  </a:lnTo>
                  <a:lnTo>
                    <a:pt x="42594" y="34976"/>
                  </a:lnTo>
                  <a:lnTo>
                    <a:pt x="43659" y="34362"/>
                  </a:lnTo>
                  <a:lnTo>
                    <a:pt x="44724" y="33666"/>
                  </a:lnTo>
                  <a:lnTo>
                    <a:pt x="45707" y="32929"/>
                  </a:lnTo>
                  <a:lnTo>
                    <a:pt x="46649" y="32150"/>
                  </a:lnTo>
                  <a:lnTo>
                    <a:pt x="47550" y="31290"/>
                  </a:lnTo>
                  <a:lnTo>
                    <a:pt x="48410" y="30389"/>
                  </a:lnTo>
                  <a:lnTo>
                    <a:pt x="49188" y="29406"/>
                  </a:lnTo>
                  <a:lnTo>
                    <a:pt x="49844" y="28505"/>
                  </a:lnTo>
                  <a:lnTo>
                    <a:pt x="50417" y="27563"/>
                  </a:lnTo>
                  <a:lnTo>
                    <a:pt x="50908" y="26580"/>
                  </a:lnTo>
                  <a:lnTo>
                    <a:pt x="51359" y="25557"/>
                  </a:lnTo>
                  <a:lnTo>
                    <a:pt x="52956" y="25311"/>
                  </a:lnTo>
                  <a:lnTo>
                    <a:pt x="54513" y="24983"/>
                  </a:lnTo>
                  <a:close/>
                  <a:moveTo>
                    <a:pt x="2703" y="28587"/>
                  </a:moveTo>
                  <a:lnTo>
                    <a:pt x="3400" y="28710"/>
                  </a:lnTo>
                  <a:lnTo>
                    <a:pt x="4096" y="28792"/>
                  </a:lnTo>
                  <a:lnTo>
                    <a:pt x="4792" y="28833"/>
                  </a:lnTo>
                  <a:lnTo>
                    <a:pt x="5488" y="28833"/>
                  </a:lnTo>
                  <a:lnTo>
                    <a:pt x="5775" y="29611"/>
                  </a:lnTo>
                  <a:lnTo>
                    <a:pt x="6144" y="30307"/>
                  </a:lnTo>
                  <a:lnTo>
                    <a:pt x="6553" y="31004"/>
                  </a:lnTo>
                  <a:lnTo>
                    <a:pt x="6963" y="31700"/>
                  </a:lnTo>
                  <a:lnTo>
                    <a:pt x="7495" y="32355"/>
                  </a:lnTo>
                  <a:lnTo>
                    <a:pt x="8028" y="33011"/>
                  </a:lnTo>
                  <a:lnTo>
                    <a:pt x="8642" y="33584"/>
                  </a:lnTo>
                  <a:lnTo>
                    <a:pt x="9297" y="34116"/>
                  </a:lnTo>
                  <a:lnTo>
                    <a:pt x="9952" y="34608"/>
                  </a:lnTo>
                  <a:lnTo>
                    <a:pt x="10649" y="35058"/>
                  </a:lnTo>
                  <a:lnTo>
                    <a:pt x="11386" y="35509"/>
                  </a:lnTo>
                  <a:lnTo>
                    <a:pt x="12123" y="35877"/>
                  </a:lnTo>
                  <a:lnTo>
                    <a:pt x="12942" y="36287"/>
                  </a:lnTo>
                  <a:lnTo>
                    <a:pt x="13761" y="36656"/>
                  </a:lnTo>
                  <a:lnTo>
                    <a:pt x="14581" y="37024"/>
                  </a:lnTo>
                  <a:lnTo>
                    <a:pt x="15441" y="37352"/>
                  </a:lnTo>
                  <a:lnTo>
                    <a:pt x="14007" y="38417"/>
                  </a:lnTo>
                  <a:lnTo>
                    <a:pt x="12492" y="37761"/>
                  </a:lnTo>
                  <a:lnTo>
                    <a:pt x="11017" y="37024"/>
                  </a:lnTo>
                  <a:lnTo>
                    <a:pt x="9584" y="36246"/>
                  </a:lnTo>
                  <a:lnTo>
                    <a:pt x="8191" y="35386"/>
                  </a:lnTo>
                  <a:lnTo>
                    <a:pt x="7331" y="34813"/>
                  </a:lnTo>
                  <a:lnTo>
                    <a:pt x="6471" y="34157"/>
                  </a:lnTo>
                  <a:lnTo>
                    <a:pt x="5693" y="33502"/>
                  </a:lnTo>
                  <a:lnTo>
                    <a:pt x="5324" y="33133"/>
                  </a:lnTo>
                  <a:lnTo>
                    <a:pt x="4997" y="32724"/>
                  </a:lnTo>
                  <a:lnTo>
                    <a:pt x="4669" y="32355"/>
                  </a:lnTo>
                  <a:lnTo>
                    <a:pt x="4382" y="31946"/>
                  </a:lnTo>
                  <a:lnTo>
                    <a:pt x="3850" y="31086"/>
                  </a:lnTo>
                  <a:lnTo>
                    <a:pt x="3359" y="30185"/>
                  </a:lnTo>
                  <a:lnTo>
                    <a:pt x="2949" y="29243"/>
                  </a:lnTo>
                  <a:lnTo>
                    <a:pt x="2703" y="28587"/>
                  </a:lnTo>
                  <a:close/>
                  <a:moveTo>
                    <a:pt x="38376" y="34526"/>
                  </a:moveTo>
                  <a:lnTo>
                    <a:pt x="39932" y="35632"/>
                  </a:lnTo>
                  <a:lnTo>
                    <a:pt x="38581" y="36205"/>
                  </a:lnTo>
                  <a:lnTo>
                    <a:pt x="37147" y="36737"/>
                  </a:lnTo>
                  <a:lnTo>
                    <a:pt x="35714" y="37188"/>
                  </a:lnTo>
                  <a:lnTo>
                    <a:pt x="34280" y="37557"/>
                  </a:lnTo>
                  <a:lnTo>
                    <a:pt x="32806" y="37884"/>
                  </a:lnTo>
                  <a:lnTo>
                    <a:pt x="31332" y="38130"/>
                  </a:lnTo>
                  <a:lnTo>
                    <a:pt x="29857" y="38335"/>
                  </a:lnTo>
                  <a:lnTo>
                    <a:pt x="28342" y="38458"/>
                  </a:lnTo>
                  <a:lnTo>
                    <a:pt x="27400" y="38499"/>
                  </a:lnTo>
                  <a:lnTo>
                    <a:pt x="27523" y="36410"/>
                  </a:lnTo>
                  <a:lnTo>
                    <a:pt x="29775" y="36410"/>
                  </a:lnTo>
                  <a:lnTo>
                    <a:pt x="30881" y="36328"/>
                  </a:lnTo>
                  <a:lnTo>
                    <a:pt x="31987" y="36205"/>
                  </a:lnTo>
                  <a:lnTo>
                    <a:pt x="33134" y="36041"/>
                  </a:lnTo>
                  <a:lnTo>
                    <a:pt x="34198" y="35836"/>
                  </a:lnTo>
                  <a:lnTo>
                    <a:pt x="35304" y="35591"/>
                  </a:lnTo>
                  <a:lnTo>
                    <a:pt x="36369" y="35263"/>
                  </a:lnTo>
                  <a:lnTo>
                    <a:pt x="37393" y="34935"/>
                  </a:lnTo>
                  <a:lnTo>
                    <a:pt x="38376" y="34526"/>
                  </a:lnTo>
                  <a:close/>
                  <a:moveTo>
                    <a:pt x="19086" y="35181"/>
                  </a:moveTo>
                  <a:lnTo>
                    <a:pt x="20355" y="35468"/>
                  </a:lnTo>
                  <a:lnTo>
                    <a:pt x="21625" y="35755"/>
                  </a:lnTo>
                  <a:lnTo>
                    <a:pt x="22895" y="35959"/>
                  </a:lnTo>
                  <a:lnTo>
                    <a:pt x="24164" y="36123"/>
                  </a:lnTo>
                  <a:lnTo>
                    <a:pt x="25352" y="36246"/>
                  </a:lnTo>
                  <a:lnTo>
                    <a:pt x="26499" y="36369"/>
                  </a:lnTo>
                  <a:lnTo>
                    <a:pt x="26376" y="38540"/>
                  </a:lnTo>
                  <a:lnTo>
                    <a:pt x="25147" y="38499"/>
                  </a:lnTo>
                  <a:lnTo>
                    <a:pt x="23959" y="38458"/>
                  </a:lnTo>
                  <a:lnTo>
                    <a:pt x="22772" y="38335"/>
                  </a:lnTo>
                  <a:lnTo>
                    <a:pt x="21584" y="38212"/>
                  </a:lnTo>
                  <a:lnTo>
                    <a:pt x="20437" y="38007"/>
                  </a:lnTo>
                  <a:lnTo>
                    <a:pt x="19249" y="37761"/>
                  </a:lnTo>
                  <a:lnTo>
                    <a:pt x="18103" y="37475"/>
                  </a:lnTo>
                  <a:lnTo>
                    <a:pt x="16956" y="37147"/>
                  </a:lnTo>
                  <a:lnTo>
                    <a:pt x="18062" y="36205"/>
                  </a:lnTo>
                  <a:lnTo>
                    <a:pt x="19086" y="35181"/>
                  </a:lnTo>
                  <a:close/>
                  <a:moveTo>
                    <a:pt x="16342" y="37639"/>
                  </a:moveTo>
                  <a:lnTo>
                    <a:pt x="17406" y="37966"/>
                  </a:lnTo>
                  <a:lnTo>
                    <a:pt x="18471" y="38253"/>
                  </a:lnTo>
                  <a:lnTo>
                    <a:pt x="19577" y="38499"/>
                  </a:lnTo>
                  <a:lnTo>
                    <a:pt x="20683" y="38703"/>
                  </a:lnTo>
                  <a:lnTo>
                    <a:pt x="21789" y="38867"/>
                  </a:lnTo>
                  <a:lnTo>
                    <a:pt x="22895" y="38990"/>
                  </a:lnTo>
                  <a:lnTo>
                    <a:pt x="24041" y="39113"/>
                  </a:lnTo>
                  <a:lnTo>
                    <a:pt x="25147" y="39154"/>
                  </a:lnTo>
                  <a:lnTo>
                    <a:pt x="26335" y="39154"/>
                  </a:lnTo>
                  <a:lnTo>
                    <a:pt x="26212" y="40997"/>
                  </a:lnTo>
                  <a:lnTo>
                    <a:pt x="24779" y="40915"/>
                  </a:lnTo>
                  <a:lnTo>
                    <a:pt x="23386" y="40792"/>
                  </a:lnTo>
                  <a:lnTo>
                    <a:pt x="21994" y="40587"/>
                  </a:lnTo>
                  <a:lnTo>
                    <a:pt x="20601" y="40342"/>
                  </a:lnTo>
                  <a:lnTo>
                    <a:pt x="19209" y="40055"/>
                  </a:lnTo>
                  <a:lnTo>
                    <a:pt x="17816" y="39686"/>
                  </a:lnTo>
                  <a:lnTo>
                    <a:pt x="16464" y="39277"/>
                  </a:lnTo>
                  <a:lnTo>
                    <a:pt x="15072" y="38826"/>
                  </a:lnTo>
                  <a:lnTo>
                    <a:pt x="14867" y="38744"/>
                  </a:lnTo>
                  <a:lnTo>
                    <a:pt x="15604" y="38212"/>
                  </a:lnTo>
                  <a:lnTo>
                    <a:pt x="16342" y="37639"/>
                  </a:lnTo>
                  <a:close/>
                  <a:moveTo>
                    <a:pt x="40506" y="36041"/>
                  </a:moveTo>
                  <a:lnTo>
                    <a:pt x="41652" y="36778"/>
                  </a:lnTo>
                  <a:lnTo>
                    <a:pt x="43086" y="37679"/>
                  </a:lnTo>
                  <a:lnTo>
                    <a:pt x="41611" y="38376"/>
                  </a:lnTo>
                  <a:lnTo>
                    <a:pt x="40055" y="38949"/>
                  </a:lnTo>
                  <a:lnTo>
                    <a:pt x="38499" y="39482"/>
                  </a:lnTo>
                  <a:lnTo>
                    <a:pt x="36942" y="39932"/>
                  </a:lnTo>
                  <a:lnTo>
                    <a:pt x="35345" y="40301"/>
                  </a:lnTo>
                  <a:lnTo>
                    <a:pt x="33748" y="40587"/>
                  </a:lnTo>
                  <a:lnTo>
                    <a:pt x="32110" y="40792"/>
                  </a:lnTo>
                  <a:lnTo>
                    <a:pt x="30512" y="40956"/>
                  </a:lnTo>
                  <a:lnTo>
                    <a:pt x="28833" y="41038"/>
                  </a:lnTo>
                  <a:lnTo>
                    <a:pt x="27195" y="41038"/>
                  </a:lnTo>
                  <a:lnTo>
                    <a:pt x="27359" y="39154"/>
                  </a:lnTo>
                  <a:lnTo>
                    <a:pt x="28751" y="39072"/>
                  </a:lnTo>
                  <a:lnTo>
                    <a:pt x="30185" y="38908"/>
                  </a:lnTo>
                  <a:lnTo>
                    <a:pt x="31577" y="38744"/>
                  </a:lnTo>
                  <a:lnTo>
                    <a:pt x="32970" y="38458"/>
                  </a:lnTo>
                  <a:lnTo>
                    <a:pt x="34362" y="38171"/>
                  </a:lnTo>
                  <a:lnTo>
                    <a:pt x="35755" y="37802"/>
                  </a:lnTo>
                  <a:lnTo>
                    <a:pt x="37106" y="37393"/>
                  </a:lnTo>
                  <a:lnTo>
                    <a:pt x="38458" y="36901"/>
                  </a:lnTo>
                  <a:lnTo>
                    <a:pt x="39482" y="36492"/>
                  </a:lnTo>
                  <a:lnTo>
                    <a:pt x="40506" y="36041"/>
                  </a:lnTo>
                  <a:close/>
                  <a:moveTo>
                    <a:pt x="30021" y="0"/>
                  </a:moveTo>
                  <a:lnTo>
                    <a:pt x="28874" y="41"/>
                  </a:lnTo>
                  <a:lnTo>
                    <a:pt x="26622" y="164"/>
                  </a:lnTo>
                  <a:lnTo>
                    <a:pt x="24574" y="369"/>
                  </a:lnTo>
                  <a:lnTo>
                    <a:pt x="23550" y="532"/>
                  </a:lnTo>
                  <a:lnTo>
                    <a:pt x="22526" y="655"/>
                  </a:lnTo>
                  <a:lnTo>
                    <a:pt x="21502" y="860"/>
                  </a:lnTo>
                  <a:lnTo>
                    <a:pt x="20478" y="1065"/>
                  </a:lnTo>
                  <a:lnTo>
                    <a:pt x="19495" y="1311"/>
                  </a:lnTo>
                  <a:lnTo>
                    <a:pt x="18512" y="1597"/>
                  </a:lnTo>
                  <a:lnTo>
                    <a:pt x="16874" y="2130"/>
                  </a:lnTo>
                  <a:lnTo>
                    <a:pt x="15973" y="2416"/>
                  </a:lnTo>
                  <a:lnTo>
                    <a:pt x="15154" y="2744"/>
                  </a:lnTo>
                  <a:lnTo>
                    <a:pt x="14294" y="3113"/>
                  </a:lnTo>
                  <a:lnTo>
                    <a:pt x="13475" y="3522"/>
                  </a:lnTo>
                  <a:lnTo>
                    <a:pt x="12205" y="4178"/>
                  </a:lnTo>
                  <a:lnTo>
                    <a:pt x="10976" y="4874"/>
                  </a:lnTo>
                  <a:lnTo>
                    <a:pt x="9789" y="5611"/>
                  </a:lnTo>
                  <a:lnTo>
                    <a:pt x="8601" y="6389"/>
                  </a:lnTo>
                  <a:lnTo>
                    <a:pt x="7495" y="7249"/>
                  </a:lnTo>
                  <a:lnTo>
                    <a:pt x="6471" y="8191"/>
                  </a:lnTo>
                  <a:lnTo>
                    <a:pt x="5939" y="8683"/>
                  </a:lnTo>
                  <a:lnTo>
                    <a:pt x="5447" y="9174"/>
                  </a:lnTo>
                  <a:lnTo>
                    <a:pt x="4997" y="9707"/>
                  </a:lnTo>
                  <a:lnTo>
                    <a:pt x="4546" y="10280"/>
                  </a:lnTo>
                  <a:lnTo>
                    <a:pt x="3932" y="11099"/>
                  </a:lnTo>
                  <a:lnTo>
                    <a:pt x="3359" y="11918"/>
                  </a:lnTo>
                  <a:lnTo>
                    <a:pt x="2826" y="12778"/>
                  </a:lnTo>
                  <a:lnTo>
                    <a:pt x="2335" y="13638"/>
                  </a:lnTo>
                  <a:lnTo>
                    <a:pt x="1884" y="14539"/>
                  </a:lnTo>
                  <a:lnTo>
                    <a:pt x="1475" y="15481"/>
                  </a:lnTo>
                  <a:lnTo>
                    <a:pt x="1147" y="16423"/>
                  </a:lnTo>
                  <a:lnTo>
                    <a:pt x="819" y="17365"/>
                  </a:lnTo>
                  <a:lnTo>
                    <a:pt x="533" y="18348"/>
                  </a:lnTo>
                  <a:lnTo>
                    <a:pt x="328" y="19290"/>
                  </a:lnTo>
                  <a:lnTo>
                    <a:pt x="164" y="20273"/>
                  </a:lnTo>
                  <a:lnTo>
                    <a:pt x="41" y="21297"/>
                  </a:lnTo>
                  <a:lnTo>
                    <a:pt x="0" y="22280"/>
                  </a:lnTo>
                  <a:lnTo>
                    <a:pt x="0" y="23304"/>
                  </a:lnTo>
                  <a:lnTo>
                    <a:pt x="41" y="24287"/>
                  </a:lnTo>
                  <a:lnTo>
                    <a:pt x="164" y="25311"/>
                  </a:lnTo>
                  <a:lnTo>
                    <a:pt x="369" y="26417"/>
                  </a:lnTo>
                  <a:lnTo>
                    <a:pt x="615" y="27522"/>
                  </a:lnTo>
                  <a:lnTo>
                    <a:pt x="942" y="28628"/>
                  </a:lnTo>
                  <a:lnTo>
                    <a:pt x="1311" y="29693"/>
                  </a:lnTo>
                  <a:lnTo>
                    <a:pt x="1761" y="30758"/>
                  </a:lnTo>
                  <a:lnTo>
                    <a:pt x="2294" y="31741"/>
                  </a:lnTo>
                  <a:lnTo>
                    <a:pt x="2908" y="32724"/>
                  </a:lnTo>
                  <a:lnTo>
                    <a:pt x="3563" y="33625"/>
                  </a:lnTo>
                  <a:lnTo>
                    <a:pt x="3932" y="34034"/>
                  </a:lnTo>
                  <a:lnTo>
                    <a:pt x="4301" y="34444"/>
                  </a:lnTo>
                  <a:lnTo>
                    <a:pt x="4710" y="34854"/>
                  </a:lnTo>
                  <a:lnTo>
                    <a:pt x="5120" y="35222"/>
                  </a:lnTo>
                  <a:lnTo>
                    <a:pt x="6021" y="35918"/>
                  </a:lnTo>
                  <a:lnTo>
                    <a:pt x="6922" y="36574"/>
                  </a:lnTo>
                  <a:lnTo>
                    <a:pt x="7782" y="37106"/>
                  </a:lnTo>
                  <a:lnTo>
                    <a:pt x="8683" y="37639"/>
                  </a:lnTo>
                  <a:lnTo>
                    <a:pt x="9584" y="38171"/>
                  </a:lnTo>
                  <a:lnTo>
                    <a:pt x="10485" y="38621"/>
                  </a:lnTo>
                  <a:lnTo>
                    <a:pt x="11427" y="39072"/>
                  </a:lnTo>
                  <a:lnTo>
                    <a:pt x="12369" y="39523"/>
                  </a:lnTo>
                  <a:lnTo>
                    <a:pt x="13311" y="39891"/>
                  </a:lnTo>
                  <a:lnTo>
                    <a:pt x="14253" y="40260"/>
                  </a:lnTo>
                  <a:lnTo>
                    <a:pt x="15236" y="40628"/>
                  </a:lnTo>
                  <a:lnTo>
                    <a:pt x="16219" y="40956"/>
                  </a:lnTo>
                  <a:lnTo>
                    <a:pt x="17202" y="41243"/>
                  </a:lnTo>
                  <a:lnTo>
                    <a:pt x="18185" y="41488"/>
                  </a:lnTo>
                  <a:lnTo>
                    <a:pt x="19209" y="41734"/>
                  </a:lnTo>
                  <a:lnTo>
                    <a:pt x="20191" y="41980"/>
                  </a:lnTo>
                  <a:lnTo>
                    <a:pt x="21215" y="42144"/>
                  </a:lnTo>
                  <a:lnTo>
                    <a:pt x="22239" y="42308"/>
                  </a:lnTo>
                  <a:lnTo>
                    <a:pt x="23263" y="42430"/>
                  </a:lnTo>
                  <a:lnTo>
                    <a:pt x="24287" y="42553"/>
                  </a:lnTo>
                  <a:lnTo>
                    <a:pt x="25311" y="42635"/>
                  </a:lnTo>
                  <a:lnTo>
                    <a:pt x="26335" y="42676"/>
                  </a:lnTo>
                  <a:lnTo>
                    <a:pt x="27359" y="42717"/>
                  </a:lnTo>
                  <a:lnTo>
                    <a:pt x="28383" y="42717"/>
                  </a:lnTo>
                  <a:lnTo>
                    <a:pt x="29448" y="42676"/>
                  </a:lnTo>
                  <a:lnTo>
                    <a:pt x="30471" y="42635"/>
                  </a:lnTo>
                  <a:lnTo>
                    <a:pt x="31495" y="42553"/>
                  </a:lnTo>
                  <a:lnTo>
                    <a:pt x="32519" y="42430"/>
                  </a:lnTo>
                  <a:lnTo>
                    <a:pt x="33543" y="42308"/>
                  </a:lnTo>
                  <a:lnTo>
                    <a:pt x="34526" y="42144"/>
                  </a:lnTo>
                  <a:lnTo>
                    <a:pt x="35550" y="41939"/>
                  </a:lnTo>
                  <a:lnTo>
                    <a:pt x="36574" y="41693"/>
                  </a:lnTo>
                  <a:lnTo>
                    <a:pt x="37557" y="41447"/>
                  </a:lnTo>
                  <a:lnTo>
                    <a:pt x="38540" y="41202"/>
                  </a:lnTo>
                  <a:lnTo>
                    <a:pt x="39523" y="40874"/>
                  </a:lnTo>
                  <a:lnTo>
                    <a:pt x="40506" y="40546"/>
                  </a:lnTo>
                  <a:lnTo>
                    <a:pt x="41489" y="40178"/>
                  </a:lnTo>
                  <a:lnTo>
                    <a:pt x="42431" y="39809"/>
                  </a:lnTo>
                  <a:lnTo>
                    <a:pt x="43373" y="39400"/>
                  </a:lnTo>
                  <a:lnTo>
                    <a:pt x="44274" y="38949"/>
                  </a:lnTo>
                  <a:lnTo>
                    <a:pt x="45216" y="38458"/>
                  </a:lnTo>
                  <a:lnTo>
                    <a:pt x="46117" y="37966"/>
                  </a:lnTo>
                  <a:lnTo>
                    <a:pt x="47018" y="37434"/>
                  </a:lnTo>
                  <a:lnTo>
                    <a:pt x="47878" y="36860"/>
                  </a:lnTo>
                  <a:lnTo>
                    <a:pt x="48697" y="36287"/>
                  </a:lnTo>
                  <a:lnTo>
                    <a:pt x="49516" y="35632"/>
                  </a:lnTo>
                  <a:lnTo>
                    <a:pt x="50294" y="34976"/>
                  </a:lnTo>
                  <a:lnTo>
                    <a:pt x="51072" y="34280"/>
                  </a:lnTo>
                  <a:lnTo>
                    <a:pt x="51769" y="33543"/>
                  </a:lnTo>
                  <a:lnTo>
                    <a:pt x="52465" y="32765"/>
                  </a:lnTo>
                  <a:lnTo>
                    <a:pt x="53079" y="31946"/>
                  </a:lnTo>
                  <a:lnTo>
                    <a:pt x="53693" y="31127"/>
                  </a:lnTo>
                  <a:lnTo>
                    <a:pt x="54226" y="30226"/>
                  </a:lnTo>
                  <a:lnTo>
                    <a:pt x="54717" y="29324"/>
                  </a:lnTo>
                  <a:lnTo>
                    <a:pt x="55127" y="28423"/>
                  </a:lnTo>
                  <a:lnTo>
                    <a:pt x="55496" y="27522"/>
                  </a:lnTo>
                  <a:lnTo>
                    <a:pt x="55823" y="26621"/>
                  </a:lnTo>
                  <a:lnTo>
                    <a:pt x="56069" y="25679"/>
                  </a:lnTo>
                  <a:lnTo>
                    <a:pt x="56315" y="24696"/>
                  </a:lnTo>
                  <a:lnTo>
                    <a:pt x="56478" y="23754"/>
                  </a:lnTo>
                  <a:lnTo>
                    <a:pt x="56601" y="22772"/>
                  </a:lnTo>
                  <a:lnTo>
                    <a:pt x="56683" y="21830"/>
                  </a:lnTo>
                  <a:lnTo>
                    <a:pt x="56724" y="20847"/>
                  </a:lnTo>
                  <a:lnTo>
                    <a:pt x="56683" y="19864"/>
                  </a:lnTo>
                  <a:lnTo>
                    <a:pt x="56642" y="18881"/>
                  </a:lnTo>
                  <a:lnTo>
                    <a:pt x="56519" y="17898"/>
                  </a:lnTo>
                  <a:lnTo>
                    <a:pt x="56356" y="16956"/>
                  </a:lnTo>
                  <a:lnTo>
                    <a:pt x="56151" y="16014"/>
                  </a:lnTo>
                  <a:lnTo>
                    <a:pt x="55864" y="15072"/>
                  </a:lnTo>
                  <a:lnTo>
                    <a:pt x="55537" y="14130"/>
                  </a:lnTo>
                  <a:lnTo>
                    <a:pt x="55168" y="13188"/>
                  </a:lnTo>
                  <a:lnTo>
                    <a:pt x="54717" y="12246"/>
                  </a:lnTo>
                  <a:lnTo>
                    <a:pt x="54226" y="11345"/>
                  </a:lnTo>
                  <a:lnTo>
                    <a:pt x="53693" y="10485"/>
                  </a:lnTo>
                  <a:lnTo>
                    <a:pt x="53120" y="9625"/>
                  </a:lnTo>
                  <a:lnTo>
                    <a:pt x="52506" y="8847"/>
                  </a:lnTo>
                  <a:lnTo>
                    <a:pt x="51850" y="8068"/>
                  </a:lnTo>
                  <a:lnTo>
                    <a:pt x="51113" y="7290"/>
                  </a:lnTo>
                  <a:lnTo>
                    <a:pt x="50376" y="6594"/>
                  </a:lnTo>
                  <a:lnTo>
                    <a:pt x="49639" y="5898"/>
                  </a:lnTo>
                  <a:lnTo>
                    <a:pt x="48820" y="5283"/>
                  </a:lnTo>
                  <a:lnTo>
                    <a:pt x="48001" y="4669"/>
                  </a:lnTo>
                  <a:lnTo>
                    <a:pt x="47141" y="4096"/>
                  </a:lnTo>
                  <a:lnTo>
                    <a:pt x="46280" y="3563"/>
                  </a:lnTo>
                  <a:lnTo>
                    <a:pt x="45379" y="3031"/>
                  </a:lnTo>
                  <a:lnTo>
                    <a:pt x="44478" y="2580"/>
                  </a:lnTo>
                  <a:lnTo>
                    <a:pt x="43414" y="2130"/>
                  </a:lnTo>
                  <a:lnTo>
                    <a:pt x="42349" y="1720"/>
                  </a:lnTo>
                  <a:lnTo>
                    <a:pt x="41284" y="1352"/>
                  </a:lnTo>
                  <a:lnTo>
                    <a:pt x="40178" y="1024"/>
                  </a:lnTo>
                  <a:lnTo>
                    <a:pt x="39072" y="737"/>
                  </a:lnTo>
                  <a:lnTo>
                    <a:pt x="37966" y="532"/>
                  </a:lnTo>
                  <a:lnTo>
                    <a:pt x="36861" y="369"/>
                  </a:lnTo>
                  <a:lnTo>
                    <a:pt x="35714" y="205"/>
                  </a:lnTo>
                  <a:lnTo>
                    <a:pt x="34567" y="123"/>
                  </a:lnTo>
                  <a:lnTo>
                    <a:pt x="33461" y="41"/>
                  </a:lnTo>
                  <a:lnTo>
                    <a:pt x="32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4709475" y="3364325"/>
              <a:ext cx="1209250" cy="1060775"/>
            </a:xfrm>
            <a:custGeom>
              <a:avLst/>
              <a:gdLst/>
              <a:ahLst/>
              <a:cxnLst/>
              <a:rect l="l" t="t" r="r" b="b"/>
              <a:pathLst>
                <a:path w="48370" h="42431" extrusionOk="0">
                  <a:moveTo>
                    <a:pt x="25639" y="0"/>
                  </a:moveTo>
                  <a:lnTo>
                    <a:pt x="25189" y="41"/>
                  </a:lnTo>
                  <a:lnTo>
                    <a:pt x="24779" y="164"/>
                  </a:lnTo>
                  <a:lnTo>
                    <a:pt x="24411" y="328"/>
                  </a:lnTo>
                  <a:lnTo>
                    <a:pt x="24042" y="533"/>
                  </a:lnTo>
                  <a:lnTo>
                    <a:pt x="23673" y="778"/>
                  </a:lnTo>
                  <a:lnTo>
                    <a:pt x="23346" y="1024"/>
                  </a:lnTo>
                  <a:lnTo>
                    <a:pt x="22690" y="1557"/>
                  </a:lnTo>
                  <a:lnTo>
                    <a:pt x="22117" y="2171"/>
                  </a:lnTo>
                  <a:lnTo>
                    <a:pt x="21544" y="2826"/>
                  </a:lnTo>
                  <a:lnTo>
                    <a:pt x="20970" y="3522"/>
                  </a:lnTo>
                  <a:lnTo>
                    <a:pt x="19865" y="4915"/>
                  </a:lnTo>
                  <a:lnTo>
                    <a:pt x="18800" y="6348"/>
                  </a:lnTo>
                  <a:lnTo>
                    <a:pt x="17735" y="7741"/>
                  </a:lnTo>
                  <a:lnTo>
                    <a:pt x="16957" y="8724"/>
                  </a:lnTo>
                  <a:lnTo>
                    <a:pt x="16178" y="9625"/>
                  </a:lnTo>
                  <a:lnTo>
                    <a:pt x="15318" y="10526"/>
                  </a:lnTo>
                  <a:lnTo>
                    <a:pt x="14458" y="11386"/>
                  </a:lnTo>
                  <a:lnTo>
                    <a:pt x="13803" y="11959"/>
                  </a:lnTo>
                  <a:lnTo>
                    <a:pt x="12984" y="12574"/>
                  </a:lnTo>
                  <a:lnTo>
                    <a:pt x="12329" y="13065"/>
                  </a:lnTo>
                  <a:lnTo>
                    <a:pt x="11632" y="13516"/>
                  </a:lnTo>
                  <a:lnTo>
                    <a:pt x="10936" y="13925"/>
                  </a:lnTo>
                  <a:lnTo>
                    <a:pt x="10240" y="14335"/>
                  </a:lnTo>
                  <a:lnTo>
                    <a:pt x="9503" y="14703"/>
                  </a:lnTo>
                  <a:lnTo>
                    <a:pt x="8765" y="15072"/>
                  </a:lnTo>
                  <a:lnTo>
                    <a:pt x="8028" y="15400"/>
                  </a:lnTo>
                  <a:lnTo>
                    <a:pt x="7250" y="15686"/>
                  </a:lnTo>
                  <a:lnTo>
                    <a:pt x="6472" y="15932"/>
                  </a:lnTo>
                  <a:lnTo>
                    <a:pt x="5735" y="16137"/>
                  </a:lnTo>
                  <a:lnTo>
                    <a:pt x="4178" y="16546"/>
                  </a:lnTo>
                  <a:lnTo>
                    <a:pt x="3523" y="16710"/>
                  </a:lnTo>
                  <a:lnTo>
                    <a:pt x="2868" y="16915"/>
                  </a:lnTo>
                  <a:lnTo>
                    <a:pt x="2212" y="17161"/>
                  </a:lnTo>
                  <a:lnTo>
                    <a:pt x="1639" y="17488"/>
                  </a:lnTo>
                  <a:lnTo>
                    <a:pt x="1270" y="17734"/>
                  </a:lnTo>
                  <a:lnTo>
                    <a:pt x="943" y="17980"/>
                  </a:lnTo>
                  <a:lnTo>
                    <a:pt x="615" y="18307"/>
                  </a:lnTo>
                  <a:lnTo>
                    <a:pt x="369" y="18635"/>
                  </a:lnTo>
                  <a:lnTo>
                    <a:pt x="165" y="19004"/>
                  </a:lnTo>
                  <a:lnTo>
                    <a:pt x="83" y="19168"/>
                  </a:lnTo>
                  <a:lnTo>
                    <a:pt x="42" y="19372"/>
                  </a:lnTo>
                  <a:lnTo>
                    <a:pt x="1" y="19577"/>
                  </a:lnTo>
                  <a:lnTo>
                    <a:pt x="42" y="19782"/>
                  </a:lnTo>
                  <a:lnTo>
                    <a:pt x="83" y="19987"/>
                  </a:lnTo>
                  <a:lnTo>
                    <a:pt x="124" y="20191"/>
                  </a:lnTo>
                  <a:lnTo>
                    <a:pt x="574" y="21133"/>
                  </a:lnTo>
                  <a:lnTo>
                    <a:pt x="1066" y="21994"/>
                  </a:lnTo>
                  <a:lnTo>
                    <a:pt x="1598" y="22772"/>
                  </a:lnTo>
                  <a:lnTo>
                    <a:pt x="2212" y="23591"/>
                  </a:lnTo>
                  <a:lnTo>
                    <a:pt x="2745" y="24205"/>
                  </a:lnTo>
                  <a:lnTo>
                    <a:pt x="3318" y="24779"/>
                  </a:lnTo>
                  <a:lnTo>
                    <a:pt x="3933" y="25352"/>
                  </a:lnTo>
                  <a:lnTo>
                    <a:pt x="4547" y="25884"/>
                  </a:lnTo>
                  <a:lnTo>
                    <a:pt x="5858" y="26908"/>
                  </a:lnTo>
                  <a:lnTo>
                    <a:pt x="7168" y="27891"/>
                  </a:lnTo>
                  <a:lnTo>
                    <a:pt x="9748" y="29816"/>
                  </a:lnTo>
                  <a:lnTo>
                    <a:pt x="11059" y="30840"/>
                  </a:lnTo>
                  <a:lnTo>
                    <a:pt x="12288" y="31905"/>
                  </a:lnTo>
                  <a:lnTo>
                    <a:pt x="13516" y="33052"/>
                  </a:lnTo>
                  <a:lnTo>
                    <a:pt x="14663" y="34280"/>
                  </a:lnTo>
                  <a:lnTo>
                    <a:pt x="15769" y="35550"/>
                  </a:lnTo>
                  <a:lnTo>
                    <a:pt x="16793" y="36901"/>
                  </a:lnTo>
                  <a:lnTo>
                    <a:pt x="17776" y="38335"/>
                  </a:lnTo>
                  <a:lnTo>
                    <a:pt x="18677" y="39850"/>
                  </a:lnTo>
                  <a:lnTo>
                    <a:pt x="19086" y="40588"/>
                  </a:lnTo>
                  <a:lnTo>
                    <a:pt x="19291" y="40956"/>
                  </a:lnTo>
                  <a:lnTo>
                    <a:pt x="19537" y="41325"/>
                  </a:lnTo>
                  <a:lnTo>
                    <a:pt x="19783" y="41652"/>
                  </a:lnTo>
                  <a:lnTo>
                    <a:pt x="20069" y="41939"/>
                  </a:lnTo>
                  <a:lnTo>
                    <a:pt x="20438" y="42185"/>
                  </a:lnTo>
                  <a:lnTo>
                    <a:pt x="20847" y="42349"/>
                  </a:lnTo>
                  <a:lnTo>
                    <a:pt x="21052" y="42390"/>
                  </a:lnTo>
                  <a:lnTo>
                    <a:pt x="21257" y="42431"/>
                  </a:lnTo>
                  <a:lnTo>
                    <a:pt x="21708" y="42390"/>
                  </a:lnTo>
                  <a:lnTo>
                    <a:pt x="22117" y="42308"/>
                  </a:lnTo>
                  <a:lnTo>
                    <a:pt x="22527" y="42103"/>
                  </a:lnTo>
                  <a:lnTo>
                    <a:pt x="22895" y="41898"/>
                  </a:lnTo>
                  <a:lnTo>
                    <a:pt x="23264" y="41611"/>
                  </a:lnTo>
                  <a:lnTo>
                    <a:pt x="23592" y="41325"/>
                  </a:lnTo>
                  <a:lnTo>
                    <a:pt x="23878" y="40997"/>
                  </a:lnTo>
                  <a:lnTo>
                    <a:pt x="24861" y="39891"/>
                  </a:lnTo>
                  <a:lnTo>
                    <a:pt x="25353" y="39318"/>
                  </a:lnTo>
                  <a:lnTo>
                    <a:pt x="25844" y="38785"/>
                  </a:lnTo>
                  <a:lnTo>
                    <a:pt x="26704" y="38007"/>
                  </a:lnTo>
                  <a:lnTo>
                    <a:pt x="27605" y="37270"/>
                  </a:lnTo>
                  <a:lnTo>
                    <a:pt x="28506" y="36574"/>
                  </a:lnTo>
                  <a:lnTo>
                    <a:pt x="29489" y="35919"/>
                  </a:lnTo>
                  <a:lnTo>
                    <a:pt x="30472" y="35304"/>
                  </a:lnTo>
                  <a:lnTo>
                    <a:pt x="31455" y="34731"/>
                  </a:lnTo>
                  <a:lnTo>
                    <a:pt x="32479" y="34157"/>
                  </a:lnTo>
                  <a:lnTo>
                    <a:pt x="33503" y="33584"/>
                  </a:lnTo>
                  <a:lnTo>
                    <a:pt x="34609" y="33052"/>
                  </a:lnTo>
                  <a:lnTo>
                    <a:pt x="35755" y="32478"/>
                  </a:lnTo>
                  <a:lnTo>
                    <a:pt x="38459" y="31127"/>
                  </a:lnTo>
                  <a:lnTo>
                    <a:pt x="39810" y="30430"/>
                  </a:lnTo>
                  <a:lnTo>
                    <a:pt x="41162" y="29734"/>
                  </a:lnTo>
                  <a:lnTo>
                    <a:pt x="42472" y="28997"/>
                  </a:lnTo>
                  <a:lnTo>
                    <a:pt x="43783" y="28260"/>
                  </a:lnTo>
                  <a:lnTo>
                    <a:pt x="45052" y="27441"/>
                  </a:lnTo>
                  <a:lnTo>
                    <a:pt x="46281" y="26540"/>
                  </a:lnTo>
                  <a:lnTo>
                    <a:pt x="47018" y="25966"/>
                  </a:lnTo>
                  <a:lnTo>
                    <a:pt x="47346" y="25639"/>
                  </a:lnTo>
                  <a:lnTo>
                    <a:pt x="47633" y="25311"/>
                  </a:lnTo>
                  <a:lnTo>
                    <a:pt x="47919" y="24942"/>
                  </a:lnTo>
                  <a:lnTo>
                    <a:pt x="48124" y="24533"/>
                  </a:lnTo>
                  <a:lnTo>
                    <a:pt x="48288" y="24123"/>
                  </a:lnTo>
                  <a:lnTo>
                    <a:pt x="48370" y="23673"/>
                  </a:lnTo>
                  <a:lnTo>
                    <a:pt x="48370" y="23181"/>
                  </a:lnTo>
                  <a:lnTo>
                    <a:pt x="48288" y="22772"/>
                  </a:lnTo>
                  <a:lnTo>
                    <a:pt x="48124" y="22403"/>
                  </a:lnTo>
                  <a:lnTo>
                    <a:pt x="47919" y="22075"/>
                  </a:lnTo>
                  <a:lnTo>
                    <a:pt x="47633" y="21748"/>
                  </a:lnTo>
                  <a:lnTo>
                    <a:pt x="47264" y="21502"/>
                  </a:lnTo>
                  <a:lnTo>
                    <a:pt x="46895" y="21297"/>
                  </a:lnTo>
                  <a:lnTo>
                    <a:pt x="46486" y="21174"/>
                  </a:lnTo>
                  <a:lnTo>
                    <a:pt x="45749" y="21011"/>
                  </a:lnTo>
                  <a:lnTo>
                    <a:pt x="45011" y="20847"/>
                  </a:lnTo>
                  <a:lnTo>
                    <a:pt x="44274" y="20601"/>
                  </a:lnTo>
                  <a:lnTo>
                    <a:pt x="43619" y="20273"/>
                  </a:lnTo>
                  <a:lnTo>
                    <a:pt x="42964" y="19864"/>
                  </a:lnTo>
                  <a:lnTo>
                    <a:pt x="42349" y="19413"/>
                  </a:lnTo>
                  <a:lnTo>
                    <a:pt x="41776" y="18922"/>
                  </a:lnTo>
                  <a:lnTo>
                    <a:pt x="41203" y="18389"/>
                  </a:lnTo>
                  <a:lnTo>
                    <a:pt x="39974" y="17079"/>
                  </a:lnTo>
                  <a:lnTo>
                    <a:pt x="38745" y="15727"/>
                  </a:lnTo>
                  <a:lnTo>
                    <a:pt x="37598" y="14376"/>
                  </a:lnTo>
                  <a:lnTo>
                    <a:pt x="36452" y="12983"/>
                  </a:lnTo>
                  <a:lnTo>
                    <a:pt x="35305" y="11550"/>
                  </a:lnTo>
                  <a:lnTo>
                    <a:pt x="34158" y="10075"/>
                  </a:lnTo>
                  <a:lnTo>
                    <a:pt x="33052" y="8601"/>
                  </a:lnTo>
                  <a:lnTo>
                    <a:pt x="31987" y="7127"/>
                  </a:lnTo>
                  <a:lnTo>
                    <a:pt x="30882" y="5570"/>
                  </a:lnTo>
                  <a:lnTo>
                    <a:pt x="29817" y="4014"/>
                  </a:lnTo>
                  <a:lnTo>
                    <a:pt x="28834" y="2458"/>
                  </a:lnTo>
                  <a:lnTo>
                    <a:pt x="28342" y="1720"/>
                  </a:lnTo>
                  <a:lnTo>
                    <a:pt x="27810" y="983"/>
                  </a:lnTo>
                  <a:lnTo>
                    <a:pt x="27523" y="655"/>
                  </a:lnTo>
                  <a:lnTo>
                    <a:pt x="27196" y="410"/>
                  </a:lnTo>
                  <a:lnTo>
                    <a:pt x="26827" y="205"/>
                  </a:lnTo>
                  <a:lnTo>
                    <a:pt x="26458" y="82"/>
                  </a:lnTo>
                  <a:lnTo>
                    <a:pt x="26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4778075" y="3475925"/>
              <a:ext cx="867275" cy="728025"/>
            </a:xfrm>
            <a:custGeom>
              <a:avLst/>
              <a:gdLst/>
              <a:ahLst/>
              <a:cxnLst/>
              <a:rect l="l" t="t" r="r" b="b"/>
              <a:pathLst>
                <a:path w="34691" h="29121" extrusionOk="0">
                  <a:moveTo>
                    <a:pt x="24902" y="0"/>
                  </a:moveTo>
                  <a:lnTo>
                    <a:pt x="24820" y="82"/>
                  </a:lnTo>
                  <a:lnTo>
                    <a:pt x="24738" y="164"/>
                  </a:lnTo>
                  <a:lnTo>
                    <a:pt x="24697" y="246"/>
                  </a:lnTo>
                  <a:lnTo>
                    <a:pt x="24411" y="1270"/>
                  </a:lnTo>
                  <a:lnTo>
                    <a:pt x="24083" y="2294"/>
                  </a:lnTo>
                  <a:lnTo>
                    <a:pt x="23387" y="4342"/>
                  </a:lnTo>
                  <a:lnTo>
                    <a:pt x="22691" y="6430"/>
                  </a:lnTo>
                  <a:lnTo>
                    <a:pt x="22363" y="7454"/>
                  </a:lnTo>
                  <a:lnTo>
                    <a:pt x="22035" y="8478"/>
                  </a:lnTo>
                  <a:lnTo>
                    <a:pt x="21749" y="9502"/>
                  </a:lnTo>
                  <a:lnTo>
                    <a:pt x="21503" y="10567"/>
                  </a:lnTo>
                  <a:lnTo>
                    <a:pt x="21339" y="11632"/>
                  </a:lnTo>
                  <a:lnTo>
                    <a:pt x="21175" y="12656"/>
                  </a:lnTo>
                  <a:lnTo>
                    <a:pt x="21134" y="13721"/>
                  </a:lnTo>
                  <a:lnTo>
                    <a:pt x="21175" y="14785"/>
                  </a:lnTo>
                  <a:lnTo>
                    <a:pt x="21257" y="15850"/>
                  </a:lnTo>
                  <a:lnTo>
                    <a:pt x="21339" y="16424"/>
                  </a:lnTo>
                  <a:lnTo>
                    <a:pt x="21462" y="16956"/>
                  </a:lnTo>
                  <a:lnTo>
                    <a:pt x="20438" y="15523"/>
                  </a:lnTo>
                  <a:lnTo>
                    <a:pt x="19373" y="14089"/>
                  </a:lnTo>
                  <a:lnTo>
                    <a:pt x="18267" y="12697"/>
                  </a:lnTo>
                  <a:lnTo>
                    <a:pt x="17121" y="11345"/>
                  </a:lnTo>
                  <a:lnTo>
                    <a:pt x="16506" y="10731"/>
                  </a:lnTo>
                  <a:lnTo>
                    <a:pt x="15892" y="10116"/>
                  </a:lnTo>
                  <a:lnTo>
                    <a:pt x="15237" y="9502"/>
                  </a:lnTo>
                  <a:lnTo>
                    <a:pt x="14581" y="8929"/>
                  </a:lnTo>
                  <a:lnTo>
                    <a:pt x="13885" y="8396"/>
                  </a:lnTo>
                  <a:lnTo>
                    <a:pt x="13189" y="7864"/>
                  </a:lnTo>
                  <a:lnTo>
                    <a:pt x="12452" y="7372"/>
                  </a:lnTo>
                  <a:lnTo>
                    <a:pt x="11714" y="6922"/>
                  </a:lnTo>
                  <a:lnTo>
                    <a:pt x="11059" y="7495"/>
                  </a:lnTo>
                  <a:lnTo>
                    <a:pt x="11960" y="8069"/>
                  </a:lnTo>
                  <a:lnTo>
                    <a:pt x="12861" y="8724"/>
                  </a:lnTo>
                  <a:lnTo>
                    <a:pt x="13721" y="9420"/>
                  </a:lnTo>
                  <a:lnTo>
                    <a:pt x="14499" y="10116"/>
                  </a:lnTo>
                  <a:lnTo>
                    <a:pt x="15318" y="10895"/>
                  </a:lnTo>
                  <a:lnTo>
                    <a:pt x="16056" y="11673"/>
                  </a:lnTo>
                  <a:lnTo>
                    <a:pt x="16793" y="12492"/>
                  </a:lnTo>
                  <a:lnTo>
                    <a:pt x="17489" y="13311"/>
                  </a:lnTo>
                  <a:lnTo>
                    <a:pt x="18103" y="14089"/>
                  </a:lnTo>
                  <a:lnTo>
                    <a:pt x="17899" y="14007"/>
                  </a:lnTo>
                  <a:lnTo>
                    <a:pt x="16793" y="13557"/>
                  </a:lnTo>
                  <a:lnTo>
                    <a:pt x="15646" y="13188"/>
                  </a:lnTo>
                  <a:lnTo>
                    <a:pt x="14458" y="12901"/>
                  </a:lnTo>
                  <a:lnTo>
                    <a:pt x="13312" y="12656"/>
                  </a:lnTo>
                  <a:lnTo>
                    <a:pt x="12165" y="12492"/>
                  </a:lnTo>
                  <a:lnTo>
                    <a:pt x="10977" y="12369"/>
                  </a:lnTo>
                  <a:lnTo>
                    <a:pt x="9830" y="12328"/>
                  </a:lnTo>
                  <a:lnTo>
                    <a:pt x="8643" y="12369"/>
                  </a:lnTo>
                  <a:lnTo>
                    <a:pt x="7496" y="12492"/>
                  </a:lnTo>
                  <a:lnTo>
                    <a:pt x="6349" y="12697"/>
                  </a:lnTo>
                  <a:lnTo>
                    <a:pt x="5776" y="12820"/>
                  </a:lnTo>
                  <a:lnTo>
                    <a:pt x="5243" y="12983"/>
                  </a:lnTo>
                  <a:lnTo>
                    <a:pt x="4670" y="13188"/>
                  </a:lnTo>
                  <a:lnTo>
                    <a:pt x="4137" y="13393"/>
                  </a:lnTo>
                  <a:lnTo>
                    <a:pt x="3564" y="13639"/>
                  </a:lnTo>
                  <a:lnTo>
                    <a:pt x="3032" y="13925"/>
                  </a:lnTo>
                  <a:lnTo>
                    <a:pt x="2499" y="14212"/>
                  </a:lnTo>
                  <a:lnTo>
                    <a:pt x="1967" y="14540"/>
                  </a:lnTo>
                  <a:lnTo>
                    <a:pt x="1475" y="14867"/>
                  </a:lnTo>
                  <a:lnTo>
                    <a:pt x="1025" y="15277"/>
                  </a:lnTo>
                  <a:lnTo>
                    <a:pt x="574" y="15646"/>
                  </a:lnTo>
                  <a:lnTo>
                    <a:pt x="124" y="16096"/>
                  </a:lnTo>
                  <a:lnTo>
                    <a:pt x="42" y="16219"/>
                  </a:lnTo>
                  <a:lnTo>
                    <a:pt x="1" y="16383"/>
                  </a:lnTo>
                  <a:lnTo>
                    <a:pt x="42" y="16506"/>
                  </a:lnTo>
                  <a:lnTo>
                    <a:pt x="83" y="16628"/>
                  </a:lnTo>
                  <a:lnTo>
                    <a:pt x="206" y="16751"/>
                  </a:lnTo>
                  <a:lnTo>
                    <a:pt x="329" y="16792"/>
                  </a:lnTo>
                  <a:lnTo>
                    <a:pt x="492" y="16792"/>
                  </a:lnTo>
                  <a:lnTo>
                    <a:pt x="656" y="16751"/>
                  </a:lnTo>
                  <a:lnTo>
                    <a:pt x="1107" y="16588"/>
                  </a:lnTo>
                  <a:lnTo>
                    <a:pt x="1598" y="16424"/>
                  </a:lnTo>
                  <a:lnTo>
                    <a:pt x="2090" y="16301"/>
                  </a:lnTo>
                  <a:lnTo>
                    <a:pt x="2581" y="16219"/>
                  </a:lnTo>
                  <a:lnTo>
                    <a:pt x="3073" y="16137"/>
                  </a:lnTo>
                  <a:lnTo>
                    <a:pt x="3564" y="16096"/>
                  </a:lnTo>
                  <a:lnTo>
                    <a:pt x="4588" y="16096"/>
                  </a:lnTo>
                  <a:lnTo>
                    <a:pt x="5571" y="16178"/>
                  </a:lnTo>
                  <a:lnTo>
                    <a:pt x="6595" y="16342"/>
                  </a:lnTo>
                  <a:lnTo>
                    <a:pt x="7578" y="16506"/>
                  </a:lnTo>
                  <a:lnTo>
                    <a:pt x="8561" y="16751"/>
                  </a:lnTo>
                  <a:lnTo>
                    <a:pt x="10609" y="17325"/>
                  </a:lnTo>
                  <a:lnTo>
                    <a:pt x="11673" y="17611"/>
                  </a:lnTo>
                  <a:lnTo>
                    <a:pt x="12697" y="17857"/>
                  </a:lnTo>
                  <a:lnTo>
                    <a:pt x="13762" y="18103"/>
                  </a:lnTo>
                  <a:lnTo>
                    <a:pt x="14786" y="18308"/>
                  </a:lnTo>
                  <a:lnTo>
                    <a:pt x="15851" y="18390"/>
                  </a:lnTo>
                  <a:lnTo>
                    <a:pt x="16424" y="18431"/>
                  </a:lnTo>
                  <a:lnTo>
                    <a:pt x="16957" y="18431"/>
                  </a:lnTo>
                  <a:lnTo>
                    <a:pt x="17858" y="18349"/>
                  </a:lnTo>
                  <a:lnTo>
                    <a:pt x="18349" y="18267"/>
                  </a:lnTo>
                  <a:lnTo>
                    <a:pt x="18841" y="18185"/>
                  </a:lnTo>
                  <a:lnTo>
                    <a:pt x="19291" y="18021"/>
                  </a:lnTo>
                  <a:lnTo>
                    <a:pt x="19701" y="17816"/>
                  </a:lnTo>
                  <a:lnTo>
                    <a:pt x="20110" y="17570"/>
                  </a:lnTo>
                  <a:lnTo>
                    <a:pt x="20479" y="17284"/>
                  </a:lnTo>
                  <a:lnTo>
                    <a:pt x="22691" y="20478"/>
                  </a:lnTo>
                  <a:lnTo>
                    <a:pt x="23837" y="22035"/>
                  </a:lnTo>
                  <a:lnTo>
                    <a:pt x="24984" y="23550"/>
                  </a:lnTo>
                  <a:lnTo>
                    <a:pt x="24288" y="23304"/>
                  </a:lnTo>
                  <a:lnTo>
                    <a:pt x="23551" y="23059"/>
                  </a:lnTo>
                  <a:lnTo>
                    <a:pt x="22772" y="22936"/>
                  </a:lnTo>
                  <a:lnTo>
                    <a:pt x="21994" y="22854"/>
                  </a:lnTo>
                  <a:lnTo>
                    <a:pt x="21011" y="22813"/>
                  </a:lnTo>
                  <a:lnTo>
                    <a:pt x="19987" y="22854"/>
                  </a:lnTo>
                  <a:lnTo>
                    <a:pt x="19004" y="22977"/>
                  </a:lnTo>
                  <a:lnTo>
                    <a:pt x="18022" y="23140"/>
                  </a:lnTo>
                  <a:lnTo>
                    <a:pt x="16056" y="23550"/>
                  </a:lnTo>
                  <a:lnTo>
                    <a:pt x="14090" y="24001"/>
                  </a:lnTo>
                  <a:lnTo>
                    <a:pt x="12984" y="24164"/>
                  </a:lnTo>
                  <a:lnTo>
                    <a:pt x="11837" y="24328"/>
                  </a:lnTo>
                  <a:lnTo>
                    <a:pt x="10731" y="24369"/>
                  </a:lnTo>
                  <a:lnTo>
                    <a:pt x="10158" y="24369"/>
                  </a:lnTo>
                  <a:lnTo>
                    <a:pt x="9585" y="24328"/>
                  </a:lnTo>
                  <a:lnTo>
                    <a:pt x="9421" y="24328"/>
                  </a:lnTo>
                  <a:lnTo>
                    <a:pt x="9298" y="24410"/>
                  </a:lnTo>
                  <a:lnTo>
                    <a:pt x="9216" y="24533"/>
                  </a:lnTo>
                  <a:lnTo>
                    <a:pt x="9175" y="24697"/>
                  </a:lnTo>
                  <a:lnTo>
                    <a:pt x="9175" y="24820"/>
                  </a:lnTo>
                  <a:lnTo>
                    <a:pt x="9216" y="24983"/>
                  </a:lnTo>
                  <a:lnTo>
                    <a:pt x="9339" y="25065"/>
                  </a:lnTo>
                  <a:lnTo>
                    <a:pt x="9462" y="25147"/>
                  </a:lnTo>
                  <a:lnTo>
                    <a:pt x="9953" y="25270"/>
                  </a:lnTo>
                  <a:lnTo>
                    <a:pt x="10445" y="25393"/>
                  </a:lnTo>
                  <a:lnTo>
                    <a:pt x="11346" y="25721"/>
                  </a:lnTo>
                  <a:lnTo>
                    <a:pt x="12247" y="26089"/>
                  </a:lnTo>
                  <a:lnTo>
                    <a:pt x="13148" y="26499"/>
                  </a:lnTo>
                  <a:lnTo>
                    <a:pt x="14008" y="26908"/>
                  </a:lnTo>
                  <a:lnTo>
                    <a:pt x="14909" y="27318"/>
                  </a:lnTo>
                  <a:lnTo>
                    <a:pt x="15851" y="27687"/>
                  </a:lnTo>
                  <a:lnTo>
                    <a:pt x="16752" y="27973"/>
                  </a:lnTo>
                  <a:lnTo>
                    <a:pt x="17653" y="28137"/>
                  </a:lnTo>
                  <a:lnTo>
                    <a:pt x="18554" y="28260"/>
                  </a:lnTo>
                  <a:lnTo>
                    <a:pt x="19455" y="28342"/>
                  </a:lnTo>
                  <a:lnTo>
                    <a:pt x="20356" y="28342"/>
                  </a:lnTo>
                  <a:lnTo>
                    <a:pt x="21257" y="28260"/>
                  </a:lnTo>
                  <a:lnTo>
                    <a:pt x="22158" y="28178"/>
                  </a:lnTo>
                  <a:lnTo>
                    <a:pt x="23059" y="27973"/>
                  </a:lnTo>
                  <a:lnTo>
                    <a:pt x="23919" y="27768"/>
                  </a:lnTo>
                  <a:lnTo>
                    <a:pt x="24820" y="27441"/>
                  </a:lnTo>
                  <a:lnTo>
                    <a:pt x="25639" y="27072"/>
                  </a:lnTo>
                  <a:lnTo>
                    <a:pt x="26499" y="26663"/>
                  </a:lnTo>
                  <a:lnTo>
                    <a:pt x="27278" y="26171"/>
                  </a:lnTo>
                  <a:lnTo>
                    <a:pt x="28261" y="27154"/>
                  </a:lnTo>
                  <a:lnTo>
                    <a:pt x="29325" y="28055"/>
                  </a:lnTo>
                  <a:lnTo>
                    <a:pt x="30022" y="28629"/>
                  </a:lnTo>
                  <a:lnTo>
                    <a:pt x="30759" y="29120"/>
                  </a:lnTo>
                  <a:lnTo>
                    <a:pt x="31865" y="28588"/>
                  </a:lnTo>
                  <a:lnTo>
                    <a:pt x="31087" y="28096"/>
                  </a:lnTo>
                  <a:lnTo>
                    <a:pt x="30349" y="27564"/>
                  </a:lnTo>
                  <a:lnTo>
                    <a:pt x="29325" y="26704"/>
                  </a:lnTo>
                  <a:lnTo>
                    <a:pt x="28383" y="25803"/>
                  </a:lnTo>
                  <a:lnTo>
                    <a:pt x="28998" y="25598"/>
                  </a:lnTo>
                  <a:lnTo>
                    <a:pt x="29571" y="25352"/>
                  </a:lnTo>
                  <a:lnTo>
                    <a:pt x="30104" y="25065"/>
                  </a:lnTo>
                  <a:lnTo>
                    <a:pt x="30636" y="24738"/>
                  </a:lnTo>
                  <a:lnTo>
                    <a:pt x="31168" y="24369"/>
                  </a:lnTo>
                  <a:lnTo>
                    <a:pt x="31619" y="23919"/>
                  </a:lnTo>
                  <a:lnTo>
                    <a:pt x="32069" y="23468"/>
                  </a:lnTo>
                  <a:lnTo>
                    <a:pt x="32479" y="22977"/>
                  </a:lnTo>
                  <a:lnTo>
                    <a:pt x="33011" y="22280"/>
                  </a:lnTo>
                  <a:lnTo>
                    <a:pt x="33421" y="21502"/>
                  </a:lnTo>
                  <a:lnTo>
                    <a:pt x="33790" y="20683"/>
                  </a:lnTo>
                  <a:lnTo>
                    <a:pt x="34117" y="19864"/>
                  </a:lnTo>
                  <a:lnTo>
                    <a:pt x="34363" y="19045"/>
                  </a:lnTo>
                  <a:lnTo>
                    <a:pt x="34527" y="18144"/>
                  </a:lnTo>
                  <a:lnTo>
                    <a:pt x="34650" y="17284"/>
                  </a:lnTo>
                  <a:lnTo>
                    <a:pt x="34691" y="16383"/>
                  </a:lnTo>
                  <a:lnTo>
                    <a:pt x="34691" y="15318"/>
                  </a:lnTo>
                  <a:lnTo>
                    <a:pt x="34650" y="14212"/>
                  </a:lnTo>
                  <a:lnTo>
                    <a:pt x="34527" y="13147"/>
                  </a:lnTo>
                  <a:lnTo>
                    <a:pt x="34363" y="12082"/>
                  </a:lnTo>
                  <a:lnTo>
                    <a:pt x="34281" y="11919"/>
                  </a:lnTo>
                  <a:lnTo>
                    <a:pt x="34199" y="11837"/>
                  </a:lnTo>
                  <a:lnTo>
                    <a:pt x="34076" y="11796"/>
                  </a:lnTo>
                  <a:lnTo>
                    <a:pt x="33912" y="11796"/>
                  </a:lnTo>
                  <a:lnTo>
                    <a:pt x="33790" y="11837"/>
                  </a:lnTo>
                  <a:lnTo>
                    <a:pt x="33667" y="11919"/>
                  </a:lnTo>
                  <a:lnTo>
                    <a:pt x="33585" y="12041"/>
                  </a:lnTo>
                  <a:lnTo>
                    <a:pt x="33544" y="12164"/>
                  </a:lnTo>
                  <a:lnTo>
                    <a:pt x="33503" y="12533"/>
                  </a:lnTo>
                  <a:lnTo>
                    <a:pt x="33380" y="12901"/>
                  </a:lnTo>
                  <a:lnTo>
                    <a:pt x="33257" y="13229"/>
                  </a:lnTo>
                  <a:lnTo>
                    <a:pt x="33093" y="13557"/>
                  </a:lnTo>
                  <a:lnTo>
                    <a:pt x="32684" y="14212"/>
                  </a:lnTo>
                  <a:lnTo>
                    <a:pt x="32233" y="14785"/>
                  </a:lnTo>
                  <a:lnTo>
                    <a:pt x="31209" y="16014"/>
                  </a:lnTo>
                  <a:lnTo>
                    <a:pt x="30226" y="17202"/>
                  </a:lnTo>
                  <a:lnTo>
                    <a:pt x="29776" y="17857"/>
                  </a:lnTo>
                  <a:lnTo>
                    <a:pt x="29325" y="18472"/>
                  </a:lnTo>
                  <a:lnTo>
                    <a:pt x="28875" y="19168"/>
                  </a:lnTo>
                  <a:lnTo>
                    <a:pt x="28506" y="19823"/>
                  </a:lnTo>
                  <a:lnTo>
                    <a:pt x="28138" y="20519"/>
                  </a:lnTo>
                  <a:lnTo>
                    <a:pt x="27851" y="21257"/>
                  </a:lnTo>
                  <a:lnTo>
                    <a:pt x="27605" y="21994"/>
                  </a:lnTo>
                  <a:lnTo>
                    <a:pt x="27441" y="22772"/>
                  </a:lnTo>
                  <a:lnTo>
                    <a:pt x="27360" y="23222"/>
                  </a:lnTo>
                  <a:lnTo>
                    <a:pt x="27319" y="23714"/>
                  </a:lnTo>
                  <a:lnTo>
                    <a:pt x="27278" y="24205"/>
                  </a:lnTo>
                  <a:lnTo>
                    <a:pt x="27319" y="24697"/>
                  </a:lnTo>
                  <a:lnTo>
                    <a:pt x="27319" y="24697"/>
                  </a:lnTo>
                  <a:lnTo>
                    <a:pt x="26418" y="23673"/>
                  </a:lnTo>
                  <a:lnTo>
                    <a:pt x="25598" y="22649"/>
                  </a:lnTo>
                  <a:lnTo>
                    <a:pt x="24779" y="21584"/>
                  </a:lnTo>
                  <a:lnTo>
                    <a:pt x="24001" y="20519"/>
                  </a:lnTo>
                  <a:lnTo>
                    <a:pt x="23182" y="19373"/>
                  </a:lnTo>
                  <a:lnTo>
                    <a:pt x="23755" y="18594"/>
                  </a:lnTo>
                  <a:lnTo>
                    <a:pt x="24329" y="17775"/>
                  </a:lnTo>
                  <a:lnTo>
                    <a:pt x="24820" y="16915"/>
                  </a:lnTo>
                  <a:lnTo>
                    <a:pt x="25230" y="16055"/>
                  </a:lnTo>
                  <a:lnTo>
                    <a:pt x="25639" y="15154"/>
                  </a:lnTo>
                  <a:lnTo>
                    <a:pt x="25967" y="14253"/>
                  </a:lnTo>
                  <a:lnTo>
                    <a:pt x="26295" y="13311"/>
                  </a:lnTo>
                  <a:lnTo>
                    <a:pt x="26540" y="12369"/>
                  </a:lnTo>
                  <a:lnTo>
                    <a:pt x="26745" y="11386"/>
                  </a:lnTo>
                  <a:lnTo>
                    <a:pt x="26868" y="10403"/>
                  </a:lnTo>
                  <a:lnTo>
                    <a:pt x="26991" y="9461"/>
                  </a:lnTo>
                  <a:lnTo>
                    <a:pt x="27032" y="8478"/>
                  </a:lnTo>
                  <a:lnTo>
                    <a:pt x="27032" y="7495"/>
                  </a:lnTo>
                  <a:lnTo>
                    <a:pt x="26991" y="6512"/>
                  </a:lnTo>
                  <a:lnTo>
                    <a:pt x="26909" y="5529"/>
                  </a:lnTo>
                  <a:lnTo>
                    <a:pt x="26745" y="4546"/>
                  </a:lnTo>
                  <a:lnTo>
                    <a:pt x="26499" y="3400"/>
                  </a:lnTo>
                  <a:lnTo>
                    <a:pt x="26213" y="2294"/>
                  </a:lnTo>
                  <a:lnTo>
                    <a:pt x="25844" y="1229"/>
                  </a:lnTo>
                  <a:lnTo>
                    <a:pt x="25394" y="164"/>
                  </a:lnTo>
                  <a:lnTo>
                    <a:pt x="25312" y="82"/>
                  </a:lnTo>
                  <a:lnTo>
                    <a:pt x="252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5583900" y="3939750"/>
              <a:ext cx="285675" cy="208900"/>
            </a:xfrm>
            <a:custGeom>
              <a:avLst/>
              <a:gdLst/>
              <a:ahLst/>
              <a:cxnLst/>
              <a:rect l="l" t="t" r="r" b="b"/>
              <a:pathLst>
                <a:path w="11427" h="8356" extrusionOk="0">
                  <a:moveTo>
                    <a:pt x="11345" y="0"/>
                  </a:moveTo>
                  <a:lnTo>
                    <a:pt x="11304" y="41"/>
                  </a:lnTo>
                  <a:lnTo>
                    <a:pt x="11263" y="82"/>
                  </a:lnTo>
                  <a:lnTo>
                    <a:pt x="11222" y="451"/>
                  </a:lnTo>
                  <a:lnTo>
                    <a:pt x="11099" y="779"/>
                  </a:lnTo>
                  <a:lnTo>
                    <a:pt x="10936" y="1106"/>
                  </a:lnTo>
                  <a:lnTo>
                    <a:pt x="10731" y="1352"/>
                  </a:lnTo>
                  <a:lnTo>
                    <a:pt x="10526" y="1639"/>
                  </a:lnTo>
                  <a:lnTo>
                    <a:pt x="10239" y="1884"/>
                  </a:lnTo>
                  <a:lnTo>
                    <a:pt x="9707" y="2294"/>
                  </a:lnTo>
                  <a:lnTo>
                    <a:pt x="9093" y="2663"/>
                  </a:lnTo>
                  <a:lnTo>
                    <a:pt x="8519" y="3031"/>
                  </a:lnTo>
                  <a:lnTo>
                    <a:pt x="7290" y="3645"/>
                  </a:lnTo>
                  <a:lnTo>
                    <a:pt x="4792" y="4874"/>
                  </a:lnTo>
                  <a:lnTo>
                    <a:pt x="3563" y="5489"/>
                  </a:lnTo>
                  <a:lnTo>
                    <a:pt x="2949" y="5857"/>
                  </a:lnTo>
                  <a:lnTo>
                    <a:pt x="2335" y="6226"/>
                  </a:lnTo>
                  <a:lnTo>
                    <a:pt x="1720" y="6635"/>
                  </a:lnTo>
                  <a:lnTo>
                    <a:pt x="1106" y="7127"/>
                  </a:lnTo>
                  <a:lnTo>
                    <a:pt x="533" y="7618"/>
                  </a:lnTo>
                  <a:lnTo>
                    <a:pt x="41" y="8192"/>
                  </a:lnTo>
                  <a:lnTo>
                    <a:pt x="0" y="8274"/>
                  </a:lnTo>
                  <a:lnTo>
                    <a:pt x="41" y="8314"/>
                  </a:lnTo>
                  <a:lnTo>
                    <a:pt x="82" y="8355"/>
                  </a:lnTo>
                  <a:lnTo>
                    <a:pt x="164" y="8314"/>
                  </a:lnTo>
                  <a:lnTo>
                    <a:pt x="656" y="7823"/>
                  </a:lnTo>
                  <a:lnTo>
                    <a:pt x="1188" y="7372"/>
                  </a:lnTo>
                  <a:lnTo>
                    <a:pt x="1720" y="6922"/>
                  </a:lnTo>
                  <a:lnTo>
                    <a:pt x="2294" y="6512"/>
                  </a:lnTo>
                  <a:lnTo>
                    <a:pt x="2908" y="6144"/>
                  </a:lnTo>
                  <a:lnTo>
                    <a:pt x="3522" y="5775"/>
                  </a:lnTo>
                  <a:lnTo>
                    <a:pt x="4751" y="5120"/>
                  </a:lnTo>
                  <a:lnTo>
                    <a:pt x="7331" y="3891"/>
                  </a:lnTo>
                  <a:lnTo>
                    <a:pt x="8601" y="3236"/>
                  </a:lnTo>
                  <a:lnTo>
                    <a:pt x="9215" y="2867"/>
                  </a:lnTo>
                  <a:lnTo>
                    <a:pt x="9789" y="2499"/>
                  </a:lnTo>
                  <a:lnTo>
                    <a:pt x="10403" y="2048"/>
                  </a:lnTo>
                  <a:lnTo>
                    <a:pt x="10690" y="1762"/>
                  </a:lnTo>
                  <a:lnTo>
                    <a:pt x="10936" y="1475"/>
                  </a:lnTo>
                  <a:lnTo>
                    <a:pt x="11181" y="1188"/>
                  </a:lnTo>
                  <a:lnTo>
                    <a:pt x="11345" y="820"/>
                  </a:lnTo>
                  <a:lnTo>
                    <a:pt x="11427" y="492"/>
                  </a:lnTo>
                  <a:lnTo>
                    <a:pt x="11427" y="82"/>
                  </a:lnTo>
                  <a:lnTo>
                    <a:pt x="11386" y="41"/>
                  </a:lnTo>
                  <a:lnTo>
                    <a:pt x="11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4827225" y="3923375"/>
              <a:ext cx="118800" cy="128000"/>
            </a:xfrm>
            <a:custGeom>
              <a:avLst/>
              <a:gdLst/>
              <a:ahLst/>
              <a:cxnLst/>
              <a:rect l="l" t="t" r="r" b="b"/>
              <a:pathLst>
                <a:path w="4752" h="5120" extrusionOk="0">
                  <a:moveTo>
                    <a:pt x="83" y="0"/>
                  </a:moveTo>
                  <a:lnTo>
                    <a:pt x="42" y="41"/>
                  </a:lnTo>
                  <a:lnTo>
                    <a:pt x="1" y="82"/>
                  </a:lnTo>
                  <a:lnTo>
                    <a:pt x="124" y="492"/>
                  </a:lnTo>
                  <a:lnTo>
                    <a:pt x="287" y="860"/>
                  </a:lnTo>
                  <a:lnTo>
                    <a:pt x="492" y="1188"/>
                  </a:lnTo>
                  <a:lnTo>
                    <a:pt x="697" y="1515"/>
                  </a:lnTo>
                  <a:lnTo>
                    <a:pt x="1270" y="2171"/>
                  </a:lnTo>
                  <a:lnTo>
                    <a:pt x="1885" y="2826"/>
                  </a:lnTo>
                  <a:lnTo>
                    <a:pt x="2540" y="3440"/>
                  </a:lnTo>
                  <a:lnTo>
                    <a:pt x="3195" y="4014"/>
                  </a:lnTo>
                  <a:lnTo>
                    <a:pt x="3851" y="4587"/>
                  </a:lnTo>
                  <a:lnTo>
                    <a:pt x="4588" y="5079"/>
                  </a:lnTo>
                  <a:lnTo>
                    <a:pt x="4670" y="5120"/>
                  </a:lnTo>
                  <a:lnTo>
                    <a:pt x="4752" y="5079"/>
                  </a:lnTo>
                  <a:lnTo>
                    <a:pt x="4752" y="4956"/>
                  </a:lnTo>
                  <a:lnTo>
                    <a:pt x="4711" y="4874"/>
                  </a:lnTo>
                  <a:lnTo>
                    <a:pt x="3359" y="3809"/>
                  </a:lnTo>
                  <a:lnTo>
                    <a:pt x="2745" y="3277"/>
                  </a:lnTo>
                  <a:lnTo>
                    <a:pt x="2090" y="2662"/>
                  </a:lnTo>
                  <a:lnTo>
                    <a:pt x="1557" y="2089"/>
                  </a:lnTo>
                  <a:lnTo>
                    <a:pt x="984" y="1475"/>
                  </a:lnTo>
                  <a:lnTo>
                    <a:pt x="738" y="1147"/>
                  </a:lnTo>
                  <a:lnTo>
                    <a:pt x="492" y="819"/>
                  </a:lnTo>
                  <a:lnTo>
                    <a:pt x="287" y="451"/>
                  </a:lnTo>
                  <a:lnTo>
                    <a:pt x="165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35"/>
          <p:cNvGrpSpPr/>
          <p:nvPr/>
        </p:nvGrpSpPr>
        <p:grpSpPr>
          <a:xfrm>
            <a:off x="8203582" y="1522630"/>
            <a:ext cx="1155287" cy="977697"/>
            <a:chOff x="9918076" y="1697499"/>
            <a:chExt cx="1503888" cy="1272711"/>
          </a:xfrm>
        </p:grpSpPr>
        <p:sp>
          <p:nvSpPr>
            <p:cNvPr id="3186" name="Google Shape;3186;p35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6" name="Google Shape;3196;p35"/>
          <p:cNvGrpSpPr/>
          <p:nvPr/>
        </p:nvGrpSpPr>
        <p:grpSpPr>
          <a:xfrm flipH="1">
            <a:off x="-1686100" y="-976829"/>
            <a:ext cx="4236531" cy="1952265"/>
            <a:chOff x="6691250" y="-473816"/>
            <a:chExt cx="4236531" cy="1952265"/>
          </a:xfrm>
        </p:grpSpPr>
        <p:grpSp>
          <p:nvGrpSpPr>
            <p:cNvPr id="3197" name="Google Shape;3197;p3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198" name="Google Shape;3198;p3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04" name="Google Shape;3204;p3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4" name="Google Shape;3214;p3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215" name="Google Shape;3215;p3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"/>
          <p:cNvSpPr txBox="1">
            <a:spLocks noGrp="1"/>
          </p:cNvSpPr>
          <p:nvPr>
            <p:ph type="title"/>
          </p:nvPr>
        </p:nvSpPr>
        <p:spPr>
          <a:xfrm>
            <a:off x="720000" y="1992225"/>
            <a:ext cx="35610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4" name="Google Shape;204;p3"/>
          <p:cNvSpPr txBox="1">
            <a:spLocks noGrp="1"/>
          </p:cNvSpPr>
          <p:nvPr>
            <p:ph type="title" idx="2" hasCustomPrompt="1"/>
          </p:nvPr>
        </p:nvSpPr>
        <p:spPr>
          <a:xfrm>
            <a:off x="792600" y="78240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3"/>
          <p:cNvSpPr txBox="1">
            <a:spLocks noGrp="1"/>
          </p:cNvSpPr>
          <p:nvPr>
            <p:ph type="subTitle" idx="1"/>
          </p:nvPr>
        </p:nvSpPr>
        <p:spPr>
          <a:xfrm>
            <a:off x="720000" y="3447725"/>
            <a:ext cx="270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3"/>
          <p:cNvGrpSpPr/>
          <p:nvPr/>
        </p:nvGrpSpPr>
        <p:grpSpPr>
          <a:xfrm rot="171645">
            <a:off x="8369241" y="798785"/>
            <a:ext cx="1295714" cy="1530752"/>
            <a:chOff x="-2326609" y="1264478"/>
            <a:chExt cx="1503893" cy="1776693"/>
          </a:xfrm>
        </p:grpSpPr>
        <p:sp>
          <p:nvSpPr>
            <p:cNvPr id="207" name="Google Shape;207;p3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3"/>
          <p:cNvGrpSpPr/>
          <p:nvPr/>
        </p:nvGrpSpPr>
        <p:grpSpPr>
          <a:xfrm rot="378833">
            <a:off x="3207172" y="-119677"/>
            <a:ext cx="1235376" cy="1748154"/>
            <a:chOff x="1782275" y="3438025"/>
            <a:chExt cx="626375" cy="886325"/>
          </a:xfrm>
        </p:grpSpPr>
        <p:sp>
          <p:nvSpPr>
            <p:cNvPr id="217" name="Google Shape;217;p3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3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24" name="Google Shape;224;p3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" name="Google Shape;225;p3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26" name="Google Shape;226;p3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27" name="Google Shape;227;p3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8" name="Google Shape;228;p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" name="Google Shape;229;p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" name="Google Shape;230;p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" name="Google Shape;231;p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2" name="Google Shape;232;p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3" name="Google Shape;233;p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4" name="Google Shape;234;p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5" name="Google Shape;235;p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" name="Google Shape;236;p3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37" name="Google Shape;237;p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8" name="Google Shape;238;p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9" name="Google Shape;239;p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0" name="Google Shape;240;p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1" name="Google Shape;241;p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45" name="Google Shape;245;p3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720000" y="11395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50" name="Google Shape;250;p4"/>
          <p:cNvGrpSpPr/>
          <p:nvPr/>
        </p:nvGrpSpPr>
        <p:grpSpPr>
          <a:xfrm>
            <a:off x="-830172" y="844594"/>
            <a:ext cx="1294998" cy="1095932"/>
            <a:chOff x="9918076" y="1697499"/>
            <a:chExt cx="1503888" cy="1272711"/>
          </a:xfrm>
        </p:grpSpPr>
        <p:sp>
          <p:nvSpPr>
            <p:cNvPr id="251" name="Google Shape;251;p4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4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62" name="Google Shape;262;p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64" name="Google Shape;264;p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65" name="Google Shape;265;p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4" name="Google Shape;274;p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75" name="Google Shape;275;p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8" name="Google Shape;278;p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9" name="Google Shape;279;p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0" name="Google Shape;280;p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1" name="Google Shape;281;p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2" name="Google Shape;282;p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3" name="Google Shape;283;p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85" name="Google Shape;285;p4"/>
          <p:cNvGrpSpPr/>
          <p:nvPr/>
        </p:nvGrpSpPr>
        <p:grpSpPr>
          <a:xfrm>
            <a:off x="8310148" y="3193956"/>
            <a:ext cx="1101718" cy="2025737"/>
            <a:chOff x="10193600" y="1300500"/>
            <a:chExt cx="1765857" cy="3246893"/>
          </a:xfrm>
        </p:grpSpPr>
        <p:sp>
          <p:nvSpPr>
            <p:cNvPr id="286" name="Google Shape;286;p4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4"/>
          <p:cNvGrpSpPr/>
          <p:nvPr/>
        </p:nvGrpSpPr>
        <p:grpSpPr>
          <a:xfrm>
            <a:off x="-385084" y="4066572"/>
            <a:ext cx="1022302" cy="893862"/>
            <a:chOff x="238125" y="2975225"/>
            <a:chExt cx="969650" cy="847825"/>
          </a:xfrm>
        </p:grpSpPr>
        <p:sp>
          <p:nvSpPr>
            <p:cNvPr id="302" name="Google Shape;302;p4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"/>
          <p:cNvSpPr txBox="1">
            <a:spLocks noGrp="1"/>
          </p:cNvSpPr>
          <p:nvPr>
            <p:ph type="title"/>
          </p:nvPr>
        </p:nvSpPr>
        <p:spPr>
          <a:xfrm>
            <a:off x="1608975" y="3295850"/>
            <a:ext cx="25284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"/>
          <p:cNvSpPr txBox="1">
            <a:spLocks noGrp="1"/>
          </p:cNvSpPr>
          <p:nvPr>
            <p:ph type="title" idx="2"/>
          </p:nvPr>
        </p:nvSpPr>
        <p:spPr>
          <a:xfrm>
            <a:off x="5006348" y="3295850"/>
            <a:ext cx="2529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1"/>
          </p:nvPr>
        </p:nvSpPr>
        <p:spPr>
          <a:xfrm>
            <a:off x="5006336" y="3807800"/>
            <a:ext cx="25290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subTitle" idx="3"/>
          </p:nvPr>
        </p:nvSpPr>
        <p:spPr>
          <a:xfrm>
            <a:off x="1609125" y="3807800"/>
            <a:ext cx="25284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title" idx="4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24" name="Google Shape;324;p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26" name="Google Shape;326;p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27" name="Google Shape;327;p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2" name="Google Shape;332;p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3" name="Google Shape;333;p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4" name="Google Shape;334;p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5" name="Google Shape;335;p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6" name="Google Shape;336;p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37" name="Google Shape;337;p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8" name="Google Shape;338;p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9" name="Google Shape;339;p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0" name="Google Shape;340;p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1" name="Google Shape;341;p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" name="Google Shape;342;p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3" name="Google Shape;343;p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45" name="Google Shape;345;p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7" name="Google Shape;347;p5"/>
          <p:cNvGrpSpPr/>
          <p:nvPr/>
        </p:nvGrpSpPr>
        <p:grpSpPr>
          <a:xfrm>
            <a:off x="8082844" y="3141307"/>
            <a:ext cx="1998564" cy="2161584"/>
            <a:chOff x="4585600" y="3251700"/>
            <a:chExt cx="1418125" cy="1533800"/>
          </a:xfrm>
        </p:grpSpPr>
        <p:sp>
          <p:nvSpPr>
            <p:cNvPr id="348" name="Google Shape;348;p5"/>
            <p:cNvSpPr/>
            <p:nvPr/>
          </p:nvSpPr>
          <p:spPr>
            <a:xfrm>
              <a:off x="4764775" y="423052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6"/>
                  </a:lnTo>
                  <a:lnTo>
                    <a:pt x="6758" y="329"/>
                  </a:lnTo>
                  <a:lnTo>
                    <a:pt x="6635" y="451"/>
                  </a:lnTo>
                  <a:lnTo>
                    <a:pt x="6553" y="615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57"/>
                  </a:lnTo>
                  <a:lnTo>
                    <a:pt x="451" y="19291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8"/>
                  </a:lnTo>
                  <a:lnTo>
                    <a:pt x="0" y="21789"/>
                  </a:lnTo>
                  <a:lnTo>
                    <a:pt x="41" y="21871"/>
                  </a:lnTo>
                  <a:lnTo>
                    <a:pt x="164" y="22035"/>
                  </a:lnTo>
                  <a:lnTo>
                    <a:pt x="328" y="22117"/>
                  </a:lnTo>
                  <a:lnTo>
                    <a:pt x="574" y="22199"/>
                  </a:lnTo>
                  <a:lnTo>
                    <a:pt x="779" y="22158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30"/>
                  </a:lnTo>
                  <a:lnTo>
                    <a:pt x="1680" y="20847"/>
                  </a:lnTo>
                  <a:lnTo>
                    <a:pt x="2130" y="19865"/>
                  </a:lnTo>
                  <a:lnTo>
                    <a:pt x="2826" y="1781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574"/>
                  </a:lnTo>
                  <a:lnTo>
                    <a:pt x="8642" y="451"/>
                  </a:lnTo>
                  <a:lnTo>
                    <a:pt x="8519" y="288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044300" y="397967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5"/>
                  </a:lnTo>
                  <a:lnTo>
                    <a:pt x="6758" y="328"/>
                  </a:lnTo>
                  <a:lnTo>
                    <a:pt x="6635" y="492"/>
                  </a:lnTo>
                  <a:lnTo>
                    <a:pt x="6553" y="656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97"/>
                  </a:lnTo>
                  <a:lnTo>
                    <a:pt x="451" y="19332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7"/>
                  </a:lnTo>
                  <a:lnTo>
                    <a:pt x="0" y="21830"/>
                  </a:lnTo>
                  <a:lnTo>
                    <a:pt x="41" y="21912"/>
                  </a:lnTo>
                  <a:lnTo>
                    <a:pt x="164" y="22035"/>
                  </a:lnTo>
                  <a:lnTo>
                    <a:pt x="328" y="22158"/>
                  </a:lnTo>
                  <a:lnTo>
                    <a:pt x="533" y="22199"/>
                  </a:lnTo>
                  <a:lnTo>
                    <a:pt x="779" y="22199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71"/>
                  </a:lnTo>
                  <a:lnTo>
                    <a:pt x="1680" y="20847"/>
                  </a:lnTo>
                  <a:lnTo>
                    <a:pt x="2089" y="19864"/>
                  </a:lnTo>
                  <a:lnTo>
                    <a:pt x="2826" y="1785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615"/>
                  </a:lnTo>
                  <a:lnTo>
                    <a:pt x="8642" y="451"/>
                  </a:lnTo>
                  <a:lnTo>
                    <a:pt x="8519" y="287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99250" y="4230525"/>
              <a:ext cx="218125" cy="554975"/>
            </a:xfrm>
            <a:custGeom>
              <a:avLst/>
              <a:gdLst/>
              <a:ahLst/>
              <a:cxnLst/>
              <a:rect l="l" t="t" r="r" b="b"/>
              <a:pathLst>
                <a:path w="8725" h="22199" extrusionOk="0">
                  <a:moveTo>
                    <a:pt x="1025" y="1"/>
                  </a:moveTo>
                  <a:lnTo>
                    <a:pt x="820" y="42"/>
                  </a:lnTo>
                  <a:lnTo>
                    <a:pt x="615" y="83"/>
                  </a:lnTo>
                  <a:lnTo>
                    <a:pt x="410" y="165"/>
                  </a:lnTo>
                  <a:lnTo>
                    <a:pt x="246" y="288"/>
                  </a:lnTo>
                  <a:lnTo>
                    <a:pt x="123" y="451"/>
                  </a:lnTo>
                  <a:lnTo>
                    <a:pt x="42" y="574"/>
                  </a:lnTo>
                  <a:lnTo>
                    <a:pt x="1" y="779"/>
                  </a:lnTo>
                  <a:lnTo>
                    <a:pt x="1" y="943"/>
                  </a:lnTo>
                  <a:lnTo>
                    <a:pt x="1" y="1107"/>
                  </a:lnTo>
                  <a:lnTo>
                    <a:pt x="1680" y="5694"/>
                  </a:lnTo>
                  <a:lnTo>
                    <a:pt x="4506" y="13803"/>
                  </a:lnTo>
                  <a:lnTo>
                    <a:pt x="5939" y="17817"/>
                  </a:lnTo>
                  <a:lnTo>
                    <a:pt x="6635" y="19865"/>
                  </a:lnTo>
                  <a:lnTo>
                    <a:pt x="7045" y="20847"/>
                  </a:lnTo>
                  <a:lnTo>
                    <a:pt x="7537" y="21830"/>
                  </a:lnTo>
                  <a:lnTo>
                    <a:pt x="7618" y="21994"/>
                  </a:lnTo>
                  <a:lnTo>
                    <a:pt x="7782" y="22117"/>
                  </a:lnTo>
                  <a:lnTo>
                    <a:pt x="7987" y="22158"/>
                  </a:lnTo>
                  <a:lnTo>
                    <a:pt x="8192" y="22199"/>
                  </a:lnTo>
                  <a:lnTo>
                    <a:pt x="8397" y="22117"/>
                  </a:lnTo>
                  <a:lnTo>
                    <a:pt x="8601" y="22035"/>
                  </a:lnTo>
                  <a:lnTo>
                    <a:pt x="8724" y="21871"/>
                  </a:lnTo>
                  <a:lnTo>
                    <a:pt x="8724" y="21789"/>
                  </a:lnTo>
                  <a:lnTo>
                    <a:pt x="8724" y="21708"/>
                  </a:lnTo>
                  <a:lnTo>
                    <a:pt x="8560" y="20520"/>
                  </a:lnTo>
                  <a:lnTo>
                    <a:pt x="8438" y="19905"/>
                  </a:lnTo>
                  <a:lnTo>
                    <a:pt x="8274" y="19291"/>
                  </a:lnTo>
                  <a:lnTo>
                    <a:pt x="7659" y="16957"/>
                  </a:lnTo>
                  <a:lnTo>
                    <a:pt x="7045" y="14909"/>
                  </a:lnTo>
                  <a:lnTo>
                    <a:pt x="6431" y="12861"/>
                  </a:lnTo>
                  <a:lnTo>
                    <a:pt x="5775" y="10813"/>
                  </a:lnTo>
                  <a:lnTo>
                    <a:pt x="5079" y="8765"/>
                  </a:lnTo>
                  <a:lnTo>
                    <a:pt x="3687" y="4711"/>
                  </a:lnTo>
                  <a:lnTo>
                    <a:pt x="2212" y="615"/>
                  </a:lnTo>
                  <a:lnTo>
                    <a:pt x="2089" y="451"/>
                  </a:lnTo>
                  <a:lnTo>
                    <a:pt x="2007" y="329"/>
                  </a:lnTo>
                  <a:lnTo>
                    <a:pt x="1844" y="206"/>
                  </a:lnTo>
                  <a:lnTo>
                    <a:pt x="1680" y="124"/>
                  </a:lnTo>
                  <a:lnTo>
                    <a:pt x="1475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329975" y="3969450"/>
              <a:ext cx="219125" cy="553950"/>
            </a:xfrm>
            <a:custGeom>
              <a:avLst/>
              <a:gdLst/>
              <a:ahLst/>
              <a:cxnLst/>
              <a:rect l="l" t="t" r="r" b="b"/>
              <a:pathLst>
                <a:path w="8765" h="22158" extrusionOk="0">
                  <a:moveTo>
                    <a:pt x="819" y="0"/>
                  </a:moveTo>
                  <a:lnTo>
                    <a:pt x="615" y="82"/>
                  </a:lnTo>
                  <a:lnTo>
                    <a:pt x="451" y="164"/>
                  </a:lnTo>
                  <a:lnTo>
                    <a:pt x="287" y="287"/>
                  </a:lnTo>
                  <a:lnTo>
                    <a:pt x="164" y="410"/>
                  </a:lnTo>
                  <a:lnTo>
                    <a:pt x="82" y="574"/>
                  </a:lnTo>
                  <a:lnTo>
                    <a:pt x="0" y="737"/>
                  </a:lnTo>
                  <a:lnTo>
                    <a:pt x="0" y="901"/>
                  </a:lnTo>
                  <a:lnTo>
                    <a:pt x="41" y="1106"/>
                  </a:lnTo>
                  <a:lnTo>
                    <a:pt x="1720" y="5693"/>
                  </a:lnTo>
                  <a:lnTo>
                    <a:pt x="4546" y="13761"/>
                  </a:lnTo>
                  <a:lnTo>
                    <a:pt x="5939" y="17816"/>
                  </a:lnTo>
                  <a:lnTo>
                    <a:pt x="6676" y="19823"/>
                  </a:lnTo>
                  <a:lnTo>
                    <a:pt x="7086" y="20847"/>
                  </a:lnTo>
                  <a:lnTo>
                    <a:pt x="7536" y="21830"/>
                  </a:lnTo>
                  <a:lnTo>
                    <a:pt x="7659" y="21993"/>
                  </a:lnTo>
                  <a:lnTo>
                    <a:pt x="7823" y="22116"/>
                  </a:lnTo>
                  <a:lnTo>
                    <a:pt x="8028" y="22157"/>
                  </a:lnTo>
                  <a:lnTo>
                    <a:pt x="8232" y="22157"/>
                  </a:lnTo>
                  <a:lnTo>
                    <a:pt x="8437" y="22116"/>
                  </a:lnTo>
                  <a:lnTo>
                    <a:pt x="8601" y="22034"/>
                  </a:lnTo>
                  <a:lnTo>
                    <a:pt x="8724" y="21871"/>
                  </a:lnTo>
                  <a:lnTo>
                    <a:pt x="8765" y="21789"/>
                  </a:lnTo>
                  <a:lnTo>
                    <a:pt x="8765" y="21707"/>
                  </a:lnTo>
                  <a:lnTo>
                    <a:pt x="8601" y="20478"/>
                  </a:lnTo>
                  <a:lnTo>
                    <a:pt x="8478" y="19905"/>
                  </a:lnTo>
                  <a:lnTo>
                    <a:pt x="8314" y="19290"/>
                  </a:lnTo>
                  <a:lnTo>
                    <a:pt x="7700" y="16956"/>
                  </a:lnTo>
                  <a:lnTo>
                    <a:pt x="7086" y="14908"/>
                  </a:lnTo>
                  <a:lnTo>
                    <a:pt x="6471" y="12860"/>
                  </a:lnTo>
                  <a:lnTo>
                    <a:pt x="5816" y="10813"/>
                  </a:lnTo>
                  <a:lnTo>
                    <a:pt x="5120" y="8765"/>
                  </a:lnTo>
                  <a:lnTo>
                    <a:pt x="3686" y="4669"/>
                  </a:lnTo>
                  <a:lnTo>
                    <a:pt x="2212" y="614"/>
                  </a:lnTo>
                  <a:lnTo>
                    <a:pt x="2130" y="451"/>
                  </a:lnTo>
                  <a:lnTo>
                    <a:pt x="2007" y="328"/>
                  </a:lnTo>
                  <a:lnTo>
                    <a:pt x="1884" y="205"/>
                  </a:lnTo>
                  <a:lnTo>
                    <a:pt x="1679" y="82"/>
                  </a:lnTo>
                  <a:lnTo>
                    <a:pt x="1475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585600" y="3251700"/>
              <a:ext cx="1418125" cy="1067950"/>
            </a:xfrm>
            <a:custGeom>
              <a:avLst/>
              <a:gdLst/>
              <a:ahLst/>
              <a:cxnLst/>
              <a:rect l="l" t="t" r="r" b="b"/>
              <a:pathLst>
                <a:path w="56725" h="42718" extrusionOk="0">
                  <a:moveTo>
                    <a:pt x="30021" y="1679"/>
                  </a:moveTo>
                  <a:lnTo>
                    <a:pt x="29734" y="3481"/>
                  </a:lnTo>
                  <a:lnTo>
                    <a:pt x="28547" y="3440"/>
                  </a:lnTo>
                  <a:lnTo>
                    <a:pt x="27318" y="3440"/>
                  </a:lnTo>
                  <a:lnTo>
                    <a:pt x="26130" y="3481"/>
                  </a:lnTo>
                  <a:lnTo>
                    <a:pt x="24901" y="3563"/>
                  </a:lnTo>
                  <a:lnTo>
                    <a:pt x="23714" y="3686"/>
                  </a:lnTo>
                  <a:lnTo>
                    <a:pt x="22485" y="3850"/>
                  </a:lnTo>
                  <a:lnTo>
                    <a:pt x="21297" y="4055"/>
                  </a:lnTo>
                  <a:lnTo>
                    <a:pt x="20110" y="4341"/>
                  </a:lnTo>
                  <a:lnTo>
                    <a:pt x="19864" y="2826"/>
                  </a:lnTo>
                  <a:lnTo>
                    <a:pt x="21297" y="2539"/>
                  </a:lnTo>
                  <a:lnTo>
                    <a:pt x="22731" y="2253"/>
                  </a:lnTo>
                  <a:lnTo>
                    <a:pt x="24533" y="2007"/>
                  </a:lnTo>
                  <a:lnTo>
                    <a:pt x="26335" y="1843"/>
                  </a:lnTo>
                  <a:lnTo>
                    <a:pt x="28178" y="1720"/>
                  </a:lnTo>
                  <a:lnTo>
                    <a:pt x="30021" y="1679"/>
                  </a:lnTo>
                  <a:close/>
                  <a:moveTo>
                    <a:pt x="30799" y="1679"/>
                  </a:moveTo>
                  <a:lnTo>
                    <a:pt x="32806" y="1720"/>
                  </a:lnTo>
                  <a:lnTo>
                    <a:pt x="34813" y="1802"/>
                  </a:lnTo>
                  <a:lnTo>
                    <a:pt x="35837" y="1925"/>
                  </a:lnTo>
                  <a:lnTo>
                    <a:pt x="36820" y="2007"/>
                  </a:lnTo>
                  <a:lnTo>
                    <a:pt x="37844" y="2171"/>
                  </a:lnTo>
                  <a:lnTo>
                    <a:pt x="38826" y="2335"/>
                  </a:lnTo>
                  <a:lnTo>
                    <a:pt x="39564" y="2498"/>
                  </a:lnTo>
                  <a:lnTo>
                    <a:pt x="40260" y="2703"/>
                  </a:lnTo>
                  <a:lnTo>
                    <a:pt x="40997" y="2949"/>
                  </a:lnTo>
                  <a:lnTo>
                    <a:pt x="41693" y="3195"/>
                  </a:lnTo>
                  <a:lnTo>
                    <a:pt x="42390" y="3481"/>
                  </a:lnTo>
                  <a:lnTo>
                    <a:pt x="43045" y="3768"/>
                  </a:lnTo>
                  <a:lnTo>
                    <a:pt x="43741" y="4096"/>
                  </a:lnTo>
                  <a:lnTo>
                    <a:pt x="44396" y="4464"/>
                  </a:lnTo>
                  <a:lnTo>
                    <a:pt x="43741" y="5857"/>
                  </a:lnTo>
                  <a:lnTo>
                    <a:pt x="43536" y="6184"/>
                  </a:lnTo>
                  <a:lnTo>
                    <a:pt x="42390" y="5488"/>
                  </a:lnTo>
                  <a:lnTo>
                    <a:pt x="41161" y="4874"/>
                  </a:lnTo>
                  <a:lnTo>
                    <a:pt x="39932" y="4300"/>
                  </a:lnTo>
                  <a:lnTo>
                    <a:pt x="38663" y="3809"/>
                  </a:lnTo>
                  <a:lnTo>
                    <a:pt x="37352" y="3440"/>
                  </a:lnTo>
                  <a:lnTo>
                    <a:pt x="36041" y="3113"/>
                  </a:lnTo>
                  <a:lnTo>
                    <a:pt x="34690" y="2908"/>
                  </a:lnTo>
                  <a:lnTo>
                    <a:pt x="33338" y="2785"/>
                  </a:lnTo>
                  <a:lnTo>
                    <a:pt x="32683" y="2744"/>
                  </a:lnTo>
                  <a:lnTo>
                    <a:pt x="32028" y="2744"/>
                  </a:lnTo>
                  <a:lnTo>
                    <a:pt x="31372" y="2785"/>
                  </a:lnTo>
                  <a:lnTo>
                    <a:pt x="30717" y="2826"/>
                  </a:lnTo>
                  <a:lnTo>
                    <a:pt x="30799" y="1679"/>
                  </a:lnTo>
                  <a:close/>
                  <a:moveTo>
                    <a:pt x="29652" y="4137"/>
                  </a:moveTo>
                  <a:lnTo>
                    <a:pt x="29611" y="4546"/>
                  </a:lnTo>
                  <a:lnTo>
                    <a:pt x="29407" y="5857"/>
                  </a:lnTo>
                  <a:lnTo>
                    <a:pt x="28301" y="5816"/>
                  </a:lnTo>
                  <a:lnTo>
                    <a:pt x="27195" y="5857"/>
                  </a:lnTo>
                  <a:lnTo>
                    <a:pt x="26089" y="5939"/>
                  </a:lnTo>
                  <a:lnTo>
                    <a:pt x="24983" y="6102"/>
                  </a:lnTo>
                  <a:lnTo>
                    <a:pt x="23878" y="6307"/>
                  </a:lnTo>
                  <a:lnTo>
                    <a:pt x="22813" y="6594"/>
                  </a:lnTo>
                  <a:lnTo>
                    <a:pt x="21748" y="6922"/>
                  </a:lnTo>
                  <a:lnTo>
                    <a:pt x="20683" y="7290"/>
                  </a:lnTo>
                  <a:lnTo>
                    <a:pt x="20478" y="6184"/>
                  </a:lnTo>
                  <a:lnTo>
                    <a:pt x="20232" y="5079"/>
                  </a:lnTo>
                  <a:lnTo>
                    <a:pt x="21871" y="4710"/>
                  </a:lnTo>
                  <a:lnTo>
                    <a:pt x="23550" y="4423"/>
                  </a:lnTo>
                  <a:lnTo>
                    <a:pt x="25229" y="4259"/>
                  </a:lnTo>
                  <a:lnTo>
                    <a:pt x="26867" y="4178"/>
                  </a:lnTo>
                  <a:lnTo>
                    <a:pt x="28260" y="4137"/>
                  </a:lnTo>
                  <a:close/>
                  <a:moveTo>
                    <a:pt x="32069" y="3358"/>
                  </a:moveTo>
                  <a:lnTo>
                    <a:pt x="33461" y="3440"/>
                  </a:lnTo>
                  <a:lnTo>
                    <a:pt x="34895" y="3645"/>
                  </a:lnTo>
                  <a:lnTo>
                    <a:pt x="36246" y="3891"/>
                  </a:lnTo>
                  <a:lnTo>
                    <a:pt x="37598" y="4259"/>
                  </a:lnTo>
                  <a:lnTo>
                    <a:pt x="38949" y="4669"/>
                  </a:lnTo>
                  <a:lnTo>
                    <a:pt x="40260" y="5201"/>
                  </a:lnTo>
                  <a:lnTo>
                    <a:pt x="41530" y="5857"/>
                  </a:lnTo>
                  <a:lnTo>
                    <a:pt x="42390" y="6348"/>
                  </a:lnTo>
                  <a:lnTo>
                    <a:pt x="43209" y="6840"/>
                  </a:lnTo>
                  <a:lnTo>
                    <a:pt x="42594" y="7986"/>
                  </a:lnTo>
                  <a:lnTo>
                    <a:pt x="42021" y="8969"/>
                  </a:lnTo>
                  <a:lnTo>
                    <a:pt x="41202" y="8560"/>
                  </a:lnTo>
                  <a:lnTo>
                    <a:pt x="40383" y="8191"/>
                  </a:lnTo>
                  <a:lnTo>
                    <a:pt x="39564" y="7864"/>
                  </a:lnTo>
                  <a:lnTo>
                    <a:pt x="38704" y="7536"/>
                  </a:lnTo>
                  <a:lnTo>
                    <a:pt x="37270" y="7044"/>
                  </a:lnTo>
                  <a:lnTo>
                    <a:pt x="35837" y="6635"/>
                  </a:lnTo>
                  <a:lnTo>
                    <a:pt x="34362" y="6307"/>
                  </a:lnTo>
                  <a:lnTo>
                    <a:pt x="32888" y="6062"/>
                  </a:lnTo>
                  <a:lnTo>
                    <a:pt x="31454" y="5898"/>
                  </a:lnTo>
                  <a:lnTo>
                    <a:pt x="30390" y="5898"/>
                  </a:lnTo>
                  <a:lnTo>
                    <a:pt x="30430" y="5242"/>
                  </a:lnTo>
                  <a:lnTo>
                    <a:pt x="30676" y="3358"/>
                  </a:lnTo>
                  <a:close/>
                  <a:moveTo>
                    <a:pt x="19127" y="3031"/>
                  </a:moveTo>
                  <a:lnTo>
                    <a:pt x="19209" y="3768"/>
                  </a:lnTo>
                  <a:lnTo>
                    <a:pt x="19290" y="4546"/>
                  </a:lnTo>
                  <a:lnTo>
                    <a:pt x="17939" y="4956"/>
                  </a:lnTo>
                  <a:lnTo>
                    <a:pt x="16587" y="5447"/>
                  </a:lnTo>
                  <a:lnTo>
                    <a:pt x="15727" y="5816"/>
                  </a:lnTo>
                  <a:lnTo>
                    <a:pt x="14867" y="6184"/>
                  </a:lnTo>
                  <a:lnTo>
                    <a:pt x="14048" y="6635"/>
                  </a:lnTo>
                  <a:lnTo>
                    <a:pt x="13270" y="7085"/>
                  </a:lnTo>
                  <a:lnTo>
                    <a:pt x="12451" y="7577"/>
                  </a:lnTo>
                  <a:lnTo>
                    <a:pt x="11714" y="8109"/>
                  </a:lnTo>
                  <a:lnTo>
                    <a:pt x="10976" y="8683"/>
                  </a:lnTo>
                  <a:lnTo>
                    <a:pt x="10280" y="9256"/>
                  </a:lnTo>
                  <a:lnTo>
                    <a:pt x="9502" y="8068"/>
                  </a:lnTo>
                  <a:lnTo>
                    <a:pt x="9338" y="7823"/>
                  </a:lnTo>
                  <a:lnTo>
                    <a:pt x="10526" y="7085"/>
                  </a:lnTo>
                  <a:lnTo>
                    <a:pt x="12410" y="5980"/>
                  </a:lnTo>
                  <a:lnTo>
                    <a:pt x="14294" y="4915"/>
                  </a:lnTo>
                  <a:lnTo>
                    <a:pt x="15318" y="4382"/>
                  </a:lnTo>
                  <a:lnTo>
                    <a:pt x="16342" y="3891"/>
                  </a:lnTo>
                  <a:lnTo>
                    <a:pt x="17734" y="3399"/>
                  </a:lnTo>
                  <a:lnTo>
                    <a:pt x="19127" y="3031"/>
                  </a:lnTo>
                  <a:close/>
                  <a:moveTo>
                    <a:pt x="29366" y="6225"/>
                  </a:moveTo>
                  <a:lnTo>
                    <a:pt x="29120" y="8478"/>
                  </a:lnTo>
                  <a:lnTo>
                    <a:pt x="27154" y="8642"/>
                  </a:lnTo>
                  <a:lnTo>
                    <a:pt x="26171" y="8765"/>
                  </a:lnTo>
                  <a:lnTo>
                    <a:pt x="25188" y="8928"/>
                  </a:lnTo>
                  <a:lnTo>
                    <a:pt x="24246" y="9133"/>
                  </a:lnTo>
                  <a:lnTo>
                    <a:pt x="23263" y="9338"/>
                  </a:lnTo>
                  <a:lnTo>
                    <a:pt x="22321" y="9584"/>
                  </a:lnTo>
                  <a:lnTo>
                    <a:pt x="21379" y="9911"/>
                  </a:lnTo>
                  <a:lnTo>
                    <a:pt x="21093" y="8887"/>
                  </a:lnTo>
                  <a:lnTo>
                    <a:pt x="20847" y="7864"/>
                  </a:lnTo>
                  <a:lnTo>
                    <a:pt x="21584" y="7577"/>
                  </a:lnTo>
                  <a:lnTo>
                    <a:pt x="22321" y="7290"/>
                  </a:lnTo>
                  <a:lnTo>
                    <a:pt x="23099" y="7085"/>
                  </a:lnTo>
                  <a:lnTo>
                    <a:pt x="23878" y="6881"/>
                  </a:lnTo>
                  <a:lnTo>
                    <a:pt x="24656" y="6676"/>
                  </a:lnTo>
                  <a:lnTo>
                    <a:pt x="25434" y="6553"/>
                  </a:lnTo>
                  <a:lnTo>
                    <a:pt x="26253" y="6430"/>
                  </a:lnTo>
                  <a:lnTo>
                    <a:pt x="27031" y="6348"/>
                  </a:lnTo>
                  <a:lnTo>
                    <a:pt x="28219" y="6266"/>
                  </a:lnTo>
                  <a:lnTo>
                    <a:pt x="29366" y="6225"/>
                  </a:lnTo>
                  <a:close/>
                  <a:moveTo>
                    <a:pt x="30308" y="6471"/>
                  </a:moveTo>
                  <a:lnTo>
                    <a:pt x="31372" y="6635"/>
                  </a:lnTo>
                  <a:lnTo>
                    <a:pt x="32847" y="6799"/>
                  </a:lnTo>
                  <a:lnTo>
                    <a:pt x="34280" y="7044"/>
                  </a:lnTo>
                  <a:lnTo>
                    <a:pt x="35673" y="7372"/>
                  </a:lnTo>
                  <a:lnTo>
                    <a:pt x="37065" y="7782"/>
                  </a:lnTo>
                  <a:lnTo>
                    <a:pt x="38458" y="8232"/>
                  </a:lnTo>
                  <a:lnTo>
                    <a:pt x="39809" y="8765"/>
                  </a:lnTo>
                  <a:lnTo>
                    <a:pt x="41120" y="9338"/>
                  </a:lnTo>
                  <a:lnTo>
                    <a:pt x="41611" y="9625"/>
                  </a:lnTo>
                  <a:lnTo>
                    <a:pt x="40874" y="10730"/>
                  </a:lnTo>
                  <a:lnTo>
                    <a:pt x="40096" y="11836"/>
                  </a:lnTo>
                  <a:lnTo>
                    <a:pt x="39113" y="11263"/>
                  </a:lnTo>
                  <a:lnTo>
                    <a:pt x="38130" y="10771"/>
                  </a:lnTo>
                  <a:lnTo>
                    <a:pt x="37106" y="10280"/>
                  </a:lnTo>
                  <a:lnTo>
                    <a:pt x="36082" y="9870"/>
                  </a:lnTo>
                  <a:lnTo>
                    <a:pt x="35018" y="9502"/>
                  </a:lnTo>
                  <a:lnTo>
                    <a:pt x="33912" y="9174"/>
                  </a:lnTo>
                  <a:lnTo>
                    <a:pt x="32847" y="8928"/>
                  </a:lnTo>
                  <a:lnTo>
                    <a:pt x="31741" y="8724"/>
                  </a:lnTo>
                  <a:lnTo>
                    <a:pt x="30922" y="8601"/>
                  </a:lnTo>
                  <a:lnTo>
                    <a:pt x="30062" y="8519"/>
                  </a:lnTo>
                  <a:lnTo>
                    <a:pt x="30308" y="6471"/>
                  </a:lnTo>
                  <a:close/>
                  <a:moveTo>
                    <a:pt x="29038" y="8969"/>
                  </a:moveTo>
                  <a:lnTo>
                    <a:pt x="28751" y="11632"/>
                  </a:lnTo>
                  <a:lnTo>
                    <a:pt x="27932" y="11591"/>
                  </a:lnTo>
                  <a:lnTo>
                    <a:pt x="27072" y="11550"/>
                  </a:lnTo>
                  <a:lnTo>
                    <a:pt x="26253" y="11591"/>
                  </a:lnTo>
                  <a:lnTo>
                    <a:pt x="25393" y="11632"/>
                  </a:lnTo>
                  <a:lnTo>
                    <a:pt x="24574" y="11713"/>
                  </a:lnTo>
                  <a:lnTo>
                    <a:pt x="23755" y="11836"/>
                  </a:lnTo>
                  <a:lnTo>
                    <a:pt x="22936" y="11959"/>
                  </a:lnTo>
                  <a:lnTo>
                    <a:pt x="22116" y="12123"/>
                  </a:lnTo>
                  <a:lnTo>
                    <a:pt x="21543" y="10444"/>
                  </a:lnTo>
                  <a:lnTo>
                    <a:pt x="22936" y="10034"/>
                  </a:lnTo>
                  <a:lnTo>
                    <a:pt x="24328" y="9666"/>
                  </a:lnTo>
                  <a:lnTo>
                    <a:pt x="25721" y="9379"/>
                  </a:lnTo>
                  <a:lnTo>
                    <a:pt x="27154" y="9174"/>
                  </a:lnTo>
                  <a:lnTo>
                    <a:pt x="29038" y="8969"/>
                  </a:lnTo>
                  <a:close/>
                  <a:moveTo>
                    <a:pt x="19372" y="5283"/>
                  </a:moveTo>
                  <a:lnTo>
                    <a:pt x="19536" y="6225"/>
                  </a:lnTo>
                  <a:lnTo>
                    <a:pt x="19741" y="7167"/>
                  </a:lnTo>
                  <a:lnTo>
                    <a:pt x="19823" y="7659"/>
                  </a:lnTo>
                  <a:lnTo>
                    <a:pt x="18881" y="8068"/>
                  </a:lnTo>
                  <a:lnTo>
                    <a:pt x="18021" y="8519"/>
                  </a:lnTo>
                  <a:lnTo>
                    <a:pt x="17161" y="8969"/>
                  </a:lnTo>
                  <a:lnTo>
                    <a:pt x="16342" y="9420"/>
                  </a:lnTo>
                  <a:lnTo>
                    <a:pt x="15522" y="9952"/>
                  </a:lnTo>
                  <a:lnTo>
                    <a:pt x="14703" y="10485"/>
                  </a:lnTo>
                  <a:lnTo>
                    <a:pt x="13925" y="11058"/>
                  </a:lnTo>
                  <a:lnTo>
                    <a:pt x="13188" y="11672"/>
                  </a:lnTo>
                  <a:lnTo>
                    <a:pt x="12451" y="12287"/>
                  </a:lnTo>
                  <a:lnTo>
                    <a:pt x="12164" y="11918"/>
                  </a:lnTo>
                  <a:lnTo>
                    <a:pt x="11386" y="10935"/>
                  </a:lnTo>
                  <a:lnTo>
                    <a:pt x="10690" y="9870"/>
                  </a:lnTo>
                  <a:lnTo>
                    <a:pt x="11468" y="9215"/>
                  </a:lnTo>
                  <a:lnTo>
                    <a:pt x="12328" y="8601"/>
                  </a:lnTo>
                  <a:lnTo>
                    <a:pt x="13188" y="7986"/>
                  </a:lnTo>
                  <a:lnTo>
                    <a:pt x="14089" y="7454"/>
                  </a:lnTo>
                  <a:lnTo>
                    <a:pt x="15359" y="6799"/>
                  </a:lnTo>
                  <a:lnTo>
                    <a:pt x="16669" y="6225"/>
                  </a:lnTo>
                  <a:lnTo>
                    <a:pt x="18021" y="5734"/>
                  </a:lnTo>
                  <a:lnTo>
                    <a:pt x="19372" y="5283"/>
                  </a:lnTo>
                  <a:close/>
                  <a:moveTo>
                    <a:pt x="19987" y="8191"/>
                  </a:moveTo>
                  <a:lnTo>
                    <a:pt x="20232" y="9215"/>
                  </a:lnTo>
                  <a:lnTo>
                    <a:pt x="20519" y="10239"/>
                  </a:lnTo>
                  <a:lnTo>
                    <a:pt x="19741" y="10567"/>
                  </a:lnTo>
                  <a:lnTo>
                    <a:pt x="18963" y="10935"/>
                  </a:lnTo>
                  <a:lnTo>
                    <a:pt x="18267" y="11345"/>
                  </a:lnTo>
                  <a:lnTo>
                    <a:pt x="17529" y="11754"/>
                  </a:lnTo>
                  <a:lnTo>
                    <a:pt x="16874" y="12246"/>
                  </a:lnTo>
                  <a:lnTo>
                    <a:pt x="16219" y="12737"/>
                  </a:lnTo>
                  <a:lnTo>
                    <a:pt x="15563" y="13311"/>
                  </a:lnTo>
                  <a:lnTo>
                    <a:pt x="14990" y="13884"/>
                  </a:lnTo>
                  <a:lnTo>
                    <a:pt x="14417" y="14498"/>
                  </a:lnTo>
                  <a:lnTo>
                    <a:pt x="13639" y="13638"/>
                  </a:lnTo>
                  <a:lnTo>
                    <a:pt x="12860" y="12778"/>
                  </a:lnTo>
                  <a:lnTo>
                    <a:pt x="13843" y="11959"/>
                  </a:lnTo>
                  <a:lnTo>
                    <a:pt x="14826" y="11181"/>
                  </a:lnTo>
                  <a:lnTo>
                    <a:pt x="15850" y="10485"/>
                  </a:lnTo>
                  <a:lnTo>
                    <a:pt x="16915" y="9829"/>
                  </a:lnTo>
                  <a:lnTo>
                    <a:pt x="17652" y="9379"/>
                  </a:lnTo>
                  <a:lnTo>
                    <a:pt x="18430" y="8969"/>
                  </a:lnTo>
                  <a:lnTo>
                    <a:pt x="19209" y="8560"/>
                  </a:lnTo>
                  <a:lnTo>
                    <a:pt x="19987" y="8191"/>
                  </a:lnTo>
                  <a:close/>
                  <a:moveTo>
                    <a:pt x="30021" y="9133"/>
                  </a:moveTo>
                  <a:lnTo>
                    <a:pt x="31086" y="9256"/>
                  </a:lnTo>
                  <a:lnTo>
                    <a:pt x="32151" y="9420"/>
                  </a:lnTo>
                  <a:lnTo>
                    <a:pt x="33175" y="9625"/>
                  </a:lnTo>
                  <a:lnTo>
                    <a:pt x="34198" y="9911"/>
                  </a:lnTo>
                  <a:lnTo>
                    <a:pt x="35222" y="10239"/>
                  </a:lnTo>
                  <a:lnTo>
                    <a:pt x="36246" y="10608"/>
                  </a:lnTo>
                  <a:lnTo>
                    <a:pt x="37229" y="11017"/>
                  </a:lnTo>
                  <a:lnTo>
                    <a:pt x="38171" y="11468"/>
                  </a:lnTo>
                  <a:lnTo>
                    <a:pt x="38949" y="11877"/>
                  </a:lnTo>
                  <a:lnTo>
                    <a:pt x="39727" y="12328"/>
                  </a:lnTo>
                  <a:lnTo>
                    <a:pt x="38581" y="13802"/>
                  </a:lnTo>
                  <a:lnTo>
                    <a:pt x="37311" y="15154"/>
                  </a:lnTo>
                  <a:lnTo>
                    <a:pt x="36615" y="14539"/>
                  </a:lnTo>
                  <a:lnTo>
                    <a:pt x="35878" y="13966"/>
                  </a:lnTo>
                  <a:lnTo>
                    <a:pt x="35099" y="13475"/>
                  </a:lnTo>
                  <a:lnTo>
                    <a:pt x="34321" y="13024"/>
                  </a:lnTo>
                  <a:lnTo>
                    <a:pt x="33502" y="12655"/>
                  </a:lnTo>
                  <a:lnTo>
                    <a:pt x="32642" y="12328"/>
                  </a:lnTo>
                  <a:lnTo>
                    <a:pt x="31741" y="12082"/>
                  </a:lnTo>
                  <a:lnTo>
                    <a:pt x="30840" y="11877"/>
                  </a:lnTo>
                  <a:lnTo>
                    <a:pt x="29939" y="11754"/>
                  </a:lnTo>
                  <a:lnTo>
                    <a:pt x="29734" y="11713"/>
                  </a:lnTo>
                  <a:lnTo>
                    <a:pt x="29939" y="9625"/>
                  </a:lnTo>
                  <a:lnTo>
                    <a:pt x="30021" y="9133"/>
                  </a:lnTo>
                  <a:close/>
                  <a:moveTo>
                    <a:pt x="44888" y="4751"/>
                  </a:moveTo>
                  <a:lnTo>
                    <a:pt x="45789" y="5324"/>
                  </a:lnTo>
                  <a:lnTo>
                    <a:pt x="46690" y="5898"/>
                  </a:lnTo>
                  <a:lnTo>
                    <a:pt x="47468" y="6471"/>
                  </a:lnTo>
                  <a:lnTo>
                    <a:pt x="48246" y="7085"/>
                  </a:lnTo>
                  <a:lnTo>
                    <a:pt x="49025" y="7700"/>
                  </a:lnTo>
                  <a:lnTo>
                    <a:pt x="49721" y="8396"/>
                  </a:lnTo>
                  <a:lnTo>
                    <a:pt x="50417" y="9092"/>
                  </a:lnTo>
                  <a:lnTo>
                    <a:pt x="51072" y="9829"/>
                  </a:lnTo>
                  <a:lnTo>
                    <a:pt x="51687" y="10608"/>
                  </a:lnTo>
                  <a:lnTo>
                    <a:pt x="52260" y="11386"/>
                  </a:lnTo>
                  <a:lnTo>
                    <a:pt x="52752" y="12164"/>
                  </a:lnTo>
                  <a:lnTo>
                    <a:pt x="53202" y="12983"/>
                  </a:lnTo>
                  <a:lnTo>
                    <a:pt x="53366" y="13311"/>
                  </a:lnTo>
                  <a:lnTo>
                    <a:pt x="52260" y="14253"/>
                  </a:lnTo>
                  <a:lnTo>
                    <a:pt x="51154" y="15154"/>
                  </a:lnTo>
                  <a:lnTo>
                    <a:pt x="50908" y="14539"/>
                  </a:lnTo>
                  <a:lnTo>
                    <a:pt x="50581" y="13925"/>
                  </a:lnTo>
                  <a:lnTo>
                    <a:pt x="50294" y="13311"/>
                  </a:lnTo>
                  <a:lnTo>
                    <a:pt x="49926" y="12737"/>
                  </a:lnTo>
                  <a:lnTo>
                    <a:pt x="49188" y="11591"/>
                  </a:lnTo>
                  <a:lnTo>
                    <a:pt x="48369" y="10485"/>
                  </a:lnTo>
                  <a:lnTo>
                    <a:pt x="47468" y="9461"/>
                  </a:lnTo>
                  <a:lnTo>
                    <a:pt x="46485" y="8519"/>
                  </a:lnTo>
                  <a:lnTo>
                    <a:pt x="45461" y="7618"/>
                  </a:lnTo>
                  <a:lnTo>
                    <a:pt x="44396" y="6799"/>
                  </a:lnTo>
                  <a:lnTo>
                    <a:pt x="44151" y="6594"/>
                  </a:lnTo>
                  <a:lnTo>
                    <a:pt x="44806" y="5038"/>
                  </a:lnTo>
                  <a:lnTo>
                    <a:pt x="44888" y="4751"/>
                  </a:lnTo>
                  <a:close/>
                  <a:moveTo>
                    <a:pt x="20683" y="10771"/>
                  </a:moveTo>
                  <a:lnTo>
                    <a:pt x="21093" y="12123"/>
                  </a:lnTo>
                  <a:lnTo>
                    <a:pt x="21174" y="12328"/>
                  </a:lnTo>
                  <a:lnTo>
                    <a:pt x="20519" y="12533"/>
                  </a:lnTo>
                  <a:lnTo>
                    <a:pt x="19864" y="12778"/>
                  </a:lnTo>
                  <a:lnTo>
                    <a:pt x="19249" y="13024"/>
                  </a:lnTo>
                  <a:lnTo>
                    <a:pt x="18635" y="13352"/>
                  </a:lnTo>
                  <a:lnTo>
                    <a:pt x="18021" y="13720"/>
                  </a:lnTo>
                  <a:lnTo>
                    <a:pt x="17488" y="14130"/>
                  </a:lnTo>
                  <a:lnTo>
                    <a:pt x="16997" y="14580"/>
                  </a:lnTo>
                  <a:lnTo>
                    <a:pt x="16546" y="15113"/>
                  </a:lnTo>
                  <a:lnTo>
                    <a:pt x="16260" y="15522"/>
                  </a:lnTo>
                  <a:lnTo>
                    <a:pt x="16014" y="15973"/>
                  </a:lnTo>
                  <a:lnTo>
                    <a:pt x="15359" y="15399"/>
                  </a:lnTo>
                  <a:lnTo>
                    <a:pt x="14867" y="14949"/>
                  </a:lnTo>
                  <a:lnTo>
                    <a:pt x="15236" y="14498"/>
                  </a:lnTo>
                  <a:lnTo>
                    <a:pt x="15645" y="14089"/>
                  </a:lnTo>
                  <a:lnTo>
                    <a:pt x="16464" y="13311"/>
                  </a:lnTo>
                  <a:lnTo>
                    <a:pt x="17366" y="12614"/>
                  </a:lnTo>
                  <a:lnTo>
                    <a:pt x="18308" y="12000"/>
                  </a:lnTo>
                  <a:lnTo>
                    <a:pt x="18881" y="11672"/>
                  </a:lnTo>
                  <a:lnTo>
                    <a:pt x="19454" y="11345"/>
                  </a:lnTo>
                  <a:lnTo>
                    <a:pt x="20069" y="11058"/>
                  </a:lnTo>
                  <a:lnTo>
                    <a:pt x="20683" y="10771"/>
                  </a:lnTo>
                  <a:close/>
                  <a:moveTo>
                    <a:pt x="27850" y="12246"/>
                  </a:moveTo>
                  <a:lnTo>
                    <a:pt x="28669" y="12287"/>
                  </a:lnTo>
                  <a:lnTo>
                    <a:pt x="28301" y="15850"/>
                  </a:lnTo>
                  <a:lnTo>
                    <a:pt x="27727" y="15809"/>
                  </a:lnTo>
                  <a:lnTo>
                    <a:pt x="27195" y="15768"/>
                  </a:lnTo>
                  <a:lnTo>
                    <a:pt x="26622" y="15768"/>
                  </a:lnTo>
                  <a:lnTo>
                    <a:pt x="26048" y="15809"/>
                  </a:lnTo>
                  <a:lnTo>
                    <a:pt x="25516" y="15891"/>
                  </a:lnTo>
                  <a:lnTo>
                    <a:pt x="24942" y="15973"/>
                  </a:lnTo>
                  <a:lnTo>
                    <a:pt x="24410" y="16096"/>
                  </a:lnTo>
                  <a:lnTo>
                    <a:pt x="23878" y="16300"/>
                  </a:lnTo>
                  <a:lnTo>
                    <a:pt x="23058" y="14498"/>
                  </a:lnTo>
                  <a:lnTo>
                    <a:pt x="22321" y="12696"/>
                  </a:lnTo>
                  <a:lnTo>
                    <a:pt x="23017" y="12574"/>
                  </a:lnTo>
                  <a:lnTo>
                    <a:pt x="23673" y="12451"/>
                  </a:lnTo>
                  <a:lnTo>
                    <a:pt x="25065" y="12287"/>
                  </a:lnTo>
                  <a:lnTo>
                    <a:pt x="26458" y="12246"/>
                  </a:lnTo>
                  <a:close/>
                  <a:moveTo>
                    <a:pt x="43864" y="7290"/>
                  </a:moveTo>
                  <a:lnTo>
                    <a:pt x="44724" y="7945"/>
                  </a:lnTo>
                  <a:lnTo>
                    <a:pt x="45584" y="8683"/>
                  </a:lnTo>
                  <a:lnTo>
                    <a:pt x="46403" y="9420"/>
                  </a:lnTo>
                  <a:lnTo>
                    <a:pt x="47141" y="10239"/>
                  </a:lnTo>
                  <a:lnTo>
                    <a:pt x="47878" y="11058"/>
                  </a:lnTo>
                  <a:lnTo>
                    <a:pt x="48533" y="11959"/>
                  </a:lnTo>
                  <a:lnTo>
                    <a:pt x="49188" y="12860"/>
                  </a:lnTo>
                  <a:lnTo>
                    <a:pt x="49721" y="13802"/>
                  </a:lnTo>
                  <a:lnTo>
                    <a:pt x="50212" y="14703"/>
                  </a:lnTo>
                  <a:lnTo>
                    <a:pt x="50581" y="15604"/>
                  </a:lnTo>
                  <a:lnTo>
                    <a:pt x="49557" y="16341"/>
                  </a:lnTo>
                  <a:lnTo>
                    <a:pt x="48533" y="17038"/>
                  </a:lnTo>
                  <a:lnTo>
                    <a:pt x="48369" y="16341"/>
                  </a:lnTo>
                  <a:lnTo>
                    <a:pt x="48164" y="15686"/>
                  </a:lnTo>
                  <a:lnTo>
                    <a:pt x="47960" y="14990"/>
                  </a:lnTo>
                  <a:lnTo>
                    <a:pt x="47673" y="14335"/>
                  </a:lnTo>
                  <a:lnTo>
                    <a:pt x="47345" y="13720"/>
                  </a:lnTo>
                  <a:lnTo>
                    <a:pt x="46977" y="13106"/>
                  </a:lnTo>
                  <a:lnTo>
                    <a:pt x="46567" y="12533"/>
                  </a:lnTo>
                  <a:lnTo>
                    <a:pt x="46117" y="12000"/>
                  </a:lnTo>
                  <a:lnTo>
                    <a:pt x="45625" y="11468"/>
                  </a:lnTo>
                  <a:lnTo>
                    <a:pt x="45134" y="11017"/>
                  </a:lnTo>
                  <a:lnTo>
                    <a:pt x="44560" y="10567"/>
                  </a:lnTo>
                  <a:lnTo>
                    <a:pt x="43987" y="10157"/>
                  </a:lnTo>
                  <a:lnTo>
                    <a:pt x="43373" y="9748"/>
                  </a:lnTo>
                  <a:lnTo>
                    <a:pt x="42758" y="9379"/>
                  </a:lnTo>
                  <a:lnTo>
                    <a:pt x="43332" y="8355"/>
                  </a:lnTo>
                  <a:lnTo>
                    <a:pt x="43864" y="7290"/>
                  </a:lnTo>
                  <a:close/>
                  <a:moveTo>
                    <a:pt x="8806" y="8232"/>
                  </a:moveTo>
                  <a:lnTo>
                    <a:pt x="9174" y="9051"/>
                  </a:lnTo>
                  <a:lnTo>
                    <a:pt x="9584" y="9870"/>
                  </a:lnTo>
                  <a:lnTo>
                    <a:pt x="8847" y="10649"/>
                  </a:lnTo>
                  <a:lnTo>
                    <a:pt x="8109" y="11427"/>
                  </a:lnTo>
                  <a:lnTo>
                    <a:pt x="7454" y="12287"/>
                  </a:lnTo>
                  <a:lnTo>
                    <a:pt x="6840" y="13147"/>
                  </a:lnTo>
                  <a:lnTo>
                    <a:pt x="6185" y="14253"/>
                  </a:lnTo>
                  <a:lnTo>
                    <a:pt x="5570" y="15399"/>
                  </a:lnTo>
                  <a:lnTo>
                    <a:pt x="5324" y="16014"/>
                  </a:lnTo>
                  <a:lnTo>
                    <a:pt x="5079" y="16587"/>
                  </a:lnTo>
                  <a:lnTo>
                    <a:pt x="4874" y="17202"/>
                  </a:lnTo>
                  <a:lnTo>
                    <a:pt x="4669" y="17816"/>
                  </a:lnTo>
                  <a:lnTo>
                    <a:pt x="3809" y="17120"/>
                  </a:lnTo>
                  <a:lnTo>
                    <a:pt x="2949" y="16382"/>
                  </a:lnTo>
                  <a:lnTo>
                    <a:pt x="3359" y="15481"/>
                  </a:lnTo>
                  <a:lnTo>
                    <a:pt x="3809" y="14580"/>
                  </a:lnTo>
                  <a:lnTo>
                    <a:pt x="4751" y="12860"/>
                  </a:lnTo>
                  <a:lnTo>
                    <a:pt x="5161" y="12164"/>
                  </a:lnTo>
                  <a:lnTo>
                    <a:pt x="5611" y="11509"/>
                  </a:lnTo>
                  <a:lnTo>
                    <a:pt x="6062" y="10894"/>
                  </a:lnTo>
                  <a:lnTo>
                    <a:pt x="6553" y="10280"/>
                  </a:lnTo>
                  <a:lnTo>
                    <a:pt x="7086" y="9748"/>
                  </a:lnTo>
                  <a:lnTo>
                    <a:pt x="7618" y="9215"/>
                  </a:lnTo>
                  <a:lnTo>
                    <a:pt x="8191" y="8724"/>
                  </a:lnTo>
                  <a:lnTo>
                    <a:pt x="8806" y="8232"/>
                  </a:lnTo>
                  <a:close/>
                  <a:moveTo>
                    <a:pt x="21420" y="12942"/>
                  </a:moveTo>
                  <a:lnTo>
                    <a:pt x="22157" y="14785"/>
                  </a:lnTo>
                  <a:lnTo>
                    <a:pt x="22976" y="16628"/>
                  </a:lnTo>
                  <a:lnTo>
                    <a:pt x="22075" y="17038"/>
                  </a:lnTo>
                  <a:lnTo>
                    <a:pt x="21215" y="17529"/>
                  </a:lnTo>
                  <a:lnTo>
                    <a:pt x="20437" y="18144"/>
                  </a:lnTo>
                  <a:lnTo>
                    <a:pt x="20028" y="18430"/>
                  </a:lnTo>
                  <a:lnTo>
                    <a:pt x="19659" y="18758"/>
                  </a:lnTo>
                  <a:lnTo>
                    <a:pt x="18799" y="18184"/>
                  </a:lnTo>
                  <a:lnTo>
                    <a:pt x="17898" y="17529"/>
                  </a:lnTo>
                  <a:lnTo>
                    <a:pt x="17079" y="16874"/>
                  </a:lnTo>
                  <a:lnTo>
                    <a:pt x="16260" y="16178"/>
                  </a:lnTo>
                  <a:lnTo>
                    <a:pt x="16669" y="15645"/>
                  </a:lnTo>
                  <a:lnTo>
                    <a:pt x="17161" y="15113"/>
                  </a:lnTo>
                  <a:lnTo>
                    <a:pt x="17693" y="14662"/>
                  </a:lnTo>
                  <a:lnTo>
                    <a:pt x="18308" y="14253"/>
                  </a:lnTo>
                  <a:lnTo>
                    <a:pt x="18922" y="13884"/>
                  </a:lnTo>
                  <a:lnTo>
                    <a:pt x="19536" y="13597"/>
                  </a:lnTo>
                  <a:lnTo>
                    <a:pt x="20191" y="13311"/>
                  </a:lnTo>
                  <a:lnTo>
                    <a:pt x="20888" y="13065"/>
                  </a:lnTo>
                  <a:lnTo>
                    <a:pt x="21420" y="12942"/>
                  </a:lnTo>
                  <a:close/>
                  <a:moveTo>
                    <a:pt x="29652" y="12410"/>
                  </a:moveTo>
                  <a:lnTo>
                    <a:pt x="30635" y="12574"/>
                  </a:lnTo>
                  <a:lnTo>
                    <a:pt x="31618" y="12819"/>
                  </a:lnTo>
                  <a:lnTo>
                    <a:pt x="32601" y="13147"/>
                  </a:lnTo>
                  <a:lnTo>
                    <a:pt x="33543" y="13515"/>
                  </a:lnTo>
                  <a:lnTo>
                    <a:pt x="34444" y="13966"/>
                  </a:lnTo>
                  <a:lnTo>
                    <a:pt x="35263" y="14457"/>
                  </a:lnTo>
                  <a:lnTo>
                    <a:pt x="36082" y="15072"/>
                  </a:lnTo>
                  <a:lnTo>
                    <a:pt x="36451" y="15359"/>
                  </a:lnTo>
                  <a:lnTo>
                    <a:pt x="36820" y="15727"/>
                  </a:lnTo>
                  <a:lnTo>
                    <a:pt x="36000" y="16505"/>
                  </a:lnTo>
                  <a:lnTo>
                    <a:pt x="35181" y="17283"/>
                  </a:lnTo>
                  <a:lnTo>
                    <a:pt x="34321" y="18021"/>
                  </a:lnTo>
                  <a:lnTo>
                    <a:pt x="33461" y="18758"/>
                  </a:lnTo>
                  <a:lnTo>
                    <a:pt x="33175" y="18389"/>
                  </a:lnTo>
                  <a:lnTo>
                    <a:pt x="32847" y="18062"/>
                  </a:lnTo>
                  <a:lnTo>
                    <a:pt x="32478" y="17734"/>
                  </a:lnTo>
                  <a:lnTo>
                    <a:pt x="32069" y="17406"/>
                  </a:lnTo>
                  <a:lnTo>
                    <a:pt x="31659" y="17079"/>
                  </a:lnTo>
                  <a:lnTo>
                    <a:pt x="31209" y="16833"/>
                  </a:lnTo>
                  <a:lnTo>
                    <a:pt x="30758" y="16587"/>
                  </a:lnTo>
                  <a:lnTo>
                    <a:pt x="30267" y="16382"/>
                  </a:lnTo>
                  <a:lnTo>
                    <a:pt x="29775" y="16219"/>
                  </a:lnTo>
                  <a:lnTo>
                    <a:pt x="29284" y="16055"/>
                  </a:lnTo>
                  <a:lnTo>
                    <a:pt x="29652" y="12410"/>
                  </a:lnTo>
                  <a:close/>
                  <a:moveTo>
                    <a:pt x="42390" y="10034"/>
                  </a:moveTo>
                  <a:lnTo>
                    <a:pt x="43250" y="10526"/>
                  </a:lnTo>
                  <a:lnTo>
                    <a:pt x="44110" y="11099"/>
                  </a:lnTo>
                  <a:lnTo>
                    <a:pt x="44888" y="11754"/>
                  </a:lnTo>
                  <a:lnTo>
                    <a:pt x="45257" y="12082"/>
                  </a:lnTo>
                  <a:lnTo>
                    <a:pt x="45584" y="12451"/>
                  </a:lnTo>
                  <a:lnTo>
                    <a:pt x="46035" y="12983"/>
                  </a:lnTo>
                  <a:lnTo>
                    <a:pt x="46403" y="13556"/>
                  </a:lnTo>
                  <a:lnTo>
                    <a:pt x="46772" y="14130"/>
                  </a:lnTo>
                  <a:lnTo>
                    <a:pt x="47059" y="14744"/>
                  </a:lnTo>
                  <a:lnTo>
                    <a:pt x="47304" y="15359"/>
                  </a:lnTo>
                  <a:lnTo>
                    <a:pt x="47509" y="16014"/>
                  </a:lnTo>
                  <a:lnTo>
                    <a:pt x="47714" y="16669"/>
                  </a:lnTo>
                  <a:lnTo>
                    <a:pt x="47837" y="17324"/>
                  </a:lnTo>
                  <a:lnTo>
                    <a:pt x="47878" y="17447"/>
                  </a:lnTo>
                  <a:lnTo>
                    <a:pt x="46936" y="17980"/>
                  </a:lnTo>
                  <a:lnTo>
                    <a:pt x="46035" y="18512"/>
                  </a:lnTo>
                  <a:lnTo>
                    <a:pt x="45175" y="18881"/>
                  </a:lnTo>
                  <a:lnTo>
                    <a:pt x="44356" y="19290"/>
                  </a:lnTo>
                  <a:lnTo>
                    <a:pt x="44396" y="18266"/>
                  </a:lnTo>
                  <a:lnTo>
                    <a:pt x="44396" y="17734"/>
                  </a:lnTo>
                  <a:lnTo>
                    <a:pt x="44356" y="17202"/>
                  </a:lnTo>
                  <a:lnTo>
                    <a:pt x="44274" y="16710"/>
                  </a:lnTo>
                  <a:lnTo>
                    <a:pt x="44151" y="16219"/>
                  </a:lnTo>
                  <a:lnTo>
                    <a:pt x="44028" y="15727"/>
                  </a:lnTo>
                  <a:lnTo>
                    <a:pt x="43823" y="15236"/>
                  </a:lnTo>
                  <a:lnTo>
                    <a:pt x="43577" y="14785"/>
                  </a:lnTo>
                  <a:lnTo>
                    <a:pt x="43291" y="14376"/>
                  </a:lnTo>
                  <a:lnTo>
                    <a:pt x="42922" y="13966"/>
                  </a:lnTo>
                  <a:lnTo>
                    <a:pt x="42553" y="13597"/>
                  </a:lnTo>
                  <a:lnTo>
                    <a:pt x="42144" y="13270"/>
                  </a:lnTo>
                  <a:lnTo>
                    <a:pt x="41734" y="12942"/>
                  </a:lnTo>
                  <a:lnTo>
                    <a:pt x="40874" y="12328"/>
                  </a:lnTo>
                  <a:lnTo>
                    <a:pt x="41652" y="11181"/>
                  </a:lnTo>
                  <a:lnTo>
                    <a:pt x="42390" y="10034"/>
                  </a:lnTo>
                  <a:close/>
                  <a:moveTo>
                    <a:pt x="9993" y="10526"/>
                  </a:moveTo>
                  <a:lnTo>
                    <a:pt x="10362" y="11181"/>
                  </a:lnTo>
                  <a:lnTo>
                    <a:pt x="10772" y="11795"/>
                  </a:lnTo>
                  <a:lnTo>
                    <a:pt x="11673" y="12983"/>
                  </a:lnTo>
                  <a:lnTo>
                    <a:pt x="10854" y="13802"/>
                  </a:lnTo>
                  <a:lnTo>
                    <a:pt x="10075" y="14662"/>
                  </a:lnTo>
                  <a:lnTo>
                    <a:pt x="9625" y="15236"/>
                  </a:lnTo>
                  <a:lnTo>
                    <a:pt x="9215" y="15768"/>
                  </a:lnTo>
                  <a:lnTo>
                    <a:pt x="8806" y="16341"/>
                  </a:lnTo>
                  <a:lnTo>
                    <a:pt x="8437" y="16956"/>
                  </a:lnTo>
                  <a:lnTo>
                    <a:pt x="8109" y="17529"/>
                  </a:lnTo>
                  <a:lnTo>
                    <a:pt x="7782" y="18144"/>
                  </a:lnTo>
                  <a:lnTo>
                    <a:pt x="7495" y="18799"/>
                  </a:lnTo>
                  <a:lnTo>
                    <a:pt x="7249" y="19413"/>
                  </a:lnTo>
                  <a:lnTo>
                    <a:pt x="7167" y="19372"/>
                  </a:lnTo>
                  <a:lnTo>
                    <a:pt x="6225" y="18840"/>
                  </a:lnTo>
                  <a:lnTo>
                    <a:pt x="5324" y="18266"/>
                  </a:lnTo>
                  <a:lnTo>
                    <a:pt x="5488" y="17693"/>
                  </a:lnTo>
                  <a:lnTo>
                    <a:pt x="5693" y="17079"/>
                  </a:lnTo>
                  <a:lnTo>
                    <a:pt x="5939" y="16505"/>
                  </a:lnTo>
                  <a:lnTo>
                    <a:pt x="6185" y="15891"/>
                  </a:lnTo>
                  <a:lnTo>
                    <a:pt x="6512" y="15154"/>
                  </a:lnTo>
                  <a:lnTo>
                    <a:pt x="6922" y="14417"/>
                  </a:lnTo>
                  <a:lnTo>
                    <a:pt x="7372" y="13720"/>
                  </a:lnTo>
                  <a:lnTo>
                    <a:pt x="7823" y="13065"/>
                  </a:lnTo>
                  <a:lnTo>
                    <a:pt x="8314" y="12369"/>
                  </a:lnTo>
                  <a:lnTo>
                    <a:pt x="8847" y="11754"/>
                  </a:lnTo>
                  <a:lnTo>
                    <a:pt x="9379" y="11140"/>
                  </a:lnTo>
                  <a:lnTo>
                    <a:pt x="9993" y="10526"/>
                  </a:lnTo>
                  <a:close/>
                  <a:moveTo>
                    <a:pt x="40506" y="12819"/>
                  </a:moveTo>
                  <a:lnTo>
                    <a:pt x="41243" y="13352"/>
                  </a:lnTo>
                  <a:lnTo>
                    <a:pt x="41939" y="13925"/>
                  </a:lnTo>
                  <a:lnTo>
                    <a:pt x="42349" y="14294"/>
                  </a:lnTo>
                  <a:lnTo>
                    <a:pt x="42717" y="14662"/>
                  </a:lnTo>
                  <a:lnTo>
                    <a:pt x="43045" y="15113"/>
                  </a:lnTo>
                  <a:lnTo>
                    <a:pt x="43291" y="15563"/>
                  </a:lnTo>
                  <a:lnTo>
                    <a:pt x="43495" y="16096"/>
                  </a:lnTo>
                  <a:lnTo>
                    <a:pt x="43659" y="16669"/>
                  </a:lnTo>
                  <a:lnTo>
                    <a:pt x="43741" y="17283"/>
                  </a:lnTo>
                  <a:lnTo>
                    <a:pt x="43782" y="17857"/>
                  </a:lnTo>
                  <a:lnTo>
                    <a:pt x="43782" y="18717"/>
                  </a:lnTo>
                  <a:lnTo>
                    <a:pt x="43741" y="19536"/>
                  </a:lnTo>
                  <a:lnTo>
                    <a:pt x="42840" y="19905"/>
                  </a:lnTo>
                  <a:lnTo>
                    <a:pt x="41898" y="20273"/>
                  </a:lnTo>
                  <a:lnTo>
                    <a:pt x="40956" y="20560"/>
                  </a:lnTo>
                  <a:lnTo>
                    <a:pt x="40014" y="20847"/>
                  </a:lnTo>
                  <a:lnTo>
                    <a:pt x="39932" y="20191"/>
                  </a:lnTo>
                  <a:lnTo>
                    <a:pt x="39850" y="19618"/>
                  </a:lnTo>
                  <a:lnTo>
                    <a:pt x="39687" y="19045"/>
                  </a:lnTo>
                  <a:lnTo>
                    <a:pt x="39482" y="18471"/>
                  </a:lnTo>
                  <a:lnTo>
                    <a:pt x="39277" y="17898"/>
                  </a:lnTo>
                  <a:lnTo>
                    <a:pt x="38990" y="17365"/>
                  </a:lnTo>
                  <a:lnTo>
                    <a:pt x="38704" y="16874"/>
                  </a:lnTo>
                  <a:lnTo>
                    <a:pt x="38335" y="16382"/>
                  </a:lnTo>
                  <a:lnTo>
                    <a:pt x="37966" y="15891"/>
                  </a:lnTo>
                  <a:lnTo>
                    <a:pt x="38949" y="14785"/>
                  </a:lnTo>
                  <a:lnTo>
                    <a:pt x="39891" y="13638"/>
                  </a:lnTo>
                  <a:lnTo>
                    <a:pt x="40506" y="12819"/>
                  </a:lnTo>
                  <a:close/>
                  <a:moveTo>
                    <a:pt x="12123" y="13475"/>
                  </a:moveTo>
                  <a:lnTo>
                    <a:pt x="12901" y="14376"/>
                  </a:lnTo>
                  <a:lnTo>
                    <a:pt x="13720" y="15236"/>
                  </a:lnTo>
                  <a:lnTo>
                    <a:pt x="13802" y="15318"/>
                  </a:lnTo>
                  <a:lnTo>
                    <a:pt x="13229" y="16178"/>
                  </a:lnTo>
                  <a:lnTo>
                    <a:pt x="12942" y="16751"/>
                  </a:lnTo>
                  <a:lnTo>
                    <a:pt x="12656" y="17324"/>
                  </a:lnTo>
                  <a:lnTo>
                    <a:pt x="12410" y="17898"/>
                  </a:lnTo>
                  <a:lnTo>
                    <a:pt x="12205" y="18471"/>
                  </a:lnTo>
                  <a:lnTo>
                    <a:pt x="12000" y="19085"/>
                  </a:lnTo>
                  <a:lnTo>
                    <a:pt x="11836" y="19700"/>
                  </a:lnTo>
                  <a:lnTo>
                    <a:pt x="11591" y="20929"/>
                  </a:lnTo>
                  <a:lnTo>
                    <a:pt x="11550" y="21051"/>
                  </a:lnTo>
                  <a:lnTo>
                    <a:pt x="10608" y="20765"/>
                  </a:lnTo>
                  <a:lnTo>
                    <a:pt x="9707" y="20478"/>
                  </a:lnTo>
                  <a:lnTo>
                    <a:pt x="8806" y="20150"/>
                  </a:lnTo>
                  <a:lnTo>
                    <a:pt x="7905" y="19741"/>
                  </a:lnTo>
                  <a:lnTo>
                    <a:pt x="8191" y="19004"/>
                  </a:lnTo>
                  <a:lnTo>
                    <a:pt x="8519" y="18307"/>
                  </a:lnTo>
                  <a:lnTo>
                    <a:pt x="8847" y="17611"/>
                  </a:lnTo>
                  <a:lnTo>
                    <a:pt x="9256" y="16956"/>
                  </a:lnTo>
                  <a:lnTo>
                    <a:pt x="9871" y="16014"/>
                  </a:lnTo>
                  <a:lnTo>
                    <a:pt x="10567" y="15154"/>
                  </a:lnTo>
                  <a:lnTo>
                    <a:pt x="11304" y="14294"/>
                  </a:lnTo>
                  <a:lnTo>
                    <a:pt x="12123" y="13475"/>
                  </a:lnTo>
                  <a:close/>
                  <a:moveTo>
                    <a:pt x="14253" y="15768"/>
                  </a:moveTo>
                  <a:lnTo>
                    <a:pt x="15359" y="16792"/>
                  </a:lnTo>
                  <a:lnTo>
                    <a:pt x="15113" y="17365"/>
                  </a:lnTo>
                  <a:lnTo>
                    <a:pt x="14867" y="17980"/>
                  </a:lnTo>
                  <a:lnTo>
                    <a:pt x="14703" y="18594"/>
                  </a:lnTo>
                  <a:lnTo>
                    <a:pt x="14581" y="19208"/>
                  </a:lnTo>
                  <a:lnTo>
                    <a:pt x="14499" y="19823"/>
                  </a:lnTo>
                  <a:lnTo>
                    <a:pt x="14499" y="20437"/>
                  </a:lnTo>
                  <a:lnTo>
                    <a:pt x="14499" y="21092"/>
                  </a:lnTo>
                  <a:lnTo>
                    <a:pt x="14540" y="21707"/>
                  </a:lnTo>
                  <a:lnTo>
                    <a:pt x="12901" y="21379"/>
                  </a:lnTo>
                  <a:lnTo>
                    <a:pt x="12164" y="21215"/>
                  </a:lnTo>
                  <a:lnTo>
                    <a:pt x="12287" y="20519"/>
                  </a:lnTo>
                  <a:lnTo>
                    <a:pt x="12451" y="19823"/>
                  </a:lnTo>
                  <a:lnTo>
                    <a:pt x="12656" y="19126"/>
                  </a:lnTo>
                  <a:lnTo>
                    <a:pt x="12901" y="18471"/>
                  </a:lnTo>
                  <a:lnTo>
                    <a:pt x="13147" y="17734"/>
                  </a:lnTo>
                  <a:lnTo>
                    <a:pt x="13475" y="17079"/>
                  </a:lnTo>
                  <a:lnTo>
                    <a:pt x="13843" y="16423"/>
                  </a:lnTo>
                  <a:lnTo>
                    <a:pt x="14253" y="15768"/>
                  </a:lnTo>
                  <a:close/>
                  <a:moveTo>
                    <a:pt x="29202" y="16669"/>
                  </a:moveTo>
                  <a:lnTo>
                    <a:pt x="29775" y="16833"/>
                  </a:lnTo>
                  <a:lnTo>
                    <a:pt x="30308" y="17079"/>
                  </a:lnTo>
                  <a:lnTo>
                    <a:pt x="30799" y="17324"/>
                  </a:lnTo>
                  <a:lnTo>
                    <a:pt x="31291" y="17611"/>
                  </a:lnTo>
                  <a:lnTo>
                    <a:pt x="31782" y="17939"/>
                  </a:lnTo>
                  <a:lnTo>
                    <a:pt x="32192" y="18307"/>
                  </a:lnTo>
                  <a:lnTo>
                    <a:pt x="32601" y="18717"/>
                  </a:lnTo>
                  <a:lnTo>
                    <a:pt x="32970" y="19167"/>
                  </a:lnTo>
                  <a:lnTo>
                    <a:pt x="31946" y="19946"/>
                  </a:lnTo>
                  <a:lnTo>
                    <a:pt x="30881" y="20683"/>
                  </a:lnTo>
                  <a:lnTo>
                    <a:pt x="29816" y="21379"/>
                  </a:lnTo>
                  <a:lnTo>
                    <a:pt x="28710" y="22034"/>
                  </a:lnTo>
                  <a:lnTo>
                    <a:pt x="28710" y="22034"/>
                  </a:lnTo>
                  <a:lnTo>
                    <a:pt x="29202" y="16669"/>
                  </a:lnTo>
                  <a:close/>
                  <a:moveTo>
                    <a:pt x="37475" y="16423"/>
                  </a:moveTo>
                  <a:lnTo>
                    <a:pt x="37844" y="16997"/>
                  </a:lnTo>
                  <a:lnTo>
                    <a:pt x="38212" y="17570"/>
                  </a:lnTo>
                  <a:lnTo>
                    <a:pt x="38540" y="18184"/>
                  </a:lnTo>
                  <a:lnTo>
                    <a:pt x="38786" y="18840"/>
                  </a:lnTo>
                  <a:lnTo>
                    <a:pt x="38990" y="19413"/>
                  </a:lnTo>
                  <a:lnTo>
                    <a:pt x="39113" y="19946"/>
                  </a:lnTo>
                  <a:lnTo>
                    <a:pt x="39195" y="20519"/>
                  </a:lnTo>
                  <a:lnTo>
                    <a:pt x="39236" y="21092"/>
                  </a:lnTo>
                  <a:lnTo>
                    <a:pt x="37803" y="21461"/>
                  </a:lnTo>
                  <a:lnTo>
                    <a:pt x="36369" y="21748"/>
                  </a:lnTo>
                  <a:lnTo>
                    <a:pt x="34731" y="22034"/>
                  </a:lnTo>
                  <a:lnTo>
                    <a:pt x="34731" y="21952"/>
                  </a:lnTo>
                  <a:lnTo>
                    <a:pt x="34649" y="21338"/>
                  </a:lnTo>
                  <a:lnTo>
                    <a:pt x="34485" y="20724"/>
                  </a:lnTo>
                  <a:lnTo>
                    <a:pt x="34239" y="20150"/>
                  </a:lnTo>
                  <a:lnTo>
                    <a:pt x="33994" y="19577"/>
                  </a:lnTo>
                  <a:lnTo>
                    <a:pt x="34895" y="18840"/>
                  </a:lnTo>
                  <a:lnTo>
                    <a:pt x="35755" y="18062"/>
                  </a:lnTo>
                  <a:lnTo>
                    <a:pt x="36615" y="17283"/>
                  </a:lnTo>
                  <a:lnTo>
                    <a:pt x="37475" y="16423"/>
                  </a:lnTo>
                  <a:close/>
                  <a:moveTo>
                    <a:pt x="23222" y="17079"/>
                  </a:moveTo>
                  <a:lnTo>
                    <a:pt x="23714" y="18021"/>
                  </a:lnTo>
                  <a:lnTo>
                    <a:pt x="24205" y="18963"/>
                  </a:lnTo>
                  <a:lnTo>
                    <a:pt x="24738" y="19864"/>
                  </a:lnTo>
                  <a:lnTo>
                    <a:pt x="25311" y="20765"/>
                  </a:lnTo>
                  <a:lnTo>
                    <a:pt x="26212" y="22157"/>
                  </a:lnTo>
                  <a:lnTo>
                    <a:pt x="24656" y="21502"/>
                  </a:lnTo>
                  <a:lnTo>
                    <a:pt x="23140" y="20806"/>
                  </a:lnTo>
                  <a:lnTo>
                    <a:pt x="21584" y="19946"/>
                  </a:lnTo>
                  <a:lnTo>
                    <a:pt x="20028" y="19004"/>
                  </a:lnTo>
                  <a:lnTo>
                    <a:pt x="20765" y="18471"/>
                  </a:lnTo>
                  <a:lnTo>
                    <a:pt x="21502" y="17980"/>
                  </a:lnTo>
                  <a:lnTo>
                    <a:pt x="22280" y="17529"/>
                  </a:lnTo>
                  <a:lnTo>
                    <a:pt x="23099" y="17161"/>
                  </a:lnTo>
                  <a:lnTo>
                    <a:pt x="23222" y="17079"/>
                  </a:lnTo>
                  <a:close/>
                  <a:moveTo>
                    <a:pt x="15973" y="17365"/>
                  </a:moveTo>
                  <a:lnTo>
                    <a:pt x="16751" y="17980"/>
                  </a:lnTo>
                  <a:lnTo>
                    <a:pt x="17529" y="18553"/>
                  </a:lnTo>
                  <a:lnTo>
                    <a:pt x="18308" y="19126"/>
                  </a:lnTo>
                  <a:lnTo>
                    <a:pt x="19127" y="19700"/>
                  </a:lnTo>
                  <a:lnTo>
                    <a:pt x="18963" y="20314"/>
                  </a:lnTo>
                  <a:lnTo>
                    <a:pt x="18840" y="20969"/>
                  </a:lnTo>
                  <a:lnTo>
                    <a:pt x="18840" y="21625"/>
                  </a:lnTo>
                  <a:lnTo>
                    <a:pt x="18840" y="22239"/>
                  </a:lnTo>
                  <a:lnTo>
                    <a:pt x="18635" y="22239"/>
                  </a:lnTo>
                  <a:lnTo>
                    <a:pt x="16997" y="22075"/>
                  </a:lnTo>
                  <a:lnTo>
                    <a:pt x="15359" y="21830"/>
                  </a:lnTo>
                  <a:lnTo>
                    <a:pt x="15277" y="20969"/>
                  </a:lnTo>
                  <a:lnTo>
                    <a:pt x="15277" y="20150"/>
                  </a:lnTo>
                  <a:lnTo>
                    <a:pt x="15359" y="19290"/>
                  </a:lnTo>
                  <a:lnTo>
                    <a:pt x="15441" y="18840"/>
                  </a:lnTo>
                  <a:lnTo>
                    <a:pt x="15563" y="18430"/>
                  </a:lnTo>
                  <a:lnTo>
                    <a:pt x="15768" y="17898"/>
                  </a:lnTo>
                  <a:lnTo>
                    <a:pt x="15973" y="17365"/>
                  </a:lnTo>
                  <a:close/>
                  <a:moveTo>
                    <a:pt x="27482" y="16341"/>
                  </a:moveTo>
                  <a:lnTo>
                    <a:pt x="28260" y="16423"/>
                  </a:lnTo>
                  <a:lnTo>
                    <a:pt x="28219" y="16505"/>
                  </a:lnTo>
                  <a:lnTo>
                    <a:pt x="27645" y="22567"/>
                  </a:lnTo>
                  <a:lnTo>
                    <a:pt x="26663" y="21174"/>
                  </a:lnTo>
                  <a:lnTo>
                    <a:pt x="25761" y="19741"/>
                  </a:lnTo>
                  <a:lnTo>
                    <a:pt x="24901" y="18266"/>
                  </a:lnTo>
                  <a:lnTo>
                    <a:pt x="24123" y="16751"/>
                  </a:lnTo>
                  <a:lnTo>
                    <a:pt x="24942" y="16546"/>
                  </a:lnTo>
                  <a:lnTo>
                    <a:pt x="25761" y="16382"/>
                  </a:lnTo>
                  <a:lnTo>
                    <a:pt x="26622" y="16341"/>
                  </a:lnTo>
                  <a:close/>
                  <a:moveTo>
                    <a:pt x="33502" y="19987"/>
                  </a:moveTo>
                  <a:lnTo>
                    <a:pt x="33707" y="20437"/>
                  </a:lnTo>
                  <a:lnTo>
                    <a:pt x="33871" y="20888"/>
                  </a:lnTo>
                  <a:lnTo>
                    <a:pt x="34035" y="21502"/>
                  </a:lnTo>
                  <a:lnTo>
                    <a:pt x="34117" y="22116"/>
                  </a:lnTo>
                  <a:lnTo>
                    <a:pt x="33052" y="22280"/>
                  </a:lnTo>
                  <a:lnTo>
                    <a:pt x="31946" y="22403"/>
                  </a:lnTo>
                  <a:lnTo>
                    <a:pt x="29775" y="22567"/>
                  </a:lnTo>
                  <a:lnTo>
                    <a:pt x="31250" y="21625"/>
                  </a:lnTo>
                  <a:lnTo>
                    <a:pt x="32724" y="20601"/>
                  </a:lnTo>
                  <a:lnTo>
                    <a:pt x="33502" y="19987"/>
                  </a:lnTo>
                  <a:close/>
                  <a:moveTo>
                    <a:pt x="19618" y="20027"/>
                  </a:moveTo>
                  <a:lnTo>
                    <a:pt x="20560" y="20560"/>
                  </a:lnTo>
                  <a:lnTo>
                    <a:pt x="21461" y="21133"/>
                  </a:lnTo>
                  <a:lnTo>
                    <a:pt x="22936" y="21911"/>
                  </a:lnTo>
                  <a:lnTo>
                    <a:pt x="24451" y="22608"/>
                  </a:lnTo>
                  <a:lnTo>
                    <a:pt x="21953" y="22485"/>
                  </a:lnTo>
                  <a:lnTo>
                    <a:pt x="19454" y="22321"/>
                  </a:lnTo>
                  <a:lnTo>
                    <a:pt x="19413" y="21748"/>
                  </a:lnTo>
                  <a:lnTo>
                    <a:pt x="19413" y="21174"/>
                  </a:lnTo>
                  <a:lnTo>
                    <a:pt x="19495" y="20560"/>
                  </a:lnTo>
                  <a:lnTo>
                    <a:pt x="19618" y="20027"/>
                  </a:lnTo>
                  <a:close/>
                  <a:moveTo>
                    <a:pt x="34157" y="23099"/>
                  </a:moveTo>
                  <a:lnTo>
                    <a:pt x="34076" y="23714"/>
                  </a:lnTo>
                  <a:lnTo>
                    <a:pt x="33953" y="24369"/>
                  </a:lnTo>
                  <a:lnTo>
                    <a:pt x="32642" y="24082"/>
                  </a:lnTo>
                  <a:lnTo>
                    <a:pt x="31372" y="23795"/>
                  </a:lnTo>
                  <a:lnTo>
                    <a:pt x="30103" y="23468"/>
                  </a:lnTo>
                  <a:lnTo>
                    <a:pt x="32151" y="23304"/>
                  </a:lnTo>
                  <a:lnTo>
                    <a:pt x="34157" y="23099"/>
                  </a:lnTo>
                  <a:close/>
                  <a:moveTo>
                    <a:pt x="53612" y="13843"/>
                  </a:moveTo>
                  <a:lnTo>
                    <a:pt x="53898" y="14580"/>
                  </a:lnTo>
                  <a:lnTo>
                    <a:pt x="54185" y="15440"/>
                  </a:lnTo>
                  <a:lnTo>
                    <a:pt x="54472" y="16341"/>
                  </a:lnTo>
                  <a:lnTo>
                    <a:pt x="54676" y="17242"/>
                  </a:lnTo>
                  <a:lnTo>
                    <a:pt x="54840" y="18144"/>
                  </a:lnTo>
                  <a:lnTo>
                    <a:pt x="54922" y="18840"/>
                  </a:lnTo>
                  <a:lnTo>
                    <a:pt x="55004" y="19577"/>
                  </a:lnTo>
                  <a:lnTo>
                    <a:pt x="55004" y="20355"/>
                  </a:lnTo>
                  <a:lnTo>
                    <a:pt x="55004" y="21092"/>
                  </a:lnTo>
                  <a:lnTo>
                    <a:pt x="55004" y="21870"/>
                  </a:lnTo>
                  <a:lnTo>
                    <a:pt x="54922" y="22608"/>
                  </a:lnTo>
                  <a:lnTo>
                    <a:pt x="54840" y="23345"/>
                  </a:lnTo>
                  <a:lnTo>
                    <a:pt x="54717" y="24123"/>
                  </a:lnTo>
                  <a:lnTo>
                    <a:pt x="53202" y="24328"/>
                  </a:lnTo>
                  <a:lnTo>
                    <a:pt x="51687" y="24533"/>
                  </a:lnTo>
                  <a:lnTo>
                    <a:pt x="51973" y="23468"/>
                  </a:lnTo>
                  <a:lnTo>
                    <a:pt x="52137" y="22649"/>
                  </a:lnTo>
                  <a:lnTo>
                    <a:pt x="52260" y="21789"/>
                  </a:lnTo>
                  <a:lnTo>
                    <a:pt x="52301" y="20929"/>
                  </a:lnTo>
                  <a:lnTo>
                    <a:pt x="52301" y="20109"/>
                  </a:lnTo>
                  <a:lnTo>
                    <a:pt x="52219" y="19249"/>
                  </a:lnTo>
                  <a:lnTo>
                    <a:pt x="52137" y="18430"/>
                  </a:lnTo>
                  <a:lnTo>
                    <a:pt x="51973" y="17570"/>
                  </a:lnTo>
                  <a:lnTo>
                    <a:pt x="51728" y="16751"/>
                  </a:lnTo>
                  <a:lnTo>
                    <a:pt x="51441" y="15932"/>
                  </a:lnTo>
                  <a:lnTo>
                    <a:pt x="52014" y="15440"/>
                  </a:lnTo>
                  <a:lnTo>
                    <a:pt x="52588" y="14908"/>
                  </a:lnTo>
                  <a:lnTo>
                    <a:pt x="53079" y="14376"/>
                  </a:lnTo>
                  <a:lnTo>
                    <a:pt x="53612" y="13843"/>
                  </a:lnTo>
                  <a:close/>
                  <a:moveTo>
                    <a:pt x="50908" y="16382"/>
                  </a:moveTo>
                  <a:lnTo>
                    <a:pt x="51236" y="17324"/>
                  </a:lnTo>
                  <a:lnTo>
                    <a:pt x="51441" y="18348"/>
                  </a:lnTo>
                  <a:lnTo>
                    <a:pt x="51605" y="19331"/>
                  </a:lnTo>
                  <a:lnTo>
                    <a:pt x="51687" y="20355"/>
                  </a:lnTo>
                  <a:lnTo>
                    <a:pt x="51728" y="20888"/>
                  </a:lnTo>
                  <a:lnTo>
                    <a:pt x="51687" y="21420"/>
                  </a:lnTo>
                  <a:lnTo>
                    <a:pt x="51605" y="22485"/>
                  </a:lnTo>
                  <a:lnTo>
                    <a:pt x="51400" y="23550"/>
                  </a:lnTo>
                  <a:lnTo>
                    <a:pt x="51113" y="24615"/>
                  </a:lnTo>
                  <a:lnTo>
                    <a:pt x="49475" y="24778"/>
                  </a:lnTo>
                  <a:lnTo>
                    <a:pt x="47878" y="24901"/>
                  </a:lnTo>
                  <a:lnTo>
                    <a:pt x="48083" y="24328"/>
                  </a:lnTo>
                  <a:lnTo>
                    <a:pt x="48246" y="23754"/>
                  </a:lnTo>
                  <a:lnTo>
                    <a:pt x="48410" y="23140"/>
                  </a:lnTo>
                  <a:lnTo>
                    <a:pt x="48533" y="22526"/>
                  </a:lnTo>
                  <a:lnTo>
                    <a:pt x="48656" y="21911"/>
                  </a:lnTo>
                  <a:lnTo>
                    <a:pt x="48738" y="21297"/>
                  </a:lnTo>
                  <a:lnTo>
                    <a:pt x="48779" y="20683"/>
                  </a:lnTo>
                  <a:lnTo>
                    <a:pt x="48779" y="20068"/>
                  </a:lnTo>
                  <a:lnTo>
                    <a:pt x="48779" y="19004"/>
                  </a:lnTo>
                  <a:lnTo>
                    <a:pt x="48656" y="17939"/>
                  </a:lnTo>
                  <a:lnTo>
                    <a:pt x="49803" y="17202"/>
                  </a:lnTo>
                  <a:lnTo>
                    <a:pt x="50908" y="16382"/>
                  </a:lnTo>
                  <a:close/>
                  <a:moveTo>
                    <a:pt x="39195" y="22075"/>
                  </a:moveTo>
                  <a:lnTo>
                    <a:pt x="39113" y="22812"/>
                  </a:lnTo>
                  <a:lnTo>
                    <a:pt x="38949" y="23509"/>
                  </a:lnTo>
                  <a:lnTo>
                    <a:pt x="38745" y="24246"/>
                  </a:lnTo>
                  <a:lnTo>
                    <a:pt x="38458" y="24942"/>
                  </a:lnTo>
                  <a:lnTo>
                    <a:pt x="36492" y="24737"/>
                  </a:lnTo>
                  <a:lnTo>
                    <a:pt x="34567" y="24451"/>
                  </a:lnTo>
                  <a:lnTo>
                    <a:pt x="34690" y="23714"/>
                  </a:lnTo>
                  <a:lnTo>
                    <a:pt x="34772" y="22976"/>
                  </a:lnTo>
                  <a:lnTo>
                    <a:pt x="35059" y="22935"/>
                  </a:lnTo>
                  <a:lnTo>
                    <a:pt x="36123" y="22772"/>
                  </a:lnTo>
                  <a:lnTo>
                    <a:pt x="37147" y="22567"/>
                  </a:lnTo>
                  <a:lnTo>
                    <a:pt x="38171" y="22321"/>
                  </a:lnTo>
                  <a:lnTo>
                    <a:pt x="39195" y="22075"/>
                  </a:lnTo>
                  <a:close/>
                  <a:moveTo>
                    <a:pt x="43659" y="20519"/>
                  </a:moveTo>
                  <a:lnTo>
                    <a:pt x="43495" y="21707"/>
                  </a:lnTo>
                  <a:lnTo>
                    <a:pt x="43291" y="22853"/>
                  </a:lnTo>
                  <a:lnTo>
                    <a:pt x="42963" y="24000"/>
                  </a:lnTo>
                  <a:lnTo>
                    <a:pt x="42553" y="25106"/>
                  </a:lnTo>
                  <a:lnTo>
                    <a:pt x="40915" y="25065"/>
                  </a:lnTo>
                  <a:lnTo>
                    <a:pt x="39277" y="24983"/>
                  </a:lnTo>
                  <a:lnTo>
                    <a:pt x="39564" y="24246"/>
                  </a:lnTo>
                  <a:lnTo>
                    <a:pt x="39809" y="23427"/>
                  </a:lnTo>
                  <a:lnTo>
                    <a:pt x="39932" y="22649"/>
                  </a:lnTo>
                  <a:lnTo>
                    <a:pt x="40014" y="21830"/>
                  </a:lnTo>
                  <a:lnTo>
                    <a:pt x="40956" y="21543"/>
                  </a:lnTo>
                  <a:lnTo>
                    <a:pt x="41857" y="21215"/>
                  </a:lnTo>
                  <a:lnTo>
                    <a:pt x="42758" y="20888"/>
                  </a:lnTo>
                  <a:lnTo>
                    <a:pt x="43659" y="20519"/>
                  </a:lnTo>
                  <a:close/>
                  <a:moveTo>
                    <a:pt x="48001" y="18389"/>
                  </a:moveTo>
                  <a:lnTo>
                    <a:pt x="48042" y="19208"/>
                  </a:lnTo>
                  <a:lnTo>
                    <a:pt x="48083" y="20068"/>
                  </a:lnTo>
                  <a:lnTo>
                    <a:pt x="48042" y="20888"/>
                  </a:lnTo>
                  <a:lnTo>
                    <a:pt x="47919" y="21748"/>
                  </a:lnTo>
                  <a:lnTo>
                    <a:pt x="47796" y="22567"/>
                  </a:lnTo>
                  <a:lnTo>
                    <a:pt x="47591" y="23386"/>
                  </a:lnTo>
                  <a:lnTo>
                    <a:pt x="47345" y="24164"/>
                  </a:lnTo>
                  <a:lnTo>
                    <a:pt x="47059" y="24983"/>
                  </a:lnTo>
                  <a:lnTo>
                    <a:pt x="45625" y="25024"/>
                  </a:lnTo>
                  <a:lnTo>
                    <a:pt x="44192" y="25106"/>
                  </a:lnTo>
                  <a:lnTo>
                    <a:pt x="43209" y="25106"/>
                  </a:lnTo>
                  <a:lnTo>
                    <a:pt x="43618" y="23918"/>
                  </a:lnTo>
                  <a:lnTo>
                    <a:pt x="43905" y="22731"/>
                  </a:lnTo>
                  <a:lnTo>
                    <a:pt x="44151" y="21502"/>
                  </a:lnTo>
                  <a:lnTo>
                    <a:pt x="44274" y="20273"/>
                  </a:lnTo>
                  <a:lnTo>
                    <a:pt x="45379" y="19782"/>
                  </a:lnTo>
                  <a:lnTo>
                    <a:pt x="46690" y="19085"/>
                  </a:lnTo>
                  <a:lnTo>
                    <a:pt x="48001" y="18389"/>
                  </a:lnTo>
                  <a:close/>
                  <a:moveTo>
                    <a:pt x="19618" y="23263"/>
                  </a:moveTo>
                  <a:lnTo>
                    <a:pt x="21256" y="23386"/>
                  </a:lnTo>
                  <a:lnTo>
                    <a:pt x="22936" y="23509"/>
                  </a:lnTo>
                  <a:lnTo>
                    <a:pt x="24328" y="23550"/>
                  </a:lnTo>
                  <a:lnTo>
                    <a:pt x="25761" y="23591"/>
                  </a:lnTo>
                  <a:lnTo>
                    <a:pt x="24369" y="24205"/>
                  </a:lnTo>
                  <a:lnTo>
                    <a:pt x="22526" y="24942"/>
                  </a:lnTo>
                  <a:lnTo>
                    <a:pt x="20683" y="25597"/>
                  </a:lnTo>
                  <a:lnTo>
                    <a:pt x="20314" y="25024"/>
                  </a:lnTo>
                  <a:lnTo>
                    <a:pt x="20028" y="24492"/>
                  </a:lnTo>
                  <a:lnTo>
                    <a:pt x="19782" y="23877"/>
                  </a:lnTo>
                  <a:lnTo>
                    <a:pt x="19618" y="23263"/>
                  </a:lnTo>
                  <a:close/>
                  <a:moveTo>
                    <a:pt x="15563" y="22812"/>
                  </a:moveTo>
                  <a:lnTo>
                    <a:pt x="16874" y="22976"/>
                  </a:lnTo>
                  <a:lnTo>
                    <a:pt x="19004" y="23222"/>
                  </a:lnTo>
                  <a:lnTo>
                    <a:pt x="19168" y="23877"/>
                  </a:lnTo>
                  <a:lnTo>
                    <a:pt x="19413" y="24533"/>
                  </a:lnTo>
                  <a:lnTo>
                    <a:pt x="19741" y="25188"/>
                  </a:lnTo>
                  <a:lnTo>
                    <a:pt x="20069" y="25761"/>
                  </a:lnTo>
                  <a:lnTo>
                    <a:pt x="18840" y="26130"/>
                  </a:lnTo>
                  <a:lnTo>
                    <a:pt x="17570" y="26458"/>
                  </a:lnTo>
                  <a:lnTo>
                    <a:pt x="16997" y="25720"/>
                  </a:lnTo>
                  <a:lnTo>
                    <a:pt x="16464" y="24942"/>
                  </a:lnTo>
                  <a:lnTo>
                    <a:pt x="16219" y="24410"/>
                  </a:lnTo>
                  <a:lnTo>
                    <a:pt x="15973" y="23877"/>
                  </a:lnTo>
                  <a:lnTo>
                    <a:pt x="15768" y="23345"/>
                  </a:lnTo>
                  <a:lnTo>
                    <a:pt x="15563" y="22812"/>
                  </a:lnTo>
                  <a:close/>
                  <a:moveTo>
                    <a:pt x="12041" y="22157"/>
                  </a:moveTo>
                  <a:lnTo>
                    <a:pt x="13393" y="22444"/>
                  </a:lnTo>
                  <a:lnTo>
                    <a:pt x="14744" y="22690"/>
                  </a:lnTo>
                  <a:lnTo>
                    <a:pt x="14990" y="23509"/>
                  </a:lnTo>
                  <a:lnTo>
                    <a:pt x="15318" y="24369"/>
                  </a:lnTo>
                  <a:lnTo>
                    <a:pt x="15727" y="25188"/>
                  </a:lnTo>
                  <a:lnTo>
                    <a:pt x="16178" y="25925"/>
                  </a:lnTo>
                  <a:lnTo>
                    <a:pt x="16710" y="26662"/>
                  </a:lnTo>
                  <a:lnTo>
                    <a:pt x="15318" y="26949"/>
                  </a:lnTo>
                  <a:lnTo>
                    <a:pt x="13925" y="27195"/>
                  </a:lnTo>
                  <a:lnTo>
                    <a:pt x="13188" y="27318"/>
                  </a:lnTo>
                  <a:lnTo>
                    <a:pt x="13188" y="27277"/>
                  </a:lnTo>
                  <a:lnTo>
                    <a:pt x="12942" y="26826"/>
                  </a:lnTo>
                  <a:lnTo>
                    <a:pt x="12697" y="26335"/>
                  </a:lnTo>
                  <a:lnTo>
                    <a:pt x="12533" y="25884"/>
                  </a:lnTo>
                  <a:lnTo>
                    <a:pt x="12369" y="25393"/>
                  </a:lnTo>
                  <a:lnTo>
                    <a:pt x="12205" y="24901"/>
                  </a:lnTo>
                  <a:lnTo>
                    <a:pt x="12123" y="24369"/>
                  </a:lnTo>
                  <a:lnTo>
                    <a:pt x="12041" y="23877"/>
                  </a:lnTo>
                  <a:lnTo>
                    <a:pt x="12041" y="23345"/>
                  </a:lnTo>
                  <a:lnTo>
                    <a:pt x="12041" y="22731"/>
                  </a:lnTo>
                  <a:lnTo>
                    <a:pt x="12041" y="22157"/>
                  </a:lnTo>
                  <a:close/>
                  <a:moveTo>
                    <a:pt x="28956" y="24287"/>
                  </a:moveTo>
                  <a:lnTo>
                    <a:pt x="29939" y="24574"/>
                  </a:lnTo>
                  <a:lnTo>
                    <a:pt x="30881" y="24819"/>
                  </a:lnTo>
                  <a:lnTo>
                    <a:pt x="32192" y="25147"/>
                  </a:lnTo>
                  <a:lnTo>
                    <a:pt x="33543" y="25393"/>
                  </a:lnTo>
                  <a:lnTo>
                    <a:pt x="33379" y="25679"/>
                  </a:lnTo>
                  <a:lnTo>
                    <a:pt x="33175" y="25966"/>
                  </a:lnTo>
                  <a:lnTo>
                    <a:pt x="32724" y="26499"/>
                  </a:lnTo>
                  <a:lnTo>
                    <a:pt x="32192" y="26949"/>
                  </a:lnTo>
                  <a:lnTo>
                    <a:pt x="31659" y="27359"/>
                  </a:lnTo>
                  <a:lnTo>
                    <a:pt x="31495" y="27195"/>
                  </a:lnTo>
                  <a:lnTo>
                    <a:pt x="30226" y="25761"/>
                  </a:lnTo>
                  <a:lnTo>
                    <a:pt x="28956" y="24287"/>
                  </a:lnTo>
                  <a:close/>
                  <a:moveTo>
                    <a:pt x="7659" y="20642"/>
                  </a:moveTo>
                  <a:lnTo>
                    <a:pt x="8478" y="20969"/>
                  </a:lnTo>
                  <a:lnTo>
                    <a:pt x="9297" y="21297"/>
                  </a:lnTo>
                  <a:lnTo>
                    <a:pt x="10116" y="21584"/>
                  </a:lnTo>
                  <a:lnTo>
                    <a:pt x="10976" y="21830"/>
                  </a:lnTo>
                  <a:lnTo>
                    <a:pt x="11427" y="21993"/>
                  </a:lnTo>
                  <a:lnTo>
                    <a:pt x="11386" y="22935"/>
                  </a:lnTo>
                  <a:lnTo>
                    <a:pt x="11386" y="23877"/>
                  </a:lnTo>
                  <a:lnTo>
                    <a:pt x="11427" y="24328"/>
                  </a:lnTo>
                  <a:lnTo>
                    <a:pt x="11509" y="24819"/>
                  </a:lnTo>
                  <a:lnTo>
                    <a:pt x="11591" y="25270"/>
                  </a:lnTo>
                  <a:lnTo>
                    <a:pt x="11714" y="25720"/>
                  </a:lnTo>
                  <a:lnTo>
                    <a:pt x="12041" y="26580"/>
                  </a:lnTo>
                  <a:lnTo>
                    <a:pt x="12451" y="27400"/>
                  </a:lnTo>
                  <a:lnTo>
                    <a:pt x="10690" y="27604"/>
                  </a:lnTo>
                  <a:lnTo>
                    <a:pt x="8970" y="27727"/>
                  </a:lnTo>
                  <a:lnTo>
                    <a:pt x="8601" y="27113"/>
                  </a:lnTo>
                  <a:lnTo>
                    <a:pt x="8273" y="26458"/>
                  </a:lnTo>
                  <a:lnTo>
                    <a:pt x="8028" y="25884"/>
                  </a:lnTo>
                  <a:lnTo>
                    <a:pt x="7823" y="25311"/>
                  </a:lnTo>
                  <a:lnTo>
                    <a:pt x="7659" y="24696"/>
                  </a:lnTo>
                  <a:lnTo>
                    <a:pt x="7536" y="24082"/>
                  </a:lnTo>
                  <a:lnTo>
                    <a:pt x="7454" y="23468"/>
                  </a:lnTo>
                  <a:lnTo>
                    <a:pt x="7454" y="22853"/>
                  </a:lnTo>
                  <a:lnTo>
                    <a:pt x="7454" y="22239"/>
                  </a:lnTo>
                  <a:lnTo>
                    <a:pt x="7495" y="21625"/>
                  </a:lnTo>
                  <a:lnTo>
                    <a:pt x="7577" y="21133"/>
                  </a:lnTo>
                  <a:lnTo>
                    <a:pt x="7659" y="20642"/>
                  </a:lnTo>
                  <a:close/>
                  <a:moveTo>
                    <a:pt x="2703" y="17038"/>
                  </a:moveTo>
                  <a:lnTo>
                    <a:pt x="3113" y="17447"/>
                  </a:lnTo>
                  <a:lnTo>
                    <a:pt x="3522" y="17898"/>
                  </a:lnTo>
                  <a:lnTo>
                    <a:pt x="3973" y="18307"/>
                  </a:lnTo>
                  <a:lnTo>
                    <a:pt x="4464" y="18676"/>
                  </a:lnTo>
                  <a:lnTo>
                    <a:pt x="4464" y="18717"/>
                  </a:lnTo>
                  <a:lnTo>
                    <a:pt x="4301" y="19536"/>
                  </a:lnTo>
                  <a:lnTo>
                    <a:pt x="4178" y="20396"/>
                  </a:lnTo>
                  <a:lnTo>
                    <a:pt x="4137" y="21215"/>
                  </a:lnTo>
                  <a:lnTo>
                    <a:pt x="4096" y="22075"/>
                  </a:lnTo>
                  <a:lnTo>
                    <a:pt x="4137" y="22894"/>
                  </a:lnTo>
                  <a:lnTo>
                    <a:pt x="4219" y="23754"/>
                  </a:lnTo>
                  <a:lnTo>
                    <a:pt x="4342" y="24574"/>
                  </a:lnTo>
                  <a:lnTo>
                    <a:pt x="4505" y="25434"/>
                  </a:lnTo>
                  <a:lnTo>
                    <a:pt x="4751" y="26621"/>
                  </a:lnTo>
                  <a:lnTo>
                    <a:pt x="5120" y="27809"/>
                  </a:lnTo>
                  <a:lnTo>
                    <a:pt x="4055" y="27768"/>
                  </a:lnTo>
                  <a:lnTo>
                    <a:pt x="3563" y="27727"/>
                  </a:lnTo>
                  <a:lnTo>
                    <a:pt x="3031" y="27604"/>
                  </a:lnTo>
                  <a:lnTo>
                    <a:pt x="2335" y="27441"/>
                  </a:lnTo>
                  <a:lnTo>
                    <a:pt x="2130" y="26621"/>
                  </a:lnTo>
                  <a:lnTo>
                    <a:pt x="1925" y="25843"/>
                  </a:lnTo>
                  <a:lnTo>
                    <a:pt x="1802" y="25024"/>
                  </a:lnTo>
                  <a:lnTo>
                    <a:pt x="1720" y="24205"/>
                  </a:lnTo>
                  <a:lnTo>
                    <a:pt x="1638" y="23386"/>
                  </a:lnTo>
                  <a:lnTo>
                    <a:pt x="1638" y="22526"/>
                  </a:lnTo>
                  <a:lnTo>
                    <a:pt x="1638" y="21707"/>
                  </a:lnTo>
                  <a:lnTo>
                    <a:pt x="1720" y="20888"/>
                  </a:lnTo>
                  <a:lnTo>
                    <a:pt x="1843" y="19905"/>
                  </a:lnTo>
                  <a:lnTo>
                    <a:pt x="2048" y="18922"/>
                  </a:lnTo>
                  <a:lnTo>
                    <a:pt x="2335" y="17939"/>
                  </a:lnTo>
                  <a:lnTo>
                    <a:pt x="2703" y="17038"/>
                  </a:lnTo>
                  <a:close/>
                  <a:moveTo>
                    <a:pt x="5120" y="19167"/>
                  </a:moveTo>
                  <a:lnTo>
                    <a:pt x="6021" y="19741"/>
                  </a:lnTo>
                  <a:lnTo>
                    <a:pt x="7004" y="20314"/>
                  </a:lnTo>
                  <a:lnTo>
                    <a:pt x="6881" y="20806"/>
                  </a:lnTo>
                  <a:lnTo>
                    <a:pt x="6799" y="21297"/>
                  </a:lnTo>
                  <a:lnTo>
                    <a:pt x="6717" y="21789"/>
                  </a:lnTo>
                  <a:lnTo>
                    <a:pt x="6676" y="22321"/>
                  </a:lnTo>
                  <a:lnTo>
                    <a:pt x="6676" y="22812"/>
                  </a:lnTo>
                  <a:lnTo>
                    <a:pt x="6676" y="23345"/>
                  </a:lnTo>
                  <a:lnTo>
                    <a:pt x="6717" y="23877"/>
                  </a:lnTo>
                  <a:lnTo>
                    <a:pt x="6799" y="24410"/>
                  </a:lnTo>
                  <a:lnTo>
                    <a:pt x="7004" y="25270"/>
                  </a:lnTo>
                  <a:lnTo>
                    <a:pt x="7249" y="26130"/>
                  </a:lnTo>
                  <a:lnTo>
                    <a:pt x="7618" y="26990"/>
                  </a:lnTo>
                  <a:lnTo>
                    <a:pt x="8028" y="27768"/>
                  </a:lnTo>
                  <a:lnTo>
                    <a:pt x="5857" y="27809"/>
                  </a:lnTo>
                  <a:lnTo>
                    <a:pt x="5611" y="27031"/>
                  </a:lnTo>
                  <a:lnTo>
                    <a:pt x="5406" y="26253"/>
                  </a:lnTo>
                  <a:lnTo>
                    <a:pt x="5202" y="25475"/>
                  </a:lnTo>
                  <a:lnTo>
                    <a:pt x="5079" y="24696"/>
                  </a:lnTo>
                  <a:lnTo>
                    <a:pt x="4956" y="23877"/>
                  </a:lnTo>
                  <a:lnTo>
                    <a:pt x="4874" y="23058"/>
                  </a:lnTo>
                  <a:lnTo>
                    <a:pt x="4833" y="22280"/>
                  </a:lnTo>
                  <a:lnTo>
                    <a:pt x="4833" y="21461"/>
                  </a:lnTo>
                  <a:lnTo>
                    <a:pt x="4874" y="20888"/>
                  </a:lnTo>
                  <a:lnTo>
                    <a:pt x="4915" y="20314"/>
                  </a:lnTo>
                  <a:lnTo>
                    <a:pt x="5120" y="19167"/>
                  </a:lnTo>
                  <a:close/>
                  <a:moveTo>
                    <a:pt x="26703" y="24246"/>
                  </a:moveTo>
                  <a:lnTo>
                    <a:pt x="26458" y="24574"/>
                  </a:lnTo>
                  <a:lnTo>
                    <a:pt x="24983" y="26580"/>
                  </a:lnTo>
                  <a:lnTo>
                    <a:pt x="23878" y="28055"/>
                  </a:lnTo>
                  <a:lnTo>
                    <a:pt x="23140" y="27727"/>
                  </a:lnTo>
                  <a:lnTo>
                    <a:pt x="22403" y="27318"/>
                  </a:lnTo>
                  <a:lnTo>
                    <a:pt x="21871" y="26908"/>
                  </a:lnTo>
                  <a:lnTo>
                    <a:pt x="21379" y="26417"/>
                  </a:lnTo>
                  <a:lnTo>
                    <a:pt x="22362" y="26089"/>
                  </a:lnTo>
                  <a:lnTo>
                    <a:pt x="23304" y="25720"/>
                  </a:lnTo>
                  <a:lnTo>
                    <a:pt x="25024" y="25024"/>
                  </a:lnTo>
                  <a:lnTo>
                    <a:pt x="26703" y="24246"/>
                  </a:lnTo>
                  <a:close/>
                  <a:moveTo>
                    <a:pt x="28424" y="25106"/>
                  </a:moveTo>
                  <a:lnTo>
                    <a:pt x="29570" y="26458"/>
                  </a:lnTo>
                  <a:lnTo>
                    <a:pt x="30799" y="27809"/>
                  </a:lnTo>
                  <a:lnTo>
                    <a:pt x="30758" y="27809"/>
                  </a:lnTo>
                  <a:lnTo>
                    <a:pt x="30103" y="28096"/>
                  </a:lnTo>
                  <a:lnTo>
                    <a:pt x="29488" y="28301"/>
                  </a:lnTo>
                  <a:lnTo>
                    <a:pt x="28792" y="28464"/>
                  </a:lnTo>
                  <a:lnTo>
                    <a:pt x="28137" y="28546"/>
                  </a:lnTo>
                  <a:lnTo>
                    <a:pt x="28383" y="25516"/>
                  </a:lnTo>
                  <a:lnTo>
                    <a:pt x="28424" y="25106"/>
                  </a:lnTo>
                  <a:close/>
                  <a:moveTo>
                    <a:pt x="27441" y="24819"/>
                  </a:moveTo>
                  <a:lnTo>
                    <a:pt x="27113" y="28628"/>
                  </a:lnTo>
                  <a:lnTo>
                    <a:pt x="26540" y="28628"/>
                  </a:lnTo>
                  <a:lnTo>
                    <a:pt x="25966" y="28587"/>
                  </a:lnTo>
                  <a:lnTo>
                    <a:pt x="25393" y="28505"/>
                  </a:lnTo>
                  <a:lnTo>
                    <a:pt x="24820" y="28342"/>
                  </a:lnTo>
                  <a:lnTo>
                    <a:pt x="25434" y="27563"/>
                  </a:lnTo>
                  <a:lnTo>
                    <a:pt x="27031" y="25352"/>
                  </a:lnTo>
                  <a:lnTo>
                    <a:pt x="27441" y="24819"/>
                  </a:lnTo>
                  <a:close/>
                  <a:moveTo>
                    <a:pt x="34157" y="25516"/>
                  </a:moveTo>
                  <a:lnTo>
                    <a:pt x="36041" y="25802"/>
                  </a:lnTo>
                  <a:lnTo>
                    <a:pt x="37925" y="26007"/>
                  </a:lnTo>
                  <a:lnTo>
                    <a:pt x="37598" y="26499"/>
                  </a:lnTo>
                  <a:lnTo>
                    <a:pt x="37229" y="26990"/>
                  </a:lnTo>
                  <a:lnTo>
                    <a:pt x="36861" y="27441"/>
                  </a:lnTo>
                  <a:lnTo>
                    <a:pt x="36451" y="27891"/>
                  </a:lnTo>
                  <a:lnTo>
                    <a:pt x="36000" y="28301"/>
                  </a:lnTo>
                  <a:lnTo>
                    <a:pt x="35550" y="28710"/>
                  </a:lnTo>
                  <a:lnTo>
                    <a:pt x="35059" y="29079"/>
                  </a:lnTo>
                  <a:lnTo>
                    <a:pt x="34567" y="29406"/>
                  </a:lnTo>
                  <a:lnTo>
                    <a:pt x="33994" y="29693"/>
                  </a:lnTo>
                  <a:lnTo>
                    <a:pt x="33011" y="28751"/>
                  </a:lnTo>
                  <a:lnTo>
                    <a:pt x="32028" y="27768"/>
                  </a:lnTo>
                  <a:lnTo>
                    <a:pt x="32519" y="27441"/>
                  </a:lnTo>
                  <a:lnTo>
                    <a:pt x="32970" y="27031"/>
                  </a:lnTo>
                  <a:lnTo>
                    <a:pt x="33379" y="26621"/>
                  </a:lnTo>
                  <a:lnTo>
                    <a:pt x="33748" y="26171"/>
                  </a:lnTo>
                  <a:lnTo>
                    <a:pt x="33953" y="25843"/>
                  </a:lnTo>
                  <a:lnTo>
                    <a:pt x="34157" y="25516"/>
                  </a:lnTo>
                  <a:close/>
                  <a:moveTo>
                    <a:pt x="20765" y="26621"/>
                  </a:moveTo>
                  <a:lnTo>
                    <a:pt x="21133" y="27031"/>
                  </a:lnTo>
                  <a:lnTo>
                    <a:pt x="21666" y="27481"/>
                  </a:lnTo>
                  <a:lnTo>
                    <a:pt x="22280" y="27891"/>
                  </a:lnTo>
                  <a:lnTo>
                    <a:pt x="22895" y="28260"/>
                  </a:lnTo>
                  <a:lnTo>
                    <a:pt x="23509" y="28546"/>
                  </a:lnTo>
                  <a:lnTo>
                    <a:pt x="22526" y="29857"/>
                  </a:lnTo>
                  <a:lnTo>
                    <a:pt x="21912" y="29570"/>
                  </a:lnTo>
                  <a:lnTo>
                    <a:pt x="21297" y="29284"/>
                  </a:lnTo>
                  <a:lnTo>
                    <a:pt x="20519" y="28874"/>
                  </a:lnTo>
                  <a:lnTo>
                    <a:pt x="19782" y="28382"/>
                  </a:lnTo>
                  <a:lnTo>
                    <a:pt x="19086" y="27891"/>
                  </a:lnTo>
                  <a:lnTo>
                    <a:pt x="18430" y="27318"/>
                  </a:lnTo>
                  <a:lnTo>
                    <a:pt x="19577" y="26990"/>
                  </a:lnTo>
                  <a:lnTo>
                    <a:pt x="20765" y="26621"/>
                  </a:lnTo>
                  <a:close/>
                  <a:moveTo>
                    <a:pt x="24410" y="28874"/>
                  </a:moveTo>
                  <a:lnTo>
                    <a:pt x="25065" y="28997"/>
                  </a:lnTo>
                  <a:lnTo>
                    <a:pt x="25721" y="29120"/>
                  </a:lnTo>
                  <a:lnTo>
                    <a:pt x="26417" y="29202"/>
                  </a:lnTo>
                  <a:lnTo>
                    <a:pt x="27072" y="29202"/>
                  </a:lnTo>
                  <a:lnTo>
                    <a:pt x="26949" y="30963"/>
                  </a:lnTo>
                  <a:lnTo>
                    <a:pt x="26048" y="30840"/>
                  </a:lnTo>
                  <a:lnTo>
                    <a:pt x="25147" y="30676"/>
                  </a:lnTo>
                  <a:lnTo>
                    <a:pt x="24287" y="30471"/>
                  </a:lnTo>
                  <a:lnTo>
                    <a:pt x="23427" y="30185"/>
                  </a:lnTo>
                  <a:lnTo>
                    <a:pt x="24410" y="28874"/>
                  </a:lnTo>
                  <a:close/>
                  <a:moveTo>
                    <a:pt x="31209" y="28260"/>
                  </a:moveTo>
                  <a:lnTo>
                    <a:pt x="32151" y="29202"/>
                  </a:lnTo>
                  <a:lnTo>
                    <a:pt x="33093" y="30103"/>
                  </a:lnTo>
                  <a:lnTo>
                    <a:pt x="32478" y="30348"/>
                  </a:lnTo>
                  <a:lnTo>
                    <a:pt x="31864" y="30553"/>
                  </a:lnTo>
                  <a:lnTo>
                    <a:pt x="31209" y="30717"/>
                  </a:lnTo>
                  <a:lnTo>
                    <a:pt x="30553" y="30840"/>
                  </a:lnTo>
                  <a:lnTo>
                    <a:pt x="29898" y="30922"/>
                  </a:lnTo>
                  <a:lnTo>
                    <a:pt x="29243" y="31004"/>
                  </a:lnTo>
                  <a:lnTo>
                    <a:pt x="27932" y="31004"/>
                  </a:lnTo>
                  <a:lnTo>
                    <a:pt x="28055" y="29161"/>
                  </a:lnTo>
                  <a:lnTo>
                    <a:pt x="28997" y="28997"/>
                  </a:lnTo>
                  <a:lnTo>
                    <a:pt x="29857" y="28751"/>
                  </a:lnTo>
                  <a:lnTo>
                    <a:pt x="30553" y="28546"/>
                  </a:lnTo>
                  <a:lnTo>
                    <a:pt x="31209" y="28260"/>
                  </a:lnTo>
                  <a:close/>
                  <a:moveTo>
                    <a:pt x="38786" y="26048"/>
                  </a:moveTo>
                  <a:lnTo>
                    <a:pt x="40424" y="26171"/>
                  </a:lnTo>
                  <a:lnTo>
                    <a:pt x="42103" y="26212"/>
                  </a:lnTo>
                  <a:lnTo>
                    <a:pt x="41652" y="27031"/>
                  </a:lnTo>
                  <a:lnTo>
                    <a:pt x="41161" y="27850"/>
                  </a:lnTo>
                  <a:lnTo>
                    <a:pt x="40629" y="28628"/>
                  </a:lnTo>
                  <a:lnTo>
                    <a:pt x="40014" y="29324"/>
                  </a:lnTo>
                  <a:lnTo>
                    <a:pt x="39400" y="30021"/>
                  </a:lnTo>
                  <a:lnTo>
                    <a:pt x="38663" y="30635"/>
                  </a:lnTo>
                  <a:lnTo>
                    <a:pt x="37925" y="31208"/>
                  </a:lnTo>
                  <a:lnTo>
                    <a:pt x="37106" y="31700"/>
                  </a:lnTo>
                  <a:lnTo>
                    <a:pt x="36615" y="31987"/>
                  </a:lnTo>
                  <a:lnTo>
                    <a:pt x="35591" y="31127"/>
                  </a:lnTo>
                  <a:lnTo>
                    <a:pt x="34608" y="30266"/>
                  </a:lnTo>
                  <a:lnTo>
                    <a:pt x="35222" y="29898"/>
                  </a:lnTo>
                  <a:lnTo>
                    <a:pt x="35755" y="29529"/>
                  </a:lnTo>
                  <a:lnTo>
                    <a:pt x="36287" y="29079"/>
                  </a:lnTo>
                  <a:lnTo>
                    <a:pt x="36820" y="28628"/>
                  </a:lnTo>
                  <a:lnTo>
                    <a:pt x="37270" y="28137"/>
                  </a:lnTo>
                  <a:lnTo>
                    <a:pt x="37721" y="27645"/>
                  </a:lnTo>
                  <a:lnTo>
                    <a:pt x="38130" y="27072"/>
                  </a:lnTo>
                  <a:lnTo>
                    <a:pt x="38540" y="26499"/>
                  </a:lnTo>
                  <a:lnTo>
                    <a:pt x="38786" y="26048"/>
                  </a:lnTo>
                  <a:close/>
                  <a:moveTo>
                    <a:pt x="17529" y="27522"/>
                  </a:moveTo>
                  <a:lnTo>
                    <a:pt x="17939" y="27932"/>
                  </a:lnTo>
                  <a:lnTo>
                    <a:pt x="18389" y="28301"/>
                  </a:lnTo>
                  <a:lnTo>
                    <a:pt x="18840" y="28669"/>
                  </a:lnTo>
                  <a:lnTo>
                    <a:pt x="19331" y="29038"/>
                  </a:lnTo>
                  <a:lnTo>
                    <a:pt x="19946" y="29447"/>
                  </a:lnTo>
                  <a:lnTo>
                    <a:pt x="20601" y="29816"/>
                  </a:lnTo>
                  <a:lnTo>
                    <a:pt x="21297" y="30185"/>
                  </a:lnTo>
                  <a:lnTo>
                    <a:pt x="22035" y="30512"/>
                  </a:lnTo>
                  <a:lnTo>
                    <a:pt x="21174" y="31536"/>
                  </a:lnTo>
                  <a:lnTo>
                    <a:pt x="20314" y="32560"/>
                  </a:lnTo>
                  <a:lnTo>
                    <a:pt x="19659" y="32355"/>
                  </a:lnTo>
                  <a:lnTo>
                    <a:pt x="18840" y="32028"/>
                  </a:lnTo>
                  <a:lnTo>
                    <a:pt x="17980" y="31659"/>
                  </a:lnTo>
                  <a:lnTo>
                    <a:pt x="17202" y="31208"/>
                  </a:lnTo>
                  <a:lnTo>
                    <a:pt x="16424" y="30717"/>
                  </a:lnTo>
                  <a:lnTo>
                    <a:pt x="15727" y="30185"/>
                  </a:lnTo>
                  <a:lnTo>
                    <a:pt x="15031" y="29611"/>
                  </a:lnTo>
                  <a:lnTo>
                    <a:pt x="14417" y="28956"/>
                  </a:lnTo>
                  <a:lnTo>
                    <a:pt x="13802" y="28260"/>
                  </a:lnTo>
                  <a:lnTo>
                    <a:pt x="15686" y="27932"/>
                  </a:lnTo>
                  <a:lnTo>
                    <a:pt x="17529" y="27522"/>
                  </a:lnTo>
                  <a:close/>
                  <a:moveTo>
                    <a:pt x="46567" y="26089"/>
                  </a:moveTo>
                  <a:lnTo>
                    <a:pt x="46117" y="26908"/>
                  </a:lnTo>
                  <a:lnTo>
                    <a:pt x="45584" y="27727"/>
                  </a:lnTo>
                  <a:lnTo>
                    <a:pt x="44888" y="28669"/>
                  </a:lnTo>
                  <a:lnTo>
                    <a:pt x="44151" y="29529"/>
                  </a:lnTo>
                  <a:lnTo>
                    <a:pt x="43332" y="30307"/>
                  </a:lnTo>
                  <a:lnTo>
                    <a:pt x="42472" y="31086"/>
                  </a:lnTo>
                  <a:lnTo>
                    <a:pt x="41571" y="31782"/>
                  </a:lnTo>
                  <a:lnTo>
                    <a:pt x="40629" y="32437"/>
                  </a:lnTo>
                  <a:lnTo>
                    <a:pt x="39605" y="33011"/>
                  </a:lnTo>
                  <a:lnTo>
                    <a:pt x="38622" y="33502"/>
                  </a:lnTo>
                  <a:lnTo>
                    <a:pt x="37844" y="32929"/>
                  </a:lnTo>
                  <a:lnTo>
                    <a:pt x="37147" y="32396"/>
                  </a:lnTo>
                  <a:lnTo>
                    <a:pt x="37844" y="31946"/>
                  </a:lnTo>
                  <a:lnTo>
                    <a:pt x="38540" y="31495"/>
                  </a:lnTo>
                  <a:lnTo>
                    <a:pt x="39236" y="30963"/>
                  </a:lnTo>
                  <a:lnTo>
                    <a:pt x="39850" y="30389"/>
                  </a:lnTo>
                  <a:lnTo>
                    <a:pt x="40424" y="29816"/>
                  </a:lnTo>
                  <a:lnTo>
                    <a:pt x="40997" y="29161"/>
                  </a:lnTo>
                  <a:lnTo>
                    <a:pt x="41489" y="28464"/>
                  </a:lnTo>
                  <a:lnTo>
                    <a:pt x="41939" y="27768"/>
                  </a:lnTo>
                  <a:lnTo>
                    <a:pt x="42390" y="26990"/>
                  </a:lnTo>
                  <a:lnTo>
                    <a:pt x="42758" y="26212"/>
                  </a:lnTo>
                  <a:lnTo>
                    <a:pt x="44683" y="26171"/>
                  </a:lnTo>
                  <a:lnTo>
                    <a:pt x="46567" y="26089"/>
                  </a:lnTo>
                  <a:close/>
                  <a:moveTo>
                    <a:pt x="22895" y="30840"/>
                  </a:moveTo>
                  <a:lnTo>
                    <a:pt x="23878" y="31167"/>
                  </a:lnTo>
                  <a:lnTo>
                    <a:pt x="24860" y="31413"/>
                  </a:lnTo>
                  <a:lnTo>
                    <a:pt x="25843" y="31618"/>
                  </a:lnTo>
                  <a:lnTo>
                    <a:pt x="26867" y="31741"/>
                  </a:lnTo>
                  <a:lnTo>
                    <a:pt x="26826" y="32437"/>
                  </a:lnTo>
                  <a:lnTo>
                    <a:pt x="26744" y="33584"/>
                  </a:lnTo>
                  <a:lnTo>
                    <a:pt x="25352" y="33502"/>
                  </a:lnTo>
                  <a:lnTo>
                    <a:pt x="23959" y="33338"/>
                  </a:lnTo>
                  <a:lnTo>
                    <a:pt x="22608" y="33133"/>
                  </a:lnTo>
                  <a:lnTo>
                    <a:pt x="21256" y="32847"/>
                  </a:lnTo>
                  <a:lnTo>
                    <a:pt x="22075" y="31864"/>
                  </a:lnTo>
                  <a:lnTo>
                    <a:pt x="22895" y="30840"/>
                  </a:lnTo>
                  <a:close/>
                  <a:moveTo>
                    <a:pt x="33707" y="30717"/>
                  </a:moveTo>
                  <a:lnTo>
                    <a:pt x="34690" y="31577"/>
                  </a:lnTo>
                  <a:lnTo>
                    <a:pt x="35673" y="32396"/>
                  </a:lnTo>
                  <a:lnTo>
                    <a:pt x="34854" y="32683"/>
                  </a:lnTo>
                  <a:lnTo>
                    <a:pt x="33994" y="32970"/>
                  </a:lnTo>
                  <a:lnTo>
                    <a:pt x="33134" y="33174"/>
                  </a:lnTo>
                  <a:lnTo>
                    <a:pt x="32274" y="33338"/>
                  </a:lnTo>
                  <a:lnTo>
                    <a:pt x="31372" y="33461"/>
                  </a:lnTo>
                  <a:lnTo>
                    <a:pt x="30512" y="33543"/>
                  </a:lnTo>
                  <a:lnTo>
                    <a:pt x="29611" y="33584"/>
                  </a:lnTo>
                  <a:lnTo>
                    <a:pt x="28751" y="33625"/>
                  </a:lnTo>
                  <a:lnTo>
                    <a:pt x="27727" y="33625"/>
                  </a:lnTo>
                  <a:lnTo>
                    <a:pt x="27727" y="33420"/>
                  </a:lnTo>
                  <a:lnTo>
                    <a:pt x="27850" y="31823"/>
                  </a:lnTo>
                  <a:lnTo>
                    <a:pt x="28587" y="31823"/>
                  </a:lnTo>
                  <a:lnTo>
                    <a:pt x="29284" y="31782"/>
                  </a:lnTo>
                  <a:lnTo>
                    <a:pt x="29980" y="31700"/>
                  </a:lnTo>
                  <a:lnTo>
                    <a:pt x="30676" y="31618"/>
                  </a:lnTo>
                  <a:lnTo>
                    <a:pt x="31372" y="31495"/>
                  </a:lnTo>
                  <a:lnTo>
                    <a:pt x="32069" y="31290"/>
                  </a:lnTo>
                  <a:lnTo>
                    <a:pt x="32765" y="31086"/>
                  </a:lnTo>
                  <a:lnTo>
                    <a:pt x="33420" y="30840"/>
                  </a:lnTo>
                  <a:lnTo>
                    <a:pt x="33707" y="30717"/>
                  </a:lnTo>
                  <a:close/>
                  <a:moveTo>
                    <a:pt x="13024" y="28382"/>
                  </a:moveTo>
                  <a:lnTo>
                    <a:pt x="13434" y="28915"/>
                  </a:lnTo>
                  <a:lnTo>
                    <a:pt x="13884" y="29447"/>
                  </a:lnTo>
                  <a:lnTo>
                    <a:pt x="14376" y="29939"/>
                  </a:lnTo>
                  <a:lnTo>
                    <a:pt x="14867" y="30389"/>
                  </a:lnTo>
                  <a:lnTo>
                    <a:pt x="15400" y="30840"/>
                  </a:lnTo>
                  <a:lnTo>
                    <a:pt x="15932" y="31249"/>
                  </a:lnTo>
                  <a:lnTo>
                    <a:pt x="16505" y="31618"/>
                  </a:lnTo>
                  <a:lnTo>
                    <a:pt x="17120" y="31946"/>
                  </a:lnTo>
                  <a:lnTo>
                    <a:pt x="17775" y="32314"/>
                  </a:lnTo>
                  <a:lnTo>
                    <a:pt x="18471" y="32601"/>
                  </a:lnTo>
                  <a:lnTo>
                    <a:pt x="19127" y="32888"/>
                  </a:lnTo>
                  <a:lnTo>
                    <a:pt x="19864" y="33133"/>
                  </a:lnTo>
                  <a:lnTo>
                    <a:pt x="18840" y="34239"/>
                  </a:lnTo>
                  <a:lnTo>
                    <a:pt x="17325" y="33789"/>
                  </a:lnTo>
                  <a:lnTo>
                    <a:pt x="16587" y="33502"/>
                  </a:lnTo>
                  <a:lnTo>
                    <a:pt x="15850" y="33215"/>
                  </a:lnTo>
                  <a:lnTo>
                    <a:pt x="14990" y="32847"/>
                  </a:lnTo>
                  <a:lnTo>
                    <a:pt x="14089" y="32396"/>
                  </a:lnTo>
                  <a:lnTo>
                    <a:pt x="13270" y="31905"/>
                  </a:lnTo>
                  <a:lnTo>
                    <a:pt x="12451" y="31372"/>
                  </a:lnTo>
                  <a:lnTo>
                    <a:pt x="11673" y="30758"/>
                  </a:lnTo>
                  <a:lnTo>
                    <a:pt x="10935" y="30144"/>
                  </a:lnTo>
                  <a:lnTo>
                    <a:pt x="10280" y="29447"/>
                  </a:lnTo>
                  <a:lnTo>
                    <a:pt x="9666" y="28710"/>
                  </a:lnTo>
                  <a:lnTo>
                    <a:pt x="11058" y="28587"/>
                  </a:lnTo>
                  <a:lnTo>
                    <a:pt x="12451" y="28464"/>
                  </a:lnTo>
                  <a:lnTo>
                    <a:pt x="13024" y="28382"/>
                  </a:lnTo>
                  <a:close/>
                  <a:moveTo>
                    <a:pt x="50704" y="25638"/>
                  </a:moveTo>
                  <a:lnTo>
                    <a:pt x="50335" y="26539"/>
                  </a:lnTo>
                  <a:lnTo>
                    <a:pt x="49926" y="27277"/>
                  </a:lnTo>
                  <a:lnTo>
                    <a:pt x="49516" y="27973"/>
                  </a:lnTo>
                  <a:lnTo>
                    <a:pt x="49065" y="28628"/>
                  </a:lnTo>
                  <a:lnTo>
                    <a:pt x="48574" y="29284"/>
                  </a:lnTo>
                  <a:lnTo>
                    <a:pt x="48083" y="29898"/>
                  </a:lnTo>
                  <a:lnTo>
                    <a:pt x="47550" y="30512"/>
                  </a:lnTo>
                  <a:lnTo>
                    <a:pt x="46977" y="31086"/>
                  </a:lnTo>
                  <a:lnTo>
                    <a:pt x="46362" y="31618"/>
                  </a:lnTo>
                  <a:lnTo>
                    <a:pt x="45748" y="32150"/>
                  </a:lnTo>
                  <a:lnTo>
                    <a:pt x="45134" y="32642"/>
                  </a:lnTo>
                  <a:lnTo>
                    <a:pt x="44478" y="33133"/>
                  </a:lnTo>
                  <a:lnTo>
                    <a:pt x="43823" y="33584"/>
                  </a:lnTo>
                  <a:lnTo>
                    <a:pt x="43127" y="33993"/>
                  </a:lnTo>
                  <a:lnTo>
                    <a:pt x="42431" y="34403"/>
                  </a:lnTo>
                  <a:lnTo>
                    <a:pt x="41693" y="34813"/>
                  </a:lnTo>
                  <a:lnTo>
                    <a:pt x="40997" y="35181"/>
                  </a:lnTo>
                  <a:lnTo>
                    <a:pt x="40956" y="35181"/>
                  </a:lnTo>
                  <a:lnTo>
                    <a:pt x="39318" y="34075"/>
                  </a:lnTo>
                  <a:lnTo>
                    <a:pt x="40096" y="33666"/>
                  </a:lnTo>
                  <a:lnTo>
                    <a:pt x="40874" y="33215"/>
                  </a:lnTo>
                  <a:lnTo>
                    <a:pt x="41571" y="32724"/>
                  </a:lnTo>
                  <a:lnTo>
                    <a:pt x="42308" y="32232"/>
                  </a:lnTo>
                  <a:lnTo>
                    <a:pt x="42963" y="31700"/>
                  </a:lnTo>
                  <a:lnTo>
                    <a:pt x="43618" y="31127"/>
                  </a:lnTo>
                  <a:lnTo>
                    <a:pt x="44274" y="30512"/>
                  </a:lnTo>
                  <a:lnTo>
                    <a:pt x="44847" y="29898"/>
                  </a:lnTo>
                  <a:lnTo>
                    <a:pt x="45584" y="28997"/>
                  </a:lnTo>
                  <a:lnTo>
                    <a:pt x="46280" y="28055"/>
                  </a:lnTo>
                  <a:lnTo>
                    <a:pt x="46895" y="27031"/>
                  </a:lnTo>
                  <a:lnTo>
                    <a:pt x="47427" y="26007"/>
                  </a:lnTo>
                  <a:lnTo>
                    <a:pt x="49065" y="25843"/>
                  </a:lnTo>
                  <a:lnTo>
                    <a:pt x="50704" y="25638"/>
                  </a:lnTo>
                  <a:close/>
                  <a:moveTo>
                    <a:pt x="20765" y="33379"/>
                  </a:moveTo>
                  <a:lnTo>
                    <a:pt x="21502" y="33584"/>
                  </a:lnTo>
                  <a:lnTo>
                    <a:pt x="22198" y="33707"/>
                  </a:lnTo>
                  <a:lnTo>
                    <a:pt x="23673" y="33952"/>
                  </a:lnTo>
                  <a:lnTo>
                    <a:pt x="25147" y="34116"/>
                  </a:lnTo>
                  <a:lnTo>
                    <a:pt x="26581" y="34198"/>
                  </a:lnTo>
                  <a:lnTo>
                    <a:pt x="26663" y="34198"/>
                  </a:lnTo>
                  <a:lnTo>
                    <a:pt x="26581" y="35550"/>
                  </a:lnTo>
                  <a:lnTo>
                    <a:pt x="25229" y="35427"/>
                  </a:lnTo>
                  <a:lnTo>
                    <a:pt x="23878" y="35263"/>
                  </a:lnTo>
                  <a:lnTo>
                    <a:pt x="22567" y="35058"/>
                  </a:lnTo>
                  <a:lnTo>
                    <a:pt x="21215" y="34813"/>
                  </a:lnTo>
                  <a:lnTo>
                    <a:pt x="19782" y="34485"/>
                  </a:lnTo>
                  <a:lnTo>
                    <a:pt x="19987" y="34239"/>
                  </a:lnTo>
                  <a:lnTo>
                    <a:pt x="20765" y="33379"/>
                  </a:lnTo>
                  <a:close/>
                  <a:moveTo>
                    <a:pt x="36205" y="32847"/>
                  </a:moveTo>
                  <a:lnTo>
                    <a:pt x="37557" y="33912"/>
                  </a:lnTo>
                  <a:lnTo>
                    <a:pt x="37639" y="33952"/>
                  </a:lnTo>
                  <a:lnTo>
                    <a:pt x="36410" y="34403"/>
                  </a:lnTo>
                  <a:lnTo>
                    <a:pt x="35181" y="34772"/>
                  </a:lnTo>
                  <a:lnTo>
                    <a:pt x="33953" y="35058"/>
                  </a:lnTo>
                  <a:lnTo>
                    <a:pt x="32683" y="35304"/>
                  </a:lnTo>
                  <a:lnTo>
                    <a:pt x="31413" y="35468"/>
                  </a:lnTo>
                  <a:lnTo>
                    <a:pt x="30144" y="35550"/>
                  </a:lnTo>
                  <a:lnTo>
                    <a:pt x="28874" y="35591"/>
                  </a:lnTo>
                  <a:lnTo>
                    <a:pt x="27564" y="35591"/>
                  </a:lnTo>
                  <a:lnTo>
                    <a:pt x="27686" y="34239"/>
                  </a:lnTo>
                  <a:lnTo>
                    <a:pt x="29693" y="34239"/>
                  </a:lnTo>
                  <a:lnTo>
                    <a:pt x="30676" y="34157"/>
                  </a:lnTo>
                  <a:lnTo>
                    <a:pt x="31700" y="34034"/>
                  </a:lnTo>
                  <a:lnTo>
                    <a:pt x="32683" y="33871"/>
                  </a:lnTo>
                  <a:lnTo>
                    <a:pt x="33666" y="33666"/>
                  </a:lnTo>
                  <a:lnTo>
                    <a:pt x="34608" y="33420"/>
                  </a:lnTo>
                  <a:lnTo>
                    <a:pt x="35550" y="33092"/>
                  </a:lnTo>
                  <a:lnTo>
                    <a:pt x="36205" y="32847"/>
                  </a:lnTo>
                  <a:close/>
                  <a:moveTo>
                    <a:pt x="8683" y="28792"/>
                  </a:moveTo>
                  <a:lnTo>
                    <a:pt x="9092" y="29365"/>
                  </a:lnTo>
                  <a:lnTo>
                    <a:pt x="9584" y="29898"/>
                  </a:lnTo>
                  <a:lnTo>
                    <a:pt x="10075" y="30430"/>
                  </a:lnTo>
                  <a:lnTo>
                    <a:pt x="10608" y="30963"/>
                  </a:lnTo>
                  <a:lnTo>
                    <a:pt x="11140" y="31413"/>
                  </a:lnTo>
                  <a:lnTo>
                    <a:pt x="11714" y="31864"/>
                  </a:lnTo>
                  <a:lnTo>
                    <a:pt x="12328" y="32273"/>
                  </a:lnTo>
                  <a:lnTo>
                    <a:pt x="12901" y="32683"/>
                  </a:lnTo>
                  <a:lnTo>
                    <a:pt x="13516" y="33011"/>
                  </a:lnTo>
                  <a:lnTo>
                    <a:pt x="14171" y="33379"/>
                  </a:lnTo>
                  <a:lnTo>
                    <a:pt x="14826" y="33666"/>
                  </a:lnTo>
                  <a:lnTo>
                    <a:pt x="15441" y="33952"/>
                  </a:lnTo>
                  <a:lnTo>
                    <a:pt x="16792" y="34485"/>
                  </a:lnTo>
                  <a:lnTo>
                    <a:pt x="18144" y="34935"/>
                  </a:lnTo>
                  <a:lnTo>
                    <a:pt x="17488" y="35591"/>
                  </a:lnTo>
                  <a:lnTo>
                    <a:pt x="16751" y="36246"/>
                  </a:lnTo>
                  <a:lnTo>
                    <a:pt x="16055" y="36860"/>
                  </a:lnTo>
                  <a:lnTo>
                    <a:pt x="15522" y="36697"/>
                  </a:lnTo>
                  <a:lnTo>
                    <a:pt x="14007" y="36082"/>
                  </a:lnTo>
                  <a:lnTo>
                    <a:pt x="13229" y="35714"/>
                  </a:lnTo>
                  <a:lnTo>
                    <a:pt x="12492" y="35345"/>
                  </a:lnTo>
                  <a:lnTo>
                    <a:pt x="11755" y="34976"/>
                  </a:lnTo>
                  <a:lnTo>
                    <a:pt x="11017" y="34526"/>
                  </a:lnTo>
                  <a:lnTo>
                    <a:pt x="10362" y="34075"/>
                  </a:lnTo>
                  <a:lnTo>
                    <a:pt x="9666" y="33584"/>
                  </a:lnTo>
                  <a:lnTo>
                    <a:pt x="9133" y="33092"/>
                  </a:lnTo>
                  <a:lnTo>
                    <a:pt x="8601" y="32601"/>
                  </a:lnTo>
                  <a:lnTo>
                    <a:pt x="8109" y="32028"/>
                  </a:lnTo>
                  <a:lnTo>
                    <a:pt x="7659" y="31454"/>
                  </a:lnTo>
                  <a:lnTo>
                    <a:pt x="7249" y="30840"/>
                  </a:lnTo>
                  <a:lnTo>
                    <a:pt x="6881" y="30185"/>
                  </a:lnTo>
                  <a:lnTo>
                    <a:pt x="6512" y="29529"/>
                  </a:lnTo>
                  <a:lnTo>
                    <a:pt x="6225" y="28833"/>
                  </a:lnTo>
                  <a:lnTo>
                    <a:pt x="6840" y="28833"/>
                  </a:lnTo>
                  <a:lnTo>
                    <a:pt x="8683" y="28792"/>
                  </a:lnTo>
                  <a:close/>
                  <a:moveTo>
                    <a:pt x="54513" y="24983"/>
                  </a:moveTo>
                  <a:lnTo>
                    <a:pt x="54472" y="25188"/>
                  </a:lnTo>
                  <a:lnTo>
                    <a:pt x="54226" y="26048"/>
                  </a:lnTo>
                  <a:lnTo>
                    <a:pt x="53939" y="26908"/>
                  </a:lnTo>
                  <a:lnTo>
                    <a:pt x="53612" y="27768"/>
                  </a:lnTo>
                  <a:lnTo>
                    <a:pt x="53243" y="28546"/>
                  </a:lnTo>
                  <a:lnTo>
                    <a:pt x="52792" y="29365"/>
                  </a:lnTo>
                  <a:lnTo>
                    <a:pt x="52342" y="30144"/>
                  </a:lnTo>
                  <a:lnTo>
                    <a:pt x="51850" y="30881"/>
                  </a:lnTo>
                  <a:lnTo>
                    <a:pt x="51277" y="31577"/>
                  </a:lnTo>
                  <a:lnTo>
                    <a:pt x="50622" y="32314"/>
                  </a:lnTo>
                  <a:lnTo>
                    <a:pt x="49966" y="33051"/>
                  </a:lnTo>
                  <a:lnTo>
                    <a:pt x="49229" y="33707"/>
                  </a:lnTo>
                  <a:lnTo>
                    <a:pt x="48492" y="34321"/>
                  </a:lnTo>
                  <a:lnTo>
                    <a:pt x="47714" y="34935"/>
                  </a:lnTo>
                  <a:lnTo>
                    <a:pt x="46936" y="35509"/>
                  </a:lnTo>
                  <a:lnTo>
                    <a:pt x="46117" y="36041"/>
                  </a:lnTo>
                  <a:lnTo>
                    <a:pt x="45257" y="36533"/>
                  </a:lnTo>
                  <a:lnTo>
                    <a:pt x="44110" y="37188"/>
                  </a:lnTo>
                  <a:lnTo>
                    <a:pt x="43987" y="37106"/>
                  </a:lnTo>
                  <a:lnTo>
                    <a:pt x="43045" y="36533"/>
                  </a:lnTo>
                  <a:lnTo>
                    <a:pt x="41489" y="35550"/>
                  </a:lnTo>
                  <a:lnTo>
                    <a:pt x="42594" y="34976"/>
                  </a:lnTo>
                  <a:lnTo>
                    <a:pt x="43659" y="34362"/>
                  </a:lnTo>
                  <a:lnTo>
                    <a:pt x="44724" y="33666"/>
                  </a:lnTo>
                  <a:lnTo>
                    <a:pt x="45707" y="32929"/>
                  </a:lnTo>
                  <a:lnTo>
                    <a:pt x="46649" y="32150"/>
                  </a:lnTo>
                  <a:lnTo>
                    <a:pt x="47550" y="31290"/>
                  </a:lnTo>
                  <a:lnTo>
                    <a:pt x="48410" y="30389"/>
                  </a:lnTo>
                  <a:lnTo>
                    <a:pt x="49188" y="29406"/>
                  </a:lnTo>
                  <a:lnTo>
                    <a:pt x="49844" y="28505"/>
                  </a:lnTo>
                  <a:lnTo>
                    <a:pt x="50417" y="27563"/>
                  </a:lnTo>
                  <a:lnTo>
                    <a:pt x="50908" y="26580"/>
                  </a:lnTo>
                  <a:lnTo>
                    <a:pt x="51359" y="25557"/>
                  </a:lnTo>
                  <a:lnTo>
                    <a:pt x="52956" y="25311"/>
                  </a:lnTo>
                  <a:lnTo>
                    <a:pt x="54513" y="24983"/>
                  </a:lnTo>
                  <a:close/>
                  <a:moveTo>
                    <a:pt x="2703" y="28587"/>
                  </a:moveTo>
                  <a:lnTo>
                    <a:pt x="3400" y="28710"/>
                  </a:lnTo>
                  <a:lnTo>
                    <a:pt x="4096" y="28792"/>
                  </a:lnTo>
                  <a:lnTo>
                    <a:pt x="4792" y="28833"/>
                  </a:lnTo>
                  <a:lnTo>
                    <a:pt x="5488" y="28833"/>
                  </a:lnTo>
                  <a:lnTo>
                    <a:pt x="5775" y="29611"/>
                  </a:lnTo>
                  <a:lnTo>
                    <a:pt x="6144" y="30307"/>
                  </a:lnTo>
                  <a:lnTo>
                    <a:pt x="6553" y="31004"/>
                  </a:lnTo>
                  <a:lnTo>
                    <a:pt x="6963" y="31700"/>
                  </a:lnTo>
                  <a:lnTo>
                    <a:pt x="7495" y="32355"/>
                  </a:lnTo>
                  <a:lnTo>
                    <a:pt x="8028" y="33011"/>
                  </a:lnTo>
                  <a:lnTo>
                    <a:pt x="8642" y="33584"/>
                  </a:lnTo>
                  <a:lnTo>
                    <a:pt x="9297" y="34116"/>
                  </a:lnTo>
                  <a:lnTo>
                    <a:pt x="9952" y="34608"/>
                  </a:lnTo>
                  <a:lnTo>
                    <a:pt x="10649" y="35058"/>
                  </a:lnTo>
                  <a:lnTo>
                    <a:pt x="11386" y="35509"/>
                  </a:lnTo>
                  <a:lnTo>
                    <a:pt x="12123" y="35877"/>
                  </a:lnTo>
                  <a:lnTo>
                    <a:pt x="12942" y="36287"/>
                  </a:lnTo>
                  <a:lnTo>
                    <a:pt x="13761" y="36656"/>
                  </a:lnTo>
                  <a:lnTo>
                    <a:pt x="14581" y="37024"/>
                  </a:lnTo>
                  <a:lnTo>
                    <a:pt x="15441" y="37352"/>
                  </a:lnTo>
                  <a:lnTo>
                    <a:pt x="14007" y="38417"/>
                  </a:lnTo>
                  <a:lnTo>
                    <a:pt x="12492" y="37761"/>
                  </a:lnTo>
                  <a:lnTo>
                    <a:pt x="11017" y="37024"/>
                  </a:lnTo>
                  <a:lnTo>
                    <a:pt x="9584" y="36246"/>
                  </a:lnTo>
                  <a:lnTo>
                    <a:pt x="8191" y="35386"/>
                  </a:lnTo>
                  <a:lnTo>
                    <a:pt x="7331" y="34813"/>
                  </a:lnTo>
                  <a:lnTo>
                    <a:pt x="6471" y="34157"/>
                  </a:lnTo>
                  <a:lnTo>
                    <a:pt x="5693" y="33502"/>
                  </a:lnTo>
                  <a:lnTo>
                    <a:pt x="5324" y="33133"/>
                  </a:lnTo>
                  <a:lnTo>
                    <a:pt x="4997" y="32724"/>
                  </a:lnTo>
                  <a:lnTo>
                    <a:pt x="4669" y="32355"/>
                  </a:lnTo>
                  <a:lnTo>
                    <a:pt x="4382" y="31946"/>
                  </a:lnTo>
                  <a:lnTo>
                    <a:pt x="3850" y="31086"/>
                  </a:lnTo>
                  <a:lnTo>
                    <a:pt x="3359" y="30185"/>
                  </a:lnTo>
                  <a:lnTo>
                    <a:pt x="2949" y="29243"/>
                  </a:lnTo>
                  <a:lnTo>
                    <a:pt x="2703" y="28587"/>
                  </a:lnTo>
                  <a:close/>
                  <a:moveTo>
                    <a:pt x="38376" y="34526"/>
                  </a:moveTo>
                  <a:lnTo>
                    <a:pt x="39932" y="35632"/>
                  </a:lnTo>
                  <a:lnTo>
                    <a:pt x="38581" y="36205"/>
                  </a:lnTo>
                  <a:lnTo>
                    <a:pt x="37147" y="36737"/>
                  </a:lnTo>
                  <a:lnTo>
                    <a:pt x="35714" y="37188"/>
                  </a:lnTo>
                  <a:lnTo>
                    <a:pt x="34280" y="37557"/>
                  </a:lnTo>
                  <a:lnTo>
                    <a:pt x="32806" y="37884"/>
                  </a:lnTo>
                  <a:lnTo>
                    <a:pt x="31332" y="38130"/>
                  </a:lnTo>
                  <a:lnTo>
                    <a:pt x="29857" y="38335"/>
                  </a:lnTo>
                  <a:lnTo>
                    <a:pt x="28342" y="38458"/>
                  </a:lnTo>
                  <a:lnTo>
                    <a:pt x="27400" y="38499"/>
                  </a:lnTo>
                  <a:lnTo>
                    <a:pt x="27523" y="36410"/>
                  </a:lnTo>
                  <a:lnTo>
                    <a:pt x="29775" y="36410"/>
                  </a:lnTo>
                  <a:lnTo>
                    <a:pt x="30881" y="36328"/>
                  </a:lnTo>
                  <a:lnTo>
                    <a:pt x="31987" y="36205"/>
                  </a:lnTo>
                  <a:lnTo>
                    <a:pt x="33134" y="36041"/>
                  </a:lnTo>
                  <a:lnTo>
                    <a:pt x="34198" y="35836"/>
                  </a:lnTo>
                  <a:lnTo>
                    <a:pt x="35304" y="35591"/>
                  </a:lnTo>
                  <a:lnTo>
                    <a:pt x="36369" y="35263"/>
                  </a:lnTo>
                  <a:lnTo>
                    <a:pt x="37393" y="34935"/>
                  </a:lnTo>
                  <a:lnTo>
                    <a:pt x="38376" y="34526"/>
                  </a:lnTo>
                  <a:close/>
                  <a:moveTo>
                    <a:pt x="19086" y="35181"/>
                  </a:moveTo>
                  <a:lnTo>
                    <a:pt x="20355" y="35468"/>
                  </a:lnTo>
                  <a:lnTo>
                    <a:pt x="21625" y="35755"/>
                  </a:lnTo>
                  <a:lnTo>
                    <a:pt x="22895" y="35959"/>
                  </a:lnTo>
                  <a:lnTo>
                    <a:pt x="24164" y="36123"/>
                  </a:lnTo>
                  <a:lnTo>
                    <a:pt x="25352" y="36246"/>
                  </a:lnTo>
                  <a:lnTo>
                    <a:pt x="26499" y="36369"/>
                  </a:lnTo>
                  <a:lnTo>
                    <a:pt x="26376" y="38540"/>
                  </a:lnTo>
                  <a:lnTo>
                    <a:pt x="25147" y="38499"/>
                  </a:lnTo>
                  <a:lnTo>
                    <a:pt x="23959" y="38458"/>
                  </a:lnTo>
                  <a:lnTo>
                    <a:pt x="22772" y="38335"/>
                  </a:lnTo>
                  <a:lnTo>
                    <a:pt x="21584" y="38212"/>
                  </a:lnTo>
                  <a:lnTo>
                    <a:pt x="20437" y="38007"/>
                  </a:lnTo>
                  <a:lnTo>
                    <a:pt x="19249" y="37761"/>
                  </a:lnTo>
                  <a:lnTo>
                    <a:pt x="18103" y="37475"/>
                  </a:lnTo>
                  <a:lnTo>
                    <a:pt x="16956" y="37147"/>
                  </a:lnTo>
                  <a:lnTo>
                    <a:pt x="18062" y="36205"/>
                  </a:lnTo>
                  <a:lnTo>
                    <a:pt x="19086" y="35181"/>
                  </a:lnTo>
                  <a:close/>
                  <a:moveTo>
                    <a:pt x="16342" y="37639"/>
                  </a:moveTo>
                  <a:lnTo>
                    <a:pt x="17406" y="37966"/>
                  </a:lnTo>
                  <a:lnTo>
                    <a:pt x="18471" y="38253"/>
                  </a:lnTo>
                  <a:lnTo>
                    <a:pt x="19577" y="38499"/>
                  </a:lnTo>
                  <a:lnTo>
                    <a:pt x="20683" y="38703"/>
                  </a:lnTo>
                  <a:lnTo>
                    <a:pt x="21789" y="38867"/>
                  </a:lnTo>
                  <a:lnTo>
                    <a:pt x="22895" y="38990"/>
                  </a:lnTo>
                  <a:lnTo>
                    <a:pt x="24041" y="39113"/>
                  </a:lnTo>
                  <a:lnTo>
                    <a:pt x="25147" y="39154"/>
                  </a:lnTo>
                  <a:lnTo>
                    <a:pt x="26335" y="39154"/>
                  </a:lnTo>
                  <a:lnTo>
                    <a:pt x="26212" y="40997"/>
                  </a:lnTo>
                  <a:lnTo>
                    <a:pt x="24779" y="40915"/>
                  </a:lnTo>
                  <a:lnTo>
                    <a:pt x="23386" y="40792"/>
                  </a:lnTo>
                  <a:lnTo>
                    <a:pt x="21994" y="40587"/>
                  </a:lnTo>
                  <a:lnTo>
                    <a:pt x="20601" y="40342"/>
                  </a:lnTo>
                  <a:lnTo>
                    <a:pt x="19209" y="40055"/>
                  </a:lnTo>
                  <a:lnTo>
                    <a:pt x="17816" y="39686"/>
                  </a:lnTo>
                  <a:lnTo>
                    <a:pt x="16464" y="39277"/>
                  </a:lnTo>
                  <a:lnTo>
                    <a:pt x="15072" y="38826"/>
                  </a:lnTo>
                  <a:lnTo>
                    <a:pt x="14867" y="38744"/>
                  </a:lnTo>
                  <a:lnTo>
                    <a:pt x="15604" y="38212"/>
                  </a:lnTo>
                  <a:lnTo>
                    <a:pt x="16342" y="37639"/>
                  </a:lnTo>
                  <a:close/>
                  <a:moveTo>
                    <a:pt x="40506" y="36041"/>
                  </a:moveTo>
                  <a:lnTo>
                    <a:pt x="41652" y="36778"/>
                  </a:lnTo>
                  <a:lnTo>
                    <a:pt x="43086" y="37679"/>
                  </a:lnTo>
                  <a:lnTo>
                    <a:pt x="41611" y="38376"/>
                  </a:lnTo>
                  <a:lnTo>
                    <a:pt x="40055" y="38949"/>
                  </a:lnTo>
                  <a:lnTo>
                    <a:pt x="38499" y="39482"/>
                  </a:lnTo>
                  <a:lnTo>
                    <a:pt x="36942" y="39932"/>
                  </a:lnTo>
                  <a:lnTo>
                    <a:pt x="35345" y="40301"/>
                  </a:lnTo>
                  <a:lnTo>
                    <a:pt x="33748" y="40587"/>
                  </a:lnTo>
                  <a:lnTo>
                    <a:pt x="32110" y="40792"/>
                  </a:lnTo>
                  <a:lnTo>
                    <a:pt x="30512" y="40956"/>
                  </a:lnTo>
                  <a:lnTo>
                    <a:pt x="28833" y="41038"/>
                  </a:lnTo>
                  <a:lnTo>
                    <a:pt x="27195" y="41038"/>
                  </a:lnTo>
                  <a:lnTo>
                    <a:pt x="27359" y="39154"/>
                  </a:lnTo>
                  <a:lnTo>
                    <a:pt x="28751" y="39072"/>
                  </a:lnTo>
                  <a:lnTo>
                    <a:pt x="30185" y="38908"/>
                  </a:lnTo>
                  <a:lnTo>
                    <a:pt x="31577" y="38744"/>
                  </a:lnTo>
                  <a:lnTo>
                    <a:pt x="32970" y="38458"/>
                  </a:lnTo>
                  <a:lnTo>
                    <a:pt x="34362" y="38171"/>
                  </a:lnTo>
                  <a:lnTo>
                    <a:pt x="35755" y="37802"/>
                  </a:lnTo>
                  <a:lnTo>
                    <a:pt x="37106" y="37393"/>
                  </a:lnTo>
                  <a:lnTo>
                    <a:pt x="38458" y="36901"/>
                  </a:lnTo>
                  <a:lnTo>
                    <a:pt x="39482" y="36492"/>
                  </a:lnTo>
                  <a:lnTo>
                    <a:pt x="40506" y="36041"/>
                  </a:lnTo>
                  <a:close/>
                  <a:moveTo>
                    <a:pt x="30021" y="0"/>
                  </a:moveTo>
                  <a:lnTo>
                    <a:pt x="28874" y="41"/>
                  </a:lnTo>
                  <a:lnTo>
                    <a:pt x="26622" y="164"/>
                  </a:lnTo>
                  <a:lnTo>
                    <a:pt x="24574" y="369"/>
                  </a:lnTo>
                  <a:lnTo>
                    <a:pt x="23550" y="532"/>
                  </a:lnTo>
                  <a:lnTo>
                    <a:pt x="22526" y="655"/>
                  </a:lnTo>
                  <a:lnTo>
                    <a:pt x="21502" y="860"/>
                  </a:lnTo>
                  <a:lnTo>
                    <a:pt x="20478" y="1065"/>
                  </a:lnTo>
                  <a:lnTo>
                    <a:pt x="19495" y="1311"/>
                  </a:lnTo>
                  <a:lnTo>
                    <a:pt x="18512" y="1597"/>
                  </a:lnTo>
                  <a:lnTo>
                    <a:pt x="16874" y="2130"/>
                  </a:lnTo>
                  <a:lnTo>
                    <a:pt x="15973" y="2416"/>
                  </a:lnTo>
                  <a:lnTo>
                    <a:pt x="15154" y="2744"/>
                  </a:lnTo>
                  <a:lnTo>
                    <a:pt x="14294" y="3113"/>
                  </a:lnTo>
                  <a:lnTo>
                    <a:pt x="13475" y="3522"/>
                  </a:lnTo>
                  <a:lnTo>
                    <a:pt x="12205" y="4178"/>
                  </a:lnTo>
                  <a:lnTo>
                    <a:pt x="10976" y="4874"/>
                  </a:lnTo>
                  <a:lnTo>
                    <a:pt x="9789" y="5611"/>
                  </a:lnTo>
                  <a:lnTo>
                    <a:pt x="8601" y="6389"/>
                  </a:lnTo>
                  <a:lnTo>
                    <a:pt x="7495" y="7249"/>
                  </a:lnTo>
                  <a:lnTo>
                    <a:pt x="6471" y="8191"/>
                  </a:lnTo>
                  <a:lnTo>
                    <a:pt x="5939" y="8683"/>
                  </a:lnTo>
                  <a:lnTo>
                    <a:pt x="5447" y="9174"/>
                  </a:lnTo>
                  <a:lnTo>
                    <a:pt x="4997" y="9707"/>
                  </a:lnTo>
                  <a:lnTo>
                    <a:pt x="4546" y="10280"/>
                  </a:lnTo>
                  <a:lnTo>
                    <a:pt x="3932" y="11099"/>
                  </a:lnTo>
                  <a:lnTo>
                    <a:pt x="3359" y="11918"/>
                  </a:lnTo>
                  <a:lnTo>
                    <a:pt x="2826" y="12778"/>
                  </a:lnTo>
                  <a:lnTo>
                    <a:pt x="2335" y="13638"/>
                  </a:lnTo>
                  <a:lnTo>
                    <a:pt x="1884" y="14539"/>
                  </a:lnTo>
                  <a:lnTo>
                    <a:pt x="1475" y="15481"/>
                  </a:lnTo>
                  <a:lnTo>
                    <a:pt x="1147" y="16423"/>
                  </a:lnTo>
                  <a:lnTo>
                    <a:pt x="819" y="17365"/>
                  </a:lnTo>
                  <a:lnTo>
                    <a:pt x="533" y="18348"/>
                  </a:lnTo>
                  <a:lnTo>
                    <a:pt x="328" y="19290"/>
                  </a:lnTo>
                  <a:lnTo>
                    <a:pt x="164" y="20273"/>
                  </a:lnTo>
                  <a:lnTo>
                    <a:pt x="41" y="21297"/>
                  </a:lnTo>
                  <a:lnTo>
                    <a:pt x="0" y="22280"/>
                  </a:lnTo>
                  <a:lnTo>
                    <a:pt x="0" y="23304"/>
                  </a:lnTo>
                  <a:lnTo>
                    <a:pt x="41" y="24287"/>
                  </a:lnTo>
                  <a:lnTo>
                    <a:pt x="164" y="25311"/>
                  </a:lnTo>
                  <a:lnTo>
                    <a:pt x="369" y="26417"/>
                  </a:lnTo>
                  <a:lnTo>
                    <a:pt x="615" y="27522"/>
                  </a:lnTo>
                  <a:lnTo>
                    <a:pt x="942" y="28628"/>
                  </a:lnTo>
                  <a:lnTo>
                    <a:pt x="1311" y="29693"/>
                  </a:lnTo>
                  <a:lnTo>
                    <a:pt x="1761" y="30758"/>
                  </a:lnTo>
                  <a:lnTo>
                    <a:pt x="2294" y="31741"/>
                  </a:lnTo>
                  <a:lnTo>
                    <a:pt x="2908" y="32724"/>
                  </a:lnTo>
                  <a:lnTo>
                    <a:pt x="3563" y="33625"/>
                  </a:lnTo>
                  <a:lnTo>
                    <a:pt x="3932" y="34034"/>
                  </a:lnTo>
                  <a:lnTo>
                    <a:pt x="4301" y="34444"/>
                  </a:lnTo>
                  <a:lnTo>
                    <a:pt x="4710" y="34854"/>
                  </a:lnTo>
                  <a:lnTo>
                    <a:pt x="5120" y="35222"/>
                  </a:lnTo>
                  <a:lnTo>
                    <a:pt x="6021" y="35918"/>
                  </a:lnTo>
                  <a:lnTo>
                    <a:pt x="6922" y="36574"/>
                  </a:lnTo>
                  <a:lnTo>
                    <a:pt x="7782" y="37106"/>
                  </a:lnTo>
                  <a:lnTo>
                    <a:pt x="8683" y="37639"/>
                  </a:lnTo>
                  <a:lnTo>
                    <a:pt x="9584" y="38171"/>
                  </a:lnTo>
                  <a:lnTo>
                    <a:pt x="10485" y="38621"/>
                  </a:lnTo>
                  <a:lnTo>
                    <a:pt x="11427" y="39072"/>
                  </a:lnTo>
                  <a:lnTo>
                    <a:pt x="12369" y="39523"/>
                  </a:lnTo>
                  <a:lnTo>
                    <a:pt x="13311" y="39891"/>
                  </a:lnTo>
                  <a:lnTo>
                    <a:pt x="14253" y="40260"/>
                  </a:lnTo>
                  <a:lnTo>
                    <a:pt x="15236" y="40628"/>
                  </a:lnTo>
                  <a:lnTo>
                    <a:pt x="16219" y="40956"/>
                  </a:lnTo>
                  <a:lnTo>
                    <a:pt x="17202" y="41243"/>
                  </a:lnTo>
                  <a:lnTo>
                    <a:pt x="18185" y="41488"/>
                  </a:lnTo>
                  <a:lnTo>
                    <a:pt x="19209" y="41734"/>
                  </a:lnTo>
                  <a:lnTo>
                    <a:pt x="20191" y="41980"/>
                  </a:lnTo>
                  <a:lnTo>
                    <a:pt x="21215" y="42144"/>
                  </a:lnTo>
                  <a:lnTo>
                    <a:pt x="22239" y="42308"/>
                  </a:lnTo>
                  <a:lnTo>
                    <a:pt x="23263" y="42430"/>
                  </a:lnTo>
                  <a:lnTo>
                    <a:pt x="24287" y="42553"/>
                  </a:lnTo>
                  <a:lnTo>
                    <a:pt x="25311" y="42635"/>
                  </a:lnTo>
                  <a:lnTo>
                    <a:pt x="26335" y="42676"/>
                  </a:lnTo>
                  <a:lnTo>
                    <a:pt x="27359" y="42717"/>
                  </a:lnTo>
                  <a:lnTo>
                    <a:pt x="28383" y="42717"/>
                  </a:lnTo>
                  <a:lnTo>
                    <a:pt x="29448" y="42676"/>
                  </a:lnTo>
                  <a:lnTo>
                    <a:pt x="30471" y="42635"/>
                  </a:lnTo>
                  <a:lnTo>
                    <a:pt x="31495" y="42553"/>
                  </a:lnTo>
                  <a:lnTo>
                    <a:pt x="32519" y="42430"/>
                  </a:lnTo>
                  <a:lnTo>
                    <a:pt x="33543" y="42308"/>
                  </a:lnTo>
                  <a:lnTo>
                    <a:pt x="34526" y="42144"/>
                  </a:lnTo>
                  <a:lnTo>
                    <a:pt x="35550" y="41939"/>
                  </a:lnTo>
                  <a:lnTo>
                    <a:pt x="36574" y="41693"/>
                  </a:lnTo>
                  <a:lnTo>
                    <a:pt x="37557" y="41447"/>
                  </a:lnTo>
                  <a:lnTo>
                    <a:pt x="38540" y="41202"/>
                  </a:lnTo>
                  <a:lnTo>
                    <a:pt x="39523" y="40874"/>
                  </a:lnTo>
                  <a:lnTo>
                    <a:pt x="40506" y="40546"/>
                  </a:lnTo>
                  <a:lnTo>
                    <a:pt x="41489" y="40178"/>
                  </a:lnTo>
                  <a:lnTo>
                    <a:pt x="42431" y="39809"/>
                  </a:lnTo>
                  <a:lnTo>
                    <a:pt x="43373" y="39400"/>
                  </a:lnTo>
                  <a:lnTo>
                    <a:pt x="44274" y="38949"/>
                  </a:lnTo>
                  <a:lnTo>
                    <a:pt x="45216" y="38458"/>
                  </a:lnTo>
                  <a:lnTo>
                    <a:pt x="46117" y="37966"/>
                  </a:lnTo>
                  <a:lnTo>
                    <a:pt x="47018" y="37434"/>
                  </a:lnTo>
                  <a:lnTo>
                    <a:pt x="47878" y="36860"/>
                  </a:lnTo>
                  <a:lnTo>
                    <a:pt x="48697" y="36287"/>
                  </a:lnTo>
                  <a:lnTo>
                    <a:pt x="49516" y="35632"/>
                  </a:lnTo>
                  <a:lnTo>
                    <a:pt x="50294" y="34976"/>
                  </a:lnTo>
                  <a:lnTo>
                    <a:pt x="51072" y="34280"/>
                  </a:lnTo>
                  <a:lnTo>
                    <a:pt x="51769" y="33543"/>
                  </a:lnTo>
                  <a:lnTo>
                    <a:pt x="52465" y="32765"/>
                  </a:lnTo>
                  <a:lnTo>
                    <a:pt x="53079" y="31946"/>
                  </a:lnTo>
                  <a:lnTo>
                    <a:pt x="53693" y="31127"/>
                  </a:lnTo>
                  <a:lnTo>
                    <a:pt x="54226" y="30226"/>
                  </a:lnTo>
                  <a:lnTo>
                    <a:pt x="54717" y="29324"/>
                  </a:lnTo>
                  <a:lnTo>
                    <a:pt x="55127" y="28423"/>
                  </a:lnTo>
                  <a:lnTo>
                    <a:pt x="55496" y="27522"/>
                  </a:lnTo>
                  <a:lnTo>
                    <a:pt x="55823" y="26621"/>
                  </a:lnTo>
                  <a:lnTo>
                    <a:pt x="56069" y="25679"/>
                  </a:lnTo>
                  <a:lnTo>
                    <a:pt x="56315" y="24696"/>
                  </a:lnTo>
                  <a:lnTo>
                    <a:pt x="56478" y="23754"/>
                  </a:lnTo>
                  <a:lnTo>
                    <a:pt x="56601" y="22772"/>
                  </a:lnTo>
                  <a:lnTo>
                    <a:pt x="56683" y="21830"/>
                  </a:lnTo>
                  <a:lnTo>
                    <a:pt x="56724" y="20847"/>
                  </a:lnTo>
                  <a:lnTo>
                    <a:pt x="56683" y="19864"/>
                  </a:lnTo>
                  <a:lnTo>
                    <a:pt x="56642" y="18881"/>
                  </a:lnTo>
                  <a:lnTo>
                    <a:pt x="56519" y="17898"/>
                  </a:lnTo>
                  <a:lnTo>
                    <a:pt x="56356" y="16956"/>
                  </a:lnTo>
                  <a:lnTo>
                    <a:pt x="56151" y="16014"/>
                  </a:lnTo>
                  <a:lnTo>
                    <a:pt x="55864" y="15072"/>
                  </a:lnTo>
                  <a:lnTo>
                    <a:pt x="55537" y="14130"/>
                  </a:lnTo>
                  <a:lnTo>
                    <a:pt x="55168" y="13188"/>
                  </a:lnTo>
                  <a:lnTo>
                    <a:pt x="54717" y="12246"/>
                  </a:lnTo>
                  <a:lnTo>
                    <a:pt x="54226" y="11345"/>
                  </a:lnTo>
                  <a:lnTo>
                    <a:pt x="53693" y="10485"/>
                  </a:lnTo>
                  <a:lnTo>
                    <a:pt x="53120" y="9625"/>
                  </a:lnTo>
                  <a:lnTo>
                    <a:pt x="52506" y="8847"/>
                  </a:lnTo>
                  <a:lnTo>
                    <a:pt x="51850" y="8068"/>
                  </a:lnTo>
                  <a:lnTo>
                    <a:pt x="51113" y="7290"/>
                  </a:lnTo>
                  <a:lnTo>
                    <a:pt x="50376" y="6594"/>
                  </a:lnTo>
                  <a:lnTo>
                    <a:pt x="49639" y="5898"/>
                  </a:lnTo>
                  <a:lnTo>
                    <a:pt x="48820" y="5283"/>
                  </a:lnTo>
                  <a:lnTo>
                    <a:pt x="48001" y="4669"/>
                  </a:lnTo>
                  <a:lnTo>
                    <a:pt x="47141" y="4096"/>
                  </a:lnTo>
                  <a:lnTo>
                    <a:pt x="46280" y="3563"/>
                  </a:lnTo>
                  <a:lnTo>
                    <a:pt x="45379" y="3031"/>
                  </a:lnTo>
                  <a:lnTo>
                    <a:pt x="44478" y="2580"/>
                  </a:lnTo>
                  <a:lnTo>
                    <a:pt x="43414" y="2130"/>
                  </a:lnTo>
                  <a:lnTo>
                    <a:pt x="42349" y="1720"/>
                  </a:lnTo>
                  <a:lnTo>
                    <a:pt x="41284" y="1352"/>
                  </a:lnTo>
                  <a:lnTo>
                    <a:pt x="40178" y="1024"/>
                  </a:lnTo>
                  <a:lnTo>
                    <a:pt x="39072" y="737"/>
                  </a:lnTo>
                  <a:lnTo>
                    <a:pt x="37966" y="532"/>
                  </a:lnTo>
                  <a:lnTo>
                    <a:pt x="36861" y="369"/>
                  </a:lnTo>
                  <a:lnTo>
                    <a:pt x="35714" y="205"/>
                  </a:lnTo>
                  <a:lnTo>
                    <a:pt x="34567" y="123"/>
                  </a:lnTo>
                  <a:lnTo>
                    <a:pt x="33461" y="41"/>
                  </a:lnTo>
                  <a:lnTo>
                    <a:pt x="32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709475" y="3364325"/>
              <a:ext cx="1209250" cy="1060775"/>
            </a:xfrm>
            <a:custGeom>
              <a:avLst/>
              <a:gdLst/>
              <a:ahLst/>
              <a:cxnLst/>
              <a:rect l="l" t="t" r="r" b="b"/>
              <a:pathLst>
                <a:path w="48370" h="42431" extrusionOk="0">
                  <a:moveTo>
                    <a:pt x="25639" y="0"/>
                  </a:moveTo>
                  <a:lnTo>
                    <a:pt x="25189" y="41"/>
                  </a:lnTo>
                  <a:lnTo>
                    <a:pt x="24779" y="164"/>
                  </a:lnTo>
                  <a:lnTo>
                    <a:pt x="24411" y="328"/>
                  </a:lnTo>
                  <a:lnTo>
                    <a:pt x="24042" y="533"/>
                  </a:lnTo>
                  <a:lnTo>
                    <a:pt x="23673" y="778"/>
                  </a:lnTo>
                  <a:lnTo>
                    <a:pt x="23346" y="1024"/>
                  </a:lnTo>
                  <a:lnTo>
                    <a:pt x="22690" y="1557"/>
                  </a:lnTo>
                  <a:lnTo>
                    <a:pt x="22117" y="2171"/>
                  </a:lnTo>
                  <a:lnTo>
                    <a:pt x="21544" y="2826"/>
                  </a:lnTo>
                  <a:lnTo>
                    <a:pt x="20970" y="3522"/>
                  </a:lnTo>
                  <a:lnTo>
                    <a:pt x="19865" y="4915"/>
                  </a:lnTo>
                  <a:lnTo>
                    <a:pt x="18800" y="6348"/>
                  </a:lnTo>
                  <a:lnTo>
                    <a:pt x="17735" y="7741"/>
                  </a:lnTo>
                  <a:lnTo>
                    <a:pt x="16957" y="8724"/>
                  </a:lnTo>
                  <a:lnTo>
                    <a:pt x="16178" y="9625"/>
                  </a:lnTo>
                  <a:lnTo>
                    <a:pt x="15318" y="10526"/>
                  </a:lnTo>
                  <a:lnTo>
                    <a:pt x="14458" y="11386"/>
                  </a:lnTo>
                  <a:lnTo>
                    <a:pt x="13803" y="11959"/>
                  </a:lnTo>
                  <a:lnTo>
                    <a:pt x="12984" y="12574"/>
                  </a:lnTo>
                  <a:lnTo>
                    <a:pt x="12329" y="13065"/>
                  </a:lnTo>
                  <a:lnTo>
                    <a:pt x="11632" y="13516"/>
                  </a:lnTo>
                  <a:lnTo>
                    <a:pt x="10936" y="13925"/>
                  </a:lnTo>
                  <a:lnTo>
                    <a:pt x="10240" y="14335"/>
                  </a:lnTo>
                  <a:lnTo>
                    <a:pt x="9503" y="14703"/>
                  </a:lnTo>
                  <a:lnTo>
                    <a:pt x="8765" y="15072"/>
                  </a:lnTo>
                  <a:lnTo>
                    <a:pt x="8028" y="15400"/>
                  </a:lnTo>
                  <a:lnTo>
                    <a:pt x="7250" y="15686"/>
                  </a:lnTo>
                  <a:lnTo>
                    <a:pt x="6472" y="15932"/>
                  </a:lnTo>
                  <a:lnTo>
                    <a:pt x="5735" y="16137"/>
                  </a:lnTo>
                  <a:lnTo>
                    <a:pt x="4178" y="16546"/>
                  </a:lnTo>
                  <a:lnTo>
                    <a:pt x="3523" y="16710"/>
                  </a:lnTo>
                  <a:lnTo>
                    <a:pt x="2868" y="16915"/>
                  </a:lnTo>
                  <a:lnTo>
                    <a:pt x="2212" y="17161"/>
                  </a:lnTo>
                  <a:lnTo>
                    <a:pt x="1639" y="17488"/>
                  </a:lnTo>
                  <a:lnTo>
                    <a:pt x="1270" y="17734"/>
                  </a:lnTo>
                  <a:lnTo>
                    <a:pt x="943" y="17980"/>
                  </a:lnTo>
                  <a:lnTo>
                    <a:pt x="615" y="18307"/>
                  </a:lnTo>
                  <a:lnTo>
                    <a:pt x="369" y="18635"/>
                  </a:lnTo>
                  <a:lnTo>
                    <a:pt x="165" y="19004"/>
                  </a:lnTo>
                  <a:lnTo>
                    <a:pt x="83" y="19168"/>
                  </a:lnTo>
                  <a:lnTo>
                    <a:pt x="42" y="19372"/>
                  </a:lnTo>
                  <a:lnTo>
                    <a:pt x="1" y="19577"/>
                  </a:lnTo>
                  <a:lnTo>
                    <a:pt x="42" y="19782"/>
                  </a:lnTo>
                  <a:lnTo>
                    <a:pt x="83" y="19987"/>
                  </a:lnTo>
                  <a:lnTo>
                    <a:pt x="124" y="20191"/>
                  </a:lnTo>
                  <a:lnTo>
                    <a:pt x="574" y="21133"/>
                  </a:lnTo>
                  <a:lnTo>
                    <a:pt x="1066" y="21994"/>
                  </a:lnTo>
                  <a:lnTo>
                    <a:pt x="1598" y="22772"/>
                  </a:lnTo>
                  <a:lnTo>
                    <a:pt x="2212" y="23591"/>
                  </a:lnTo>
                  <a:lnTo>
                    <a:pt x="2745" y="24205"/>
                  </a:lnTo>
                  <a:lnTo>
                    <a:pt x="3318" y="24779"/>
                  </a:lnTo>
                  <a:lnTo>
                    <a:pt x="3933" y="25352"/>
                  </a:lnTo>
                  <a:lnTo>
                    <a:pt x="4547" y="25884"/>
                  </a:lnTo>
                  <a:lnTo>
                    <a:pt x="5858" y="26908"/>
                  </a:lnTo>
                  <a:lnTo>
                    <a:pt x="7168" y="27891"/>
                  </a:lnTo>
                  <a:lnTo>
                    <a:pt x="9748" y="29816"/>
                  </a:lnTo>
                  <a:lnTo>
                    <a:pt x="11059" y="30840"/>
                  </a:lnTo>
                  <a:lnTo>
                    <a:pt x="12288" y="31905"/>
                  </a:lnTo>
                  <a:lnTo>
                    <a:pt x="13516" y="33052"/>
                  </a:lnTo>
                  <a:lnTo>
                    <a:pt x="14663" y="34280"/>
                  </a:lnTo>
                  <a:lnTo>
                    <a:pt x="15769" y="35550"/>
                  </a:lnTo>
                  <a:lnTo>
                    <a:pt x="16793" y="36901"/>
                  </a:lnTo>
                  <a:lnTo>
                    <a:pt x="17776" y="38335"/>
                  </a:lnTo>
                  <a:lnTo>
                    <a:pt x="18677" y="39850"/>
                  </a:lnTo>
                  <a:lnTo>
                    <a:pt x="19086" y="40588"/>
                  </a:lnTo>
                  <a:lnTo>
                    <a:pt x="19291" y="40956"/>
                  </a:lnTo>
                  <a:lnTo>
                    <a:pt x="19537" y="41325"/>
                  </a:lnTo>
                  <a:lnTo>
                    <a:pt x="19783" y="41652"/>
                  </a:lnTo>
                  <a:lnTo>
                    <a:pt x="20069" y="41939"/>
                  </a:lnTo>
                  <a:lnTo>
                    <a:pt x="20438" y="42185"/>
                  </a:lnTo>
                  <a:lnTo>
                    <a:pt x="20847" y="42349"/>
                  </a:lnTo>
                  <a:lnTo>
                    <a:pt x="21052" y="42390"/>
                  </a:lnTo>
                  <a:lnTo>
                    <a:pt x="21257" y="42431"/>
                  </a:lnTo>
                  <a:lnTo>
                    <a:pt x="21708" y="42390"/>
                  </a:lnTo>
                  <a:lnTo>
                    <a:pt x="22117" y="42308"/>
                  </a:lnTo>
                  <a:lnTo>
                    <a:pt x="22527" y="42103"/>
                  </a:lnTo>
                  <a:lnTo>
                    <a:pt x="22895" y="41898"/>
                  </a:lnTo>
                  <a:lnTo>
                    <a:pt x="23264" y="41611"/>
                  </a:lnTo>
                  <a:lnTo>
                    <a:pt x="23592" y="41325"/>
                  </a:lnTo>
                  <a:lnTo>
                    <a:pt x="23878" y="40997"/>
                  </a:lnTo>
                  <a:lnTo>
                    <a:pt x="24861" y="39891"/>
                  </a:lnTo>
                  <a:lnTo>
                    <a:pt x="25353" y="39318"/>
                  </a:lnTo>
                  <a:lnTo>
                    <a:pt x="25844" y="38785"/>
                  </a:lnTo>
                  <a:lnTo>
                    <a:pt x="26704" y="38007"/>
                  </a:lnTo>
                  <a:lnTo>
                    <a:pt x="27605" y="37270"/>
                  </a:lnTo>
                  <a:lnTo>
                    <a:pt x="28506" y="36574"/>
                  </a:lnTo>
                  <a:lnTo>
                    <a:pt x="29489" y="35919"/>
                  </a:lnTo>
                  <a:lnTo>
                    <a:pt x="30472" y="35304"/>
                  </a:lnTo>
                  <a:lnTo>
                    <a:pt x="31455" y="34731"/>
                  </a:lnTo>
                  <a:lnTo>
                    <a:pt x="32479" y="34157"/>
                  </a:lnTo>
                  <a:lnTo>
                    <a:pt x="33503" y="33584"/>
                  </a:lnTo>
                  <a:lnTo>
                    <a:pt x="34609" y="33052"/>
                  </a:lnTo>
                  <a:lnTo>
                    <a:pt x="35755" y="32478"/>
                  </a:lnTo>
                  <a:lnTo>
                    <a:pt x="38459" y="31127"/>
                  </a:lnTo>
                  <a:lnTo>
                    <a:pt x="39810" y="30430"/>
                  </a:lnTo>
                  <a:lnTo>
                    <a:pt x="41162" y="29734"/>
                  </a:lnTo>
                  <a:lnTo>
                    <a:pt x="42472" y="28997"/>
                  </a:lnTo>
                  <a:lnTo>
                    <a:pt x="43783" y="28260"/>
                  </a:lnTo>
                  <a:lnTo>
                    <a:pt x="45052" y="27441"/>
                  </a:lnTo>
                  <a:lnTo>
                    <a:pt x="46281" y="26540"/>
                  </a:lnTo>
                  <a:lnTo>
                    <a:pt x="47018" y="25966"/>
                  </a:lnTo>
                  <a:lnTo>
                    <a:pt x="47346" y="25639"/>
                  </a:lnTo>
                  <a:lnTo>
                    <a:pt x="47633" y="25311"/>
                  </a:lnTo>
                  <a:lnTo>
                    <a:pt x="47919" y="24942"/>
                  </a:lnTo>
                  <a:lnTo>
                    <a:pt x="48124" y="24533"/>
                  </a:lnTo>
                  <a:lnTo>
                    <a:pt x="48288" y="24123"/>
                  </a:lnTo>
                  <a:lnTo>
                    <a:pt x="48370" y="23673"/>
                  </a:lnTo>
                  <a:lnTo>
                    <a:pt x="48370" y="23181"/>
                  </a:lnTo>
                  <a:lnTo>
                    <a:pt x="48288" y="22772"/>
                  </a:lnTo>
                  <a:lnTo>
                    <a:pt x="48124" y="22403"/>
                  </a:lnTo>
                  <a:lnTo>
                    <a:pt x="47919" y="22075"/>
                  </a:lnTo>
                  <a:lnTo>
                    <a:pt x="47633" y="21748"/>
                  </a:lnTo>
                  <a:lnTo>
                    <a:pt x="47264" y="21502"/>
                  </a:lnTo>
                  <a:lnTo>
                    <a:pt x="46895" y="21297"/>
                  </a:lnTo>
                  <a:lnTo>
                    <a:pt x="46486" y="21174"/>
                  </a:lnTo>
                  <a:lnTo>
                    <a:pt x="45749" y="21011"/>
                  </a:lnTo>
                  <a:lnTo>
                    <a:pt x="45011" y="20847"/>
                  </a:lnTo>
                  <a:lnTo>
                    <a:pt x="44274" y="20601"/>
                  </a:lnTo>
                  <a:lnTo>
                    <a:pt x="43619" y="20273"/>
                  </a:lnTo>
                  <a:lnTo>
                    <a:pt x="42964" y="19864"/>
                  </a:lnTo>
                  <a:lnTo>
                    <a:pt x="42349" y="19413"/>
                  </a:lnTo>
                  <a:lnTo>
                    <a:pt x="41776" y="18922"/>
                  </a:lnTo>
                  <a:lnTo>
                    <a:pt x="41203" y="18389"/>
                  </a:lnTo>
                  <a:lnTo>
                    <a:pt x="39974" y="17079"/>
                  </a:lnTo>
                  <a:lnTo>
                    <a:pt x="38745" y="15727"/>
                  </a:lnTo>
                  <a:lnTo>
                    <a:pt x="37598" y="14376"/>
                  </a:lnTo>
                  <a:lnTo>
                    <a:pt x="36452" y="12983"/>
                  </a:lnTo>
                  <a:lnTo>
                    <a:pt x="35305" y="11550"/>
                  </a:lnTo>
                  <a:lnTo>
                    <a:pt x="34158" y="10075"/>
                  </a:lnTo>
                  <a:lnTo>
                    <a:pt x="33052" y="8601"/>
                  </a:lnTo>
                  <a:lnTo>
                    <a:pt x="31987" y="7127"/>
                  </a:lnTo>
                  <a:lnTo>
                    <a:pt x="30882" y="5570"/>
                  </a:lnTo>
                  <a:lnTo>
                    <a:pt x="29817" y="4014"/>
                  </a:lnTo>
                  <a:lnTo>
                    <a:pt x="28834" y="2458"/>
                  </a:lnTo>
                  <a:lnTo>
                    <a:pt x="28342" y="1720"/>
                  </a:lnTo>
                  <a:lnTo>
                    <a:pt x="27810" y="983"/>
                  </a:lnTo>
                  <a:lnTo>
                    <a:pt x="27523" y="655"/>
                  </a:lnTo>
                  <a:lnTo>
                    <a:pt x="27196" y="410"/>
                  </a:lnTo>
                  <a:lnTo>
                    <a:pt x="26827" y="205"/>
                  </a:lnTo>
                  <a:lnTo>
                    <a:pt x="26458" y="82"/>
                  </a:lnTo>
                  <a:lnTo>
                    <a:pt x="26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778075" y="3475925"/>
              <a:ext cx="867275" cy="728025"/>
            </a:xfrm>
            <a:custGeom>
              <a:avLst/>
              <a:gdLst/>
              <a:ahLst/>
              <a:cxnLst/>
              <a:rect l="l" t="t" r="r" b="b"/>
              <a:pathLst>
                <a:path w="34691" h="29121" extrusionOk="0">
                  <a:moveTo>
                    <a:pt x="24902" y="0"/>
                  </a:moveTo>
                  <a:lnTo>
                    <a:pt x="24820" y="82"/>
                  </a:lnTo>
                  <a:lnTo>
                    <a:pt x="24738" y="164"/>
                  </a:lnTo>
                  <a:lnTo>
                    <a:pt x="24697" y="246"/>
                  </a:lnTo>
                  <a:lnTo>
                    <a:pt x="24411" y="1270"/>
                  </a:lnTo>
                  <a:lnTo>
                    <a:pt x="24083" y="2294"/>
                  </a:lnTo>
                  <a:lnTo>
                    <a:pt x="23387" y="4342"/>
                  </a:lnTo>
                  <a:lnTo>
                    <a:pt x="22691" y="6430"/>
                  </a:lnTo>
                  <a:lnTo>
                    <a:pt x="22363" y="7454"/>
                  </a:lnTo>
                  <a:lnTo>
                    <a:pt x="22035" y="8478"/>
                  </a:lnTo>
                  <a:lnTo>
                    <a:pt x="21749" y="9502"/>
                  </a:lnTo>
                  <a:lnTo>
                    <a:pt x="21503" y="10567"/>
                  </a:lnTo>
                  <a:lnTo>
                    <a:pt x="21339" y="11632"/>
                  </a:lnTo>
                  <a:lnTo>
                    <a:pt x="21175" y="12656"/>
                  </a:lnTo>
                  <a:lnTo>
                    <a:pt x="21134" y="13721"/>
                  </a:lnTo>
                  <a:lnTo>
                    <a:pt x="21175" y="14785"/>
                  </a:lnTo>
                  <a:lnTo>
                    <a:pt x="21257" y="15850"/>
                  </a:lnTo>
                  <a:lnTo>
                    <a:pt x="21339" y="16424"/>
                  </a:lnTo>
                  <a:lnTo>
                    <a:pt x="21462" y="16956"/>
                  </a:lnTo>
                  <a:lnTo>
                    <a:pt x="20438" y="15523"/>
                  </a:lnTo>
                  <a:lnTo>
                    <a:pt x="19373" y="14089"/>
                  </a:lnTo>
                  <a:lnTo>
                    <a:pt x="18267" y="12697"/>
                  </a:lnTo>
                  <a:lnTo>
                    <a:pt x="17121" y="11345"/>
                  </a:lnTo>
                  <a:lnTo>
                    <a:pt x="16506" y="10731"/>
                  </a:lnTo>
                  <a:lnTo>
                    <a:pt x="15892" y="10116"/>
                  </a:lnTo>
                  <a:lnTo>
                    <a:pt x="15237" y="9502"/>
                  </a:lnTo>
                  <a:lnTo>
                    <a:pt x="14581" y="8929"/>
                  </a:lnTo>
                  <a:lnTo>
                    <a:pt x="13885" y="8396"/>
                  </a:lnTo>
                  <a:lnTo>
                    <a:pt x="13189" y="7864"/>
                  </a:lnTo>
                  <a:lnTo>
                    <a:pt x="12452" y="7372"/>
                  </a:lnTo>
                  <a:lnTo>
                    <a:pt x="11714" y="6922"/>
                  </a:lnTo>
                  <a:lnTo>
                    <a:pt x="11059" y="7495"/>
                  </a:lnTo>
                  <a:lnTo>
                    <a:pt x="11960" y="8069"/>
                  </a:lnTo>
                  <a:lnTo>
                    <a:pt x="12861" y="8724"/>
                  </a:lnTo>
                  <a:lnTo>
                    <a:pt x="13721" y="9420"/>
                  </a:lnTo>
                  <a:lnTo>
                    <a:pt x="14499" y="10116"/>
                  </a:lnTo>
                  <a:lnTo>
                    <a:pt x="15318" y="10895"/>
                  </a:lnTo>
                  <a:lnTo>
                    <a:pt x="16056" y="11673"/>
                  </a:lnTo>
                  <a:lnTo>
                    <a:pt x="16793" y="12492"/>
                  </a:lnTo>
                  <a:lnTo>
                    <a:pt x="17489" y="13311"/>
                  </a:lnTo>
                  <a:lnTo>
                    <a:pt x="18103" y="14089"/>
                  </a:lnTo>
                  <a:lnTo>
                    <a:pt x="17899" y="14007"/>
                  </a:lnTo>
                  <a:lnTo>
                    <a:pt x="16793" y="13557"/>
                  </a:lnTo>
                  <a:lnTo>
                    <a:pt x="15646" y="13188"/>
                  </a:lnTo>
                  <a:lnTo>
                    <a:pt x="14458" y="12901"/>
                  </a:lnTo>
                  <a:lnTo>
                    <a:pt x="13312" y="12656"/>
                  </a:lnTo>
                  <a:lnTo>
                    <a:pt x="12165" y="12492"/>
                  </a:lnTo>
                  <a:lnTo>
                    <a:pt x="10977" y="12369"/>
                  </a:lnTo>
                  <a:lnTo>
                    <a:pt x="9830" y="12328"/>
                  </a:lnTo>
                  <a:lnTo>
                    <a:pt x="8643" y="12369"/>
                  </a:lnTo>
                  <a:lnTo>
                    <a:pt x="7496" y="12492"/>
                  </a:lnTo>
                  <a:lnTo>
                    <a:pt x="6349" y="12697"/>
                  </a:lnTo>
                  <a:lnTo>
                    <a:pt x="5776" y="12820"/>
                  </a:lnTo>
                  <a:lnTo>
                    <a:pt x="5243" y="12983"/>
                  </a:lnTo>
                  <a:lnTo>
                    <a:pt x="4670" y="13188"/>
                  </a:lnTo>
                  <a:lnTo>
                    <a:pt x="4137" y="13393"/>
                  </a:lnTo>
                  <a:lnTo>
                    <a:pt x="3564" y="13639"/>
                  </a:lnTo>
                  <a:lnTo>
                    <a:pt x="3032" y="13925"/>
                  </a:lnTo>
                  <a:lnTo>
                    <a:pt x="2499" y="14212"/>
                  </a:lnTo>
                  <a:lnTo>
                    <a:pt x="1967" y="14540"/>
                  </a:lnTo>
                  <a:lnTo>
                    <a:pt x="1475" y="14867"/>
                  </a:lnTo>
                  <a:lnTo>
                    <a:pt x="1025" y="15277"/>
                  </a:lnTo>
                  <a:lnTo>
                    <a:pt x="574" y="15646"/>
                  </a:lnTo>
                  <a:lnTo>
                    <a:pt x="124" y="16096"/>
                  </a:lnTo>
                  <a:lnTo>
                    <a:pt x="42" y="16219"/>
                  </a:lnTo>
                  <a:lnTo>
                    <a:pt x="1" y="16383"/>
                  </a:lnTo>
                  <a:lnTo>
                    <a:pt x="42" y="16506"/>
                  </a:lnTo>
                  <a:lnTo>
                    <a:pt x="83" y="16628"/>
                  </a:lnTo>
                  <a:lnTo>
                    <a:pt x="206" y="16751"/>
                  </a:lnTo>
                  <a:lnTo>
                    <a:pt x="329" y="16792"/>
                  </a:lnTo>
                  <a:lnTo>
                    <a:pt x="492" y="16792"/>
                  </a:lnTo>
                  <a:lnTo>
                    <a:pt x="656" y="16751"/>
                  </a:lnTo>
                  <a:lnTo>
                    <a:pt x="1107" y="16588"/>
                  </a:lnTo>
                  <a:lnTo>
                    <a:pt x="1598" y="16424"/>
                  </a:lnTo>
                  <a:lnTo>
                    <a:pt x="2090" y="16301"/>
                  </a:lnTo>
                  <a:lnTo>
                    <a:pt x="2581" y="16219"/>
                  </a:lnTo>
                  <a:lnTo>
                    <a:pt x="3073" y="16137"/>
                  </a:lnTo>
                  <a:lnTo>
                    <a:pt x="3564" y="16096"/>
                  </a:lnTo>
                  <a:lnTo>
                    <a:pt x="4588" y="16096"/>
                  </a:lnTo>
                  <a:lnTo>
                    <a:pt x="5571" y="16178"/>
                  </a:lnTo>
                  <a:lnTo>
                    <a:pt x="6595" y="16342"/>
                  </a:lnTo>
                  <a:lnTo>
                    <a:pt x="7578" y="16506"/>
                  </a:lnTo>
                  <a:lnTo>
                    <a:pt x="8561" y="16751"/>
                  </a:lnTo>
                  <a:lnTo>
                    <a:pt x="10609" y="17325"/>
                  </a:lnTo>
                  <a:lnTo>
                    <a:pt x="11673" y="17611"/>
                  </a:lnTo>
                  <a:lnTo>
                    <a:pt x="12697" y="17857"/>
                  </a:lnTo>
                  <a:lnTo>
                    <a:pt x="13762" y="18103"/>
                  </a:lnTo>
                  <a:lnTo>
                    <a:pt x="14786" y="18308"/>
                  </a:lnTo>
                  <a:lnTo>
                    <a:pt x="15851" y="18390"/>
                  </a:lnTo>
                  <a:lnTo>
                    <a:pt x="16424" y="18431"/>
                  </a:lnTo>
                  <a:lnTo>
                    <a:pt x="16957" y="18431"/>
                  </a:lnTo>
                  <a:lnTo>
                    <a:pt x="17858" y="18349"/>
                  </a:lnTo>
                  <a:lnTo>
                    <a:pt x="18349" y="18267"/>
                  </a:lnTo>
                  <a:lnTo>
                    <a:pt x="18841" y="18185"/>
                  </a:lnTo>
                  <a:lnTo>
                    <a:pt x="19291" y="18021"/>
                  </a:lnTo>
                  <a:lnTo>
                    <a:pt x="19701" y="17816"/>
                  </a:lnTo>
                  <a:lnTo>
                    <a:pt x="20110" y="17570"/>
                  </a:lnTo>
                  <a:lnTo>
                    <a:pt x="20479" y="17284"/>
                  </a:lnTo>
                  <a:lnTo>
                    <a:pt x="22691" y="20478"/>
                  </a:lnTo>
                  <a:lnTo>
                    <a:pt x="23837" y="22035"/>
                  </a:lnTo>
                  <a:lnTo>
                    <a:pt x="24984" y="23550"/>
                  </a:lnTo>
                  <a:lnTo>
                    <a:pt x="24288" y="23304"/>
                  </a:lnTo>
                  <a:lnTo>
                    <a:pt x="23551" y="23059"/>
                  </a:lnTo>
                  <a:lnTo>
                    <a:pt x="22772" y="22936"/>
                  </a:lnTo>
                  <a:lnTo>
                    <a:pt x="21994" y="22854"/>
                  </a:lnTo>
                  <a:lnTo>
                    <a:pt x="21011" y="22813"/>
                  </a:lnTo>
                  <a:lnTo>
                    <a:pt x="19987" y="22854"/>
                  </a:lnTo>
                  <a:lnTo>
                    <a:pt x="19004" y="22977"/>
                  </a:lnTo>
                  <a:lnTo>
                    <a:pt x="18022" y="23140"/>
                  </a:lnTo>
                  <a:lnTo>
                    <a:pt x="16056" y="23550"/>
                  </a:lnTo>
                  <a:lnTo>
                    <a:pt x="14090" y="24001"/>
                  </a:lnTo>
                  <a:lnTo>
                    <a:pt x="12984" y="24164"/>
                  </a:lnTo>
                  <a:lnTo>
                    <a:pt x="11837" y="24328"/>
                  </a:lnTo>
                  <a:lnTo>
                    <a:pt x="10731" y="24369"/>
                  </a:lnTo>
                  <a:lnTo>
                    <a:pt x="10158" y="24369"/>
                  </a:lnTo>
                  <a:lnTo>
                    <a:pt x="9585" y="24328"/>
                  </a:lnTo>
                  <a:lnTo>
                    <a:pt x="9421" y="24328"/>
                  </a:lnTo>
                  <a:lnTo>
                    <a:pt x="9298" y="24410"/>
                  </a:lnTo>
                  <a:lnTo>
                    <a:pt x="9216" y="24533"/>
                  </a:lnTo>
                  <a:lnTo>
                    <a:pt x="9175" y="24697"/>
                  </a:lnTo>
                  <a:lnTo>
                    <a:pt x="9175" y="24820"/>
                  </a:lnTo>
                  <a:lnTo>
                    <a:pt x="9216" y="24983"/>
                  </a:lnTo>
                  <a:lnTo>
                    <a:pt x="9339" y="25065"/>
                  </a:lnTo>
                  <a:lnTo>
                    <a:pt x="9462" y="25147"/>
                  </a:lnTo>
                  <a:lnTo>
                    <a:pt x="9953" y="25270"/>
                  </a:lnTo>
                  <a:lnTo>
                    <a:pt x="10445" y="25393"/>
                  </a:lnTo>
                  <a:lnTo>
                    <a:pt x="11346" y="25721"/>
                  </a:lnTo>
                  <a:lnTo>
                    <a:pt x="12247" y="26089"/>
                  </a:lnTo>
                  <a:lnTo>
                    <a:pt x="13148" y="26499"/>
                  </a:lnTo>
                  <a:lnTo>
                    <a:pt x="14008" y="26908"/>
                  </a:lnTo>
                  <a:lnTo>
                    <a:pt x="14909" y="27318"/>
                  </a:lnTo>
                  <a:lnTo>
                    <a:pt x="15851" y="27687"/>
                  </a:lnTo>
                  <a:lnTo>
                    <a:pt x="16752" y="27973"/>
                  </a:lnTo>
                  <a:lnTo>
                    <a:pt x="17653" y="28137"/>
                  </a:lnTo>
                  <a:lnTo>
                    <a:pt x="18554" y="28260"/>
                  </a:lnTo>
                  <a:lnTo>
                    <a:pt x="19455" y="28342"/>
                  </a:lnTo>
                  <a:lnTo>
                    <a:pt x="20356" y="28342"/>
                  </a:lnTo>
                  <a:lnTo>
                    <a:pt x="21257" y="28260"/>
                  </a:lnTo>
                  <a:lnTo>
                    <a:pt x="22158" y="28178"/>
                  </a:lnTo>
                  <a:lnTo>
                    <a:pt x="23059" y="27973"/>
                  </a:lnTo>
                  <a:lnTo>
                    <a:pt x="23919" y="27768"/>
                  </a:lnTo>
                  <a:lnTo>
                    <a:pt x="24820" y="27441"/>
                  </a:lnTo>
                  <a:lnTo>
                    <a:pt x="25639" y="27072"/>
                  </a:lnTo>
                  <a:lnTo>
                    <a:pt x="26499" y="26663"/>
                  </a:lnTo>
                  <a:lnTo>
                    <a:pt x="27278" y="26171"/>
                  </a:lnTo>
                  <a:lnTo>
                    <a:pt x="28261" y="27154"/>
                  </a:lnTo>
                  <a:lnTo>
                    <a:pt x="29325" y="28055"/>
                  </a:lnTo>
                  <a:lnTo>
                    <a:pt x="30022" y="28629"/>
                  </a:lnTo>
                  <a:lnTo>
                    <a:pt x="30759" y="29120"/>
                  </a:lnTo>
                  <a:lnTo>
                    <a:pt x="31865" y="28588"/>
                  </a:lnTo>
                  <a:lnTo>
                    <a:pt x="31087" y="28096"/>
                  </a:lnTo>
                  <a:lnTo>
                    <a:pt x="30349" y="27564"/>
                  </a:lnTo>
                  <a:lnTo>
                    <a:pt x="29325" y="26704"/>
                  </a:lnTo>
                  <a:lnTo>
                    <a:pt x="28383" y="25803"/>
                  </a:lnTo>
                  <a:lnTo>
                    <a:pt x="28998" y="25598"/>
                  </a:lnTo>
                  <a:lnTo>
                    <a:pt x="29571" y="25352"/>
                  </a:lnTo>
                  <a:lnTo>
                    <a:pt x="30104" y="25065"/>
                  </a:lnTo>
                  <a:lnTo>
                    <a:pt x="30636" y="24738"/>
                  </a:lnTo>
                  <a:lnTo>
                    <a:pt x="31168" y="24369"/>
                  </a:lnTo>
                  <a:lnTo>
                    <a:pt x="31619" y="23919"/>
                  </a:lnTo>
                  <a:lnTo>
                    <a:pt x="32069" y="23468"/>
                  </a:lnTo>
                  <a:lnTo>
                    <a:pt x="32479" y="22977"/>
                  </a:lnTo>
                  <a:lnTo>
                    <a:pt x="33011" y="22280"/>
                  </a:lnTo>
                  <a:lnTo>
                    <a:pt x="33421" y="21502"/>
                  </a:lnTo>
                  <a:lnTo>
                    <a:pt x="33790" y="20683"/>
                  </a:lnTo>
                  <a:lnTo>
                    <a:pt x="34117" y="19864"/>
                  </a:lnTo>
                  <a:lnTo>
                    <a:pt x="34363" y="19045"/>
                  </a:lnTo>
                  <a:lnTo>
                    <a:pt x="34527" y="18144"/>
                  </a:lnTo>
                  <a:lnTo>
                    <a:pt x="34650" y="17284"/>
                  </a:lnTo>
                  <a:lnTo>
                    <a:pt x="34691" y="16383"/>
                  </a:lnTo>
                  <a:lnTo>
                    <a:pt x="34691" y="15318"/>
                  </a:lnTo>
                  <a:lnTo>
                    <a:pt x="34650" y="14212"/>
                  </a:lnTo>
                  <a:lnTo>
                    <a:pt x="34527" y="13147"/>
                  </a:lnTo>
                  <a:lnTo>
                    <a:pt x="34363" y="12082"/>
                  </a:lnTo>
                  <a:lnTo>
                    <a:pt x="34281" y="11919"/>
                  </a:lnTo>
                  <a:lnTo>
                    <a:pt x="34199" y="11837"/>
                  </a:lnTo>
                  <a:lnTo>
                    <a:pt x="34076" y="11796"/>
                  </a:lnTo>
                  <a:lnTo>
                    <a:pt x="33912" y="11796"/>
                  </a:lnTo>
                  <a:lnTo>
                    <a:pt x="33790" y="11837"/>
                  </a:lnTo>
                  <a:lnTo>
                    <a:pt x="33667" y="11919"/>
                  </a:lnTo>
                  <a:lnTo>
                    <a:pt x="33585" y="12041"/>
                  </a:lnTo>
                  <a:lnTo>
                    <a:pt x="33544" y="12164"/>
                  </a:lnTo>
                  <a:lnTo>
                    <a:pt x="33503" y="12533"/>
                  </a:lnTo>
                  <a:lnTo>
                    <a:pt x="33380" y="12901"/>
                  </a:lnTo>
                  <a:lnTo>
                    <a:pt x="33257" y="13229"/>
                  </a:lnTo>
                  <a:lnTo>
                    <a:pt x="33093" y="13557"/>
                  </a:lnTo>
                  <a:lnTo>
                    <a:pt x="32684" y="14212"/>
                  </a:lnTo>
                  <a:lnTo>
                    <a:pt x="32233" y="14785"/>
                  </a:lnTo>
                  <a:lnTo>
                    <a:pt x="31209" y="16014"/>
                  </a:lnTo>
                  <a:lnTo>
                    <a:pt x="30226" y="17202"/>
                  </a:lnTo>
                  <a:lnTo>
                    <a:pt x="29776" y="17857"/>
                  </a:lnTo>
                  <a:lnTo>
                    <a:pt x="29325" y="18472"/>
                  </a:lnTo>
                  <a:lnTo>
                    <a:pt x="28875" y="19168"/>
                  </a:lnTo>
                  <a:lnTo>
                    <a:pt x="28506" y="19823"/>
                  </a:lnTo>
                  <a:lnTo>
                    <a:pt x="28138" y="20519"/>
                  </a:lnTo>
                  <a:lnTo>
                    <a:pt x="27851" y="21257"/>
                  </a:lnTo>
                  <a:lnTo>
                    <a:pt x="27605" y="21994"/>
                  </a:lnTo>
                  <a:lnTo>
                    <a:pt x="27441" y="22772"/>
                  </a:lnTo>
                  <a:lnTo>
                    <a:pt x="27360" y="23222"/>
                  </a:lnTo>
                  <a:lnTo>
                    <a:pt x="27319" y="23714"/>
                  </a:lnTo>
                  <a:lnTo>
                    <a:pt x="27278" y="24205"/>
                  </a:lnTo>
                  <a:lnTo>
                    <a:pt x="27319" y="24697"/>
                  </a:lnTo>
                  <a:lnTo>
                    <a:pt x="27319" y="24697"/>
                  </a:lnTo>
                  <a:lnTo>
                    <a:pt x="26418" y="23673"/>
                  </a:lnTo>
                  <a:lnTo>
                    <a:pt x="25598" y="22649"/>
                  </a:lnTo>
                  <a:lnTo>
                    <a:pt x="24779" y="21584"/>
                  </a:lnTo>
                  <a:lnTo>
                    <a:pt x="24001" y="20519"/>
                  </a:lnTo>
                  <a:lnTo>
                    <a:pt x="23182" y="19373"/>
                  </a:lnTo>
                  <a:lnTo>
                    <a:pt x="23755" y="18594"/>
                  </a:lnTo>
                  <a:lnTo>
                    <a:pt x="24329" y="17775"/>
                  </a:lnTo>
                  <a:lnTo>
                    <a:pt x="24820" y="16915"/>
                  </a:lnTo>
                  <a:lnTo>
                    <a:pt x="25230" y="16055"/>
                  </a:lnTo>
                  <a:lnTo>
                    <a:pt x="25639" y="15154"/>
                  </a:lnTo>
                  <a:lnTo>
                    <a:pt x="25967" y="14253"/>
                  </a:lnTo>
                  <a:lnTo>
                    <a:pt x="26295" y="13311"/>
                  </a:lnTo>
                  <a:lnTo>
                    <a:pt x="26540" y="12369"/>
                  </a:lnTo>
                  <a:lnTo>
                    <a:pt x="26745" y="11386"/>
                  </a:lnTo>
                  <a:lnTo>
                    <a:pt x="26868" y="10403"/>
                  </a:lnTo>
                  <a:lnTo>
                    <a:pt x="26991" y="9461"/>
                  </a:lnTo>
                  <a:lnTo>
                    <a:pt x="27032" y="8478"/>
                  </a:lnTo>
                  <a:lnTo>
                    <a:pt x="27032" y="7495"/>
                  </a:lnTo>
                  <a:lnTo>
                    <a:pt x="26991" y="6512"/>
                  </a:lnTo>
                  <a:lnTo>
                    <a:pt x="26909" y="5529"/>
                  </a:lnTo>
                  <a:lnTo>
                    <a:pt x="26745" y="4546"/>
                  </a:lnTo>
                  <a:lnTo>
                    <a:pt x="26499" y="3400"/>
                  </a:lnTo>
                  <a:lnTo>
                    <a:pt x="26213" y="2294"/>
                  </a:lnTo>
                  <a:lnTo>
                    <a:pt x="25844" y="1229"/>
                  </a:lnTo>
                  <a:lnTo>
                    <a:pt x="25394" y="164"/>
                  </a:lnTo>
                  <a:lnTo>
                    <a:pt x="25312" y="82"/>
                  </a:lnTo>
                  <a:lnTo>
                    <a:pt x="252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583900" y="3939750"/>
              <a:ext cx="285675" cy="208900"/>
            </a:xfrm>
            <a:custGeom>
              <a:avLst/>
              <a:gdLst/>
              <a:ahLst/>
              <a:cxnLst/>
              <a:rect l="l" t="t" r="r" b="b"/>
              <a:pathLst>
                <a:path w="11427" h="8356" extrusionOk="0">
                  <a:moveTo>
                    <a:pt x="11345" y="0"/>
                  </a:moveTo>
                  <a:lnTo>
                    <a:pt x="11304" y="41"/>
                  </a:lnTo>
                  <a:lnTo>
                    <a:pt x="11263" y="82"/>
                  </a:lnTo>
                  <a:lnTo>
                    <a:pt x="11222" y="451"/>
                  </a:lnTo>
                  <a:lnTo>
                    <a:pt x="11099" y="779"/>
                  </a:lnTo>
                  <a:lnTo>
                    <a:pt x="10936" y="1106"/>
                  </a:lnTo>
                  <a:lnTo>
                    <a:pt x="10731" y="1352"/>
                  </a:lnTo>
                  <a:lnTo>
                    <a:pt x="10526" y="1639"/>
                  </a:lnTo>
                  <a:lnTo>
                    <a:pt x="10239" y="1884"/>
                  </a:lnTo>
                  <a:lnTo>
                    <a:pt x="9707" y="2294"/>
                  </a:lnTo>
                  <a:lnTo>
                    <a:pt x="9093" y="2663"/>
                  </a:lnTo>
                  <a:lnTo>
                    <a:pt x="8519" y="3031"/>
                  </a:lnTo>
                  <a:lnTo>
                    <a:pt x="7290" y="3645"/>
                  </a:lnTo>
                  <a:lnTo>
                    <a:pt x="4792" y="4874"/>
                  </a:lnTo>
                  <a:lnTo>
                    <a:pt x="3563" y="5489"/>
                  </a:lnTo>
                  <a:lnTo>
                    <a:pt x="2949" y="5857"/>
                  </a:lnTo>
                  <a:lnTo>
                    <a:pt x="2335" y="6226"/>
                  </a:lnTo>
                  <a:lnTo>
                    <a:pt x="1720" y="6635"/>
                  </a:lnTo>
                  <a:lnTo>
                    <a:pt x="1106" y="7127"/>
                  </a:lnTo>
                  <a:lnTo>
                    <a:pt x="533" y="7618"/>
                  </a:lnTo>
                  <a:lnTo>
                    <a:pt x="41" y="8192"/>
                  </a:lnTo>
                  <a:lnTo>
                    <a:pt x="0" y="8274"/>
                  </a:lnTo>
                  <a:lnTo>
                    <a:pt x="41" y="8314"/>
                  </a:lnTo>
                  <a:lnTo>
                    <a:pt x="82" y="8355"/>
                  </a:lnTo>
                  <a:lnTo>
                    <a:pt x="164" y="8314"/>
                  </a:lnTo>
                  <a:lnTo>
                    <a:pt x="656" y="7823"/>
                  </a:lnTo>
                  <a:lnTo>
                    <a:pt x="1188" y="7372"/>
                  </a:lnTo>
                  <a:lnTo>
                    <a:pt x="1720" y="6922"/>
                  </a:lnTo>
                  <a:lnTo>
                    <a:pt x="2294" y="6512"/>
                  </a:lnTo>
                  <a:lnTo>
                    <a:pt x="2908" y="6144"/>
                  </a:lnTo>
                  <a:lnTo>
                    <a:pt x="3522" y="5775"/>
                  </a:lnTo>
                  <a:lnTo>
                    <a:pt x="4751" y="5120"/>
                  </a:lnTo>
                  <a:lnTo>
                    <a:pt x="7331" y="3891"/>
                  </a:lnTo>
                  <a:lnTo>
                    <a:pt x="8601" y="3236"/>
                  </a:lnTo>
                  <a:lnTo>
                    <a:pt x="9215" y="2867"/>
                  </a:lnTo>
                  <a:lnTo>
                    <a:pt x="9789" y="2499"/>
                  </a:lnTo>
                  <a:lnTo>
                    <a:pt x="10403" y="2048"/>
                  </a:lnTo>
                  <a:lnTo>
                    <a:pt x="10690" y="1762"/>
                  </a:lnTo>
                  <a:lnTo>
                    <a:pt x="10936" y="1475"/>
                  </a:lnTo>
                  <a:lnTo>
                    <a:pt x="11181" y="1188"/>
                  </a:lnTo>
                  <a:lnTo>
                    <a:pt x="11345" y="820"/>
                  </a:lnTo>
                  <a:lnTo>
                    <a:pt x="11427" y="492"/>
                  </a:lnTo>
                  <a:lnTo>
                    <a:pt x="11427" y="82"/>
                  </a:lnTo>
                  <a:lnTo>
                    <a:pt x="11386" y="41"/>
                  </a:lnTo>
                  <a:lnTo>
                    <a:pt x="11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4827225" y="3923375"/>
              <a:ext cx="118800" cy="128000"/>
            </a:xfrm>
            <a:custGeom>
              <a:avLst/>
              <a:gdLst/>
              <a:ahLst/>
              <a:cxnLst/>
              <a:rect l="l" t="t" r="r" b="b"/>
              <a:pathLst>
                <a:path w="4752" h="5120" extrusionOk="0">
                  <a:moveTo>
                    <a:pt x="83" y="0"/>
                  </a:moveTo>
                  <a:lnTo>
                    <a:pt x="42" y="41"/>
                  </a:lnTo>
                  <a:lnTo>
                    <a:pt x="1" y="82"/>
                  </a:lnTo>
                  <a:lnTo>
                    <a:pt x="124" y="492"/>
                  </a:lnTo>
                  <a:lnTo>
                    <a:pt x="287" y="860"/>
                  </a:lnTo>
                  <a:lnTo>
                    <a:pt x="492" y="1188"/>
                  </a:lnTo>
                  <a:lnTo>
                    <a:pt x="697" y="1515"/>
                  </a:lnTo>
                  <a:lnTo>
                    <a:pt x="1270" y="2171"/>
                  </a:lnTo>
                  <a:lnTo>
                    <a:pt x="1885" y="2826"/>
                  </a:lnTo>
                  <a:lnTo>
                    <a:pt x="2540" y="3440"/>
                  </a:lnTo>
                  <a:lnTo>
                    <a:pt x="3195" y="4014"/>
                  </a:lnTo>
                  <a:lnTo>
                    <a:pt x="3851" y="4587"/>
                  </a:lnTo>
                  <a:lnTo>
                    <a:pt x="4588" y="5079"/>
                  </a:lnTo>
                  <a:lnTo>
                    <a:pt x="4670" y="5120"/>
                  </a:lnTo>
                  <a:lnTo>
                    <a:pt x="4752" y="5079"/>
                  </a:lnTo>
                  <a:lnTo>
                    <a:pt x="4752" y="4956"/>
                  </a:lnTo>
                  <a:lnTo>
                    <a:pt x="4711" y="4874"/>
                  </a:lnTo>
                  <a:lnTo>
                    <a:pt x="3359" y="3809"/>
                  </a:lnTo>
                  <a:lnTo>
                    <a:pt x="2745" y="3277"/>
                  </a:lnTo>
                  <a:lnTo>
                    <a:pt x="2090" y="2662"/>
                  </a:lnTo>
                  <a:lnTo>
                    <a:pt x="1557" y="2089"/>
                  </a:lnTo>
                  <a:lnTo>
                    <a:pt x="984" y="1475"/>
                  </a:lnTo>
                  <a:lnTo>
                    <a:pt x="738" y="1147"/>
                  </a:lnTo>
                  <a:lnTo>
                    <a:pt x="492" y="819"/>
                  </a:lnTo>
                  <a:lnTo>
                    <a:pt x="287" y="451"/>
                  </a:lnTo>
                  <a:lnTo>
                    <a:pt x="165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8604338" y="1200626"/>
            <a:ext cx="955573" cy="1128911"/>
            <a:chOff x="-2326609" y="1264478"/>
            <a:chExt cx="1503893" cy="1776693"/>
          </a:xfrm>
        </p:grpSpPr>
        <p:sp>
          <p:nvSpPr>
            <p:cNvPr id="358" name="Google Shape;358;p5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145716" y="4066572"/>
            <a:ext cx="1022302" cy="893862"/>
            <a:chOff x="238125" y="2975225"/>
            <a:chExt cx="969650" cy="847825"/>
          </a:xfrm>
        </p:grpSpPr>
        <p:sp>
          <p:nvSpPr>
            <p:cNvPr id="368" name="Google Shape;368;p5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85" name="Google Shape;385;p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87" name="Google Shape;387;p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88" name="Google Shape;388;p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9" name="Google Shape;389;p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0" name="Google Shape;390;p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1" name="Google Shape;391;p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2" name="Google Shape;392;p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3" name="Google Shape;393;p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4" name="Google Shape;394;p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5" name="Google Shape;395;p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7" name="Google Shape;397;p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98" name="Google Shape;398;p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06" name="Google Shape;406;p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08" name="Google Shape;408;p6"/>
          <p:cNvGrpSpPr/>
          <p:nvPr/>
        </p:nvGrpSpPr>
        <p:grpSpPr>
          <a:xfrm>
            <a:off x="-601551" y="2155898"/>
            <a:ext cx="1039942" cy="1228583"/>
            <a:chOff x="-2326609" y="1264478"/>
            <a:chExt cx="1503893" cy="1776693"/>
          </a:xfrm>
        </p:grpSpPr>
        <p:sp>
          <p:nvSpPr>
            <p:cNvPr id="409" name="Google Shape;409;p6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551938" y="1452299"/>
            <a:ext cx="1503888" cy="1272711"/>
            <a:chOff x="8057563" y="1168524"/>
            <a:chExt cx="1503888" cy="1272711"/>
          </a:xfrm>
        </p:grpSpPr>
        <p:grpSp>
          <p:nvGrpSpPr>
            <p:cNvPr id="419" name="Google Shape;419;p6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420" name="Google Shape;420;p6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6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428" name="Google Shape;428;p6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" name="Google Shape;437;p6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438" name="Google Shape;438;p6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6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6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6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6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6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6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6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6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6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6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6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6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6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6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6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6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6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6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6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6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6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6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6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6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6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6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6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6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6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6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6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6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6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6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6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6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6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6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6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6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6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6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6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6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6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6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6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6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88" name="Google Shape;488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4865400" cy="16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7"/>
          <p:cNvSpPr txBox="1">
            <a:spLocks noGrp="1"/>
          </p:cNvSpPr>
          <p:nvPr>
            <p:ph type="body" idx="1"/>
          </p:nvPr>
        </p:nvSpPr>
        <p:spPr>
          <a:xfrm>
            <a:off x="720000" y="2335075"/>
            <a:ext cx="4865400" cy="21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92" name="Google Shape;492;p7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493" name="Google Shape;493;p7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7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495" name="Google Shape;495;p7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496" name="Google Shape;496;p7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4" name="Google Shape;504;p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5" name="Google Shape;505;p7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506" name="Google Shape;506;p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7" name="Google Shape;507;p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8" name="Google Shape;508;p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9" name="Google Shape;509;p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0" name="Google Shape;510;p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14" name="Google Shape;514;p7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7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6" name="Google Shape;516;p7"/>
          <p:cNvGrpSpPr/>
          <p:nvPr/>
        </p:nvGrpSpPr>
        <p:grpSpPr>
          <a:xfrm>
            <a:off x="6933175" y="-964041"/>
            <a:ext cx="4236531" cy="1952265"/>
            <a:chOff x="6691250" y="-473816"/>
            <a:chExt cx="4236531" cy="1952265"/>
          </a:xfrm>
        </p:grpSpPr>
        <p:grpSp>
          <p:nvGrpSpPr>
            <p:cNvPr id="517" name="Google Shape;517;p7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518" name="Google Shape;518;p7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7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4" name="Google Shape;534;p7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535" name="Google Shape;535;p7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0" name="Google Shape;540;p7"/>
          <p:cNvGrpSpPr/>
          <p:nvPr/>
        </p:nvGrpSpPr>
        <p:grpSpPr>
          <a:xfrm>
            <a:off x="-661902" y="3117756"/>
            <a:ext cx="1101718" cy="2025737"/>
            <a:chOff x="10193600" y="1300500"/>
            <a:chExt cx="1765857" cy="3246893"/>
          </a:xfrm>
        </p:grpSpPr>
        <p:sp>
          <p:nvSpPr>
            <p:cNvPr id="541" name="Google Shape;541;p7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"/>
          <p:cNvSpPr txBox="1">
            <a:spLocks noGrp="1"/>
          </p:cNvSpPr>
          <p:nvPr>
            <p:ph type="subTitle" idx="1"/>
          </p:nvPr>
        </p:nvSpPr>
        <p:spPr>
          <a:xfrm>
            <a:off x="4196188" y="2553838"/>
            <a:ext cx="4148700" cy="15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196162" y="1241763"/>
            <a:ext cx="4148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grpSp>
        <p:nvGrpSpPr>
          <p:cNvPr id="675" name="Google Shape;675;p9"/>
          <p:cNvGrpSpPr/>
          <p:nvPr/>
        </p:nvGrpSpPr>
        <p:grpSpPr>
          <a:xfrm>
            <a:off x="8650176" y="846124"/>
            <a:ext cx="1503888" cy="1272711"/>
            <a:chOff x="9918076" y="1697499"/>
            <a:chExt cx="1503888" cy="1272711"/>
          </a:xfrm>
        </p:grpSpPr>
        <p:sp>
          <p:nvSpPr>
            <p:cNvPr id="676" name="Google Shape;676;p9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9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687" name="Google Shape;687;p9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4" name="Google Shape;694;p9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9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711" name="Google Shape;711;p9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9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713" name="Google Shape;713;p9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714" name="Google Shape;714;p9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9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9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9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9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9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9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9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9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23" name="Google Shape;723;p9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724" name="Google Shape;724;p9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9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9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9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9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9" name="Google Shape;729;p9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0" name="Google Shape;730;p9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1" name="Google Shape;731;p9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732" name="Google Shape;732;p9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9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3"/>
          <p:cNvSpPr txBox="1">
            <a:spLocks noGrp="1"/>
          </p:cNvSpPr>
          <p:nvPr>
            <p:ph type="title"/>
          </p:nvPr>
        </p:nvSpPr>
        <p:spPr>
          <a:xfrm>
            <a:off x="821925" y="2591584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6" name="Google Shape;916;p13"/>
          <p:cNvSpPr txBox="1">
            <a:spLocks noGrp="1"/>
          </p:cNvSpPr>
          <p:nvPr>
            <p:ph type="subTitle" idx="1"/>
          </p:nvPr>
        </p:nvSpPr>
        <p:spPr>
          <a:xfrm>
            <a:off x="821926" y="3381644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3"/>
          <p:cNvSpPr txBox="1">
            <a:spLocks noGrp="1"/>
          </p:cNvSpPr>
          <p:nvPr>
            <p:ph type="title" idx="2"/>
          </p:nvPr>
        </p:nvSpPr>
        <p:spPr>
          <a:xfrm>
            <a:off x="3376650" y="2591584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3"/>
          </p:nvPr>
        </p:nvSpPr>
        <p:spPr>
          <a:xfrm>
            <a:off x="3376652" y="3381644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title" idx="4"/>
          </p:nvPr>
        </p:nvSpPr>
        <p:spPr>
          <a:xfrm>
            <a:off x="5931375" y="2591576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5"/>
          </p:nvPr>
        </p:nvSpPr>
        <p:spPr>
          <a:xfrm>
            <a:off x="5931376" y="3381651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6" hasCustomPrompt="1"/>
          </p:nvPr>
        </p:nvSpPr>
        <p:spPr>
          <a:xfrm>
            <a:off x="1493175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7" hasCustomPrompt="1"/>
          </p:nvPr>
        </p:nvSpPr>
        <p:spPr>
          <a:xfrm>
            <a:off x="6602625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8" hasCustomPrompt="1"/>
          </p:nvPr>
        </p:nvSpPr>
        <p:spPr>
          <a:xfrm>
            <a:off x="4047900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 idx="9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-830187" y="4297821"/>
            <a:ext cx="10495189" cy="1006794"/>
            <a:chOff x="-830187" y="4305558"/>
            <a:chExt cx="10495189" cy="1006794"/>
          </a:xfrm>
        </p:grpSpPr>
        <p:sp>
          <p:nvSpPr>
            <p:cNvPr id="926" name="Google Shape;926;p13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7" name="Google Shape;927;p13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928" name="Google Shape;928;p13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929" name="Google Shape;929;p13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0" name="Google Shape;930;p1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1" name="Google Shape;931;p1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2" name="Google Shape;932;p1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3" name="Google Shape;933;p1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4" name="Google Shape;934;p1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5" name="Google Shape;935;p1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6" name="Google Shape;936;p1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7" name="Google Shape;937;p1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38" name="Google Shape;938;p13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939" name="Google Shape;939;p1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0" name="Google Shape;940;p1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1" name="Google Shape;941;p1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2" name="Google Shape;942;p1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3" name="Google Shape;943;p1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4" name="Google Shape;944;p1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5" name="Google Shape;945;p1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6" name="Google Shape;946;p1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947" name="Google Shape;947;p13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3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49" name="Google Shape;949;p13"/>
          <p:cNvGrpSpPr/>
          <p:nvPr/>
        </p:nvGrpSpPr>
        <p:grpSpPr>
          <a:xfrm>
            <a:off x="-626878" y="4734034"/>
            <a:ext cx="3245213" cy="784778"/>
            <a:chOff x="1678750" y="4261250"/>
            <a:chExt cx="2032450" cy="491500"/>
          </a:xfrm>
        </p:grpSpPr>
        <p:sp>
          <p:nvSpPr>
            <p:cNvPr id="950" name="Google Shape;950;p13"/>
            <p:cNvSpPr/>
            <p:nvPr/>
          </p:nvSpPr>
          <p:spPr>
            <a:xfrm>
              <a:off x="1693075" y="4261250"/>
              <a:ext cx="2001750" cy="491500"/>
            </a:xfrm>
            <a:custGeom>
              <a:avLst/>
              <a:gdLst/>
              <a:ahLst/>
              <a:cxnLst/>
              <a:rect l="l" t="t" r="r" b="b"/>
              <a:pathLst>
                <a:path w="80070" h="19660" extrusionOk="0">
                  <a:moveTo>
                    <a:pt x="39728" y="1"/>
                  </a:moveTo>
                  <a:lnTo>
                    <a:pt x="33298" y="42"/>
                  </a:lnTo>
                  <a:lnTo>
                    <a:pt x="32479" y="42"/>
                  </a:lnTo>
                  <a:lnTo>
                    <a:pt x="29120" y="123"/>
                  </a:lnTo>
                  <a:lnTo>
                    <a:pt x="28383" y="123"/>
                  </a:lnTo>
                  <a:lnTo>
                    <a:pt x="24738" y="246"/>
                  </a:lnTo>
                  <a:lnTo>
                    <a:pt x="21380" y="369"/>
                  </a:lnTo>
                  <a:lnTo>
                    <a:pt x="15400" y="615"/>
                  </a:lnTo>
                  <a:lnTo>
                    <a:pt x="14540" y="656"/>
                  </a:lnTo>
                  <a:lnTo>
                    <a:pt x="11059" y="820"/>
                  </a:lnTo>
                  <a:lnTo>
                    <a:pt x="10362" y="861"/>
                  </a:lnTo>
                  <a:lnTo>
                    <a:pt x="6185" y="1147"/>
                  </a:lnTo>
                  <a:lnTo>
                    <a:pt x="4751" y="1270"/>
                  </a:lnTo>
                  <a:lnTo>
                    <a:pt x="4301" y="2704"/>
                  </a:lnTo>
                  <a:lnTo>
                    <a:pt x="3768" y="4219"/>
                  </a:lnTo>
                  <a:lnTo>
                    <a:pt x="3318" y="5734"/>
                  </a:lnTo>
                  <a:lnTo>
                    <a:pt x="2458" y="8683"/>
                  </a:lnTo>
                  <a:lnTo>
                    <a:pt x="1680" y="11427"/>
                  </a:lnTo>
                  <a:lnTo>
                    <a:pt x="1106" y="13926"/>
                  </a:lnTo>
                  <a:lnTo>
                    <a:pt x="615" y="16014"/>
                  </a:lnTo>
                  <a:lnTo>
                    <a:pt x="246" y="17612"/>
                  </a:lnTo>
                  <a:lnTo>
                    <a:pt x="0" y="19004"/>
                  </a:lnTo>
                  <a:lnTo>
                    <a:pt x="2826" y="19168"/>
                  </a:lnTo>
                  <a:lnTo>
                    <a:pt x="5980" y="19291"/>
                  </a:lnTo>
                  <a:lnTo>
                    <a:pt x="6717" y="19332"/>
                  </a:lnTo>
                  <a:lnTo>
                    <a:pt x="9953" y="19414"/>
                  </a:lnTo>
                  <a:lnTo>
                    <a:pt x="10854" y="19414"/>
                  </a:lnTo>
                  <a:lnTo>
                    <a:pt x="17571" y="19578"/>
                  </a:lnTo>
                  <a:lnTo>
                    <a:pt x="24697" y="19618"/>
                  </a:lnTo>
                  <a:lnTo>
                    <a:pt x="25393" y="19618"/>
                  </a:lnTo>
                  <a:lnTo>
                    <a:pt x="28670" y="19659"/>
                  </a:lnTo>
                  <a:lnTo>
                    <a:pt x="29530" y="19659"/>
                  </a:lnTo>
                  <a:lnTo>
                    <a:pt x="38827" y="19618"/>
                  </a:lnTo>
                  <a:lnTo>
                    <a:pt x="48001" y="19537"/>
                  </a:lnTo>
                  <a:lnTo>
                    <a:pt x="48861" y="19537"/>
                  </a:lnTo>
                  <a:lnTo>
                    <a:pt x="52097" y="19496"/>
                  </a:lnTo>
                  <a:lnTo>
                    <a:pt x="52793" y="19496"/>
                  </a:lnTo>
                  <a:lnTo>
                    <a:pt x="61353" y="19373"/>
                  </a:lnTo>
                  <a:lnTo>
                    <a:pt x="68725" y="19250"/>
                  </a:lnTo>
                  <a:lnTo>
                    <a:pt x="69544" y="19250"/>
                  </a:lnTo>
                  <a:lnTo>
                    <a:pt x="72820" y="19168"/>
                  </a:lnTo>
                  <a:lnTo>
                    <a:pt x="73557" y="19168"/>
                  </a:lnTo>
                  <a:lnTo>
                    <a:pt x="80069" y="19004"/>
                  </a:lnTo>
                  <a:lnTo>
                    <a:pt x="79414" y="15687"/>
                  </a:lnTo>
                  <a:lnTo>
                    <a:pt x="78718" y="12492"/>
                  </a:lnTo>
                  <a:lnTo>
                    <a:pt x="78022" y="9502"/>
                  </a:lnTo>
                  <a:lnTo>
                    <a:pt x="77407" y="6799"/>
                  </a:lnTo>
                  <a:lnTo>
                    <a:pt x="76383" y="2786"/>
                  </a:lnTo>
                  <a:lnTo>
                    <a:pt x="75974" y="1270"/>
                  </a:lnTo>
                  <a:lnTo>
                    <a:pt x="70076" y="820"/>
                  </a:lnTo>
                  <a:lnTo>
                    <a:pt x="69339" y="779"/>
                  </a:lnTo>
                  <a:lnTo>
                    <a:pt x="65981" y="615"/>
                  </a:lnTo>
                  <a:lnTo>
                    <a:pt x="65121" y="574"/>
                  </a:lnTo>
                  <a:lnTo>
                    <a:pt x="61598" y="410"/>
                  </a:lnTo>
                  <a:lnTo>
                    <a:pt x="58117" y="246"/>
                  </a:lnTo>
                  <a:lnTo>
                    <a:pt x="54718" y="164"/>
                  </a:lnTo>
                  <a:lnTo>
                    <a:pt x="51318" y="82"/>
                  </a:lnTo>
                  <a:lnTo>
                    <a:pt x="50622" y="82"/>
                  </a:lnTo>
                  <a:lnTo>
                    <a:pt x="47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1842575" y="4281725"/>
              <a:ext cx="126975" cy="462825"/>
            </a:xfrm>
            <a:custGeom>
              <a:avLst/>
              <a:gdLst/>
              <a:ahLst/>
              <a:cxnLst/>
              <a:rect l="l" t="t" r="r" b="b"/>
              <a:pathLst>
                <a:path w="5079" h="18513" extrusionOk="0">
                  <a:moveTo>
                    <a:pt x="5079" y="1"/>
                  </a:moveTo>
                  <a:lnTo>
                    <a:pt x="4382" y="42"/>
                  </a:lnTo>
                  <a:lnTo>
                    <a:pt x="3973" y="1188"/>
                  </a:lnTo>
                  <a:lnTo>
                    <a:pt x="3604" y="2376"/>
                  </a:lnTo>
                  <a:lnTo>
                    <a:pt x="2949" y="4752"/>
                  </a:lnTo>
                  <a:lnTo>
                    <a:pt x="2376" y="7086"/>
                  </a:lnTo>
                  <a:lnTo>
                    <a:pt x="1802" y="9421"/>
                  </a:lnTo>
                  <a:lnTo>
                    <a:pt x="1393" y="11141"/>
                  </a:lnTo>
                  <a:lnTo>
                    <a:pt x="983" y="12902"/>
                  </a:lnTo>
                  <a:lnTo>
                    <a:pt x="614" y="14663"/>
                  </a:lnTo>
                  <a:lnTo>
                    <a:pt x="287" y="16383"/>
                  </a:lnTo>
                  <a:lnTo>
                    <a:pt x="0" y="18472"/>
                  </a:lnTo>
                  <a:lnTo>
                    <a:pt x="737" y="18513"/>
                  </a:lnTo>
                  <a:lnTo>
                    <a:pt x="901" y="17325"/>
                  </a:lnTo>
                  <a:lnTo>
                    <a:pt x="1065" y="16137"/>
                  </a:lnTo>
                  <a:lnTo>
                    <a:pt x="1393" y="14458"/>
                  </a:lnTo>
                  <a:lnTo>
                    <a:pt x="1720" y="12738"/>
                  </a:lnTo>
                  <a:lnTo>
                    <a:pt x="2130" y="11059"/>
                  </a:lnTo>
                  <a:lnTo>
                    <a:pt x="2539" y="9380"/>
                  </a:lnTo>
                  <a:lnTo>
                    <a:pt x="3727" y="4670"/>
                  </a:lnTo>
                  <a:lnTo>
                    <a:pt x="4382" y="2335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1941875" y="4276600"/>
              <a:ext cx="136200" cy="470000"/>
            </a:xfrm>
            <a:custGeom>
              <a:avLst/>
              <a:gdLst/>
              <a:ahLst/>
              <a:cxnLst/>
              <a:rect l="l" t="t" r="r" b="b"/>
              <a:pathLst>
                <a:path w="5448" h="18800" extrusionOk="0">
                  <a:moveTo>
                    <a:pt x="5448" y="1"/>
                  </a:moveTo>
                  <a:lnTo>
                    <a:pt x="4588" y="42"/>
                  </a:lnTo>
                  <a:lnTo>
                    <a:pt x="4096" y="1393"/>
                  </a:lnTo>
                  <a:lnTo>
                    <a:pt x="3605" y="2745"/>
                  </a:lnTo>
                  <a:lnTo>
                    <a:pt x="3032" y="4506"/>
                  </a:lnTo>
                  <a:lnTo>
                    <a:pt x="2499" y="6267"/>
                  </a:lnTo>
                  <a:lnTo>
                    <a:pt x="2049" y="8028"/>
                  </a:lnTo>
                  <a:lnTo>
                    <a:pt x="1598" y="9789"/>
                  </a:lnTo>
                  <a:lnTo>
                    <a:pt x="1229" y="11550"/>
                  </a:lnTo>
                  <a:lnTo>
                    <a:pt x="861" y="13312"/>
                  </a:lnTo>
                  <a:lnTo>
                    <a:pt x="574" y="15032"/>
                  </a:lnTo>
                  <a:lnTo>
                    <a:pt x="287" y="16793"/>
                  </a:lnTo>
                  <a:lnTo>
                    <a:pt x="1" y="18800"/>
                  </a:lnTo>
                  <a:lnTo>
                    <a:pt x="902" y="18800"/>
                  </a:lnTo>
                  <a:lnTo>
                    <a:pt x="1025" y="17817"/>
                  </a:lnTo>
                  <a:lnTo>
                    <a:pt x="1148" y="16793"/>
                  </a:lnTo>
                  <a:lnTo>
                    <a:pt x="1393" y="15114"/>
                  </a:lnTo>
                  <a:lnTo>
                    <a:pt x="1680" y="13394"/>
                  </a:lnTo>
                  <a:lnTo>
                    <a:pt x="2049" y="11714"/>
                  </a:lnTo>
                  <a:lnTo>
                    <a:pt x="2417" y="10035"/>
                  </a:lnTo>
                  <a:lnTo>
                    <a:pt x="2827" y="8356"/>
                  </a:lnTo>
                  <a:lnTo>
                    <a:pt x="3277" y="6677"/>
                  </a:lnTo>
                  <a:lnTo>
                    <a:pt x="3728" y="5038"/>
                  </a:lnTo>
                  <a:lnTo>
                    <a:pt x="4260" y="3400"/>
                  </a:lnTo>
                  <a:lnTo>
                    <a:pt x="4834" y="1680"/>
                  </a:lnTo>
                  <a:lnTo>
                    <a:pt x="5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2310475" y="4264325"/>
              <a:ext cx="110625" cy="487400"/>
            </a:xfrm>
            <a:custGeom>
              <a:avLst/>
              <a:gdLst/>
              <a:ahLst/>
              <a:cxnLst/>
              <a:rect l="l" t="t" r="r" b="b"/>
              <a:pathLst>
                <a:path w="4425" h="19496" extrusionOk="0">
                  <a:moveTo>
                    <a:pt x="3687" y="0"/>
                  </a:moveTo>
                  <a:lnTo>
                    <a:pt x="3073" y="2540"/>
                  </a:lnTo>
                  <a:lnTo>
                    <a:pt x="2540" y="5120"/>
                  </a:lnTo>
                  <a:lnTo>
                    <a:pt x="1557" y="10158"/>
                  </a:lnTo>
                  <a:lnTo>
                    <a:pt x="1107" y="12369"/>
                  </a:lnTo>
                  <a:lnTo>
                    <a:pt x="738" y="14540"/>
                  </a:lnTo>
                  <a:lnTo>
                    <a:pt x="370" y="16751"/>
                  </a:lnTo>
                  <a:lnTo>
                    <a:pt x="42" y="18963"/>
                  </a:lnTo>
                  <a:lnTo>
                    <a:pt x="1" y="19495"/>
                  </a:lnTo>
                  <a:lnTo>
                    <a:pt x="697" y="19495"/>
                  </a:lnTo>
                  <a:lnTo>
                    <a:pt x="820" y="18635"/>
                  </a:lnTo>
                  <a:lnTo>
                    <a:pt x="1148" y="16506"/>
                  </a:lnTo>
                  <a:lnTo>
                    <a:pt x="1475" y="14376"/>
                  </a:lnTo>
                  <a:lnTo>
                    <a:pt x="1885" y="12246"/>
                  </a:lnTo>
                  <a:lnTo>
                    <a:pt x="2294" y="10117"/>
                  </a:lnTo>
                  <a:lnTo>
                    <a:pt x="3318" y="5038"/>
                  </a:lnTo>
                  <a:lnTo>
                    <a:pt x="3851" y="2499"/>
                  </a:lnTo>
                  <a:lnTo>
                    <a:pt x="44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2409800" y="4262275"/>
              <a:ext cx="115725" cy="490475"/>
            </a:xfrm>
            <a:custGeom>
              <a:avLst/>
              <a:gdLst/>
              <a:ahLst/>
              <a:cxnLst/>
              <a:rect l="l" t="t" r="r" b="b"/>
              <a:pathLst>
                <a:path w="4629" h="19619" extrusionOk="0">
                  <a:moveTo>
                    <a:pt x="3810" y="1"/>
                  </a:moveTo>
                  <a:lnTo>
                    <a:pt x="3359" y="1557"/>
                  </a:lnTo>
                  <a:lnTo>
                    <a:pt x="2786" y="3768"/>
                  </a:lnTo>
                  <a:lnTo>
                    <a:pt x="2253" y="5980"/>
                  </a:lnTo>
                  <a:lnTo>
                    <a:pt x="1803" y="8233"/>
                  </a:lnTo>
                  <a:lnTo>
                    <a:pt x="1352" y="10485"/>
                  </a:lnTo>
                  <a:lnTo>
                    <a:pt x="943" y="12656"/>
                  </a:lnTo>
                  <a:lnTo>
                    <a:pt x="615" y="14868"/>
                  </a:lnTo>
                  <a:lnTo>
                    <a:pt x="328" y="17079"/>
                  </a:lnTo>
                  <a:lnTo>
                    <a:pt x="42" y="19291"/>
                  </a:lnTo>
                  <a:lnTo>
                    <a:pt x="1" y="19618"/>
                  </a:lnTo>
                  <a:lnTo>
                    <a:pt x="861" y="19618"/>
                  </a:lnTo>
                  <a:lnTo>
                    <a:pt x="902" y="19291"/>
                  </a:lnTo>
                  <a:lnTo>
                    <a:pt x="1147" y="17161"/>
                  </a:lnTo>
                  <a:lnTo>
                    <a:pt x="1434" y="15031"/>
                  </a:lnTo>
                  <a:lnTo>
                    <a:pt x="1803" y="12902"/>
                  </a:lnTo>
                  <a:lnTo>
                    <a:pt x="2171" y="10772"/>
                  </a:lnTo>
                  <a:lnTo>
                    <a:pt x="2581" y="8642"/>
                  </a:lnTo>
                  <a:lnTo>
                    <a:pt x="3031" y="6553"/>
                  </a:lnTo>
                  <a:lnTo>
                    <a:pt x="3482" y="4465"/>
                  </a:lnTo>
                  <a:lnTo>
                    <a:pt x="4014" y="2376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2154850" y="4280700"/>
              <a:ext cx="93200" cy="136200"/>
            </a:xfrm>
            <a:custGeom>
              <a:avLst/>
              <a:gdLst/>
              <a:ahLst/>
              <a:cxnLst/>
              <a:rect l="l" t="t" r="r" b="b"/>
              <a:pathLst>
                <a:path w="3728" h="5448" extrusionOk="0">
                  <a:moveTo>
                    <a:pt x="2048" y="1"/>
                  </a:moveTo>
                  <a:lnTo>
                    <a:pt x="1967" y="83"/>
                  </a:lnTo>
                  <a:lnTo>
                    <a:pt x="42" y="2458"/>
                  </a:lnTo>
                  <a:lnTo>
                    <a:pt x="1" y="2581"/>
                  </a:lnTo>
                  <a:lnTo>
                    <a:pt x="42" y="2745"/>
                  </a:lnTo>
                  <a:lnTo>
                    <a:pt x="1393" y="5325"/>
                  </a:lnTo>
                  <a:lnTo>
                    <a:pt x="1475" y="5407"/>
                  </a:lnTo>
                  <a:lnTo>
                    <a:pt x="1598" y="5448"/>
                  </a:lnTo>
                  <a:lnTo>
                    <a:pt x="1721" y="5448"/>
                  </a:lnTo>
                  <a:lnTo>
                    <a:pt x="1844" y="5366"/>
                  </a:lnTo>
                  <a:lnTo>
                    <a:pt x="3687" y="2745"/>
                  </a:lnTo>
                  <a:lnTo>
                    <a:pt x="3728" y="2581"/>
                  </a:lnTo>
                  <a:lnTo>
                    <a:pt x="3728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2139500" y="444042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171" y="1"/>
                  </a:moveTo>
                  <a:lnTo>
                    <a:pt x="2048" y="42"/>
                  </a:lnTo>
                  <a:lnTo>
                    <a:pt x="1925" y="83"/>
                  </a:lnTo>
                  <a:lnTo>
                    <a:pt x="41" y="2458"/>
                  </a:lnTo>
                  <a:lnTo>
                    <a:pt x="0" y="2581"/>
                  </a:lnTo>
                  <a:lnTo>
                    <a:pt x="0" y="2745"/>
                  </a:lnTo>
                  <a:lnTo>
                    <a:pt x="1393" y="5325"/>
                  </a:lnTo>
                  <a:lnTo>
                    <a:pt x="1475" y="5448"/>
                  </a:lnTo>
                  <a:lnTo>
                    <a:pt x="1598" y="5489"/>
                  </a:lnTo>
                  <a:lnTo>
                    <a:pt x="1720" y="5448"/>
                  </a:lnTo>
                  <a:lnTo>
                    <a:pt x="1843" y="5366"/>
                  </a:lnTo>
                  <a:lnTo>
                    <a:pt x="3686" y="2745"/>
                  </a:lnTo>
                  <a:lnTo>
                    <a:pt x="3727" y="2581"/>
                  </a:lnTo>
                  <a:lnTo>
                    <a:pt x="3686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2123100" y="45991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172" y="0"/>
                  </a:moveTo>
                  <a:lnTo>
                    <a:pt x="2049" y="41"/>
                  </a:lnTo>
                  <a:lnTo>
                    <a:pt x="1967" y="123"/>
                  </a:lnTo>
                  <a:lnTo>
                    <a:pt x="83" y="2457"/>
                  </a:lnTo>
                  <a:lnTo>
                    <a:pt x="1" y="2621"/>
                  </a:lnTo>
                  <a:lnTo>
                    <a:pt x="42" y="2744"/>
                  </a:lnTo>
                  <a:lnTo>
                    <a:pt x="1394" y="5324"/>
                  </a:lnTo>
                  <a:lnTo>
                    <a:pt x="1516" y="5447"/>
                  </a:lnTo>
                  <a:lnTo>
                    <a:pt x="1639" y="5488"/>
                  </a:lnTo>
                  <a:lnTo>
                    <a:pt x="1762" y="5447"/>
                  </a:lnTo>
                  <a:lnTo>
                    <a:pt x="1844" y="5365"/>
                  </a:lnTo>
                  <a:lnTo>
                    <a:pt x="3728" y="2744"/>
                  </a:lnTo>
                  <a:lnTo>
                    <a:pt x="3769" y="2621"/>
                  </a:lnTo>
                  <a:lnTo>
                    <a:pt x="3728" y="2457"/>
                  </a:lnTo>
                  <a:lnTo>
                    <a:pt x="2376" y="164"/>
                  </a:lnTo>
                  <a:lnTo>
                    <a:pt x="2295" y="41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2623800" y="42735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48" y="0"/>
                  </a:moveTo>
                  <a:lnTo>
                    <a:pt x="1925" y="41"/>
                  </a:lnTo>
                  <a:lnTo>
                    <a:pt x="1803" y="123"/>
                  </a:lnTo>
                  <a:lnTo>
                    <a:pt x="82" y="2580"/>
                  </a:lnTo>
                  <a:lnTo>
                    <a:pt x="0" y="2744"/>
                  </a:lnTo>
                  <a:lnTo>
                    <a:pt x="41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5" y="5447"/>
                  </a:lnTo>
                  <a:lnTo>
                    <a:pt x="2048" y="5365"/>
                  </a:lnTo>
                  <a:lnTo>
                    <a:pt x="3727" y="2621"/>
                  </a:lnTo>
                  <a:lnTo>
                    <a:pt x="3768" y="2498"/>
                  </a:lnTo>
                  <a:lnTo>
                    <a:pt x="372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2624825" y="4434300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007" y="0"/>
                  </a:moveTo>
                  <a:lnTo>
                    <a:pt x="1884" y="41"/>
                  </a:lnTo>
                  <a:lnTo>
                    <a:pt x="1802" y="123"/>
                  </a:lnTo>
                  <a:lnTo>
                    <a:pt x="41" y="2580"/>
                  </a:lnTo>
                  <a:lnTo>
                    <a:pt x="0" y="2703"/>
                  </a:lnTo>
                  <a:lnTo>
                    <a:pt x="41" y="2867"/>
                  </a:lnTo>
                  <a:lnTo>
                    <a:pt x="1557" y="5365"/>
                  </a:lnTo>
                  <a:lnTo>
                    <a:pt x="1639" y="5447"/>
                  </a:lnTo>
                  <a:lnTo>
                    <a:pt x="1802" y="5488"/>
                  </a:lnTo>
                  <a:lnTo>
                    <a:pt x="1925" y="5447"/>
                  </a:lnTo>
                  <a:lnTo>
                    <a:pt x="2007" y="5365"/>
                  </a:lnTo>
                  <a:lnTo>
                    <a:pt x="3686" y="2621"/>
                  </a:lnTo>
                  <a:lnTo>
                    <a:pt x="3727" y="2498"/>
                  </a:lnTo>
                  <a:lnTo>
                    <a:pt x="3686" y="2335"/>
                  </a:lnTo>
                  <a:lnTo>
                    <a:pt x="2212" y="123"/>
                  </a:lnTo>
                  <a:lnTo>
                    <a:pt x="2130" y="41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2618675" y="45940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08" y="0"/>
                  </a:moveTo>
                  <a:lnTo>
                    <a:pt x="1885" y="41"/>
                  </a:lnTo>
                  <a:lnTo>
                    <a:pt x="1803" y="123"/>
                  </a:lnTo>
                  <a:lnTo>
                    <a:pt x="42" y="2580"/>
                  </a:lnTo>
                  <a:lnTo>
                    <a:pt x="1" y="2703"/>
                  </a:lnTo>
                  <a:lnTo>
                    <a:pt x="42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6" y="5447"/>
                  </a:lnTo>
                  <a:lnTo>
                    <a:pt x="2008" y="5365"/>
                  </a:lnTo>
                  <a:lnTo>
                    <a:pt x="3728" y="2621"/>
                  </a:lnTo>
                  <a:lnTo>
                    <a:pt x="3769" y="2499"/>
                  </a:lnTo>
                  <a:lnTo>
                    <a:pt x="368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3426525" y="4280700"/>
              <a:ext cx="105500" cy="459750"/>
            </a:xfrm>
            <a:custGeom>
              <a:avLst/>
              <a:gdLst/>
              <a:ahLst/>
              <a:cxnLst/>
              <a:rect l="l" t="t" r="r" b="b"/>
              <a:pathLst>
                <a:path w="4220" h="18390" extrusionOk="0">
                  <a:moveTo>
                    <a:pt x="1" y="1"/>
                  </a:moveTo>
                  <a:lnTo>
                    <a:pt x="533" y="2376"/>
                  </a:lnTo>
                  <a:lnTo>
                    <a:pt x="1025" y="4752"/>
                  </a:lnTo>
                  <a:lnTo>
                    <a:pt x="1967" y="9462"/>
                  </a:lnTo>
                  <a:lnTo>
                    <a:pt x="2376" y="11591"/>
                  </a:lnTo>
                  <a:lnTo>
                    <a:pt x="2786" y="13721"/>
                  </a:lnTo>
                  <a:lnTo>
                    <a:pt x="3114" y="15851"/>
                  </a:lnTo>
                  <a:lnTo>
                    <a:pt x="3441" y="17980"/>
                  </a:lnTo>
                  <a:lnTo>
                    <a:pt x="3482" y="18390"/>
                  </a:lnTo>
                  <a:lnTo>
                    <a:pt x="4219" y="18390"/>
                  </a:lnTo>
                  <a:lnTo>
                    <a:pt x="4178" y="18308"/>
                  </a:lnTo>
                  <a:lnTo>
                    <a:pt x="3892" y="16096"/>
                  </a:lnTo>
                  <a:lnTo>
                    <a:pt x="3523" y="13885"/>
                  </a:lnTo>
                  <a:lnTo>
                    <a:pt x="3114" y="11714"/>
                  </a:lnTo>
                  <a:lnTo>
                    <a:pt x="2704" y="9503"/>
                  </a:lnTo>
                  <a:lnTo>
                    <a:pt x="1803" y="4834"/>
                  </a:lnTo>
                  <a:lnTo>
                    <a:pt x="1312" y="2417"/>
                  </a:lnTo>
                  <a:lnTo>
                    <a:pt x="738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3321075" y="4275575"/>
              <a:ext cx="110600" cy="466925"/>
            </a:xfrm>
            <a:custGeom>
              <a:avLst/>
              <a:gdLst/>
              <a:ahLst/>
              <a:cxnLst/>
              <a:rect l="l" t="t" r="r" b="b"/>
              <a:pathLst>
                <a:path w="4424" h="18677" extrusionOk="0">
                  <a:moveTo>
                    <a:pt x="1" y="1"/>
                  </a:moveTo>
                  <a:lnTo>
                    <a:pt x="492" y="1844"/>
                  </a:lnTo>
                  <a:lnTo>
                    <a:pt x="1024" y="3933"/>
                  </a:lnTo>
                  <a:lnTo>
                    <a:pt x="1475" y="6021"/>
                  </a:lnTo>
                  <a:lnTo>
                    <a:pt x="1925" y="8110"/>
                  </a:lnTo>
                  <a:lnTo>
                    <a:pt x="2335" y="10240"/>
                  </a:lnTo>
                  <a:lnTo>
                    <a:pt x="2704" y="12329"/>
                  </a:lnTo>
                  <a:lnTo>
                    <a:pt x="3031" y="14417"/>
                  </a:lnTo>
                  <a:lnTo>
                    <a:pt x="3318" y="16547"/>
                  </a:lnTo>
                  <a:lnTo>
                    <a:pt x="3605" y="18677"/>
                  </a:lnTo>
                  <a:lnTo>
                    <a:pt x="4424" y="18677"/>
                  </a:lnTo>
                  <a:lnTo>
                    <a:pt x="4178" y="16465"/>
                  </a:lnTo>
                  <a:lnTo>
                    <a:pt x="3891" y="14295"/>
                  </a:lnTo>
                  <a:lnTo>
                    <a:pt x="3523" y="12124"/>
                  </a:lnTo>
                  <a:lnTo>
                    <a:pt x="3154" y="9953"/>
                  </a:lnTo>
                  <a:lnTo>
                    <a:pt x="2704" y="7701"/>
                  </a:lnTo>
                  <a:lnTo>
                    <a:pt x="2253" y="5448"/>
                  </a:lnTo>
                  <a:lnTo>
                    <a:pt x="1721" y="3236"/>
                  </a:lnTo>
                  <a:lnTo>
                    <a:pt x="1147" y="1025"/>
                  </a:lnTo>
                  <a:lnTo>
                    <a:pt x="86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2958625" y="4263300"/>
              <a:ext cx="54275" cy="485350"/>
            </a:xfrm>
            <a:custGeom>
              <a:avLst/>
              <a:gdLst/>
              <a:ahLst/>
              <a:cxnLst/>
              <a:rect l="l" t="t" r="r" b="b"/>
              <a:pathLst>
                <a:path w="2171" h="19414" extrusionOk="0">
                  <a:moveTo>
                    <a:pt x="0" y="0"/>
                  </a:moveTo>
                  <a:lnTo>
                    <a:pt x="287" y="2581"/>
                  </a:lnTo>
                  <a:lnTo>
                    <a:pt x="533" y="5202"/>
                  </a:lnTo>
                  <a:lnTo>
                    <a:pt x="983" y="10403"/>
                  </a:lnTo>
                  <a:lnTo>
                    <a:pt x="1147" y="12574"/>
                  </a:lnTo>
                  <a:lnTo>
                    <a:pt x="1311" y="14704"/>
                  </a:lnTo>
                  <a:lnTo>
                    <a:pt x="1393" y="16874"/>
                  </a:lnTo>
                  <a:lnTo>
                    <a:pt x="1475" y="19045"/>
                  </a:lnTo>
                  <a:lnTo>
                    <a:pt x="1475" y="19414"/>
                  </a:lnTo>
                  <a:lnTo>
                    <a:pt x="2171" y="19414"/>
                  </a:lnTo>
                  <a:lnTo>
                    <a:pt x="2130" y="17202"/>
                  </a:lnTo>
                  <a:lnTo>
                    <a:pt x="2007" y="14990"/>
                  </a:lnTo>
                  <a:lnTo>
                    <a:pt x="1884" y="12738"/>
                  </a:lnTo>
                  <a:lnTo>
                    <a:pt x="1720" y="10526"/>
                  </a:lnTo>
                  <a:lnTo>
                    <a:pt x="1270" y="5284"/>
                  </a:lnTo>
                  <a:lnTo>
                    <a:pt x="1024" y="2622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2856225" y="4261250"/>
              <a:ext cx="58375" cy="488425"/>
            </a:xfrm>
            <a:custGeom>
              <a:avLst/>
              <a:gdLst/>
              <a:ahLst/>
              <a:cxnLst/>
              <a:rect l="l" t="t" r="r" b="b"/>
              <a:pathLst>
                <a:path w="2335" h="19537" extrusionOk="0">
                  <a:moveTo>
                    <a:pt x="0" y="1"/>
                  </a:moveTo>
                  <a:lnTo>
                    <a:pt x="328" y="2048"/>
                  </a:lnTo>
                  <a:lnTo>
                    <a:pt x="574" y="4178"/>
                  </a:lnTo>
                  <a:lnTo>
                    <a:pt x="820" y="6308"/>
                  </a:lnTo>
                  <a:lnTo>
                    <a:pt x="1024" y="8478"/>
                  </a:lnTo>
                  <a:lnTo>
                    <a:pt x="1188" y="10608"/>
                  </a:lnTo>
                  <a:lnTo>
                    <a:pt x="1311" y="12738"/>
                  </a:lnTo>
                  <a:lnTo>
                    <a:pt x="1393" y="14909"/>
                  </a:lnTo>
                  <a:lnTo>
                    <a:pt x="1475" y="17079"/>
                  </a:lnTo>
                  <a:lnTo>
                    <a:pt x="1475" y="19250"/>
                  </a:lnTo>
                  <a:lnTo>
                    <a:pt x="1475" y="19537"/>
                  </a:lnTo>
                  <a:lnTo>
                    <a:pt x="2335" y="19537"/>
                  </a:lnTo>
                  <a:lnTo>
                    <a:pt x="2335" y="19332"/>
                  </a:lnTo>
                  <a:lnTo>
                    <a:pt x="2294" y="17079"/>
                  </a:lnTo>
                  <a:lnTo>
                    <a:pt x="2253" y="14868"/>
                  </a:lnTo>
                  <a:lnTo>
                    <a:pt x="2171" y="12656"/>
                  </a:lnTo>
                  <a:lnTo>
                    <a:pt x="2048" y="10403"/>
                  </a:lnTo>
                  <a:lnTo>
                    <a:pt x="1844" y="8151"/>
                  </a:lnTo>
                  <a:lnTo>
                    <a:pt x="1639" y="5857"/>
                  </a:lnTo>
                  <a:lnTo>
                    <a:pt x="1352" y="3605"/>
                  </a:lnTo>
                  <a:lnTo>
                    <a:pt x="1024" y="135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3137800" y="427967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1721" y="1"/>
                  </a:moveTo>
                  <a:lnTo>
                    <a:pt x="1598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99"/>
                  </a:lnTo>
                  <a:lnTo>
                    <a:pt x="41" y="2622"/>
                  </a:lnTo>
                  <a:lnTo>
                    <a:pt x="1721" y="5366"/>
                  </a:lnTo>
                  <a:lnTo>
                    <a:pt x="1802" y="5448"/>
                  </a:lnTo>
                  <a:lnTo>
                    <a:pt x="1925" y="5489"/>
                  </a:lnTo>
                  <a:lnTo>
                    <a:pt x="2048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45"/>
                  </a:lnTo>
                  <a:lnTo>
                    <a:pt x="3686" y="2581"/>
                  </a:lnTo>
                  <a:lnTo>
                    <a:pt x="1925" y="124"/>
                  </a:lnTo>
                  <a:lnTo>
                    <a:pt x="1843" y="42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3136775" y="44404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1639" y="1"/>
                  </a:move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62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727" y="2868"/>
                  </a:lnTo>
                  <a:lnTo>
                    <a:pt x="3768" y="2704"/>
                  </a:lnTo>
                  <a:lnTo>
                    <a:pt x="3727" y="2581"/>
                  </a:lnTo>
                  <a:lnTo>
                    <a:pt x="1966" y="8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3142925" y="4600150"/>
              <a:ext cx="93200" cy="137250"/>
            </a:xfrm>
            <a:custGeom>
              <a:avLst/>
              <a:gdLst/>
              <a:ahLst/>
              <a:cxnLst/>
              <a:rect l="l" t="t" r="r" b="b"/>
              <a:pathLst>
                <a:path w="3728" h="5490" extrusionOk="0">
                  <a:moveTo>
                    <a:pt x="1720" y="1"/>
                  </a:moveTo>
                  <a:lnTo>
                    <a:pt x="1597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20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04"/>
                  </a:lnTo>
                  <a:lnTo>
                    <a:pt x="3686" y="2581"/>
                  </a:lnTo>
                  <a:lnTo>
                    <a:pt x="1966" y="83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1771925" y="4302200"/>
              <a:ext cx="53250" cy="14375"/>
            </a:xfrm>
            <a:custGeom>
              <a:avLst/>
              <a:gdLst/>
              <a:ahLst/>
              <a:cxnLst/>
              <a:rect l="l" t="t" r="r" b="b"/>
              <a:pathLst>
                <a:path w="2130" h="575" extrusionOk="0">
                  <a:moveTo>
                    <a:pt x="1515" y="1"/>
                  </a:moveTo>
                  <a:lnTo>
                    <a:pt x="1065" y="42"/>
                  </a:lnTo>
                  <a:lnTo>
                    <a:pt x="573" y="83"/>
                  </a:lnTo>
                  <a:lnTo>
                    <a:pt x="369" y="124"/>
                  </a:lnTo>
                  <a:lnTo>
                    <a:pt x="123" y="165"/>
                  </a:lnTo>
                  <a:lnTo>
                    <a:pt x="41" y="24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23" y="533"/>
                  </a:lnTo>
                  <a:lnTo>
                    <a:pt x="614" y="574"/>
                  </a:lnTo>
                  <a:lnTo>
                    <a:pt x="1065" y="533"/>
                  </a:lnTo>
                  <a:lnTo>
                    <a:pt x="1515" y="533"/>
                  </a:lnTo>
                  <a:lnTo>
                    <a:pt x="1761" y="492"/>
                  </a:lnTo>
                  <a:lnTo>
                    <a:pt x="1966" y="410"/>
                  </a:lnTo>
                  <a:lnTo>
                    <a:pt x="2089" y="328"/>
                  </a:lnTo>
                  <a:lnTo>
                    <a:pt x="2130" y="206"/>
                  </a:lnTo>
                  <a:lnTo>
                    <a:pt x="2089" y="124"/>
                  </a:lnTo>
                  <a:lnTo>
                    <a:pt x="2048" y="83"/>
                  </a:lnTo>
                  <a:lnTo>
                    <a:pt x="1966" y="42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1763725" y="4337025"/>
              <a:ext cx="50200" cy="13325"/>
            </a:xfrm>
            <a:custGeom>
              <a:avLst/>
              <a:gdLst/>
              <a:ahLst/>
              <a:cxnLst/>
              <a:rect l="l" t="t" r="r" b="b"/>
              <a:pathLst>
                <a:path w="2008" h="533" extrusionOk="0">
                  <a:moveTo>
                    <a:pt x="410" y="0"/>
                  </a:moveTo>
                  <a:lnTo>
                    <a:pt x="164" y="82"/>
                  </a:lnTo>
                  <a:lnTo>
                    <a:pt x="41" y="164"/>
                  </a:lnTo>
                  <a:lnTo>
                    <a:pt x="0" y="246"/>
                  </a:lnTo>
                  <a:lnTo>
                    <a:pt x="41" y="369"/>
                  </a:lnTo>
                  <a:lnTo>
                    <a:pt x="164" y="451"/>
                  </a:lnTo>
                  <a:lnTo>
                    <a:pt x="410" y="533"/>
                  </a:lnTo>
                  <a:lnTo>
                    <a:pt x="1557" y="533"/>
                  </a:lnTo>
                  <a:lnTo>
                    <a:pt x="1762" y="492"/>
                  </a:lnTo>
                  <a:lnTo>
                    <a:pt x="1966" y="410"/>
                  </a:lnTo>
                  <a:lnTo>
                    <a:pt x="2007" y="328"/>
                  </a:lnTo>
                  <a:lnTo>
                    <a:pt x="2007" y="246"/>
                  </a:lnTo>
                  <a:lnTo>
                    <a:pt x="2007" y="205"/>
                  </a:lnTo>
                  <a:lnTo>
                    <a:pt x="1966" y="123"/>
                  </a:lnTo>
                  <a:lnTo>
                    <a:pt x="1762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756550" y="4370800"/>
              <a:ext cx="50200" cy="14375"/>
            </a:xfrm>
            <a:custGeom>
              <a:avLst/>
              <a:gdLst/>
              <a:ahLst/>
              <a:cxnLst/>
              <a:rect l="l" t="t" r="r" b="b"/>
              <a:pathLst>
                <a:path w="2008" h="575" extrusionOk="0">
                  <a:moveTo>
                    <a:pt x="1352" y="1"/>
                  </a:moveTo>
                  <a:lnTo>
                    <a:pt x="902" y="42"/>
                  </a:lnTo>
                  <a:lnTo>
                    <a:pt x="451" y="42"/>
                  </a:lnTo>
                  <a:lnTo>
                    <a:pt x="246" y="83"/>
                  </a:lnTo>
                  <a:lnTo>
                    <a:pt x="83" y="124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83" y="369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902" y="574"/>
                  </a:lnTo>
                  <a:lnTo>
                    <a:pt x="1598" y="574"/>
                  </a:lnTo>
                  <a:lnTo>
                    <a:pt x="1844" y="533"/>
                  </a:lnTo>
                  <a:lnTo>
                    <a:pt x="1885" y="451"/>
                  </a:lnTo>
                  <a:lnTo>
                    <a:pt x="1967" y="410"/>
                  </a:lnTo>
                  <a:lnTo>
                    <a:pt x="2008" y="247"/>
                  </a:lnTo>
                  <a:lnTo>
                    <a:pt x="2008" y="165"/>
                  </a:lnTo>
                  <a:lnTo>
                    <a:pt x="1967" y="124"/>
                  </a:lnTo>
                  <a:lnTo>
                    <a:pt x="1926" y="4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748375" y="4408700"/>
              <a:ext cx="47125" cy="16400"/>
            </a:xfrm>
            <a:custGeom>
              <a:avLst/>
              <a:gdLst/>
              <a:ahLst/>
              <a:cxnLst/>
              <a:rect l="l" t="t" r="r" b="b"/>
              <a:pathLst>
                <a:path w="1885" h="656" extrusionOk="0">
                  <a:moveTo>
                    <a:pt x="1597" y="0"/>
                  </a:moveTo>
                  <a:lnTo>
                    <a:pt x="778" y="41"/>
                  </a:lnTo>
                  <a:lnTo>
                    <a:pt x="410" y="82"/>
                  </a:lnTo>
                  <a:lnTo>
                    <a:pt x="246" y="123"/>
                  </a:lnTo>
                  <a:lnTo>
                    <a:pt x="82" y="164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246" y="574"/>
                  </a:lnTo>
                  <a:lnTo>
                    <a:pt x="410" y="615"/>
                  </a:lnTo>
                  <a:lnTo>
                    <a:pt x="819" y="656"/>
                  </a:lnTo>
                  <a:lnTo>
                    <a:pt x="1229" y="656"/>
                  </a:lnTo>
                  <a:lnTo>
                    <a:pt x="1597" y="615"/>
                  </a:lnTo>
                  <a:lnTo>
                    <a:pt x="1720" y="574"/>
                  </a:lnTo>
                  <a:lnTo>
                    <a:pt x="1843" y="492"/>
                  </a:lnTo>
                  <a:lnTo>
                    <a:pt x="1884" y="410"/>
                  </a:lnTo>
                  <a:lnTo>
                    <a:pt x="1884" y="287"/>
                  </a:lnTo>
                  <a:lnTo>
                    <a:pt x="1884" y="164"/>
                  </a:lnTo>
                  <a:lnTo>
                    <a:pt x="1843" y="82"/>
                  </a:lnTo>
                  <a:lnTo>
                    <a:pt x="1720" y="41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1736075" y="444862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1311" y="1"/>
                  </a:moveTo>
                  <a:lnTo>
                    <a:pt x="861" y="41"/>
                  </a:lnTo>
                  <a:lnTo>
                    <a:pt x="451" y="82"/>
                  </a:lnTo>
                  <a:lnTo>
                    <a:pt x="246" y="123"/>
                  </a:lnTo>
                  <a:lnTo>
                    <a:pt x="42" y="205"/>
                  </a:lnTo>
                  <a:lnTo>
                    <a:pt x="1" y="246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42" y="410"/>
                  </a:lnTo>
                  <a:lnTo>
                    <a:pt x="246" y="492"/>
                  </a:lnTo>
                  <a:lnTo>
                    <a:pt x="451" y="492"/>
                  </a:lnTo>
                  <a:lnTo>
                    <a:pt x="861" y="533"/>
                  </a:lnTo>
                  <a:lnTo>
                    <a:pt x="1311" y="574"/>
                  </a:lnTo>
                  <a:lnTo>
                    <a:pt x="1516" y="574"/>
                  </a:lnTo>
                  <a:lnTo>
                    <a:pt x="1721" y="492"/>
                  </a:lnTo>
                  <a:lnTo>
                    <a:pt x="1803" y="410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21" y="82"/>
                  </a:lnTo>
                  <a:lnTo>
                    <a:pt x="1516" y="4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725850" y="4479350"/>
              <a:ext cx="53250" cy="16400"/>
            </a:xfrm>
            <a:custGeom>
              <a:avLst/>
              <a:gdLst/>
              <a:ahLst/>
              <a:cxnLst/>
              <a:rect l="l" t="t" r="r" b="b"/>
              <a:pathLst>
                <a:path w="2130" h="656" extrusionOk="0">
                  <a:moveTo>
                    <a:pt x="1638" y="0"/>
                  </a:moveTo>
                  <a:lnTo>
                    <a:pt x="1188" y="41"/>
                  </a:lnTo>
                  <a:lnTo>
                    <a:pt x="696" y="41"/>
                  </a:lnTo>
                  <a:lnTo>
                    <a:pt x="410" y="82"/>
                  </a:lnTo>
                  <a:lnTo>
                    <a:pt x="164" y="123"/>
                  </a:lnTo>
                  <a:lnTo>
                    <a:pt x="123" y="164"/>
                  </a:lnTo>
                  <a:lnTo>
                    <a:pt x="41" y="205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123" y="492"/>
                  </a:lnTo>
                  <a:lnTo>
                    <a:pt x="164" y="533"/>
                  </a:lnTo>
                  <a:lnTo>
                    <a:pt x="410" y="574"/>
                  </a:lnTo>
                  <a:lnTo>
                    <a:pt x="696" y="615"/>
                  </a:lnTo>
                  <a:lnTo>
                    <a:pt x="1188" y="615"/>
                  </a:lnTo>
                  <a:lnTo>
                    <a:pt x="1638" y="655"/>
                  </a:lnTo>
                  <a:lnTo>
                    <a:pt x="1884" y="615"/>
                  </a:lnTo>
                  <a:lnTo>
                    <a:pt x="1966" y="574"/>
                  </a:lnTo>
                  <a:lnTo>
                    <a:pt x="2048" y="492"/>
                  </a:lnTo>
                  <a:lnTo>
                    <a:pt x="2089" y="410"/>
                  </a:lnTo>
                  <a:lnTo>
                    <a:pt x="2130" y="328"/>
                  </a:lnTo>
                  <a:lnTo>
                    <a:pt x="2089" y="246"/>
                  </a:lnTo>
                  <a:lnTo>
                    <a:pt x="2048" y="164"/>
                  </a:lnTo>
                  <a:lnTo>
                    <a:pt x="1966" y="82"/>
                  </a:lnTo>
                  <a:lnTo>
                    <a:pt x="1884" y="41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1718675" y="4513125"/>
              <a:ext cx="47125" cy="15400"/>
            </a:xfrm>
            <a:custGeom>
              <a:avLst/>
              <a:gdLst/>
              <a:ahLst/>
              <a:cxnLst/>
              <a:rect l="l" t="t" r="r" b="b"/>
              <a:pathLst>
                <a:path w="1885" h="616" extrusionOk="0">
                  <a:moveTo>
                    <a:pt x="1188" y="1"/>
                  </a:moveTo>
                  <a:lnTo>
                    <a:pt x="819" y="42"/>
                  </a:lnTo>
                  <a:lnTo>
                    <a:pt x="451" y="42"/>
                  </a:lnTo>
                  <a:lnTo>
                    <a:pt x="287" y="83"/>
                  </a:lnTo>
                  <a:lnTo>
                    <a:pt x="123" y="124"/>
                  </a:lnTo>
                  <a:lnTo>
                    <a:pt x="41" y="165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82" y="410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819" y="574"/>
                  </a:lnTo>
                  <a:lnTo>
                    <a:pt x="1229" y="615"/>
                  </a:lnTo>
                  <a:lnTo>
                    <a:pt x="1475" y="615"/>
                  </a:lnTo>
                  <a:lnTo>
                    <a:pt x="1680" y="574"/>
                  </a:lnTo>
                  <a:lnTo>
                    <a:pt x="1802" y="533"/>
                  </a:lnTo>
                  <a:lnTo>
                    <a:pt x="1843" y="451"/>
                  </a:lnTo>
                  <a:lnTo>
                    <a:pt x="1884" y="369"/>
                  </a:lnTo>
                  <a:lnTo>
                    <a:pt x="1884" y="287"/>
                  </a:lnTo>
                  <a:lnTo>
                    <a:pt x="1843" y="165"/>
                  </a:lnTo>
                  <a:lnTo>
                    <a:pt x="1802" y="83"/>
                  </a:lnTo>
                  <a:lnTo>
                    <a:pt x="1721" y="42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1713550" y="4553075"/>
              <a:ext cx="40975" cy="16400"/>
            </a:xfrm>
            <a:custGeom>
              <a:avLst/>
              <a:gdLst/>
              <a:ahLst/>
              <a:cxnLst/>
              <a:rect l="l" t="t" r="r" b="b"/>
              <a:pathLst>
                <a:path w="1639" h="656" extrusionOk="0">
                  <a:moveTo>
                    <a:pt x="246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1" y="164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3" y="532"/>
                  </a:lnTo>
                  <a:lnTo>
                    <a:pt x="205" y="573"/>
                  </a:lnTo>
                  <a:lnTo>
                    <a:pt x="738" y="655"/>
                  </a:lnTo>
                  <a:lnTo>
                    <a:pt x="1311" y="655"/>
                  </a:lnTo>
                  <a:lnTo>
                    <a:pt x="1475" y="614"/>
                  </a:lnTo>
                  <a:lnTo>
                    <a:pt x="1557" y="532"/>
                  </a:lnTo>
                  <a:lnTo>
                    <a:pt x="1598" y="410"/>
                  </a:lnTo>
                  <a:lnTo>
                    <a:pt x="1639" y="287"/>
                  </a:lnTo>
                  <a:lnTo>
                    <a:pt x="1598" y="164"/>
                  </a:lnTo>
                  <a:lnTo>
                    <a:pt x="1557" y="82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1701275" y="4596075"/>
              <a:ext cx="43025" cy="16400"/>
            </a:xfrm>
            <a:custGeom>
              <a:avLst/>
              <a:gdLst/>
              <a:ahLst/>
              <a:cxnLst/>
              <a:rect l="l" t="t" r="r" b="b"/>
              <a:pathLst>
                <a:path w="1721" h="656" extrusionOk="0">
                  <a:moveTo>
                    <a:pt x="1352" y="0"/>
                  </a:moveTo>
                  <a:lnTo>
                    <a:pt x="1024" y="41"/>
                  </a:lnTo>
                  <a:lnTo>
                    <a:pt x="287" y="41"/>
                  </a:lnTo>
                  <a:lnTo>
                    <a:pt x="205" y="82"/>
                  </a:lnTo>
                  <a:lnTo>
                    <a:pt x="123" y="123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123" y="533"/>
                  </a:lnTo>
                  <a:lnTo>
                    <a:pt x="205" y="574"/>
                  </a:lnTo>
                  <a:lnTo>
                    <a:pt x="574" y="655"/>
                  </a:lnTo>
                  <a:lnTo>
                    <a:pt x="1311" y="655"/>
                  </a:lnTo>
                  <a:lnTo>
                    <a:pt x="1475" y="615"/>
                  </a:lnTo>
                  <a:lnTo>
                    <a:pt x="1638" y="492"/>
                  </a:lnTo>
                  <a:lnTo>
                    <a:pt x="1679" y="410"/>
                  </a:lnTo>
                  <a:lnTo>
                    <a:pt x="1720" y="328"/>
                  </a:lnTo>
                  <a:lnTo>
                    <a:pt x="1679" y="246"/>
                  </a:lnTo>
                  <a:lnTo>
                    <a:pt x="1638" y="164"/>
                  </a:lnTo>
                  <a:lnTo>
                    <a:pt x="1475" y="41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1687950" y="463497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533" y="0"/>
                  </a:moveTo>
                  <a:lnTo>
                    <a:pt x="165" y="41"/>
                  </a:lnTo>
                  <a:lnTo>
                    <a:pt x="124" y="82"/>
                  </a:lnTo>
                  <a:lnTo>
                    <a:pt x="42" y="123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124" y="492"/>
                  </a:lnTo>
                  <a:lnTo>
                    <a:pt x="165" y="492"/>
                  </a:lnTo>
                  <a:lnTo>
                    <a:pt x="533" y="533"/>
                  </a:lnTo>
                  <a:lnTo>
                    <a:pt x="902" y="574"/>
                  </a:lnTo>
                  <a:lnTo>
                    <a:pt x="1475" y="574"/>
                  </a:lnTo>
                  <a:lnTo>
                    <a:pt x="1639" y="533"/>
                  </a:lnTo>
                  <a:lnTo>
                    <a:pt x="1721" y="492"/>
                  </a:lnTo>
                  <a:lnTo>
                    <a:pt x="1762" y="451"/>
                  </a:lnTo>
                  <a:lnTo>
                    <a:pt x="1803" y="369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62" y="123"/>
                  </a:lnTo>
                  <a:lnTo>
                    <a:pt x="1721" y="41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1678750" y="4676950"/>
              <a:ext cx="49150" cy="15400"/>
            </a:xfrm>
            <a:custGeom>
              <a:avLst/>
              <a:gdLst/>
              <a:ahLst/>
              <a:cxnLst/>
              <a:rect l="l" t="t" r="r" b="b"/>
              <a:pathLst>
                <a:path w="1966" h="616" extrusionOk="0">
                  <a:moveTo>
                    <a:pt x="573" y="1"/>
                  </a:moveTo>
                  <a:lnTo>
                    <a:pt x="369" y="42"/>
                  </a:lnTo>
                  <a:lnTo>
                    <a:pt x="164" y="124"/>
                  </a:lnTo>
                  <a:lnTo>
                    <a:pt x="41" y="16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164" y="451"/>
                  </a:lnTo>
                  <a:lnTo>
                    <a:pt x="533" y="533"/>
                  </a:lnTo>
                  <a:lnTo>
                    <a:pt x="942" y="533"/>
                  </a:lnTo>
                  <a:lnTo>
                    <a:pt x="1352" y="574"/>
                  </a:lnTo>
                  <a:lnTo>
                    <a:pt x="1556" y="615"/>
                  </a:lnTo>
                  <a:lnTo>
                    <a:pt x="1761" y="574"/>
                  </a:lnTo>
                  <a:lnTo>
                    <a:pt x="1843" y="533"/>
                  </a:lnTo>
                  <a:lnTo>
                    <a:pt x="1884" y="492"/>
                  </a:lnTo>
                  <a:lnTo>
                    <a:pt x="1966" y="369"/>
                  </a:lnTo>
                  <a:lnTo>
                    <a:pt x="1925" y="205"/>
                  </a:lnTo>
                  <a:lnTo>
                    <a:pt x="1884" y="165"/>
                  </a:lnTo>
                  <a:lnTo>
                    <a:pt x="1843" y="83"/>
                  </a:lnTo>
                  <a:lnTo>
                    <a:pt x="1638" y="42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1678750" y="4707675"/>
              <a:ext cx="37900" cy="15375"/>
            </a:xfrm>
            <a:custGeom>
              <a:avLst/>
              <a:gdLst/>
              <a:ahLst/>
              <a:cxnLst/>
              <a:rect l="l" t="t" r="r" b="b"/>
              <a:pathLst>
                <a:path w="1516" h="615" extrusionOk="0">
                  <a:moveTo>
                    <a:pt x="1106" y="0"/>
                  </a:moveTo>
                  <a:lnTo>
                    <a:pt x="778" y="41"/>
                  </a:lnTo>
                  <a:lnTo>
                    <a:pt x="164" y="82"/>
                  </a:lnTo>
                  <a:lnTo>
                    <a:pt x="82" y="123"/>
                  </a:lnTo>
                  <a:lnTo>
                    <a:pt x="41" y="164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778" y="574"/>
                  </a:lnTo>
                  <a:lnTo>
                    <a:pt x="1106" y="615"/>
                  </a:lnTo>
                  <a:lnTo>
                    <a:pt x="1270" y="574"/>
                  </a:lnTo>
                  <a:lnTo>
                    <a:pt x="1393" y="533"/>
                  </a:lnTo>
                  <a:lnTo>
                    <a:pt x="1475" y="410"/>
                  </a:lnTo>
                  <a:lnTo>
                    <a:pt x="1515" y="328"/>
                  </a:lnTo>
                  <a:lnTo>
                    <a:pt x="1475" y="205"/>
                  </a:lnTo>
                  <a:lnTo>
                    <a:pt x="1393" y="82"/>
                  </a:lnTo>
                  <a:lnTo>
                    <a:pt x="1270" y="41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571925" y="42960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7" y="573"/>
                  </a:lnTo>
                  <a:lnTo>
                    <a:pt x="779" y="573"/>
                  </a:lnTo>
                  <a:lnTo>
                    <a:pt x="1270" y="53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584225" y="43319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1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638" y="41"/>
                  </a:lnTo>
                  <a:lnTo>
                    <a:pt x="1270" y="4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596500" y="43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65" y="42"/>
                  </a:lnTo>
                  <a:lnTo>
                    <a:pt x="83" y="83"/>
                  </a:lnTo>
                  <a:lnTo>
                    <a:pt x="1" y="206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6"/>
                  </a:lnTo>
                  <a:lnTo>
                    <a:pt x="1803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602650" y="44158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5" y="370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613900" y="445785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8" y="573"/>
                  </a:lnTo>
                  <a:lnTo>
                    <a:pt x="1271" y="57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620050" y="449982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3632350" y="45418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0" y="205"/>
                  </a:lnTo>
                  <a:lnTo>
                    <a:pt x="0" y="287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29" y="574"/>
                  </a:lnTo>
                  <a:lnTo>
                    <a:pt x="1597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597" y="41"/>
                  </a:lnTo>
                  <a:lnTo>
                    <a:pt x="1229" y="41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3644625" y="45837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2" y="83"/>
                  </a:lnTo>
                  <a:lnTo>
                    <a:pt x="1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42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3650775" y="46257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1" y="451"/>
                  </a:lnTo>
                  <a:lnTo>
                    <a:pt x="1925" y="369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1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3655900" y="46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87" y="1"/>
                  </a:moveTo>
                  <a:lnTo>
                    <a:pt x="164" y="42"/>
                  </a:lnTo>
                  <a:lnTo>
                    <a:pt x="82" y="83"/>
                  </a:lnTo>
                  <a:lnTo>
                    <a:pt x="41" y="165"/>
                  </a:lnTo>
                  <a:lnTo>
                    <a:pt x="0" y="288"/>
                  </a:lnTo>
                  <a:lnTo>
                    <a:pt x="41" y="369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778" y="574"/>
                  </a:lnTo>
                  <a:lnTo>
                    <a:pt x="1270" y="533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66" y="369"/>
                  </a:lnTo>
                  <a:lnTo>
                    <a:pt x="1966" y="288"/>
                  </a:lnTo>
                  <a:lnTo>
                    <a:pt x="1966" y="206"/>
                  </a:lnTo>
                  <a:lnTo>
                    <a:pt x="1802" y="124"/>
                  </a:lnTo>
                  <a:lnTo>
                    <a:pt x="1638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3662025" y="47158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1"/>
                  </a:lnTo>
                  <a:lnTo>
                    <a:pt x="165" y="532"/>
                  </a:lnTo>
                  <a:lnTo>
                    <a:pt x="288" y="573"/>
                  </a:lnTo>
                  <a:lnTo>
                    <a:pt x="779" y="573"/>
                  </a:lnTo>
                  <a:lnTo>
                    <a:pt x="1271" y="532"/>
                  </a:lnTo>
                  <a:lnTo>
                    <a:pt x="1639" y="491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" name="Google Shape;991;p13"/>
          <p:cNvGrpSpPr/>
          <p:nvPr/>
        </p:nvGrpSpPr>
        <p:grpSpPr>
          <a:xfrm>
            <a:off x="8709797" y="3731313"/>
            <a:ext cx="674802" cy="939657"/>
            <a:chOff x="1793425" y="3057150"/>
            <a:chExt cx="380900" cy="530400"/>
          </a:xfrm>
        </p:grpSpPr>
        <p:sp>
          <p:nvSpPr>
            <p:cNvPr id="992" name="Google Shape;992;p13"/>
            <p:cNvSpPr/>
            <p:nvPr/>
          </p:nvSpPr>
          <p:spPr>
            <a:xfrm>
              <a:off x="1814925" y="3308000"/>
              <a:ext cx="310250" cy="279550"/>
            </a:xfrm>
            <a:custGeom>
              <a:avLst/>
              <a:gdLst/>
              <a:ahLst/>
              <a:cxnLst/>
              <a:rect l="l" t="t" r="r" b="b"/>
              <a:pathLst>
                <a:path w="12410" h="11182" extrusionOk="0">
                  <a:moveTo>
                    <a:pt x="5243" y="1"/>
                  </a:moveTo>
                  <a:lnTo>
                    <a:pt x="4219" y="83"/>
                  </a:lnTo>
                  <a:lnTo>
                    <a:pt x="3236" y="205"/>
                  </a:lnTo>
                  <a:lnTo>
                    <a:pt x="2703" y="287"/>
                  </a:lnTo>
                  <a:lnTo>
                    <a:pt x="2212" y="410"/>
                  </a:lnTo>
                  <a:lnTo>
                    <a:pt x="1679" y="533"/>
                  </a:lnTo>
                  <a:lnTo>
                    <a:pt x="1229" y="697"/>
                  </a:lnTo>
                  <a:lnTo>
                    <a:pt x="778" y="943"/>
                  </a:lnTo>
                  <a:lnTo>
                    <a:pt x="369" y="1229"/>
                  </a:lnTo>
                  <a:lnTo>
                    <a:pt x="246" y="1393"/>
                  </a:lnTo>
                  <a:lnTo>
                    <a:pt x="123" y="1557"/>
                  </a:lnTo>
                  <a:lnTo>
                    <a:pt x="41" y="1762"/>
                  </a:lnTo>
                  <a:lnTo>
                    <a:pt x="0" y="2007"/>
                  </a:lnTo>
                  <a:lnTo>
                    <a:pt x="164" y="3810"/>
                  </a:lnTo>
                  <a:lnTo>
                    <a:pt x="205" y="3973"/>
                  </a:lnTo>
                  <a:lnTo>
                    <a:pt x="287" y="4096"/>
                  </a:lnTo>
                  <a:lnTo>
                    <a:pt x="410" y="4260"/>
                  </a:lnTo>
                  <a:lnTo>
                    <a:pt x="574" y="4342"/>
                  </a:lnTo>
                  <a:lnTo>
                    <a:pt x="819" y="4465"/>
                  </a:lnTo>
                  <a:lnTo>
                    <a:pt x="1188" y="6349"/>
                  </a:lnTo>
                  <a:lnTo>
                    <a:pt x="1598" y="8192"/>
                  </a:lnTo>
                  <a:lnTo>
                    <a:pt x="2089" y="10076"/>
                  </a:lnTo>
                  <a:lnTo>
                    <a:pt x="2171" y="10281"/>
                  </a:lnTo>
                  <a:lnTo>
                    <a:pt x="2294" y="10526"/>
                  </a:lnTo>
                  <a:lnTo>
                    <a:pt x="2458" y="10690"/>
                  </a:lnTo>
                  <a:lnTo>
                    <a:pt x="2621" y="10854"/>
                  </a:lnTo>
                  <a:lnTo>
                    <a:pt x="2867" y="11018"/>
                  </a:lnTo>
                  <a:lnTo>
                    <a:pt x="3072" y="11100"/>
                  </a:lnTo>
                  <a:lnTo>
                    <a:pt x="3318" y="11141"/>
                  </a:lnTo>
                  <a:lnTo>
                    <a:pt x="3563" y="11182"/>
                  </a:lnTo>
                  <a:lnTo>
                    <a:pt x="8847" y="11182"/>
                  </a:lnTo>
                  <a:lnTo>
                    <a:pt x="9092" y="11141"/>
                  </a:lnTo>
                  <a:lnTo>
                    <a:pt x="9338" y="11100"/>
                  </a:lnTo>
                  <a:lnTo>
                    <a:pt x="9584" y="11018"/>
                  </a:lnTo>
                  <a:lnTo>
                    <a:pt x="9789" y="10854"/>
                  </a:lnTo>
                  <a:lnTo>
                    <a:pt x="9953" y="10690"/>
                  </a:lnTo>
                  <a:lnTo>
                    <a:pt x="10116" y="10526"/>
                  </a:lnTo>
                  <a:lnTo>
                    <a:pt x="10239" y="10281"/>
                  </a:lnTo>
                  <a:lnTo>
                    <a:pt x="10321" y="10076"/>
                  </a:lnTo>
                  <a:lnTo>
                    <a:pt x="10813" y="8192"/>
                  </a:lnTo>
                  <a:lnTo>
                    <a:pt x="11222" y="6349"/>
                  </a:lnTo>
                  <a:lnTo>
                    <a:pt x="11591" y="4465"/>
                  </a:lnTo>
                  <a:lnTo>
                    <a:pt x="11877" y="4342"/>
                  </a:lnTo>
                  <a:lnTo>
                    <a:pt x="12000" y="4260"/>
                  </a:lnTo>
                  <a:lnTo>
                    <a:pt x="12123" y="4096"/>
                  </a:lnTo>
                  <a:lnTo>
                    <a:pt x="12205" y="3973"/>
                  </a:lnTo>
                  <a:lnTo>
                    <a:pt x="12246" y="3810"/>
                  </a:lnTo>
                  <a:lnTo>
                    <a:pt x="12410" y="2007"/>
                  </a:lnTo>
                  <a:lnTo>
                    <a:pt x="12410" y="1803"/>
                  </a:lnTo>
                  <a:lnTo>
                    <a:pt x="12328" y="1639"/>
                  </a:lnTo>
                  <a:lnTo>
                    <a:pt x="12246" y="1434"/>
                  </a:lnTo>
                  <a:lnTo>
                    <a:pt x="12123" y="1311"/>
                  </a:lnTo>
                  <a:lnTo>
                    <a:pt x="12000" y="1147"/>
                  </a:lnTo>
                  <a:lnTo>
                    <a:pt x="11837" y="1025"/>
                  </a:lnTo>
                  <a:lnTo>
                    <a:pt x="11468" y="820"/>
                  </a:lnTo>
                  <a:lnTo>
                    <a:pt x="11017" y="656"/>
                  </a:lnTo>
                  <a:lnTo>
                    <a:pt x="10608" y="533"/>
                  </a:lnTo>
                  <a:lnTo>
                    <a:pt x="9871" y="369"/>
                  </a:lnTo>
                  <a:lnTo>
                    <a:pt x="8970" y="205"/>
                  </a:lnTo>
                  <a:lnTo>
                    <a:pt x="8069" y="83"/>
                  </a:lnTo>
                  <a:lnTo>
                    <a:pt x="7208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1830275" y="3317225"/>
              <a:ext cx="278525" cy="54275"/>
            </a:xfrm>
            <a:custGeom>
              <a:avLst/>
              <a:gdLst/>
              <a:ahLst/>
              <a:cxnLst/>
              <a:rect l="l" t="t" r="r" b="b"/>
              <a:pathLst>
                <a:path w="11141" h="2171" extrusionOk="0">
                  <a:moveTo>
                    <a:pt x="5079" y="0"/>
                  </a:moveTo>
                  <a:lnTo>
                    <a:pt x="3932" y="82"/>
                  </a:lnTo>
                  <a:lnTo>
                    <a:pt x="3195" y="123"/>
                  </a:lnTo>
                  <a:lnTo>
                    <a:pt x="2417" y="246"/>
                  </a:lnTo>
                  <a:lnTo>
                    <a:pt x="1639" y="451"/>
                  </a:lnTo>
                  <a:lnTo>
                    <a:pt x="902" y="696"/>
                  </a:lnTo>
                  <a:lnTo>
                    <a:pt x="533" y="860"/>
                  </a:lnTo>
                  <a:lnTo>
                    <a:pt x="164" y="1065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164" y="1434"/>
                  </a:lnTo>
                  <a:lnTo>
                    <a:pt x="369" y="1516"/>
                  </a:lnTo>
                  <a:lnTo>
                    <a:pt x="656" y="1597"/>
                  </a:lnTo>
                  <a:lnTo>
                    <a:pt x="1024" y="1720"/>
                  </a:lnTo>
                  <a:lnTo>
                    <a:pt x="1680" y="1843"/>
                  </a:lnTo>
                  <a:lnTo>
                    <a:pt x="2335" y="1925"/>
                  </a:lnTo>
                  <a:lnTo>
                    <a:pt x="3646" y="2089"/>
                  </a:lnTo>
                  <a:lnTo>
                    <a:pt x="4465" y="2130"/>
                  </a:lnTo>
                  <a:lnTo>
                    <a:pt x="5284" y="2171"/>
                  </a:lnTo>
                  <a:lnTo>
                    <a:pt x="6390" y="2171"/>
                  </a:lnTo>
                  <a:lnTo>
                    <a:pt x="7536" y="2130"/>
                  </a:lnTo>
                  <a:lnTo>
                    <a:pt x="8888" y="2007"/>
                  </a:lnTo>
                  <a:lnTo>
                    <a:pt x="9584" y="1925"/>
                  </a:lnTo>
                  <a:lnTo>
                    <a:pt x="10240" y="1802"/>
                  </a:lnTo>
                  <a:lnTo>
                    <a:pt x="10567" y="1720"/>
                  </a:lnTo>
                  <a:lnTo>
                    <a:pt x="10731" y="1638"/>
                  </a:lnTo>
                  <a:lnTo>
                    <a:pt x="10895" y="1557"/>
                  </a:lnTo>
                  <a:lnTo>
                    <a:pt x="11059" y="1434"/>
                  </a:lnTo>
                  <a:lnTo>
                    <a:pt x="11141" y="1311"/>
                  </a:lnTo>
                  <a:lnTo>
                    <a:pt x="11141" y="1229"/>
                  </a:lnTo>
                  <a:lnTo>
                    <a:pt x="11100" y="1188"/>
                  </a:lnTo>
                  <a:lnTo>
                    <a:pt x="10977" y="1024"/>
                  </a:lnTo>
                  <a:lnTo>
                    <a:pt x="10731" y="860"/>
                  </a:lnTo>
                  <a:lnTo>
                    <a:pt x="10403" y="737"/>
                  </a:lnTo>
                  <a:lnTo>
                    <a:pt x="9748" y="615"/>
                  </a:lnTo>
                  <a:lnTo>
                    <a:pt x="9093" y="410"/>
                  </a:lnTo>
                  <a:lnTo>
                    <a:pt x="8397" y="287"/>
                  </a:lnTo>
                  <a:lnTo>
                    <a:pt x="7291" y="123"/>
                  </a:lnTo>
                  <a:lnTo>
                    <a:pt x="6185" y="41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1836425" y="3418575"/>
              <a:ext cx="267250" cy="18475"/>
            </a:xfrm>
            <a:custGeom>
              <a:avLst/>
              <a:gdLst/>
              <a:ahLst/>
              <a:cxnLst/>
              <a:rect l="l" t="t" r="r" b="b"/>
              <a:pathLst>
                <a:path w="10690" h="739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533" y="247"/>
                  </a:lnTo>
                  <a:lnTo>
                    <a:pt x="1065" y="369"/>
                  </a:lnTo>
                  <a:lnTo>
                    <a:pt x="2089" y="533"/>
                  </a:lnTo>
                  <a:lnTo>
                    <a:pt x="3113" y="656"/>
                  </a:lnTo>
                  <a:lnTo>
                    <a:pt x="4137" y="738"/>
                  </a:lnTo>
                  <a:lnTo>
                    <a:pt x="5161" y="738"/>
                  </a:lnTo>
                  <a:lnTo>
                    <a:pt x="6226" y="697"/>
                  </a:lnTo>
                  <a:lnTo>
                    <a:pt x="7290" y="615"/>
                  </a:lnTo>
                  <a:lnTo>
                    <a:pt x="8355" y="492"/>
                  </a:lnTo>
                  <a:lnTo>
                    <a:pt x="9502" y="329"/>
                  </a:lnTo>
                  <a:lnTo>
                    <a:pt x="10649" y="124"/>
                  </a:lnTo>
                  <a:lnTo>
                    <a:pt x="10690" y="124"/>
                  </a:lnTo>
                  <a:lnTo>
                    <a:pt x="10690" y="83"/>
                  </a:lnTo>
                  <a:lnTo>
                    <a:pt x="10690" y="42"/>
                  </a:lnTo>
                  <a:lnTo>
                    <a:pt x="10608" y="1"/>
                  </a:lnTo>
                  <a:lnTo>
                    <a:pt x="9625" y="206"/>
                  </a:lnTo>
                  <a:lnTo>
                    <a:pt x="8601" y="329"/>
                  </a:lnTo>
                  <a:lnTo>
                    <a:pt x="7577" y="451"/>
                  </a:lnTo>
                  <a:lnTo>
                    <a:pt x="6553" y="574"/>
                  </a:lnTo>
                  <a:lnTo>
                    <a:pt x="5488" y="615"/>
                  </a:lnTo>
                  <a:lnTo>
                    <a:pt x="4465" y="615"/>
                  </a:lnTo>
                  <a:lnTo>
                    <a:pt x="3441" y="574"/>
                  </a:lnTo>
                  <a:lnTo>
                    <a:pt x="2417" y="451"/>
                  </a:lnTo>
                  <a:lnTo>
                    <a:pt x="1802" y="369"/>
                  </a:lnTo>
                  <a:lnTo>
                    <a:pt x="1229" y="247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897850" y="3057150"/>
              <a:ext cx="155650" cy="314350"/>
            </a:xfrm>
            <a:custGeom>
              <a:avLst/>
              <a:gdLst/>
              <a:ahLst/>
              <a:cxnLst/>
              <a:rect l="l" t="t" r="r" b="b"/>
              <a:pathLst>
                <a:path w="6226" h="12574" extrusionOk="0">
                  <a:moveTo>
                    <a:pt x="3113" y="0"/>
                  </a:moveTo>
                  <a:lnTo>
                    <a:pt x="2745" y="41"/>
                  </a:lnTo>
                  <a:lnTo>
                    <a:pt x="2417" y="123"/>
                  </a:lnTo>
                  <a:lnTo>
                    <a:pt x="2130" y="246"/>
                  </a:lnTo>
                  <a:lnTo>
                    <a:pt x="1885" y="451"/>
                  </a:lnTo>
                  <a:lnTo>
                    <a:pt x="1639" y="656"/>
                  </a:lnTo>
                  <a:lnTo>
                    <a:pt x="1434" y="901"/>
                  </a:lnTo>
                  <a:lnTo>
                    <a:pt x="1229" y="1188"/>
                  </a:lnTo>
                  <a:lnTo>
                    <a:pt x="902" y="1762"/>
                  </a:lnTo>
                  <a:lnTo>
                    <a:pt x="656" y="2335"/>
                  </a:lnTo>
                  <a:lnTo>
                    <a:pt x="451" y="2908"/>
                  </a:lnTo>
                  <a:lnTo>
                    <a:pt x="328" y="3400"/>
                  </a:lnTo>
                  <a:lnTo>
                    <a:pt x="165" y="4137"/>
                  </a:lnTo>
                  <a:lnTo>
                    <a:pt x="42" y="4833"/>
                  </a:lnTo>
                  <a:lnTo>
                    <a:pt x="1" y="5570"/>
                  </a:lnTo>
                  <a:lnTo>
                    <a:pt x="1" y="6267"/>
                  </a:lnTo>
                  <a:lnTo>
                    <a:pt x="1" y="7004"/>
                  </a:lnTo>
                  <a:lnTo>
                    <a:pt x="42" y="7741"/>
                  </a:lnTo>
                  <a:lnTo>
                    <a:pt x="165" y="8437"/>
                  </a:lnTo>
                  <a:lnTo>
                    <a:pt x="246" y="9175"/>
                  </a:lnTo>
                  <a:lnTo>
                    <a:pt x="492" y="10526"/>
                  </a:lnTo>
                  <a:lnTo>
                    <a:pt x="697" y="11509"/>
                  </a:lnTo>
                  <a:lnTo>
                    <a:pt x="943" y="12492"/>
                  </a:lnTo>
                  <a:lnTo>
                    <a:pt x="1762" y="12533"/>
                  </a:lnTo>
                  <a:lnTo>
                    <a:pt x="2581" y="12574"/>
                  </a:lnTo>
                  <a:lnTo>
                    <a:pt x="3687" y="12574"/>
                  </a:lnTo>
                  <a:lnTo>
                    <a:pt x="4833" y="12533"/>
                  </a:lnTo>
                  <a:lnTo>
                    <a:pt x="4915" y="12451"/>
                  </a:lnTo>
                  <a:lnTo>
                    <a:pt x="5120" y="12164"/>
                  </a:lnTo>
                  <a:lnTo>
                    <a:pt x="5284" y="11837"/>
                  </a:lnTo>
                  <a:lnTo>
                    <a:pt x="5407" y="11550"/>
                  </a:lnTo>
                  <a:lnTo>
                    <a:pt x="5530" y="11222"/>
                  </a:lnTo>
                  <a:lnTo>
                    <a:pt x="5694" y="10690"/>
                  </a:lnTo>
                  <a:lnTo>
                    <a:pt x="5980" y="9625"/>
                  </a:lnTo>
                  <a:lnTo>
                    <a:pt x="6144" y="8519"/>
                  </a:lnTo>
                  <a:lnTo>
                    <a:pt x="6226" y="7413"/>
                  </a:lnTo>
                  <a:lnTo>
                    <a:pt x="6226" y="6308"/>
                  </a:lnTo>
                  <a:lnTo>
                    <a:pt x="6185" y="5202"/>
                  </a:lnTo>
                  <a:lnTo>
                    <a:pt x="5980" y="4137"/>
                  </a:lnTo>
                  <a:lnTo>
                    <a:pt x="5735" y="3031"/>
                  </a:lnTo>
                  <a:lnTo>
                    <a:pt x="5407" y="1966"/>
                  </a:lnTo>
                  <a:lnTo>
                    <a:pt x="5202" y="1393"/>
                  </a:lnTo>
                  <a:lnTo>
                    <a:pt x="5038" y="1106"/>
                  </a:lnTo>
                  <a:lnTo>
                    <a:pt x="4874" y="860"/>
                  </a:lnTo>
                  <a:lnTo>
                    <a:pt x="4588" y="574"/>
                  </a:lnTo>
                  <a:lnTo>
                    <a:pt x="4260" y="328"/>
                  </a:lnTo>
                  <a:lnTo>
                    <a:pt x="3891" y="123"/>
                  </a:lnTo>
                  <a:lnTo>
                    <a:pt x="3687" y="82"/>
                  </a:lnTo>
                  <a:lnTo>
                    <a:pt x="3482" y="41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1937775" y="3099125"/>
              <a:ext cx="13350" cy="11300"/>
            </a:xfrm>
            <a:custGeom>
              <a:avLst/>
              <a:gdLst/>
              <a:ahLst/>
              <a:cxnLst/>
              <a:rect l="l" t="t" r="r" b="b"/>
              <a:pathLst>
                <a:path w="534" h="452" extrusionOk="0">
                  <a:moveTo>
                    <a:pt x="42" y="1"/>
                  </a:moveTo>
                  <a:lnTo>
                    <a:pt x="1" y="42"/>
                  </a:lnTo>
                  <a:lnTo>
                    <a:pt x="124" y="410"/>
                  </a:lnTo>
                  <a:lnTo>
                    <a:pt x="165" y="451"/>
                  </a:lnTo>
                  <a:lnTo>
                    <a:pt x="247" y="451"/>
                  </a:lnTo>
                  <a:lnTo>
                    <a:pt x="533" y="205"/>
                  </a:lnTo>
                  <a:lnTo>
                    <a:pt x="533" y="164"/>
                  </a:lnTo>
                  <a:lnTo>
                    <a:pt x="533" y="123"/>
                  </a:lnTo>
                  <a:lnTo>
                    <a:pt x="451" y="123"/>
                  </a:lnTo>
                  <a:lnTo>
                    <a:pt x="206" y="3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972600" y="3129850"/>
              <a:ext cx="14350" cy="9225"/>
            </a:xfrm>
            <a:custGeom>
              <a:avLst/>
              <a:gdLst/>
              <a:ahLst/>
              <a:cxnLst/>
              <a:rect l="l" t="t" r="r" b="b"/>
              <a:pathLst>
                <a:path w="574" h="369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328"/>
                  </a:lnTo>
                  <a:lnTo>
                    <a:pt x="164" y="369"/>
                  </a:lnTo>
                  <a:lnTo>
                    <a:pt x="205" y="369"/>
                  </a:lnTo>
                  <a:lnTo>
                    <a:pt x="533" y="82"/>
                  </a:lnTo>
                  <a:lnTo>
                    <a:pt x="574" y="41"/>
                  </a:lnTo>
                  <a:lnTo>
                    <a:pt x="533" y="0"/>
                  </a:lnTo>
                  <a:lnTo>
                    <a:pt x="451" y="0"/>
                  </a:lnTo>
                  <a:lnTo>
                    <a:pt x="205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928575" y="3162600"/>
              <a:ext cx="14350" cy="9250"/>
            </a:xfrm>
            <a:custGeom>
              <a:avLst/>
              <a:gdLst/>
              <a:ahLst/>
              <a:cxnLst/>
              <a:rect l="l" t="t" r="r" b="b"/>
              <a:pathLst>
                <a:path w="574" h="370" extrusionOk="0">
                  <a:moveTo>
                    <a:pt x="492" y="1"/>
                  </a:moveTo>
                  <a:lnTo>
                    <a:pt x="369" y="83"/>
                  </a:lnTo>
                  <a:lnTo>
                    <a:pt x="205" y="206"/>
                  </a:lnTo>
                  <a:lnTo>
                    <a:pt x="123" y="124"/>
                  </a:lnTo>
                  <a:lnTo>
                    <a:pt x="82" y="42"/>
                  </a:lnTo>
                  <a:lnTo>
                    <a:pt x="41" y="42"/>
                  </a:lnTo>
                  <a:lnTo>
                    <a:pt x="0" y="83"/>
                  </a:lnTo>
                  <a:lnTo>
                    <a:pt x="82" y="206"/>
                  </a:lnTo>
                  <a:lnTo>
                    <a:pt x="205" y="329"/>
                  </a:lnTo>
                  <a:lnTo>
                    <a:pt x="246" y="369"/>
                  </a:lnTo>
                  <a:lnTo>
                    <a:pt x="287" y="329"/>
                  </a:lnTo>
                  <a:lnTo>
                    <a:pt x="574" y="83"/>
                  </a:lnTo>
                  <a:lnTo>
                    <a:pt x="574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1973625" y="319537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74" y="0"/>
                  </a:moveTo>
                  <a:lnTo>
                    <a:pt x="451" y="41"/>
                  </a:lnTo>
                  <a:lnTo>
                    <a:pt x="328" y="123"/>
                  </a:lnTo>
                  <a:lnTo>
                    <a:pt x="205" y="246"/>
                  </a:lnTo>
                  <a:lnTo>
                    <a:pt x="82" y="82"/>
                  </a:lnTo>
                  <a:lnTo>
                    <a:pt x="41" y="82"/>
                  </a:lnTo>
                  <a:lnTo>
                    <a:pt x="0" y="123"/>
                  </a:lnTo>
                  <a:lnTo>
                    <a:pt x="82" y="246"/>
                  </a:lnTo>
                  <a:lnTo>
                    <a:pt x="123" y="410"/>
                  </a:lnTo>
                  <a:lnTo>
                    <a:pt x="246" y="410"/>
                  </a:lnTo>
                  <a:lnTo>
                    <a:pt x="451" y="246"/>
                  </a:lnTo>
                  <a:lnTo>
                    <a:pt x="533" y="164"/>
                  </a:lnTo>
                  <a:lnTo>
                    <a:pt x="615" y="82"/>
                  </a:lnTo>
                  <a:lnTo>
                    <a:pt x="615" y="41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1930625" y="32435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41" y="0"/>
                  </a:moveTo>
                  <a:lnTo>
                    <a:pt x="0" y="41"/>
                  </a:lnTo>
                  <a:lnTo>
                    <a:pt x="82" y="205"/>
                  </a:lnTo>
                  <a:lnTo>
                    <a:pt x="164" y="410"/>
                  </a:lnTo>
                  <a:lnTo>
                    <a:pt x="205" y="451"/>
                  </a:lnTo>
                  <a:lnTo>
                    <a:pt x="287" y="410"/>
                  </a:lnTo>
                  <a:lnTo>
                    <a:pt x="492" y="246"/>
                  </a:lnTo>
                  <a:lnTo>
                    <a:pt x="615" y="164"/>
                  </a:lnTo>
                  <a:lnTo>
                    <a:pt x="737" y="82"/>
                  </a:lnTo>
                  <a:lnTo>
                    <a:pt x="737" y="41"/>
                  </a:lnTo>
                  <a:lnTo>
                    <a:pt x="697" y="0"/>
                  </a:lnTo>
                  <a:lnTo>
                    <a:pt x="574" y="41"/>
                  </a:lnTo>
                  <a:lnTo>
                    <a:pt x="451" y="82"/>
                  </a:lnTo>
                  <a:lnTo>
                    <a:pt x="246" y="246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1983850" y="3270125"/>
              <a:ext cx="14375" cy="11275"/>
            </a:xfrm>
            <a:custGeom>
              <a:avLst/>
              <a:gdLst/>
              <a:ahLst/>
              <a:cxnLst/>
              <a:rect l="l" t="t" r="r" b="b"/>
              <a:pathLst>
                <a:path w="575" h="451" extrusionOk="0">
                  <a:moveTo>
                    <a:pt x="42" y="0"/>
                  </a:moveTo>
                  <a:lnTo>
                    <a:pt x="1" y="41"/>
                  </a:lnTo>
                  <a:lnTo>
                    <a:pt x="42" y="164"/>
                  </a:lnTo>
                  <a:lnTo>
                    <a:pt x="83" y="246"/>
                  </a:lnTo>
                  <a:lnTo>
                    <a:pt x="247" y="451"/>
                  </a:lnTo>
                  <a:lnTo>
                    <a:pt x="370" y="451"/>
                  </a:lnTo>
                  <a:lnTo>
                    <a:pt x="574" y="164"/>
                  </a:lnTo>
                  <a:lnTo>
                    <a:pt x="574" y="123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82"/>
                  </a:lnTo>
                  <a:lnTo>
                    <a:pt x="288" y="287"/>
                  </a:lnTo>
                  <a:lnTo>
                    <a:pt x="165" y="16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1941875" y="3322325"/>
              <a:ext cx="13350" cy="12325"/>
            </a:xfrm>
            <a:custGeom>
              <a:avLst/>
              <a:gdLst/>
              <a:ahLst/>
              <a:cxnLst/>
              <a:rect l="l" t="t" r="r" b="b"/>
              <a:pathLst>
                <a:path w="534" h="493" extrusionOk="0">
                  <a:moveTo>
                    <a:pt x="1" y="1"/>
                  </a:moveTo>
                  <a:lnTo>
                    <a:pt x="1" y="42"/>
                  </a:lnTo>
                  <a:lnTo>
                    <a:pt x="165" y="452"/>
                  </a:lnTo>
                  <a:lnTo>
                    <a:pt x="206" y="492"/>
                  </a:lnTo>
                  <a:lnTo>
                    <a:pt x="287" y="452"/>
                  </a:lnTo>
                  <a:lnTo>
                    <a:pt x="410" y="288"/>
                  </a:lnTo>
                  <a:lnTo>
                    <a:pt x="492" y="206"/>
                  </a:lnTo>
                  <a:lnTo>
                    <a:pt x="533" y="124"/>
                  </a:lnTo>
                  <a:lnTo>
                    <a:pt x="533" y="42"/>
                  </a:lnTo>
                  <a:lnTo>
                    <a:pt x="451" y="42"/>
                  </a:lnTo>
                  <a:lnTo>
                    <a:pt x="369" y="124"/>
                  </a:lnTo>
                  <a:lnTo>
                    <a:pt x="328" y="206"/>
                  </a:lnTo>
                  <a:lnTo>
                    <a:pt x="247" y="288"/>
                  </a:lnTo>
                  <a:lnTo>
                    <a:pt x="165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2004350" y="3335650"/>
              <a:ext cx="14350" cy="11275"/>
            </a:xfrm>
            <a:custGeom>
              <a:avLst/>
              <a:gdLst/>
              <a:ahLst/>
              <a:cxnLst/>
              <a:rect l="l" t="t" r="r" b="b"/>
              <a:pathLst>
                <a:path w="574" h="451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287"/>
                  </a:lnTo>
                  <a:lnTo>
                    <a:pt x="164" y="410"/>
                  </a:lnTo>
                  <a:lnTo>
                    <a:pt x="246" y="451"/>
                  </a:lnTo>
                  <a:lnTo>
                    <a:pt x="328" y="451"/>
                  </a:lnTo>
                  <a:lnTo>
                    <a:pt x="369" y="369"/>
                  </a:lnTo>
                  <a:lnTo>
                    <a:pt x="573" y="164"/>
                  </a:lnTo>
                  <a:lnTo>
                    <a:pt x="573" y="123"/>
                  </a:lnTo>
                  <a:lnTo>
                    <a:pt x="573" y="82"/>
                  </a:lnTo>
                  <a:lnTo>
                    <a:pt x="533" y="41"/>
                  </a:lnTo>
                  <a:lnTo>
                    <a:pt x="451" y="82"/>
                  </a:lnTo>
                  <a:lnTo>
                    <a:pt x="369" y="205"/>
                  </a:lnTo>
                  <a:lnTo>
                    <a:pt x="287" y="287"/>
                  </a:lnTo>
                  <a:lnTo>
                    <a:pt x="287" y="328"/>
                  </a:lnTo>
                  <a:lnTo>
                    <a:pt x="246" y="287"/>
                  </a:lnTo>
                  <a:lnTo>
                    <a:pt x="205" y="205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2014575" y="3154425"/>
              <a:ext cx="13350" cy="10250"/>
            </a:xfrm>
            <a:custGeom>
              <a:avLst/>
              <a:gdLst/>
              <a:ahLst/>
              <a:cxnLst/>
              <a:rect l="l" t="t" r="r" b="b"/>
              <a:pathLst>
                <a:path w="534" h="410" extrusionOk="0">
                  <a:moveTo>
                    <a:pt x="1" y="0"/>
                  </a:moveTo>
                  <a:lnTo>
                    <a:pt x="1" y="41"/>
                  </a:lnTo>
                  <a:lnTo>
                    <a:pt x="83" y="246"/>
                  </a:lnTo>
                  <a:lnTo>
                    <a:pt x="124" y="328"/>
                  </a:lnTo>
                  <a:lnTo>
                    <a:pt x="164" y="410"/>
                  </a:lnTo>
                  <a:lnTo>
                    <a:pt x="246" y="369"/>
                  </a:lnTo>
                  <a:lnTo>
                    <a:pt x="328" y="328"/>
                  </a:lnTo>
                  <a:lnTo>
                    <a:pt x="533" y="123"/>
                  </a:lnTo>
                  <a:lnTo>
                    <a:pt x="533" y="82"/>
                  </a:lnTo>
                  <a:lnTo>
                    <a:pt x="533" y="41"/>
                  </a:lnTo>
                  <a:lnTo>
                    <a:pt x="492" y="0"/>
                  </a:lnTo>
                  <a:lnTo>
                    <a:pt x="410" y="41"/>
                  </a:lnTo>
                  <a:lnTo>
                    <a:pt x="328" y="123"/>
                  </a:lnTo>
                  <a:lnTo>
                    <a:pt x="246" y="205"/>
                  </a:lnTo>
                  <a:lnTo>
                    <a:pt x="205" y="246"/>
                  </a:lnTo>
                  <a:lnTo>
                    <a:pt x="164" y="205"/>
                  </a:lnTo>
                  <a:lnTo>
                    <a:pt x="124" y="1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2004350" y="309912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33" y="1"/>
                  </a:moveTo>
                  <a:lnTo>
                    <a:pt x="492" y="42"/>
                  </a:lnTo>
                  <a:lnTo>
                    <a:pt x="205" y="246"/>
                  </a:lnTo>
                  <a:lnTo>
                    <a:pt x="41" y="83"/>
                  </a:lnTo>
                  <a:lnTo>
                    <a:pt x="0" y="83"/>
                  </a:lnTo>
                  <a:lnTo>
                    <a:pt x="0" y="123"/>
                  </a:lnTo>
                  <a:lnTo>
                    <a:pt x="164" y="410"/>
                  </a:lnTo>
                  <a:lnTo>
                    <a:pt x="246" y="410"/>
                  </a:lnTo>
                  <a:lnTo>
                    <a:pt x="573" y="123"/>
                  </a:lnTo>
                  <a:lnTo>
                    <a:pt x="614" y="83"/>
                  </a:lnTo>
                  <a:lnTo>
                    <a:pt x="573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793425" y="3169775"/>
              <a:ext cx="145400" cy="151575"/>
            </a:xfrm>
            <a:custGeom>
              <a:avLst/>
              <a:gdLst/>
              <a:ahLst/>
              <a:cxnLst/>
              <a:rect l="l" t="t" r="r" b="b"/>
              <a:pathLst>
                <a:path w="5816" h="6063" extrusionOk="0">
                  <a:moveTo>
                    <a:pt x="1475" y="1"/>
                  </a:moveTo>
                  <a:lnTo>
                    <a:pt x="1229" y="42"/>
                  </a:lnTo>
                  <a:lnTo>
                    <a:pt x="942" y="82"/>
                  </a:lnTo>
                  <a:lnTo>
                    <a:pt x="737" y="164"/>
                  </a:lnTo>
                  <a:lnTo>
                    <a:pt x="492" y="328"/>
                  </a:lnTo>
                  <a:lnTo>
                    <a:pt x="328" y="492"/>
                  </a:lnTo>
                  <a:lnTo>
                    <a:pt x="164" y="779"/>
                  </a:lnTo>
                  <a:lnTo>
                    <a:pt x="41" y="1065"/>
                  </a:lnTo>
                  <a:lnTo>
                    <a:pt x="0" y="1393"/>
                  </a:lnTo>
                  <a:lnTo>
                    <a:pt x="41" y="1721"/>
                  </a:lnTo>
                  <a:lnTo>
                    <a:pt x="41" y="2048"/>
                  </a:lnTo>
                  <a:lnTo>
                    <a:pt x="123" y="2417"/>
                  </a:lnTo>
                  <a:lnTo>
                    <a:pt x="205" y="2745"/>
                  </a:lnTo>
                  <a:lnTo>
                    <a:pt x="328" y="3072"/>
                  </a:lnTo>
                  <a:lnTo>
                    <a:pt x="451" y="3400"/>
                  </a:lnTo>
                  <a:lnTo>
                    <a:pt x="655" y="3687"/>
                  </a:lnTo>
                  <a:lnTo>
                    <a:pt x="819" y="4014"/>
                  </a:lnTo>
                  <a:lnTo>
                    <a:pt x="1065" y="4260"/>
                  </a:lnTo>
                  <a:lnTo>
                    <a:pt x="1352" y="4547"/>
                  </a:lnTo>
                  <a:lnTo>
                    <a:pt x="1638" y="4792"/>
                  </a:lnTo>
                  <a:lnTo>
                    <a:pt x="2007" y="5038"/>
                  </a:lnTo>
                  <a:lnTo>
                    <a:pt x="2335" y="5243"/>
                  </a:lnTo>
                  <a:lnTo>
                    <a:pt x="2990" y="5530"/>
                  </a:lnTo>
                  <a:lnTo>
                    <a:pt x="3686" y="5816"/>
                  </a:lnTo>
                  <a:lnTo>
                    <a:pt x="4055" y="5939"/>
                  </a:lnTo>
                  <a:lnTo>
                    <a:pt x="4423" y="6021"/>
                  </a:lnTo>
                  <a:lnTo>
                    <a:pt x="4792" y="6062"/>
                  </a:lnTo>
                  <a:lnTo>
                    <a:pt x="5120" y="6062"/>
                  </a:lnTo>
                  <a:lnTo>
                    <a:pt x="5283" y="6021"/>
                  </a:lnTo>
                  <a:lnTo>
                    <a:pt x="5447" y="5980"/>
                  </a:lnTo>
                  <a:lnTo>
                    <a:pt x="5570" y="5857"/>
                  </a:lnTo>
                  <a:lnTo>
                    <a:pt x="5652" y="5775"/>
                  </a:lnTo>
                  <a:lnTo>
                    <a:pt x="5734" y="5652"/>
                  </a:lnTo>
                  <a:lnTo>
                    <a:pt x="5775" y="5489"/>
                  </a:lnTo>
                  <a:lnTo>
                    <a:pt x="5816" y="5161"/>
                  </a:lnTo>
                  <a:lnTo>
                    <a:pt x="5816" y="4792"/>
                  </a:lnTo>
                  <a:lnTo>
                    <a:pt x="5775" y="4465"/>
                  </a:lnTo>
                  <a:lnTo>
                    <a:pt x="5734" y="4137"/>
                  </a:lnTo>
                  <a:lnTo>
                    <a:pt x="5652" y="3850"/>
                  </a:lnTo>
                  <a:lnTo>
                    <a:pt x="5406" y="3318"/>
                  </a:lnTo>
                  <a:lnTo>
                    <a:pt x="5161" y="2827"/>
                  </a:lnTo>
                  <a:lnTo>
                    <a:pt x="4833" y="2376"/>
                  </a:lnTo>
                  <a:lnTo>
                    <a:pt x="4505" y="1925"/>
                  </a:lnTo>
                  <a:lnTo>
                    <a:pt x="4178" y="1516"/>
                  </a:lnTo>
                  <a:lnTo>
                    <a:pt x="3850" y="1147"/>
                  </a:lnTo>
                  <a:lnTo>
                    <a:pt x="3481" y="820"/>
                  </a:lnTo>
                  <a:lnTo>
                    <a:pt x="3113" y="533"/>
                  </a:lnTo>
                  <a:lnTo>
                    <a:pt x="2662" y="287"/>
                  </a:lnTo>
                  <a:lnTo>
                    <a:pt x="2212" y="82"/>
                  </a:lnTo>
                  <a:lnTo>
                    <a:pt x="1966" y="42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831300" y="3184100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493" h="493" extrusionOk="0">
                  <a:moveTo>
                    <a:pt x="369" y="1"/>
                  </a:moveTo>
                  <a:lnTo>
                    <a:pt x="369" y="42"/>
                  </a:lnTo>
                  <a:lnTo>
                    <a:pt x="328" y="329"/>
                  </a:lnTo>
                  <a:lnTo>
                    <a:pt x="41" y="247"/>
                  </a:lnTo>
                  <a:lnTo>
                    <a:pt x="1" y="288"/>
                  </a:lnTo>
                  <a:lnTo>
                    <a:pt x="41" y="329"/>
                  </a:lnTo>
                  <a:lnTo>
                    <a:pt x="205" y="411"/>
                  </a:lnTo>
                  <a:lnTo>
                    <a:pt x="369" y="492"/>
                  </a:lnTo>
                  <a:lnTo>
                    <a:pt x="410" y="451"/>
                  </a:lnTo>
                  <a:lnTo>
                    <a:pt x="451" y="411"/>
                  </a:lnTo>
                  <a:lnTo>
                    <a:pt x="492" y="247"/>
                  </a:lnTo>
                  <a:lnTo>
                    <a:pt x="492" y="42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1841550" y="3226100"/>
              <a:ext cx="11275" cy="10250"/>
            </a:xfrm>
            <a:custGeom>
              <a:avLst/>
              <a:gdLst/>
              <a:ahLst/>
              <a:cxnLst/>
              <a:rect l="l" t="t" r="r" b="b"/>
              <a:pathLst>
                <a:path w="451" h="410" extrusionOk="0">
                  <a:moveTo>
                    <a:pt x="328" y="0"/>
                  </a:moveTo>
                  <a:lnTo>
                    <a:pt x="328" y="82"/>
                  </a:lnTo>
                  <a:lnTo>
                    <a:pt x="328" y="287"/>
                  </a:lnTo>
                  <a:lnTo>
                    <a:pt x="164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28"/>
                  </a:lnTo>
                  <a:lnTo>
                    <a:pt x="328" y="410"/>
                  </a:lnTo>
                  <a:lnTo>
                    <a:pt x="410" y="410"/>
                  </a:lnTo>
                  <a:lnTo>
                    <a:pt x="410" y="369"/>
                  </a:lnTo>
                  <a:lnTo>
                    <a:pt x="451" y="8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1841550" y="3267050"/>
              <a:ext cx="13325" cy="12300"/>
            </a:xfrm>
            <a:custGeom>
              <a:avLst/>
              <a:gdLst/>
              <a:ahLst/>
              <a:cxnLst/>
              <a:rect l="l" t="t" r="r" b="b"/>
              <a:pathLst>
                <a:path w="533" h="492" extrusionOk="0">
                  <a:moveTo>
                    <a:pt x="451" y="0"/>
                  </a:moveTo>
                  <a:lnTo>
                    <a:pt x="410" y="41"/>
                  </a:lnTo>
                  <a:lnTo>
                    <a:pt x="410" y="82"/>
                  </a:lnTo>
                  <a:lnTo>
                    <a:pt x="410" y="246"/>
                  </a:lnTo>
                  <a:lnTo>
                    <a:pt x="369" y="328"/>
                  </a:lnTo>
                  <a:lnTo>
                    <a:pt x="369" y="369"/>
                  </a:lnTo>
                  <a:lnTo>
                    <a:pt x="164" y="369"/>
                  </a:lnTo>
                  <a:lnTo>
                    <a:pt x="0" y="328"/>
                  </a:lnTo>
                  <a:lnTo>
                    <a:pt x="0" y="369"/>
                  </a:lnTo>
                  <a:lnTo>
                    <a:pt x="82" y="410"/>
                  </a:lnTo>
                  <a:lnTo>
                    <a:pt x="205" y="451"/>
                  </a:lnTo>
                  <a:lnTo>
                    <a:pt x="287" y="492"/>
                  </a:lnTo>
                  <a:lnTo>
                    <a:pt x="410" y="492"/>
                  </a:lnTo>
                  <a:lnTo>
                    <a:pt x="451" y="451"/>
                  </a:lnTo>
                  <a:lnTo>
                    <a:pt x="492" y="369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1880450" y="3228150"/>
              <a:ext cx="10250" cy="11275"/>
            </a:xfrm>
            <a:custGeom>
              <a:avLst/>
              <a:gdLst/>
              <a:ahLst/>
              <a:cxnLst/>
              <a:rect l="l" t="t" r="r" b="b"/>
              <a:pathLst>
                <a:path w="410" h="451" extrusionOk="0">
                  <a:moveTo>
                    <a:pt x="287" y="0"/>
                  </a:moveTo>
                  <a:lnTo>
                    <a:pt x="246" y="41"/>
                  </a:lnTo>
                  <a:lnTo>
                    <a:pt x="246" y="82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69"/>
                  </a:lnTo>
                  <a:lnTo>
                    <a:pt x="328" y="451"/>
                  </a:lnTo>
                  <a:lnTo>
                    <a:pt x="369" y="451"/>
                  </a:lnTo>
                  <a:lnTo>
                    <a:pt x="410" y="369"/>
                  </a:lnTo>
                  <a:lnTo>
                    <a:pt x="410" y="205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1879425" y="3272175"/>
              <a:ext cx="11275" cy="12300"/>
            </a:xfrm>
            <a:custGeom>
              <a:avLst/>
              <a:gdLst/>
              <a:ahLst/>
              <a:cxnLst/>
              <a:rect l="l" t="t" r="r" b="b"/>
              <a:pathLst>
                <a:path w="451" h="492" extrusionOk="0">
                  <a:moveTo>
                    <a:pt x="287" y="0"/>
                  </a:moveTo>
                  <a:lnTo>
                    <a:pt x="246" y="41"/>
                  </a:lnTo>
                  <a:lnTo>
                    <a:pt x="205" y="82"/>
                  </a:lnTo>
                  <a:lnTo>
                    <a:pt x="287" y="328"/>
                  </a:lnTo>
                  <a:lnTo>
                    <a:pt x="41" y="287"/>
                  </a:lnTo>
                  <a:lnTo>
                    <a:pt x="0" y="287"/>
                  </a:lnTo>
                  <a:lnTo>
                    <a:pt x="0" y="328"/>
                  </a:lnTo>
                  <a:lnTo>
                    <a:pt x="164" y="410"/>
                  </a:lnTo>
                  <a:lnTo>
                    <a:pt x="328" y="492"/>
                  </a:lnTo>
                  <a:lnTo>
                    <a:pt x="410" y="492"/>
                  </a:lnTo>
                  <a:lnTo>
                    <a:pt x="451" y="410"/>
                  </a:lnTo>
                  <a:lnTo>
                    <a:pt x="410" y="246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2011500" y="3122675"/>
              <a:ext cx="162825" cy="158725"/>
            </a:xfrm>
            <a:custGeom>
              <a:avLst/>
              <a:gdLst/>
              <a:ahLst/>
              <a:cxnLst/>
              <a:rect l="l" t="t" r="r" b="b"/>
              <a:pathLst>
                <a:path w="6513" h="6349" extrusionOk="0">
                  <a:moveTo>
                    <a:pt x="4178" y="1"/>
                  </a:moveTo>
                  <a:lnTo>
                    <a:pt x="3810" y="82"/>
                  </a:lnTo>
                  <a:lnTo>
                    <a:pt x="3482" y="164"/>
                  </a:lnTo>
                  <a:lnTo>
                    <a:pt x="3154" y="328"/>
                  </a:lnTo>
                  <a:lnTo>
                    <a:pt x="2868" y="492"/>
                  </a:lnTo>
                  <a:lnTo>
                    <a:pt x="2581" y="697"/>
                  </a:lnTo>
                  <a:lnTo>
                    <a:pt x="2294" y="943"/>
                  </a:lnTo>
                  <a:lnTo>
                    <a:pt x="2049" y="1188"/>
                  </a:lnTo>
                  <a:lnTo>
                    <a:pt x="1598" y="1721"/>
                  </a:lnTo>
                  <a:lnTo>
                    <a:pt x="1148" y="2417"/>
                  </a:lnTo>
                  <a:lnTo>
                    <a:pt x="738" y="3113"/>
                  </a:lnTo>
                  <a:lnTo>
                    <a:pt x="410" y="3891"/>
                  </a:lnTo>
                  <a:lnTo>
                    <a:pt x="124" y="4629"/>
                  </a:lnTo>
                  <a:lnTo>
                    <a:pt x="42" y="4997"/>
                  </a:lnTo>
                  <a:lnTo>
                    <a:pt x="1" y="5325"/>
                  </a:lnTo>
                  <a:lnTo>
                    <a:pt x="42" y="5612"/>
                  </a:lnTo>
                  <a:lnTo>
                    <a:pt x="124" y="5857"/>
                  </a:lnTo>
                  <a:lnTo>
                    <a:pt x="287" y="6062"/>
                  </a:lnTo>
                  <a:lnTo>
                    <a:pt x="533" y="6185"/>
                  </a:lnTo>
                  <a:lnTo>
                    <a:pt x="820" y="6308"/>
                  </a:lnTo>
                  <a:lnTo>
                    <a:pt x="1189" y="6349"/>
                  </a:lnTo>
                  <a:lnTo>
                    <a:pt x="1803" y="6308"/>
                  </a:lnTo>
                  <a:lnTo>
                    <a:pt x="2417" y="6185"/>
                  </a:lnTo>
                  <a:lnTo>
                    <a:pt x="2991" y="6021"/>
                  </a:lnTo>
                  <a:lnTo>
                    <a:pt x="3523" y="5775"/>
                  </a:lnTo>
                  <a:lnTo>
                    <a:pt x="4055" y="5448"/>
                  </a:lnTo>
                  <a:lnTo>
                    <a:pt x="4588" y="5120"/>
                  </a:lnTo>
                  <a:lnTo>
                    <a:pt x="5038" y="4711"/>
                  </a:lnTo>
                  <a:lnTo>
                    <a:pt x="5489" y="4301"/>
                  </a:lnTo>
                  <a:lnTo>
                    <a:pt x="5776" y="3932"/>
                  </a:lnTo>
                  <a:lnTo>
                    <a:pt x="6021" y="3564"/>
                  </a:lnTo>
                  <a:lnTo>
                    <a:pt x="6267" y="3154"/>
                  </a:lnTo>
                  <a:lnTo>
                    <a:pt x="6431" y="2745"/>
                  </a:lnTo>
                  <a:lnTo>
                    <a:pt x="6513" y="2294"/>
                  </a:lnTo>
                  <a:lnTo>
                    <a:pt x="6513" y="1844"/>
                  </a:lnTo>
                  <a:lnTo>
                    <a:pt x="6472" y="1393"/>
                  </a:lnTo>
                  <a:lnTo>
                    <a:pt x="6390" y="1188"/>
                  </a:lnTo>
                  <a:lnTo>
                    <a:pt x="6267" y="984"/>
                  </a:lnTo>
                  <a:lnTo>
                    <a:pt x="6062" y="697"/>
                  </a:lnTo>
                  <a:lnTo>
                    <a:pt x="5817" y="492"/>
                  </a:lnTo>
                  <a:lnTo>
                    <a:pt x="5530" y="287"/>
                  </a:lnTo>
                  <a:lnTo>
                    <a:pt x="5202" y="164"/>
                  </a:lnTo>
                  <a:lnTo>
                    <a:pt x="4875" y="42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2028925" y="3230175"/>
              <a:ext cx="13325" cy="11300"/>
            </a:xfrm>
            <a:custGeom>
              <a:avLst/>
              <a:gdLst/>
              <a:ahLst/>
              <a:cxnLst/>
              <a:rect l="l" t="t" r="r" b="b"/>
              <a:pathLst>
                <a:path w="533" h="452" extrusionOk="0">
                  <a:moveTo>
                    <a:pt x="451" y="1"/>
                  </a:moveTo>
                  <a:lnTo>
                    <a:pt x="205" y="288"/>
                  </a:lnTo>
                  <a:lnTo>
                    <a:pt x="123" y="206"/>
                  </a:lnTo>
                  <a:lnTo>
                    <a:pt x="82" y="124"/>
                  </a:lnTo>
                  <a:lnTo>
                    <a:pt x="41" y="83"/>
                  </a:lnTo>
                  <a:lnTo>
                    <a:pt x="41" y="124"/>
                  </a:lnTo>
                  <a:lnTo>
                    <a:pt x="0" y="206"/>
                  </a:lnTo>
                  <a:lnTo>
                    <a:pt x="41" y="288"/>
                  </a:lnTo>
                  <a:lnTo>
                    <a:pt x="82" y="370"/>
                  </a:lnTo>
                  <a:lnTo>
                    <a:pt x="164" y="451"/>
                  </a:lnTo>
                  <a:lnTo>
                    <a:pt x="205" y="451"/>
                  </a:lnTo>
                  <a:lnTo>
                    <a:pt x="246" y="411"/>
                  </a:lnTo>
                  <a:lnTo>
                    <a:pt x="532" y="124"/>
                  </a:lnTo>
                  <a:lnTo>
                    <a:pt x="532" y="42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2106725" y="3133950"/>
              <a:ext cx="13350" cy="15375"/>
            </a:xfrm>
            <a:custGeom>
              <a:avLst/>
              <a:gdLst/>
              <a:ahLst/>
              <a:cxnLst/>
              <a:rect l="l" t="t" r="r" b="b"/>
              <a:pathLst>
                <a:path w="534" h="615" extrusionOk="0">
                  <a:moveTo>
                    <a:pt x="165" y="0"/>
                  </a:moveTo>
                  <a:lnTo>
                    <a:pt x="1" y="533"/>
                  </a:lnTo>
                  <a:lnTo>
                    <a:pt x="1" y="573"/>
                  </a:lnTo>
                  <a:lnTo>
                    <a:pt x="42" y="614"/>
                  </a:lnTo>
                  <a:lnTo>
                    <a:pt x="287" y="573"/>
                  </a:lnTo>
                  <a:lnTo>
                    <a:pt x="492" y="492"/>
                  </a:lnTo>
                  <a:lnTo>
                    <a:pt x="533" y="451"/>
                  </a:lnTo>
                  <a:lnTo>
                    <a:pt x="492" y="410"/>
                  </a:lnTo>
                  <a:lnTo>
                    <a:pt x="451" y="369"/>
                  </a:lnTo>
                  <a:lnTo>
                    <a:pt x="410" y="369"/>
                  </a:lnTo>
                  <a:lnTo>
                    <a:pt x="165" y="451"/>
                  </a:lnTo>
                  <a:lnTo>
                    <a:pt x="246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2136425" y="3170800"/>
              <a:ext cx="17425" cy="15375"/>
            </a:xfrm>
            <a:custGeom>
              <a:avLst/>
              <a:gdLst/>
              <a:ahLst/>
              <a:cxnLst/>
              <a:rect l="l" t="t" r="r" b="b"/>
              <a:pathLst>
                <a:path w="697" h="615" extrusionOk="0">
                  <a:moveTo>
                    <a:pt x="328" y="1"/>
                  </a:moveTo>
                  <a:lnTo>
                    <a:pt x="246" y="82"/>
                  </a:lnTo>
                  <a:lnTo>
                    <a:pt x="164" y="164"/>
                  </a:lnTo>
                  <a:lnTo>
                    <a:pt x="41" y="369"/>
                  </a:lnTo>
                  <a:lnTo>
                    <a:pt x="0" y="451"/>
                  </a:lnTo>
                  <a:lnTo>
                    <a:pt x="41" y="492"/>
                  </a:lnTo>
                  <a:lnTo>
                    <a:pt x="328" y="574"/>
                  </a:lnTo>
                  <a:lnTo>
                    <a:pt x="615" y="615"/>
                  </a:lnTo>
                  <a:lnTo>
                    <a:pt x="697" y="574"/>
                  </a:lnTo>
                  <a:lnTo>
                    <a:pt x="697" y="533"/>
                  </a:lnTo>
                  <a:lnTo>
                    <a:pt x="697" y="492"/>
                  </a:lnTo>
                  <a:lnTo>
                    <a:pt x="656" y="451"/>
                  </a:lnTo>
                  <a:lnTo>
                    <a:pt x="205" y="369"/>
                  </a:lnTo>
                  <a:lnTo>
                    <a:pt x="328" y="205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2101600" y="316772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165" y="1"/>
                  </a:moveTo>
                  <a:lnTo>
                    <a:pt x="124" y="42"/>
                  </a:lnTo>
                  <a:lnTo>
                    <a:pt x="83" y="246"/>
                  </a:lnTo>
                  <a:lnTo>
                    <a:pt x="1" y="451"/>
                  </a:lnTo>
                  <a:lnTo>
                    <a:pt x="1" y="533"/>
                  </a:lnTo>
                  <a:lnTo>
                    <a:pt x="42" y="574"/>
                  </a:lnTo>
                  <a:lnTo>
                    <a:pt x="410" y="574"/>
                  </a:lnTo>
                  <a:lnTo>
                    <a:pt x="533" y="533"/>
                  </a:lnTo>
                  <a:lnTo>
                    <a:pt x="574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165" y="410"/>
                  </a:lnTo>
                  <a:lnTo>
                    <a:pt x="206" y="246"/>
                  </a:lnTo>
                  <a:lnTo>
                    <a:pt x="206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2063725" y="3165675"/>
              <a:ext cx="14350" cy="12325"/>
            </a:xfrm>
            <a:custGeom>
              <a:avLst/>
              <a:gdLst/>
              <a:ahLst/>
              <a:cxnLst/>
              <a:rect l="l" t="t" r="r" b="b"/>
              <a:pathLst>
                <a:path w="574" h="493" extrusionOk="0">
                  <a:moveTo>
                    <a:pt x="205" y="1"/>
                  </a:moveTo>
                  <a:lnTo>
                    <a:pt x="164" y="42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2" y="492"/>
                  </a:lnTo>
                  <a:lnTo>
                    <a:pt x="533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574" y="369"/>
                  </a:lnTo>
                  <a:lnTo>
                    <a:pt x="533" y="369"/>
                  </a:lnTo>
                  <a:lnTo>
                    <a:pt x="451" y="328"/>
                  </a:lnTo>
                  <a:lnTo>
                    <a:pt x="164" y="328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2121075" y="3214825"/>
              <a:ext cx="13325" cy="14350"/>
            </a:xfrm>
            <a:custGeom>
              <a:avLst/>
              <a:gdLst/>
              <a:ahLst/>
              <a:cxnLst/>
              <a:rect l="l" t="t" r="r" b="b"/>
              <a:pathLst>
                <a:path w="533" h="574" extrusionOk="0">
                  <a:moveTo>
                    <a:pt x="246" y="1"/>
                  </a:moveTo>
                  <a:lnTo>
                    <a:pt x="164" y="83"/>
                  </a:lnTo>
                  <a:lnTo>
                    <a:pt x="123" y="205"/>
                  </a:lnTo>
                  <a:lnTo>
                    <a:pt x="0" y="451"/>
                  </a:lnTo>
                  <a:lnTo>
                    <a:pt x="0" y="492"/>
                  </a:lnTo>
                  <a:lnTo>
                    <a:pt x="0" y="533"/>
                  </a:lnTo>
                  <a:lnTo>
                    <a:pt x="82" y="574"/>
                  </a:lnTo>
                  <a:lnTo>
                    <a:pt x="451" y="574"/>
                  </a:lnTo>
                  <a:lnTo>
                    <a:pt x="533" y="533"/>
                  </a:lnTo>
                  <a:lnTo>
                    <a:pt x="533" y="492"/>
                  </a:lnTo>
                  <a:lnTo>
                    <a:pt x="533" y="451"/>
                  </a:lnTo>
                  <a:lnTo>
                    <a:pt x="451" y="410"/>
                  </a:lnTo>
                  <a:lnTo>
                    <a:pt x="205" y="410"/>
                  </a:lnTo>
                  <a:lnTo>
                    <a:pt x="246" y="246"/>
                  </a:lnTo>
                  <a:lnTo>
                    <a:pt x="287" y="123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2081125" y="3207650"/>
              <a:ext cx="14375" cy="11300"/>
            </a:xfrm>
            <a:custGeom>
              <a:avLst/>
              <a:gdLst/>
              <a:ahLst/>
              <a:cxnLst/>
              <a:rect l="l" t="t" r="r" b="b"/>
              <a:pathLst>
                <a:path w="575" h="452" extrusionOk="0">
                  <a:moveTo>
                    <a:pt x="124" y="1"/>
                  </a:moveTo>
                  <a:lnTo>
                    <a:pt x="42" y="124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1" y="370"/>
                  </a:lnTo>
                  <a:lnTo>
                    <a:pt x="1" y="410"/>
                  </a:lnTo>
                  <a:lnTo>
                    <a:pt x="83" y="451"/>
                  </a:lnTo>
                  <a:lnTo>
                    <a:pt x="533" y="451"/>
                  </a:lnTo>
                  <a:lnTo>
                    <a:pt x="574" y="370"/>
                  </a:lnTo>
                  <a:lnTo>
                    <a:pt x="533" y="329"/>
                  </a:lnTo>
                  <a:lnTo>
                    <a:pt x="492" y="288"/>
                  </a:lnTo>
                  <a:lnTo>
                    <a:pt x="124" y="288"/>
                  </a:lnTo>
                  <a:lnTo>
                    <a:pt x="165" y="165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2070900" y="3249650"/>
              <a:ext cx="13325" cy="13325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164" y="0"/>
                  </a:moveTo>
                  <a:lnTo>
                    <a:pt x="0" y="369"/>
                  </a:lnTo>
                  <a:lnTo>
                    <a:pt x="0" y="451"/>
                  </a:lnTo>
                  <a:lnTo>
                    <a:pt x="82" y="492"/>
                  </a:lnTo>
                  <a:lnTo>
                    <a:pt x="287" y="533"/>
                  </a:lnTo>
                  <a:lnTo>
                    <a:pt x="492" y="492"/>
                  </a:lnTo>
                  <a:lnTo>
                    <a:pt x="533" y="492"/>
                  </a:lnTo>
                  <a:lnTo>
                    <a:pt x="533" y="410"/>
                  </a:lnTo>
                  <a:lnTo>
                    <a:pt x="533" y="369"/>
                  </a:lnTo>
                  <a:lnTo>
                    <a:pt x="492" y="369"/>
                  </a:lnTo>
                  <a:lnTo>
                    <a:pt x="328" y="328"/>
                  </a:lnTo>
                  <a:lnTo>
                    <a:pt x="164" y="328"/>
                  </a:lnTo>
                  <a:lnTo>
                    <a:pt x="205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70" r:id="rId13"/>
    <p:sldLayoutId id="2147483672" r:id="rId14"/>
    <p:sldLayoutId id="2147483679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at-world-book-day-illustration_23434405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freepik.com/free-vector/flat-autumn-illustration_18894854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flat-autumn-illustration_18894867.htm/?utm_source=slidesgo_template&amp;utm_medium=referral-link&amp;utm_campaign=sg_resources&amp;utm_content=freepi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bgme.me/posts/how-to-find-hidden-cameras/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laysia-students.com/2017/07/how-malaysian-students-can-befriend-english-essay-writing.html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pngall.com/think-png/download/6607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39"/>
          <p:cNvSpPr/>
          <p:nvPr/>
        </p:nvSpPr>
        <p:spPr>
          <a:xfrm>
            <a:off x="2475425" y="3243875"/>
            <a:ext cx="4193400" cy="475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39"/>
          <p:cNvSpPr txBox="1">
            <a:spLocks noGrp="1"/>
          </p:cNvSpPr>
          <p:nvPr>
            <p:ph type="subTitle" idx="1"/>
          </p:nvPr>
        </p:nvSpPr>
        <p:spPr>
          <a:xfrm>
            <a:off x="2580525" y="3265200"/>
            <a:ext cx="3983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6. SKILLS 2</a:t>
            </a:r>
            <a:endParaRPr b="1" dirty="0"/>
          </a:p>
        </p:txBody>
      </p:sp>
      <p:grpSp>
        <p:nvGrpSpPr>
          <p:cNvPr id="3232" name="Google Shape;3232;p39"/>
          <p:cNvGrpSpPr/>
          <p:nvPr/>
        </p:nvGrpSpPr>
        <p:grpSpPr>
          <a:xfrm rot="-193194" flipH="1">
            <a:off x="-146188" y="2255099"/>
            <a:ext cx="2160189" cy="3107737"/>
            <a:chOff x="3860225" y="3640875"/>
            <a:chExt cx="617475" cy="888325"/>
          </a:xfrm>
        </p:grpSpPr>
        <p:sp>
          <p:nvSpPr>
            <p:cNvPr id="3233" name="Google Shape;3233;p39"/>
            <p:cNvSpPr/>
            <p:nvPr/>
          </p:nvSpPr>
          <p:spPr>
            <a:xfrm>
              <a:off x="3911425" y="4022975"/>
              <a:ext cx="465825" cy="506225"/>
            </a:xfrm>
            <a:custGeom>
              <a:avLst/>
              <a:gdLst/>
              <a:ahLst/>
              <a:cxnLst/>
              <a:rect l="l" t="t" r="r" b="b"/>
              <a:pathLst>
                <a:path w="18633" h="20249" extrusionOk="0">
                  <a:moveTo>
                    <a:pt x="2679" y="18791"/>
                  </a:moveTo>
                  <a:lnTo>
                    <a:pt x="2679" y="18791"/>
                  </a:lnTo>
                  <a:lnTo>
                    <a:pt x="2797" y="18909"/>
                  </a:lnTo>
                  <a:lnTo>
                    <a:pt x="2994" y="18988"/>
                  </a:lnTo>
                  <a:lnTo>
                    <a:pt x="3506" y="19224"/>
                  </a:lnTo>
                  <a:lnTo>
                    <a:pt x="4255" y="19421"/>
                  </a:lnTo>
                  <a:lnTo>
                    <a:pt x="5121" y="19618"/>
                  </a:lnTo>
                  <a:lnTo>
                    <a:pt x="6067" y="19815"/>
                  </a:lnTo>
                  <a:lnTo>
                    <a:pt x="7170" y="19973"/>
                  </a:lnTo>
                  <a:lnTo>
                    <a:pt x="8273" y="20091"/>
                  </a:lnTo>
                  <a:lnTo>
                    <a:pt x="9415" y="20170"/>
                  </a:lnTo>
                  <a:lnTo>
                    <a:pt x="10557" y="20248"/>
                  </a:lnTo>
                  <a:lnTo>
                    <a:pt x="11621" y="20248"/>
                  </a:lnTo>
                  <a:lnTo>
                    <a:pt x="12645" y="20170"/>
                  </a:lnTo>
                  <a:lnTo>
                    <a:pt x="13512" y="20051"/>
                  </a:lnTo>
                  <a:lnTo>
                    <a:pt x="13906" y="19973"/>
                  </a:lnTo>
                  <a:lnTo>
                    <a:pt x="14260" y="19854"/>
                  </a:lnTo>
                  <a:lnTo>
                    <a:pt x="14575" y="19736"/>
                  </a:lnTo>
                  <a:lnTo>
                    <a:pt x="14851" y="19579"/>
                  </a:lnTo>
                  <a:lnTo>
                    <a:pt x="15048" y="19421"/>
                  </a:lnTo>
                  <a:lnTo>
                    <a:pt x="15206" y="19224"/>
                  </a:lnTo>
                  <a:lnTo>
                    <a:pt x="15285" y="19027"/>
                  </a:lnTo>
                  <a:lnTo>
                    <a:pt x="15324" y="18791"/>
                  </a:lnTo>
                  <a:lnTo>
                    <a:pt x="15088" y="7643"/>
                  </a:lnTo>
                  <a:lnTo>
                    <a:pt x="18633" y="5831"/>
                  </a:lnTo>
                  <a:lnTo>
                    <a:pt x="18633" y="5831"/>
                  </a:lnTo>
                  <a:lnTo>
                    <a:pt x="18318" y="5122"/>
                  </a:lnTo>
                  <a:lnTo>
                    <a:pt x="17924" y="4452"/>
                  </a:lnTo>
                  <a:lnTo>
                    <a:pt x="17451" y="3822"/>
                  </a:lnTo>
                  <a:lnTo>
                    <a:pt x="16978" y="3270"/>
                  </a:lnTo>
                  <a:lnTo>
                    <a:pt x="16427" y="2719"/>
                  </a:lnTo>
                  <a:lnTo>
                    <a:pt x="15836" y="2246"/>
                  </a:lnTo>
                  <a:lnTo>
                    <a:pt x="15245" y="1813"/>
                  </a:lnTo>
                  <a:lnTo>
                    <a:pt x="14575" y="1419"/>
                  </a:lnTo>
                  <a:lnTo>
                    <a:pt x="13906" y="1104"/>
                  </a:lnTo>
                  <a:lnTo>
                    <a:pt x="13197" y="789"/>
                  </a:lnTo>
                  <a:lnTo>
                    <a:pt x="12448" y="552"/>
                  </a:lnTo>
                  <a:lnTo>
                    <a:pt x="11739" y="355"/>
                  </a:lnTo>
                  <a:lnTo>
                    <a:pt x="10951" y="198"/>
                  </a:lnTo>
                  <a:lnTo>
                    <a:pt x="10203" y="80"/>
                  </a:lnTo>
                  <a:lnTo>
                    <a:pt x="9454" y="40"/>
                  </a:lnTo>
                  <a:lnTo>
                    <a:pt x="8667" y="1"/>
                  </a:lnTo>
                  <a:lnTo>
                    <a:pt x="7918" y="40"/>
                  </a:lnTo>
                  <a:lnTo>
                    <a:pt x="7170" y="119"/>
                  </a:lnTo>
                  <a:lnTo>
                    <a:pt x="6421" y="277"/>
                  </a:lnTo>
                  <a:lnTo>
                    <a:pt x="5712" y="434"/>
                  </a:lnTo>
                  <a:lnTo>
                    <a:pt x="5003" y="671"/>
                  </a:lnTo>
                  <a:lnTo>
                    <a:pt x="4334" y="946"/>
                  </a:lnTo>
                  <a:lnTo>
                    <a:pt x="3703" y="1261"/>
                  </a:lnTo>
                  <a:lnTo>
                    <a:pt x="3073" y="1616"/>
                  </a:lnTo>
                  <a:lnTo>
                    <a:pt x="2521" y="2049"/>
                  </a:lnTo>
                  <a:lnTo>
                    <a:pt x="1970" y="2522"/>
                  </a:lnTo>
                  <a:lnTo>
                    <a:pt x="1497" y="3034"/>
                  </a:lnTo>
                  <a:lnTo>
                    <a:pt x="1064" y="3586"/>
                  </a:lnTo>
                  <a:lnTo>
                    <a:pt x="709" y="4176"/>
                  </a:lnTo>
                  <a:lnTo>
                    <a:pt x="394" y="4846"/>
                  </a:lnTo>
                  <a:lnTo>
                    <a:pt x="158" y="5555"/>
                  </a:lnTo>
                  <a:lnTo>
                    <a:pt x="0" y="6304"/>
                  </a:lnTo>
                  <a:lnTo>
                    <a:pt x="3073" y="7407"/>
                  </a:lnTo>
                  <a:lnTo>
                    <a:pt x="2679" y="18791"/>
                  </a:lnTo>
                  <a:lnTo>
                    <a:pt x="2679" y="187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9"/>
            <p:cNvSpPr/>
            <p:nvPr/>
          </p:nvSpPr>
          <p:spPr>
            <a:xfrm>
              <a:off x="3977400" y="3676325"/>
              <a:ext cx="320100" cy="283650"/>
            </a:xfrm>
            <a:custGeom>
              <a:avLst/>
              <a:gdLst/>
              <a:ahLst/>
              <a:cxnLst/>
              <a:rect l="l" t="t" r="r" b="b"/>
              <a:pathLst>
                <a:path w="12804" h="11346" extrusionOk="0">
                  <a:moveTo>
                    <a:pt x="2601" y="1"/>
                  </a:moveTo>
                  <a:lnTo>
                    <a:pt x="2246" y="80"/>
                  </a:lnTo>
                  <a:lnTo>
                    <a:pt x="1891" y="198"/>
                  </a:lnTo>
                  <a:lnTo>
                    <a:pt x="1576" y="316"/>
                  </a:lnTo>
                  <a:lnTo>
                    <a:pt x="1261" y="513"/>
                  </a:lnTo>
                  <a:lnTo>
                    <a:pt x="1025" y="749"/>
                  </a:lnTo>
                  <a:lnTo>
                    <a:pt x="749" y="986"/>
                  </a:lnTo>
                  <a:lnTo>
                    <a:pt x="552" y="1261"/>
                  </a:lnTo>
                  <a:lnTo>
                    <a:pt x="395" y="1577"/>
                  </a:lnTo>
                  <a:lnTo>
                    <a:pt x="237" y="1931"/>
                  </a:lnTo>
                  <a:lnTo>
                    <a:pt x="119" y="2325"/>
                  </a:lnTo>
                  <a:lnTo>
                    <a:pt x="40" y="2719"/>
                  </a:lnTo>
                  <a:lnTo>
                    <a:pt x="1" y="3152"/>
                  </a:lnTo>
                  <a:lnTo>
                    <a:pt x="1" y="3625"/>
                  </a:lnTo>
                  <a:lnTo>
                    <a:pt x="79" y="4098"/>
                  </a:lnTo>
                  <a:lnTo>
                    <a:pt x="158" y="4570"/>
                  </a:lnTo>
                  <a:lnTo>
                    <a:pt x="316" y="5082"/>
                  </a:lnTo>
                  <a:lnTo>
                    <a:pt x="473" y="5634"/>
                  </a:lnTo>
                  <a:lnTo>
                    <a:pt x="710" y="6146"/>
                  </a:lnTo>
                  <a:lnTo>
                    <a:pt x="1025" y="6737"/>
                  </a:lnTo>
                  <a:lnTo>
                    <a:pt x="1340" y="7288"/>
                  </a:lnTo>
                  <a:lnTo>
                    <a:pt x="1734" y="7879"/>
                  </a:lnTo>
                  <a:lnTo>
                    <a:pt x="2207" y="8470"/>
                  </a:lnTo>
                  <a:lnTo>
                    <a:pt x="2679" y="9061"/>
                  </a:lnTo>
                  <a:lnTo>
                    <a:pt x="3034" y="9376"/>
                  </a:lnTo>
                  <a:lnTo>
                    <a:pt x="3388" y="9691"/>
                  </a:lnTo>
                  <a:lnTo>
                    <a:pt x="3822" y="10006"/>
                  </a:lnTo>
                  <a:lnTo>
                    <a:pt x="4255" y="10282"/>
                  </a:lnTo>
                  <a:lnTo>
                    <a:pt x="4767" y="10558"/>
                  </a:lnTo>
                  <a:lnTo>
                    <a:pt x="5319" y="10834"/>
                  </a:lnTo>
                  <a:lnTo>
                    <a:pt x="6461" y="11346"/>
                  </a:lnTo>
                  <a:lnTo>
                    <a:pt x="7525" y="11149"/>
                  </a:lnTo>
                  <a:lnTo>
                    <a:pt x="8470" y="10912"/>
                  </a:lnTo>
                  <a:lnTo>
                    <a:pt x="9297" y="10637"/>
                  </a:lnTo>
                  <a:lnTo>
                    <a:pt x="10006" y="10322"/>
                  </a:lnTo>
                  <a:lnTo>
                    <a:pt x="10676" y="9967"/>
                  </a:lnTo>
                  <a:lnTo>
                    <a:pt x="11188" y="9613"/>
                  </a:lnTo>
                  <a:lnTo>
                    <a:pt x="11661" y="9258"/>
                  </a:lnTo>
                  <a:lnTo>
                    <a:pt x="12055" y="8864"/>
                  </a:lnTo>
                  <a:lnTo>
                    <a:pt x="12330" y="8431"/>
                  </a:lnTo>
                  <a:lnTo>
                    <a:pt x="12567" y="7997"/>
                  </a:lnTo>
                  <a:lnTo>
                    <a:pt x="12685" y="7604"/>
                  </a:lnTo>
                  <a:lnTo>
                    <a:pt x="12764" y="7131"/>
                  </a:lnTo>
                  <a:lnTo>
                    <a:pt x="12803" y="6698"/>
                  </a:lnTo>
                  <a:lnTo>
                    <a:pt x="12764" y="6264"/>
                  </a:lnTo>
                  <a:lnTo>
                    <a:pt x="12646" y="5831"/>
                  </a:lnTo>
                  <a:lnTo>
                    <a:pt x="12527" y="5398"/>
                  </a:lnTo>
                  <a:lnTo>
                    <a:pt x="12330" y="4964"/>
                  </a:lnTo>
                  <a:lnTo>
                    <a:pt x="12094" y="4570"/>
                  </a:lnTo>
                  <a:lnTo>
                    <a:pt x="11818" y="4176"/>
                  </a:lnTo>
                  <a:lnTo>
                    <a:pt x="11503" y="3783"/>
                  </a:lnTo>
                  <a:lnTo>
                    <a:pt x="11149" y="3428"/>
                  </a:lnTo>
                  <a:lnTo>
                    <a:pt x="10794" y="3073"/>
                  </a:lnTo>
                  <a:lnTo>
                    <a:pt x="10400" y="2758"/>
                  </a:lnTo>
                  <a:lnTo>
                    <a:pt x="10006" y="2483"/>
                  </a:lnTo>
                  <a:lnTo>
                    <a:pt x="9573" y="2246"/>
                  </a:lnTo>
                  <a:lnTo>
                    <a:pt x="9140" y="2010"/>
                  </a:lnTo>
                  <a:lnTo>
                    <a:pt x="8706" y="1813"/>
                  </a:lnTo>
                  <a:lnTo>
                    <a:pt x="8273" y="1695"/>
                  </a:lnTo>
                  <a:lnTo>
                    <a:pt x="7840" y="1577"/>
                  </a:lnTo>
                  <a:lnTo>
                    <a:pt x="7406" y="1537"/>
                  </a:lnTo>
                  <a:lnTo>
                    <a:pt x="7012" y="1537"/>
                  </a:lnTo>
                  <a:lnTo>
                    <a:pt x="6619" y="1577"/>
                  </a:lnTo>
                  <a:lnTo>
                    <a:pt x="6106" y="1183"/>
                  </a:lnTo>
                  <a:lnTo>
                    <a:pt x="5634" y="868"/>
                  </a:lnTo>
                  <a:lnTo>
                    <a:pt x="5161" y="592"/>
                  </a:lnTo>
                  <a:lnTo>
                    <a:pt x="4728" y="355"/>
                  </a:lnTo>
                  <a:lnTo>
                    <a:pt x="4255" y="198"/>
                  </a:lnTo>
                  <a:lnTo>
                    <a:pt x="3822" y="80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9"/>
            <p:cNvSpPr/>
            <p:nvPr/>
          </p:nvSpPr>
          <p:spPr>
            <a:xfrm>
              <a:off x="4122175" y="3640875"/>
              <a:ext cx="106375" cy="93575"/>
            </a:xfrm>
            <a:custGeom>
              <a:avLst/>
              <a:gdLst/>
              <a:ahLst/>
              <a:cxnLst/>
              <a:rect l="l" t="t" r="r" b="b"/>
              <a:pathLst>
                <a:path w="4255" h="3743" extrusionOk="0">
                  <a:moveTo>
                    <a:pt x="118" y="3349"/>
                  </a:moveTo>
                  <a:lnTo>
                    <a:pt x="118" y="3349"/>
                  </a:lnTo>
                  <a:lnTo>
                    <a:pt x="197" y="3507"/>
                  </a:lnTo>
                  <a:lnTo>
                    <a:pt x="355" y="3625"/>
                  </a:lnTo>
                  <a:lnTo>
                    <a:pt x="552" y="3704"/>
                  </a:lnTo>
                  <a:lnTo>
                    <a:pt x="788" y="3743"/>
                  </a:lnTo>
                  <a:lnTo>
                    <a:pt x="1064" y="3743"/>
                  </a:lnTo>
                  <a:lnTo>
                    <a:pt x="1340" y="3743"/>
                  </a:lnTo>
                  <a:lnTo>
                    <a:pt x="1931" y="3664"/>
                  </a:lnTo>
                  <a:lnTo>
                    <a:pt x="2561" y="3467"/>
                  </a:lnTo>
                  <a:lnTo>
                    <a:pt x="3152" y="3192"/>
                  </a:lnTo>
                  <a:lnTo>
                    <a:pt x="3743" y="2876"/>
                  </a:lnTo>
                  <a:lnTo>
                    <a:pt x="3979" y="2679"/>
                  </a:lnTo>
                  <a:lnTo>
                    <a:pt x="4176" y="2482"/>
                  </a:lnTo>
                  <a:lnTo>
                    <a:pt x="4176" y="2482"/>
                  </a:lnTo>
                  <a:lnTo>
                    <a:pt x="4255" y="2246"/>
                  </a:lnTo>
                  <a:lnTo>
                    <a:pt x="4255" y="2010"/>
                  </a:lnTo>
                  <a:lnTo>
                    <a:pt x="4255" y="1773"/>
                  </a:lnTo>
                  <a:lnTo>
                    <a:pt x="4215" y="1576"/>
                  </a:lnTo>
                  <a:lnTo>
                    <a:pt x="4136" y="1340"/>
                  </a:lnTo>
                  <a:lnTo>
                    <a:pt x="4018" y="1143"/>
                  </a:lnTo>
                  <a:lnTo>
                    <a:pt x="3861" y="946"/>
                  </a:lnTo>
                  <a:lnTo>
                    <a:pt x="3703" y="749"/>
                  </a:lnTo>
                  <a:lnTo>
                    <a:pt x="3506" y="592"/>
                  </a:lnTo>
                  <a:lnTo>
                    <a:pt x="3309" y="434"/>
                  </a:lnTo>
                  <a:lnTo>
                    <a:pt x="3073" y="316"/>
                  </a:lnTo>
                  <a:lnTo>
                    <a:pt x="2797" y="198"/>
                  </a:lnTo>
                  <a:lnTo>
                    <a:pt x="2482" y="119"/>
                  </a:lnTo>
                  <a:lnTo>
                    <a:pt x="2167" y="40"/>
                  </a:lnTo>
                  <a:lnTo>
                    <a:pt x="1852" y="1"/>
                  </a:lnTo>
                  <a:lnTo>
                    <a:pt x="1497" y="1"/>
                  </a:lnTo>
                  <a:lnTo>
                    <a:pt x="1497" y="1"/>
                  </a:lnTo>
                  <a:lnTo>
                    <a:pt x="1300" y="119"/>
                  </a:lnTo>
                  <a:lnTo>
                    <a:pt x="1143" y="277"/>
                  </a:lnTo>
                  <a:lnTo>
                    <a:pt x="946" y="434"/>
                  </a:lnTo>
                  <a:lnTo>
                    <a:pt x="788" y="631"/>
                  </a:lnTo>
                  <a:lnTo>
                    <a:pt x="512" y="1104"/>
                  </a:lnTo>
                  <a:lnTo>
                    <a:pt x="276" y="1576"/>
                  </a:lnTo>
                  <a:lnTo>
                    <a:pt x="118" y="2089"/>
                  </a:lnTo>
                  <a:lnTo>
                    <a:pt x="0" y="2601"/>
                  </a:lnTo>
                  <a:lnTo>
                    <a:pt x="0" y="3034"/>
                  </a:lnTo>
                  <a:lnTo>
                    <a:pt x="40" y="3192"/>
                  </a:lnTo>
                  <a:lnTo>
                    <a:pt x="118" y="3349"/>
                  </a:lnTo>
                  <a:lnTo>
                    <a:pt x="118" y="33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9"/>
            <p:cNvSpPr/>
            <p:nvPr/>
          </p:nvSpPr>
          <p:spPr>
            <a:xfrm>
              <a:off x="4128075" y="3707850"/>
              <a:ext cx="44350" cy="25625"/>
            </a:xfrm>
            <a:custGeom>
              <a:avLst/>
              <a:gdLst/>
              <a:ahLst/>
              <a:cxnLst/>
              <a:rect l="l" t="t" r="r" b="b"/>
              <a:pathLst>
                <a:path w="1774" h="1025" extrusionOk="0">
                  <a:moveTo>
                    <a:pt x="40" y="0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119" y="276"/>
                  </a:lnTo>
                  <a:lnTo>
                    <a:pt x="316" y="473"/>
                  </a:lnTo>
                  <a:lnTo>
                    <a:pt x="513" y="631"/>
                  </a:lnTo>
                  <a:lnTo>
                    <a:pt x="749" y="788"/>
                  </a:lnTo>
                  <a:lnTo>
                    <a:pt x="985" y="906"/>
                  </a:lnTo>
                  <a:lnTo>
                    <a:pt x="1222" y="985"/>
                  </a:lnTo>
                  <a:lnTo>
                    <a:pt x="1458" y="1025"/>
                  </a:lnTo>
                  <a:lnTo>
                    <a:pt x="1734" y="1025"/>
                  </a:lnTo>
                  <a:lnTo>
                    <a:pt x="1773" y="946"/>
                  </a:lnTo>
                  <a:lnTo>
                    <a:pt x="1734" y="906"/>
                  </a:lnTo>
                  <a:lnTo>
                    <a:pt x="1695" y="906"/>
                  </a:lnTo>
                  <a:lnTo>
                    <a:pt x="1458" y="867"/>
                  </a:lnTo>
                  <a:lnTo>
                    <a:pt x="1261" y="828"/>
                  </a:lnTo>
                  <a:lnTo>
                    <a:pt x="1025" y="749"/>
                  </a:lnTo>
                  <a:lnTo>
                    <a:pt x="828" y="631"/>
                  </a:lnTo>
                  <a:lnTo>
                    <a:pt x="592" y="513"/>
                  </a:lnTo>
                  <a:lnTo>
                    <a:pt x="395" y="355"/>
                  </a:lnTo>
                  <a:lnTo>
                    <a:pt x="237" y="197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9"/>
            <p:cNvSpPr/>
            <p:nvPr/>
          </p:nvSpPr>
          <p:spPr>
            <a:xfrm>
              <a:off x="4078850" y="3912675"/>
              <a:ext cx="84700" cy="134950"/>
            </a:xfrm>
            <a:custGeom>
              <a:avLst/>
              <a:gdLst/>
              <a:ahLst/>
              <a:cxnLst/>
              <a:rect l="l" t="t" r="r" b="b"/>
              <a:pathLst>
                <a:path w="3388" h="5398" extrusionOk="0">
                  <a:moveTo>
                    <a:pt x="433" y="868"/>
                  </a:moveTo>
                  <a:lnTo>
                    <a:pt x="433" y="868"/>
                  </a:lnTo>
                  <a:lnTo>
                    <a:pt x="591" y="710"/>
                  </a:lnTo>
                  <a:lnTo>
                    <a:pt x="867" y="513"/>
                  </a:lnTo>
                  <a:lnTo>
                    <a:pt x="1221" y="355"/>
                  </a:lnTo>
                  <a:lnTo>
                    <a:pt x="1576" y="198"/>
                  </a:lnTo>
                  <a:lnTo>
                    <a:pt x="1930" y="80"/>
                  </a:lnTo>
                  <a:lnTo>
                    <a:pt x="2245" y="1"/>
                  </a:lnTo>
                  <a:lnTo>
                    <a:pt x="2521" y="1"/>
                  </a:lnTo>
                  <a:lnTo>
                    <a:pt x="2600" y="40"/>
                  </a:lnTo>
                  <a:lnTo>
                    <a:pt x="2679" y="80"/>
                  </a:lnTo>
                  <a:lnTo>
                    <a:pt x="2679" y="80"/>
                  </a:lnTo>
                  <a:lnTo>
                    <a:pt x="2757" y="1458"/>
                  </a:lnTo>
                  <a:lnTo>
                    <a:pt x="2954" y="2837"/>
                  </a:lnTo>
                  <a:lnTo>
                    <a:pt x="3151" y="4098"/>
                  </a:lnTo>
                  <a:lnTo>
                    <a:pt x="3270" y="4610"/>
                  </a:lnTo>
                  <a:lnTo>
                    <a:pt x="3388" y="5004"/>
                  </a:lnTo>
                  <a:lnTo>
                    <a:pt x="3388" y="5004"/>
                  </a:lnTo>
                  <a:lnTo>
                    <a:pt x="3033" y="5122"/>
                  </a:lnTo>
                  <a:lnTo>
                    <a:pt x="2600" y="5201"/>
                  </a:lnTo>
                  <a:lnTo>
                    <a:pt x="1655" y="5358"/>
                  </a:lnTo>
                  <a:lnTo>
                    <a:pt x="1182" y="5398"/>
                  </a:lnTo>
                  <a:lnTo>
                    <a:pt x="748" y="5398"/>
                  </a:lnTo>
                  <a:lnTo>
                    <a:pt x="315" y="5398"/>
                  </a:lnTo>
                  <a:lnTo>
                    <a:pt x="0" y="5319"/>
                  </a:lnTo>
                  <a:lnTo>
                    <a:pt x="0" y="5319"/>
                  </a:lnTo>
                  <a:lnTo>
                    <a:pt x="158" y="4925"/>
                  </a:lnTo>
                  <a:lnTo>
                    <a:pt x="236" y="4373"/>
                  </a:lnTo>
                  <a:lnTo>
                    <a:pt x="315" y="3704"/>
                  </a:lnTo>
                  <a:lnTo>
                    <a:pt x="394" y="3034"/>
                  </a:lnTo>
                  <a:lnTo>
                    <a:pt x="433" y="1734"/>
                  </a:lnTo>
                  <a:lnTo>
                    <a:pt x="433" y="868"/>
                  </a:lnTo>
                  <a:lnTo>
                    <a:pt x="433" y="868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9"/>
            <p:cNvSpPr/>
            <p:nvPr/>
          </p:nvSpPr>
          <p:spPr>
            <a:xfrm>
              <a:off x="4066025" y="4031850"/>
              <a:ext cx="111325" cy="15775"/>
            </a:xfrm>
            <a:custGeom>
              <a:avLst/>
              <a:gdLst/>
              <a:ahLst/>
              <a:cxnLst/>
              <a:rect l="l" t="t" r="r" b="b"/>
              <a:pathLst>
                <a:path w="4453" h="631" extrusionOk="0">
                  <a:moveTo>
                    <a:pt x="4373" y="0"/>
                  </a:moveTo>
                  <a:lnTo>
                    <a:pt x="3980" y="119"/>
                  </a:lnTo>
                  <a:lnTo>
                    <a:pt x="3507" y="237"/>
                  </a:lnTo>
                  <a:lnTo>
                    <a:pt x="2916" y="316"/>
                  </a:lnTo>
                  <a:lnTo>
                    <a:pt x="2286" y="394"/>
                  </a:lnTo>
                  <a:lnTo>
                    <a:pt x="1655" y="473"/>
                  </a:lnTo>
                  <a:lnTo>
                    <a:pt x="513" y="473"/>
                  </a:lnTo>
                  <a:lnTo>
                    <a:pt x="80" y="434"/>
                  </a:lnTo>
                  <a:lnTo>
                    <a:pt x="40" y="434"/>
                  </a:lnTo>
                  <a:lnTo>
                    <a:pt x="1" y="512"/>
                  </a:lnTo>
                  <a:lnTo>
                    <a:pt x="1" y="552"/>
                  </a:lnTo>
                  <a:lnTo>
                    <a:pt x="80" y="591"/>
                  </a:lnTo>
                  <a:lnTo>
                    <a:pt x="474" y="631"/>
                  </a:lnTo>
                  <a:lnTo>
                    <a:pt x="1655" y="631"/>
                  </a:lnTo>
                  <a:lnTo>
                    <a:pt x="2325" y="552"/>
                  </a:lnTo>
                  <a:lnTo>
                    <a:pt x="2955" y="473"/>
                  </a:lnTo>
                  <a:lnTo>
                    <a:pt x="3546" y="394"/>
                  </a:lnTo>
                  <a:lnTo>
                    <a:pt x="4058" y="276"/>
                  </a:lnTo>
                  <a:lnTo>
                    <a:pt x="4413" y="119"/>
                  </a:lnTo>
                  <a:lnTo>
                    <a:pt x="4452" y="79"/>
                  </a:lnTo>
                  <a:lnTo>
                    <a:pt x="4452" y="40"/>
                  </a:lnTo>
                  <a:lnTo>
                    <a:pt x="4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9"/>
            <p:cNvSpPr/>
            <p:nvPr/>
          </p:nvSpPr>
          <p:spPr>
            <a:xfrm>
              <a:off x="4021725" y="3858525"/>
              <a:ext cx="40400" cy="43350"/>
            </a:xfrm>
            <a:custGeom>
              <a:avLst/>
              <a:gdLst/>
              <a:ahLst/>
              <a:cxnLst/>
              <a:rect l="l" t="t" r="r" b="b"/>
              <a:pathLst>
                <a:path w="1616" h="1734" extrusionOk="0">
                  <a:moveTo>
                    <a:pt x="1024" y="40"/>
                  </a:moveTo>
                  <a:lnTo>
                    <a:pt x="1024" y="40"/>
                  </a:lnTo>
                  <a:lnTo>
                    <a:pt x="867" y="0"/>
                  </a:lnTo>
                  <a:lnTo>
                    <a:pt x="709" y="0"/>
                  </a:lnTo>
                  <a:lnTo>
                    <a:pt x="552" y="40"/>
                  </a:lnTo>
                  <a:lnTo>
                    <a:pt x="434" y="119"/>
                  </a:lnTo>
                  <a:lnTo>
                    <a:pt x="276" y="237"/>
                  </a:lnTo>
                  <a:lnTo>
                    <a:pt x="158" y="355"/>
                  </a:lnTo>
                  <a:lnTo>
                    <a:pt x="79" y="473"/>
                  </a:lnTo>
                  <a:lnTo>
                    <a:pt x="40" y="670"/>
                  </a:lnTo>
                  <a:lnTo>
                    <a:pt x="40" y="670"/>
                  </a:lnTo>
                  <a:lnTo>
                    <a:pt x="0" y="828"/>
                  </a:lnTo>
                  <a:lnTo>
                    <a:pt x="0" y="985"/>
                  </a:lnTo>
                  <a:lnTo>
                    <a:pt x="40" y="1143"/>
                  </a:lnTo>
                  <a:lnTo>
                    <a:pt x="79" y="1300"/>
                  </a:lnTo>
                  <a:lnTo>
                    <a:pt x="158" y="1458"/>
                  </a:lnTo>
                  <a:lnTo>
                    <a:pt x="276" y="1537"/>
                  </a:lnTo>
                  <a:lnTo>
                    <a:pt x="434" y="1655"/>
                  </a:lnTo>
                  <a:lnTo>
                    <a:pt x="552" y="1694"/>
                  </a:lnTo>
                  <a:lnTo>
                    <a:pt x="552" y="1694"/>
                  </a:lnTo>
                  <a:lnTo>
                    <a:pt x="749" y="1734"/>
                  </a:lnTo>
                  <a:lnTo>
                    <a:pt x="906" y="1734"/>
                  </a:lnTo>
                  <a:lnTo>
                    <a:pt x="1064" y="1694"/>
                  </a:lnTo>
                  <a:lnTo>
                    <a:pt x="1182" y="1615"/>
                  </a:lnTo>
                  <a:lnTo>
                    <a:pt x="1300" y="1497"/>
                  </a:lnTo>
                  <a:lnTo>
                    <a:pt x="1418" y="1379"/>
                  </a:lnTo>
                  <a:lnTo>
                    <a:pt x="1537" y="1261"/>
                  </a:lnTo>
                  <a:lnTo>
                    <a:pt x="1576" y="1064"/>
                  </a:lnTo>
                  <a:lnTo>
                    <a:pt x="1576" y="1064"/>
                  </a:lnTo>
                  <a:lnTo>
                    <a:pt x="1615" y="906"/>
                  </a:lnTo>
                  <a:lnTo>
                    <a:pt x="1615" y="749"/>
                  </a:lnTo>
                  <a:lnTo>
                    <a:pt x="1576" y="591"/>
                  </a:lnTo>
                  <a:lnTo>
                    <a:pt x="1537" y="434"/>
                  </a:lnTo>
                  <a:lnTo>
                    <a:pt x="1418" y="276"/>
                  </a:lnTo>
                  <a:lnTo>
                    <a:pt x="1300" y="158"/>
                  </a:lnTo>
                  <a:lnTo>
                    <a:pt x="1182" y="79"/>
                  </a:lnTo>
                  <a:lnTo>
                    <a:pt x="1024" y="40"/>
                  </a:lnTo>
                  <a:lnTo>
                    <a:pt x="1024" y="40"/>
                  </a:lnTo>
                  <a:close/>
                </a:path>
              </a:pathLst>
            </a:custGeom>
            <a:solidFill>
              <a:srgbClr val="964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9"/>
            <p:cNvSpPr/>
            <p:nvPr/>
          </p:nvSpPr>
          <p:spPr>
            <a:xfrm>
              <a:off x="4031575" y="3814200"/>
              <a:ext cx="148725" cy="148725"/>
            </a:xfrm>
            <a:custGeom>
              <a:avLst/>
              <a:gdLst/>
              <a:ahLst/>
              <a:cxnLst/>
              <a:rect l="l" t="t" r="r" b="b"/>
              <a:pathLst>
                <a:path w="5949" h="5949" extrusionOk="0">
                  <a:moveTo>
                    <a:pt x="4570" y="4019"/>
                  </a:moveTo>
                  <a:lnTo>
                    <a:pt x="4570" y="4019"/>
                  </a:lnTo>
                  <a:lnTo>
                    <a:pt x="4806" y="4058"/>
                  </a:lnTo>
                  <a:lnTo>
                    <a:pt x="5042" y="4019"/>
                  </a:lnTo>
                  <a:lnTo>
                    <a:pt x="5279" y="3979"/>
                  </a:lnTo>
                  <a:lnTo>
                    <a:pt x="5476" y="3861"/>
                  </a:lnTo>
                  <a:lnTo>
                    <a:pt x="5633" y="3704"/>
                  </a:lnTo>
                  <a:lnTo>
                    <a:pt x="5751" y="3546"/>
                  </a:lnTo>
                  <a:lnTo>
                    <a:pt x="5870" y="3388"/>
                  </a:lnTo>
                  <a:lnTo>
                    <a:pt x="5909" y="3192"/>
                  </a:lnTo>
                  <a:lnTo>
                    <a:pt x="5948" y="2995"/>
                  </a:lnTo>
                  <a:lnTo>
                    <a:pt x="5909" y="2837"/>
                  </a:lnTo>
                  <a:lnTo>
                    <a:pt x="5830" y="2679"/>
                  </a:lnTo>
                  <a:lnTo>
                    <a:pt x="5712" y="2522"/>
                  </a:lnTo>
                  <a:lnTo>
                    <a:pt x="5555" y="2443"/>
                  </a:lnTo>
                  <a:lnTo>
                    <a:pt x="5318" y="2404"/>
                  </a:lnTo>
                  <a:lnTo>
                    <a:pt x="5042" y="2404"/>
                  </a:lnTo>
                  <a:lnTo>
                    <a:pt x="4688" y="2482"/>
                  </a:lnTo>
                  <a:lnTo>
                    <a:pt x="4688" y="2482"/>
                  </a:lnTo>
                  <a:lnTo>
                    <a:pt x="4491" y="2167"/>
                  </a:lnTo>
                  <a:lnTo>
                    <a:pt x="4255" y="1931"/>
                  </a:lnTo>
                  <a:lnTo>
                    <a:pt x="3742" y="1498"/>
                  </a:lnTo>
                  <a:lnTo>
                    <a:pt x="3506" y="1222"/>
                  </a:lnTo>
                  <a:lnTo>
                    <a:pt x="3309" y="907"/>
                  </a:lnTo>
                  <a:lnTo>
                    <a:pt x="3191" y="513"/>
                  </a:lnTo>
                  <a:lnTo>
                    <a:pt x="3112" y="1"/>
                  </a:lnTo>
                  <a:lnTo>
                    <a:pt x="3112" y="1"/>
                  </a:lnTo>
                  <a:lnTo>
                    <a:pt x="2521" y="1"/>
                  </a:lnTo>
                  <a:lnTo>
                    <a:pt x="1970" y="40"/>
                  </a:lnTo>
                  <a:lnTo>
                    <a:pt x="1418" y="158"/>
                  </a:lnTo>
                  <a:lnTo>
                    <a:pt x="867" y="355"/>
                  </a:lnTo>
                  <a:lnTo>
                    <a:pt x="867" y="355"/>
                  </a:lnTo>
                  <a:lnTo>
                    <a:pt x="591" y="789"/>
                  </a:lnTo>
                  <a:lnTo>
                    <a:pt x="355" y="1222"/>
                  </a:lnTo>
                  <a:lnTo>
                    <a:pt x="197" y="1655"/>
                  </a:lnTo>
                  <a:lnTo>
                    <a:pt x="79" y="2089"/>
                  </a:lnTo>
                  <a:lnTo>
                    <a:pt x="0" y="2522"/>
                  </a:lnTo>
                  <a:lnTo>
                    <a:pt x="0" y="2955"/>
                  </a:lnTo>
                  <a:lnTo>
                    <a:pt x="0" y="3349"/>
                  </a:lnTo>
                  <a:lnTo>
                    <a:pt x="79" y="3743"/>
                  </a:lnTo>
                  <a:lnTo>
                    <a:pt x="197" y="4137"/>
                  </a:lnTo>
                  <a:lnTo>
                    <a:pt x="315" y="4491"/>
                  </a:lnTo>
                  <a:lnTo>
                    <a:pt x="473" y="4807"/>
                  </a:lnTo>
                  <a:lnTo>
                    <a:pt x="670" y="5082"/>
                  </a:lnTo>
                  <a:lnTo>
                    <a:pt x="906" y="5358"/>
                  </a:lnTo>
                  <a:lnTo>
                    <a:pt x="1143" y="5555"/>
                  </a:lnTo>
                  <a:lnTo>
                    <a:pt x="1418" y="5713"/>
                  </a:lnTo>
                  <a:lnTo>
                    <a:pt x="1694" y="5831"/>
                  </a:lnTo>
                  <a:lnTo>
                    <a:pt x="1694" y="5831"/>
                  </a:lnTo>
                  <a:lnTo>
                    <a:pt x="2049" y="5910"/>
                  </a:lnTo>
                  <a:lnTo>
                    <a:pt x="2443" y="5949"/>
                  </a:lnTo>
                  <a:lnTo>
                    <a:pt x="2836" y="5870"/>
                  </a:lnTo>
                  <a:lnTo>
                    <a:pt x="3270" y="5713"/>
                  </a:lnTo>
                  <a:lnTo>
                    <a:pt x="3467" y="5594"/>
                  </a:lnTo>
                  <a:lnTo>
                    <a:pt x="3664" y="5437"/>
                  </a:lnTo>
                  <a:lnTo>
                    <a:pt x="3861" y="5279"/>
                  </a:lnTo>
                  <a:lnTo>
                    <a:pt x="4058" y="5082"/>
                  </a:lnTo>
                  <a:lnTo>
                    <a:pt x="4215" y="4846"/>
                  </a:lnTo>
                  <a:lnTo>
                    <a:pt x="4333" y="4610"/>
                  </a:lnTo>
                  <a:lnTo>
                    <a:pt x="4452" y="4334"/>
                  </a:lnTo>
                  <a:lnTo>
                    <a:pt x="4570" y="4019"/>
                  </a:lnTo>
                  <a:lnTo>
                    <a:pt x="4570" y="4019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9"/>
            <p:cNvSpPr/>
            <p:nvPr/>
          </p:nvSpPr>
          <p:spPr>
            <a:xfrm>
              <a:off x="4051275" y="3814200"/>
              <a:ext cx="60075" cy="13825"/>
            </a:xfrm>
            <a:custGeom>
              <a:avLst/>
              <a:gdLst/>
              <a:ahLst/>
              <a:cxnLst/>
              <a:rect l="l" t="t" r="r" b="b"/>
              <a:pathLst>
                <a:path w="2403" h="553" extrusionOk="0">
                  <a:moveTo>
                    <a:pt x="2403" y="552"/>
                  </a:moveTo>
                  <a:lnTo>
                    <a:pt x="2403" y="552"/>
                  </a:lnTo>
                  <a:lnTo>
                    <a:pt x="2364" y="316"/>
                  </a:lnTo>
                  <a:lnTo>
                    <a:pt x="2324" y="1"/>
                  </a:lnTo>
                  <a:lnTo>
                    <a:pt x="2324" y="1"/>
                  </a:lnTo>
                  <a:lnTo>
                    <a:pt x="1733" y="1"/>
                  </a:lnTo>
                  <a:lnTo>
                    <a:pt x="1182" y="40"/>
                  </a:lnTo>
                  <a:lnTo>
                    <a:pt x="630" y="158"/>
                  </a:lnTo>
                  <a:lnTo>
                    <a:pt x="79" y="355"/>
                  </a:lnTo>
                  <a:lnTo>
                    <a:pt x="79" y="355"/>
                  </a:lnTo>
                  <a:lnTo>
                    <a:pt x="0" y="513"/>
                  </a:lnTo>
                  <a:lnTo>
                    <a:pt x="2403" y="552"/>
                  </a:lnTo>
                  <a:lnTo>
                    <a:pt x="2403" y="55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9"/>
            <p:cNvSpPr/>
            <p:nvPr/>
          </p:nvSpPr>
          <p:spPr>
            <a:xfrm>
              <a:off x="4150725" y="3885100"/>
              <a:ext cx="23675" cy="12850"/>
            </a:xfrm>
            <a:custGeom>
              <a:avLst/>
              <a:gdLst/>
              <a:ahLst/>
              <a:cxnLst/>
              <a:rect l="l" t="t" r="r" b="b"/>
              <a:pathLst>
                <a:path w="947" h="514" extrusionOk="0">
                  <a:moveTo>
                    <a:pt x="434" y="1"/>
                  </a:moveTo>
                  <a:lnTo>
                    <a:pt x="316" y="40"/>
                  </a:lnTo>
                  <a:lnTo>
                    <a:pt x="198" y="119"/>
                  </a:lnTo>
                  <a:lnTo>
                    <a:pt x="119" y="198"/>
                  </a:lnTo>
                  <a:lnTo>
                    <a:pt x="40" y="316"/>
                  </a:lnTo>
                  <a:lnTo>
                    <a:pt x="1" y="395"/>
                  </a:lnTo>
                  <a:lnTo>
                    <a:pt x="1" y="474"/>
                  </a:lnTo>
                  <a:lnTo>
                    <a:pt x="40" y="513"/>
                  </a:lnTo>
                  <a:lnTo>
                    <a:pt x="119" y="513"/>
                  </a:lnTo>
                  <a:lnTo>
                    <a:pt x="276" y="434"/>
                  </a:lnTo>
                  <a:lnTo>
                    <a:pt x="473" y="434"/>
                  </a:lnTo>
                  <a:lnTo>
                    <a:pt x="513" y="395"/>
                  </a:lnTo>
                  <a:lnTo>
                    <a:pt x="552" y="356"/>
                  </a:lnTo>
                  <a:lnTo>
                    <a:pt x="552" y="277"/>
                  </a:lnTo>
                  <a:lnTo>
                    <a:pt x="276" y="277"/>
                  </a:lnTo>
                  <a:lnTo>
                    <a:pt x="355" y="198"/>
                  </a:lnTo>
                  <a:lnTo>
                    <a:pt x="473" y="159"/>
                  </a:lnTo>
                  <a:lnTo>
                    <a:pt x="631" y="159"/>
                  </a:lnTo>
                  <a:lnTo>
                    <a:pt x="789" y="198"/>
                  </a:lnTo>
                  <a:lnTo>
                    <a:pt x="828" y="237"/>
                  </a:lnTo>
                  <a:lnTo>
                    <a:pt x="907" y="237"/>
                  </a:lnTo>
                  <a:lnTo>
                    <a:pt x="946" y="198"/>
                  </a:lnTo>
                  <a:lnTo>
                    <a:pt x="946" y="159"/>
                  </a:lnTo>
                  <a:lnTo>
                    <a:pt x="907" y="80"/>
                  </a:lnTo>
                  <a:lnTo>
                    <a:pt x="867" y="4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9"/>
            <p:cNvSpPr/>
            <p:nvPr/>
          </p:nvSpPr>
          <p:spPr>
            <a:xfrm>
              <a:off x="4110350" y="3912675"/>
              <a:ext cx="37450" cy="46325"/>
            </a:xfrm>
            <a:custGeom>
              <a:avLst/>
              <a:gdLst/>
              <a:ahLst/>
              <a:cxnLst/>
              <a:rect l="l" t="t" r="r" b="b"/>
              <a:pathLst>
                <a:path w="1498" h="1853" extrusionOk="0">
                  <a:moveTo>
                    <a:pt x="1379" y="1"/>
                  </a:moveTo>
                  <a:lnTo>
                    <a:pt x="1340" y="40"/>
                  </a:lnTo>
                  <a:lnTo>
                    <a:pt x="1261" y="316"/>
                  </a:lnTo>
                  <a:lnTo>
                    <a:pt x="1182" y="552"/>
                  </a:lnTo>
                  <a:lnTo>
                    <a:pt x="1064" y="789"/>
                  </a:lnTo>
                  <a:lnTo>
                    <a:pt x="907" y="1025"/>
                  </a:lnTo>
                  <a:lnTo>
                    <a:pt x="710" y="1222"/>
                  </a:lnTo>
                  <a:lnTo>
                    <a:pt x="513" y="1419"/>
                  </a:lnTo>
                  <a:lnTo>
                    <a:pt x="276" y="1577"/>
                  </a:lnTo>
                  <a:lnTo>
                    <a:pt x="40" y="1695"/>
                  </a:lnTo>
                  <a:lnTo>
                    <a:pt x="1" y="1734"/>
                  </a:lnTo>
                  <a:lnTo>
                    <a:pt x="1" y="1813"/>
                  </a:lnTo>
                  <a:lnTo>
                    <a:pt x="40" y="1852"/>
                  </a:lnTo>
                  <a:lnTo>
                    <a:pt x="119" y="1852"/>
                  </a:lnTo>
                  <a:lnTo>
                    <a:pt x="355" y="1695"/>
                  </a:lnTo>
                  <a:lnTo>
                    <a:pt x="591" y="1537"/>
                  </a:lnTo>
                  <a:lnTo>
                    <a:pt x="828" y="1340"/>
                  </a:lnTo>
                  <a:lnTo>
                    <a:pt x="1025" y="1143"/>
                  </a:lnTo>
                  <a:lnTo>
                    <a:pt x="1182" y="868"/>
                  </a:lnTo>
                  <a:lnTo>
                    <a:pt x="1301" y="631"/>
                  </a:lnTo>
                  <a:lnTo>
                    <a:pt x="1419" y="355"/>
                  </a:lnTo>
                  <a:lnTo>
                    <a:pt x="1497" y="8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9"/>
            <p:cNvSpPr/>
            <p:nvPr/>
          </p:nvSpPr>
          <p:spPr>
            <a:xfrm>
              <a:off x="4069975" y="3900875"/>
              <a:ext cx="10850" cy="13800"/>
            </a:xfrm>
            <a:custGeom>
              <a:avLst/>
              <a:gdLst/>
              <a:ahLst/>
              <a:cxnLst/>
              <a:rect l="l" t="t" r="r" b="b"/>
              <a:pathLst>
                <a:path w="434" h="552" extrusionOk="0">
                  <a:moveTo>
                    <a:pt x="197" y="0"/>
                  </a:moveTo>
                  <a:lnTo>
                    <a:pt x="119" y="40"/>
                  </a:lnTo>
                  <a:lnTo>
                    <a:pt x="40" y="158"/>
                  </a:lnTo>
                  <a:lnTo>
                    <a:pt x="1" y="237"/>
                  </a:lnTo>
                  <a:lnTo>
                    <a:pt x="40" y="355"/>
                  </a:lnTo>
                  <a:lnTo>
                    <a:pt x="119" y="473"/>
                  </a:lnTo>
                  <a:lnTo>
                    <a:pt x="237" y="552"/>
                  </a:lnTo>
                  <a:lnTo>
                    <a:pt x="316" y="552"/>
                  </a:lnTo>
                  <a:lnTo>
                    <a:pt x="394" y="512"/>
                  </a:lnTo>
                  <a:lnTo>
                    <a:pt x="434" y="473"/>
                  </a:lnTo>
                  <a:lnTo>
                    <a:pt x="434" y="434"/>
                  </a:lnTo>
                  <a:lnTo>
                    <a:pt x="394" y="394"/>
                  </a:lnTo>
                  <a:lnTo>
                    <a:pt x="276" y="394"/>
                  </a:lnTo>
                  <a:lnTo>
                    <a:pt x="237" y="355"/>
                  </a:lnTo>
                  <a:lnTo>
                    <a:pt x="158" y="276"/>
                  </a:lnTo>
                  <a:lnTo>
                    <a:pt x="158" y="197"/>
                  </a:lnTo>
                  <a:lnTo>
                    <a:pt x="197" y="158"/>
                  </a:lnTo>
                  <a:lnTo>
                    <a:pt x="276" y="158"/>
                  </a:lnTo>
                  <a:lnTo>
                    <a:pt x="355" y="118"/>
                  </a:lnTo>
                  <a:lnTo>
                    <a:pt x="355" y="7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9"/>
            <p:cNvSpPr/>
            <p:nvPr/>
          </p:nvSpPr>
          <p:spPr>
            <a:xfrm>
              <a:off x="4040425" y="3854575"/>
              <a:ext cx="31550" cy="6925"/>
            </a:xfrm>
            <a:custGeom>
              <a:avLst/>
              <a:gdLst/>
              <a:ahLst/>
              <a:cxnLst/>
              <a:rect l="l" t="t" r="r" b="b"/>
              <a:pathLst>
                <a:path w="1262" h="277" extrusionOk="0">
                  <a:moveTo>
                    <a:pt x="946" y="1"/>
                  </a:moveTo>
                  <a:lnTo>
                    <a:pt x="631" y="40"/>
                  </a:lnTo>
                  <a:lnTo>
                    <a:pt x="276" y="80"/>
                  </a:lnTo>
                  <a:lnTo>
                    <a:pt x="40" y="158"/>
                  </a:lnTo>
                  <a:lnTo>
                    <a:pt x="1" y="198"/>
                  </a:lnTo>
                  <a:lnTo>
                    <a:pt x="1" y="277"/>
                  </a:lnTo>
                  <a:lnTo>
                    <a:pt x="119" y="277"/>
                  </a:lnTo>
                  <a:lnTo>
                    <a:pt x="316" y="237"/>
                  </a:lnTo>
                  <a:lnTo>
                    <a:pt x="631" y="198"/>
                  </a:lnTo>
                  <a:lnTo>
                    <a:pt x="907" y="158"/>
                  </a:lnTo>
                  <a:lnTo>
                    <a:pt x="1143" y="198"/>
                  </a:lnTo>
                  <a:lnTo>
                    <a:pt x="1222" y="198"/>
                  </a:lnTo>
                  <a:lnTo>
                    <a:pt x="1261" y="158"/>
                  </a:lnTo>
                  <a:lnTo>
                    <a:pt x="1261" y="119"/>
                  </a:lnTo>
                  <a:lnTo>
                    <a:pt x="1222" y="80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9"/>
            <p:cNvSpPr/>
            <p:nvPr/>
          </p:nvSpPr>
          <p:spPr>
            <a:xfrm>
              <a:off x="4067025" y="3922525"/>
              <a:ext cx="39425" cy="11850"/>
            </a:xfrm>
            <a:custGeom>
              <a:avLst/>
              <a:gdLst/>
              <a:ahLst/>
              <a:cxnLst/>
              <a:rect l="l" t="t" r="r" b="b"/>
              <a:pathLst>
                <a:path w="1577" h="474" extrusionOk="0">
                  <a:moveTo>
                    <a:pt x="1418" y="1"/>
                  </a:moveTo>
                  <a:lnTo>
                    <a:pt x="1340" y="80"/>
                  </a:lnTo>
                  <a:lnTo>
                    <a:pt x="1182" y="158"/>
                  </a:lnTo>
                  <a:lnTo>
                    <a:pt x="1025" y="237"/>
                  </a:lnTo>
                  <a:lnTo>
                    <a:pt x="867" y="277"/>
                  </a:lnTo>
                  <a:lnTo>
                    <a:pt x="512" y="316"/>
                  </a:lnTo>
                  <a:lnTo>
                    <a:pt x="315" y="277"/>
                  </a:lnTo>
                  <a:lnTo>
                    <a:pt x="119" y="237"/>
                  </a:lnTo>
                  <a:lnTo>
                    <a:pt x="40" y="237"/>
                  </a:lnTo>
                  <a:lnTo>
                    <a:pt x="0" y="277"/>
                  </a:lnTo>
                  <a:lnTo>
                    <a:pt x="40" y="355"/>
                  </a:lnTo>
                  <a:lnTo>
                    <a:pt x="79" y="395"/>
                  </a:lnTo>
                  <a:lnTo>
                    <a:pt x="276" y="434"/>
                  </a:lnTo>
                  <a:lnTo>
                    <a:pt x="512" y="474"/>
                  </a:lnTo>
                  <a:lnTo>
                    <a:pt x="867" y="434"/>
                  </a:lnTo>
                  <a:lnTo>
                    <a:pt x="1103" y="395"/>
                  </a:lnTo>
                  <a:lnTo>
                    <a:pt x="1261" y="316"/>
                  </a:lnTo>
                  <a:lnTo>
                    <a:pt x="1418" y="237"/>
                  </a:lnTo>
                  <a:lnTo>
                    <a:pt x="1537" y="119"/>
                  </a:lnTo>
                  <a:lnTo>
                    <a:pt x="1576" y="40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9"/>
            <p:cNvSpPr/>
            <p:nvPr/>
          </p:nvSpPr>
          <p:spPr>
            <a:xfrm>
              <a:off x="4083775" y="3879200"/>
              <a:ext cx="42350" cy="17750"/>
            </a:xfrm>
            <a:custGeom>
              <a:avLst/>
              <a:gdLst/>
              <a:ahLst/>
              <a:cxnLst/>
              <a:rect l="l" t="t" r="r" b="b"/>
              <a:pathLst>
                <a:path w="1694" h="710" extrusionOk="0">
                  <a:moveTo>
                    <a:pt x="0" y="276"/>
                  </a:moveTo>
                  <a:lnTo>
                    <a:pt x="0" y="276"/>
                  </a:lnTo>
                  <a:lnTo>
                    <a:pt x="197" y="158"/>
                  </a:lnTo>
                  <a:lnTo>
                    <a:pt x="433" y="40"/>
                  </a:lnTo>
                  <a:lnTo>
                    <a:pt x="670" y="1"/>
                  </a:lnTo>
                  <a:lnTo>
                    <a:pt x="906" y="1"/>
                  </a:lnTo>
                  <a:lnTo>
                    <a:pt x="1142" y="40"/>
                  </a:lnTo>
                  <a:lnTo>
                    <a:pt x="1339" y="119"/>
                  </a:lnTo>
                  <a:lnTo>
                    <a:pt x="1536" y="237"/>
                  </a:lnTo>
                  <a:lnTo>
                    <a:pt x="1694" y="434"/>
                  </a:lnTo>
                  <a:lnTo>
                    <a:pt x="1694" y="434"/>
                  </a:lnTo>
                  <a:lnTo>
                    <a:pt x="1536" y="552"/>
                  </a:lnTo>
                  <a:lnTo>
                    <a:pt x="1339" y="631"/>
                  </a:lnTo>
                  <a:lnTo>
                    <a:pt x="1142" y="710"/>
                  </a:lnTo>
                  <a:lnTo>
                    <a:pt x="906" y="710"/>
                  </a:lnTo>
                  <a:lnTo>
                    <a:pt x="670" y="670"/>
                  </a:lnTo>
                  <a:lnTo>
                    <a:pt x="433" y="592"/>
                  </a:lnTo>
                  <a:lnTo>
                    <a:pt x="197" y="473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9"/>
            <p:cNvSpPr/>
            <p:nvPr/>
          </p:nvSpPr>
          <p:spPr>
            <a:xfrm>
              <a:off x="4083775" y="3879200"/>
              <a:ext cx="21675" cy="16775"/>
            </a:xfrm>
            <a:custGeom>
              <a:avLst/>
              <a:gdLst/>
              <a:ahLst/>
              <a:cxnLst/>
              <a:rect l="l" t="t" r="r" b="b"/>
              <a:pathLst>
                <a:path w="867" h="671" extrusionOk="0">
                  <a:moveTo>
                    <a:pt x="0" y="276"/>
                  </a:moveTo>
                  <a:lnTo>
                    <a:pt x="0" y="276"/>
                  </a:lnTo>
                  <a:lnTo>
                    <a:pt x="158" y="158"/>
                  </a:lnTo>
                  <a:lnTo>
                    <a:pt x="355" y="79"/>
                  </a:lnTo>
                  <a:lnTo>
                    <a:pt x="551" y="1"/>
                  </a:lnTo>
                  <a:lnTo>
                    <a:pt x="788" y="1"/>
                  </a:lnTo>
                  <a:lnTo>
                    <a:pt x="788" y="1"/>
                  </a:lnTo>
                  <a:lnTo>
                    <a:pt x="827" y="119"/>
                  </a:lnTo>
                  <a:lnTo>
                    <a:pt x="867" y="276"/>
                  </a:lnTo>
                  <a:lnTo>
                    <a:pt x="867" y="276"/>
                  </a:lnTo>
                  <a:lnTo>
                    <a:pt x="827" y="395"/>
                  </a:lnTo>
                  <a:lnTo>
                    <a:pt x="788" y="513"/>
                  </a:lnTo>
                  <a:lnTo>
                    <a:pt x="709" y="592"/>
                  </a:lnTo>
                  <a:lnTo>
                    <a:pt x="591" y="670"/>
                  </a:lnTo>
                  <a:lnTo>
                    <a:pt x="591" y="670"/>
                  </a:lnTo>
                  <a:lnTo>
                    <a:pt x="433" y="631"/>
                  </a:lnTo>
                  <a:lnTo>
                    <a:pt x="276" y="513"/>
                  </a:lnTo>
                  <a:lnTo>
                    <a:pt x="118" y="43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9"/>
            <p:cNvSpPr/>
            <p:nvPr/>
          </p:nvSpPr>
          <p:spPr>
            <a:xfrm>
              <a:off x="4127100" y="3884125"/>
              <a:ext cx="12825" cy="6925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434" y="1"/>
                  </a:moveTo>
                  <a:lnTo>
                    <a:pt x="394" y="40"/>
                  </a:lnTo>
                  <a:lnTo>
                    <a:pt x="237" y="119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0" y="237"/>
                  </a:lnTo>
                  <a:lnTo>
                    <a:pt x="40" y="276"/>
                  </a:lnTo>
                  <a:lnTo>
                    <a:pt x="197" y="276"/>
                  </a:lnTo>
                  <a:lnTo>
                    <a:pt x="315" y="237"/>
                  </a:lnTo>
                  <a:lnTo>
                    <a:pt x="473" y="158"/>
                  </a:lnTo>
                  <a:lnTo>
                    <a:pt x="512" y="79"/>
                  </a:lnTo>
                  <a:lnTo>
                    <a:pt x="512" y="4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9"/>
            <p:cNvSpPr/>
            <p:nvPr/>
          </p:nvSpPr>
          <p:spPr>
            <a:xfrm>
              <a:off x="4122175" y="3878225"/>
              <a:ext cx="10850" cy="6900"/>
            </a:xfrm>
            <a:custGeom>
              <a:avLst/>
              <a:gdLst/>
              <a:ahLst/>
              <a:cxnLst/>
              <a:rect l="l" t="t" r="r" b="b"/>
              <a:pathLst>
                <a:path w="434" h="276" extrusionOk="0">
                  <a:moveTo>
                    <a:pt x="315" y="0"/>
                  </a:moveTo>
                  <a:lnTo>
                    <a:pt x="197" y="79"/>
                  </a:lnTo>
                  <a:lnTo>
                    <a:pt x="79" y="118"/>
                  </a:lnTo>
                  <a:lnTo>
                    <a:pt x="40" y="11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118" y="276"/>
                  </a:lnTo>
                  <a:lnTo>
                    <a:pt x="276" y="237"/>
                  </a:lnTo>
                  <a:lnTo>
                    <a:pt x="394" y="118"/>
                  </a:lnTo>
                  <a:lnTo>
                    <a:pt x="434" y="79"/>
                  </a:lnTo>
                  <a:lnTo>
                    <a:pt x="434" y="4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9"/>
            <p:cNvSpPr/>
            <p:nvPr/>
          </p:nvSpPr>
          <p:spPr>
            <a:xfrm>
              <a:off x="4038450" y="3875275"/>
              <a:ext cx="36475" cy="16750"/>
            </a:xfrm>
            <a:custGeom>
              <a:avLst/>
              <a:gdLst/>
              <a:ahLst/>
              <a:cxnLst/>
              <a:rect l="l" t="t" r="r" b="b"/>
              <a:pathLst>
                <a:path w="1459" h="670" extrusionOk="0">
                  <a:moveTo>
                    <a:pt x="1458" y="473"/>
                  </a:moveTo>
                  <a:lnTo>
                    <a:pt x="1458" y="473"/>
                  </a:lnTo>
                  <a:lnTo>
                    <a:pt x="1340" y="315"/>
                  </a:lnTo>
                  <a:lnTo>
                    <a:pt x="1143" y="158"/>
                  </a:lnTo>
                  <a:lnTo>
                    <a:pt x="986" y="79"/>
                  </a:lnTo>
                  <a:lnTo>
                    <a:pt x="789" y="0"/>
                  </a:lnTo>
                  <a:lnTo>
                    <a:pt x="592" y="0"/>
                  </a:lnTo>
                  <a:lnTo>
                    <a:pt x="355" y="0"/>
                  </a:lnTo>
                  <a:lnTo>
                    <a:pt x="198" y="79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80" y="315"/>
                  </a:lnTo>
                  <a:lnTo>
                    <a:pt x="237" y="433"/>
                  </a:lnTo>
                  <a:lnTo>
                    <a:pt x="395" y="552"/>
                  </a:lnTo>
                  <a:lnTo>
                    <a:pt x="592" y="630"/>
                  </a:lnTo>
                  <a:lnTo>
                    <a:pt x="828" y="670"/>
                  </a:lnTo>
                  <a:lnTo>
                    <a:pt x="1025" y="630"/>
                  </a:lnTo>
                  <a:lnTo>
                    <a:pt x="1262" y="591"/>
                  </a:lnTo>
                  <a:lnTo>
                    <a:pt x="1458" y="473"/>
                  </a:lnTo>
                  <a:lnTo>
                    <a:pt x="1458" y="4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9"/>
            <p:cNvSpPr/>
            <p:nvPr/>
          </p:nvSpPr>
          <p:spPr>
            <a:xfrm>
              <a:off x="4038450" y="3875275"/>
              <a:ext cx="19725" cy="14775"/>
            </a:xfrm>
            <a:custGeom>
              <a:avLst/>
              <a:gdLst/>
              <a:ahLst/>
              <a:cxnLst/>
              <a:rect l="l" t="t" r="r" b="b"/>
              <a:pathLst>
                <a:path w="789" h="591" extrusionOk="0">
                  <a:moveTo>
                    <a:pt x="749" y="0"/>
                  </a:moveTo>
                  <a:lnTo>
                    <a:pt x="749" y="0"/>
                  </a:lnTo>
                  <a:lnTo>
                    <a:pt x="552" y="0"/>
                  </a:lnTo>
                  <a:lnTo>
                    <a:pt x="355" y="0"/>
                  </a:lnTo>
                  <a:lnTo>
                    <a:pt x="159" y="79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80" y="315"/>
                  </a:lnTo>
                  <a:lnTo>
                    <a:pt x="198" y="433"/>
                  </a:lnTo>
                  <a:lnTo>
                    <a:pt x="316" y="512"/>
                  </a:lnTo>
                  <a:lnTo>
                    <a:pt x="513" y="591"/>
                  </a:lnTo>
                  <a:lnTo>
                    <a:pt x="513" y="591"/>
                  </a:lnTo>
                  <a:lnTo>
                    <a:pt x="631" y="512"/>
                  </a:lnTo>
                  <a:lnTo>
                    <a:pt x="710" y="433"/>
                  </a:lnTo>
                  <a:lnTo>
                    <a:pt x="749" y="315"/>
                  </a:lnTo>
                  <a:lnTo>
                    <a:pt x="789" y="197"/>
                  </a:lnTo>
                  <a:lnTo>
                    <a:pt x="789" y="197"/>
                  </a:lnTo>
                  <a:lnTo>
                    <a:pt x="789" y="79"/>
                  </a:lnTo>
                  <a:lnTo>
                    <a:pt x="749" y="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9"/>
            <p:cNvSpPr/>
            <p:nvPr/>
          </p:nvSpPr>
          <p:spPr>
            <a:xfrm>
              <a:off x="4028625" y="3869350"/>
              <a:ext cx="9850" cy="8900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79" y="1"/>
                  </a:moveTo>
                  <a:lnTo>
                    <a:pt x="3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118" y="276"/>
                  </a:lnTo>
                  <a:lnTo>
                    <a:pt x="197" y="316"/>
                  </a:lnTo>
                  <a:lnTo>
                    <a:pt x="315" y="355"/>
                  </a:lnTo>
                  <a:lnTo>
                    <a:pt x="355" y="355"/>
                  </a:lnTo>
                  <a:lnTo>
                    <a:pt x="394" y="316"/>
                  </a:lnTo>
                  <a:lnTo>
                    <a:pt x="394" y="237"/>
                  </a:lnTo>
                  <a:lnTo>
                    <a:pt x="355" y="198"/>
                  </a:lnTo>
                  <a:lnTo>
                    <a:pt x="236" y="158"/>
                  </a:lnTo>
                  <a:lnTo>
                    <a:pt x="11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9"/>
            <p:cNvSpPr/>
            <p:nvPr/>
          </p:nvSpPr>
          <p:spPr>
            <a:xfrm>
              <a:off x="4035500" y="3866400"/>
              <a:ext cx="8900" cy="8900"/>
            </a:xfrm>
            <a:custGeom>
              <a:avLst/>
              <a:gdLst/>
              <a:ahLst/>
              <a:cxnLst/>
              <a:rect l="l" t="t" r="r" b="b"/>
              <a:pathLst>
                <a:path w="356" h="356" extrusionOk="0">
                  <a:moveTo>
                    <a:pt x="119" y="1"/>
                  </a:moveTo>
                  <a:lnTo>
                    <a:pt x="40" y="40"/>
                  </a:lnTo>
                  <a:lnTo>
                    <a:pt x="1" y="79"/>
                  </a:lnTo>
                  <a:lnTo>
                    <a:pt x="40" y="119"/>
                  </a:lnTo>
                  <a:lnTo>
                    <a:pt x="119" y="237"/>
                  </a:lnTo>
                  <a:lnTo>
                    <a:pt x="237" y="316"/>
                  </a:lnTo>
                  <a:lnTo>
                    <a:pt x="316" y="355"/>
                  </a:lnTo>
                  <a:lnTo>
                    <a:pt x="355" y="316"/>
                  </a:lnTo>
                  <a:lnTo>
                    <a:pt x="355" y="237"/>
                  </a:lnTo>
                  <a:lnTo>
                    <a:pt x="316" y="197"/>
                  </a:lnTo>
                  <a:lnTo>
                    <a:pt x="237" y="119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9"/>
            <p:cNvSpPr/>
            <p:nvPr/>
          </p:nvSpPr>
          <p:spPr>
            <a:xfrm>
              <a:off x="4094600" y="3858525"/>
              <a:ext cx="31525" cy="12825"/>
            </a:xfrm>
            <a:custGeom>
              <a:avLst/>
              <a:gdLst/>
              <a:ahLst/>
              <a:cxnLst/>
              <a:rect l="l" t="t" r="r" b="b"/>
              <a:pathLst>
                <a:path w="1261" h="513" extrusionOk="0">
                  <a:moveTo>
                    <a:pt x="79" y="0"/>
                  </a:moveTo>
                  <a:lnTo>
                    <a:pt x="40" y="40"/>
                  </a:lnTo>
                  <a:lnTo>
                    <a:pt x="0" y="79"/>
                  </a:lnTo>
                  <a:lnTo>
                    <a:pt x="40" y="119"/>
                  </a:lnTo>
                  <a:lnTo>
                    <a:pt x="79" y="158"/>
                  </a:lnTo>
                  <a:lnTo>
                    <a:pt x="355" y="197"/>
                  </a:lnTo>
                  <a:lnTo>
                    <a:pt x="631" y="276"/>
                  </a:lnTo>
                  <a:lnTo>
                    <a:pt x="906" y="355"/>
                  </a:lnTo>
                  <a:lnTo>
                    <a:pt x="1143" y="512"/>
                  </a:lnTo>
                  <a:lnTo>
                    <a:pt x="1221" y="512"/>
                  </a:lnTo>
                  <a:lnTo>
                    <a:pt x="1261" y="473"/>
                  </a:lnTo>
                  <a:lnTo>
                    <a:pt x="1261" y="434"/>
                  </a:lnTo>
                  <a:lnTo>
                    <a:pt x="1221" y="355"/>
                  </a:lnTo>
                  <a:lnTo>
                    <a:pt x="946" y="237"/>
                  </a:lnTo>
                  <a:lnTo>
                    <a:pt x="670" y="119"/>
                  </a:lnTo>
                  <a:lnTo>
                    <a:pt x="394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9"/>
            <p:cNvSpPr/>
            <p:nvPr/>
          </p:nvSpPr>
          <p:spPr>
            <a:xfrm>
              <a:off x="3860225" y="4180550"/>
              <a:ext cx="128025" cy="312200"/>
            </a:xfrm>
            <a:custGeom>
              <a:avLst/>
              <a:gdLst/>
              <a:ahLst/>
              <a:cxnLst/>
              <a:rect l="l" t="t" r="r" b="b"/>
              <a:pathLst>
                <a:path w="5121" h="12488" extrusionOk="0">
                  <a:moveTo>
                    <a:pt x="0" y="12488"/>
                  </a:moveTo>
                  <a:lnTo>
                    <a:pt x="2048" y="1"/>
                  </a:lnTo>
                  <a:lnTo>
                    <a:pt x="5121" y="1104"/>
                  </a:lnTo>
                  <a:lnTo>
                    <a:pt x="5121" y="5594"/>
                  </a:lnTo>
                  <a:lnTo>
                    <a:pt x="4727" y="12488"/>
                  </a:lnTo>
                  <a:lnTo>
                    <a:pt x="0" y="12488"/>
                  </a:lnTo>
                  <a:lnTo>
                    <a:pt x="0" y="12488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9"/>
            <p:cNvSpPr/>
            <p:nvPr/>
          </p:nvSpPr>
          <p:spPr>
            <a:xfrm>
              <a:off x="3978400" y="4159875"/>
              <a:ext cx="13800" cy="302350"/>
            </a:xfrm>
            <a:custGeom>
              <a:avLst/>
              <a:gdLst/>
              <a:ahLst/>
              <a:cxnLst/>
              <a:rect l="l" t="t" r="r" b="b"/>
              <a:pathLst>
                <a:path w="552" h="12094" extrusionOk="0">
                  <a:moveTo>
                    <a:pt x="473" y="0"/>
                  </a:moveTo>
                  <a:lnTo>
                    <a:pt x="394" y="40"/>
                  </a:lnTo>
                  <a:lnTo>
                    <a:pt x="394" y="79"/>
                  </a:lnTo>
                  <a:lnTo>
                    <a:pt x="0" y="12015"/>
                  </a:lnTo>
                  <a:lnTo>
                    <a:pt x="0" y="12094"/>
                  </a:lnTo>
                  <a:lnTo>
                    <a:pt x="118" y="12094"/>
                  </a:lnTo>
                  <a:lnTo>
                    <a:pt x="158" y="12015"/>
                  </a:lnTo>
                  <a:lnTo>
                    <a:pt x="552" y="118"/>
                  </a:lnTo>
                  <a:lnTo>
                    <a:pt x="512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9"/>
            <p:cNvSpPr/>
            <p:nvPr/>
          </p:nvSpPr>
          <p:spPr>
            <a:xfrm>
              <a:off x="4015800" y="4168725"/>
              <a:ext cx="461900" cy="343725"/>
            </a:xfrm>
            <a:custGeom>
              <a:avLst/>
              <a:gdLst/>
              <a:ahLst/>
              <a:cxnLst/>
              <a:rect l="l" t="t" r="r" b="b"/>
              <a:pathLst>
                <a:path w="18476" h="13749" extrusionOk="0">
                  <a:moveTo>
                    <a:pt x="9179" y="9061"/>
                  </a:moveTo>
                  <a:lnTo>
                    <a:pt x="12646" y="7919"/>
                  </a:lnTo>
                  <a:lnTo>
                    <a:pt x="10991" y="4531"/>
                  </a:lnTo>
                  <a:lnTo>
                    <a:pt x="10952" y="1813"/>
                  </a:lnTo>
                  <a:lnTo>
                    <a:pt x="14458" y="1"/>
                  </a:lnTo>
                  <a:lnTo>
                    <a:pt x="17491" y="6382"/>
                  </a:lnTo>
                  <a:lnTo>
                    <a:pt x="17491" y="6382"/>
                  </a:lnTo>
                  <a:lnTo>
                    <a:pt x="17806" y="7052"/>
                  </a:lnTo>
                  <a:lnTo>
                    <a:pt x="18043" y="7643"/>
                  </a:lnTo>
                  <a:lnTo>
                    <a:pt x="18239" y="8194"/>
                  </a:lnTo>
                  <a:lnTo>
                    <a:pt x="18358" y="8706"/>
                  </a:lnTo>
                  <a:lnTo>
                    <a:pt x="18436" y="9179"/>
                  </a:lnTo>
                  <a:lnTo>
                    <a:pt x="18476" y="9612"/>
                  </a:lnTo>
                  <a:lnTo>
                    <a:pt x="18436" y="10046"/>
                  </a:lnTo>
                  <a:lnTo>
                    <a:pt x="18358" y="10400"/>
                  </a:lnTo>
                  <a:lnTo>
                    <a:pt x="18239" y="10755"/>
                  </a:lnTo>
                  <a:lnTo>
                    <a:pt x="18082" y="11070"/>
                  </a:lnTo>
                  <a:lnTo>
                    <a:pt x="17846" y="11346"/>
                  </a:lnTo>
                  <a:lnTo>
                    <a:pt x="17609" y="11582"/>
                  </a:lnTo>
                  <a:lnTo>
                    <a:pt x="17333" y="11818"/>
                  </a:lnTo>
                  <a:lnTo>
                    <a:pt x="17058" y="12055"/>
                  </a:lnTo>
                  <a:lnTo>
                    <a:pt x="16703" y="12212"/>
                  </a:lnTo>
                  <a:lnTo>
                    <a:pt x="16349" y="12370"/>
                  </a:lnTo>
                  <a:lnTo>
                    <a:pt x="15955" y="12527"/>
                  </a:lnTo>
                  <a:lnTo>
                    <a:pt x="15561" y="12646"/>
                  </a:lnTo>
                  <a:lnTo>
                    <a:pt x="14694" y="12843"/>
                  </a:lnTo>
                  <a:lnTo>
                    <a:pt x="13788" y="13000"/>
                  </a:lnTo>
                  <a:lnTo>
                    <a:pt x="12843" y="13118"/>
                  </a:lnTo>
                  <a:lnTo>
                    <a:pt x="10991" y="13237"/>
                  </a:lnTo>
                  <a:lnTo>
                    <a:pt x="9258" y="13315"/>
                  </a:lnTo>
                  <a:lnTo>
                    <a:pt x="9258" y="13315"/>
                  </a:lnTo>
                  <a:lnTo>
                    <a:pt x="7092" y="13630"/>
                  </a:lnTo>
                  <a:lnTo>
                    <a:pt x="6382" y="13709"/>
                  </a:lnTo>
                  <a:lnTo>
                    <a:pt x="5634" y="13749"/>
                  </a:lnTo>
                  <a:lnTo>
                    <a:pt x="4925" y="13749"/>
                  </a:lnTo>
                  <a:lnTo>
                    <a:pt x="4177" y="13749"/>
                  </a:lnTo>
                  <a:lnTo>
                    <a:pt x="4177" y="13749"/>
                  </a:lnTo>
                  <a:lnTo>
                    <a:pt x="3625" y="13670"/>
                  </a:lnTo>
                  <a:lnTo>
                    <a:pt x="3113" y="13591"/>
                  </a:lnTo>
                  <a:lnTo>
                    <a:pt x="2640" y="13433"/>
                  </a:lnTo>
                  <a:lnTo>
                    <a:pt x="2246" y="13276"/>
                  </a:lnTo>
                  <a:lnTo>
                    <a:pt x="1892" y="13079"/>
                  </a:lnTo>
                  <a:lnTo>
                    <a:pt x="1616" y="12843"/>
                  </a:lnTo>
                  <a:lnTo>
                    <a:pt x="1458" y="12606"/>
                  </a:lnTo>
                  <a:lnTo>
                    <a:pt x="1419" y="12488"/>
                  </a:lnTo>
                  <a:lnTo>
                    <a:pt x="1380" y="12370"/>
                  </a:lnTo>
                  <a:lnTo>
                    <a:pt x="1380" y="12370"/>
                  </a:lnTo>
                  <a:lnTo>
                    <a:pt x="1104" y="12252"/>
                  </a:lnTo>
                  <a:lnTo>
                    <a:pt x="868" y="12134"/>
                  </a:lnTo>
                  <a:lnTo>
                    <a:pt x="671" y="11976"/>
                  </a:lnTo>
                  <a:lnTo>
                    <a:pt x="513" y="11779"/>
                  </a:lnTo>
                  <a:lnTo>
                    <a:pt x="355" y="11582"/>
                  </a:lnTo>
                  <a:lnTo>
                    <a:pt x="277" y="11385"/>
                  </a:lnTo>
                  <a:lnTo>
                    <a:pt x="237" y="11188"/>
                  </a:lnTo>
                  <a:lnTo>
                    <a:pt x="237" y="10991"/>
                  </a:lnTo>
                  <a:lnTo>
                    <a:pt x="237" y="10991"/>
                  </a:lnTo>
                  <a:lnTo>
                    <a:pt x="80" y="10794"/>
                  </a:lnTo>
                  <a:lnTo>
                    <a:pt x="1" y="10637"/>
                  </a:lnTo>
                  <a:lnTo>
                    <a:pt x="1" y="10440"/>
                  </a:lnTo>
                  <a:lnTo>
                    <a:pt x="80" y="10282"/>
                  </a:lnTo>
                  <a:lnTo>
                    <a:pt x="198" y="10125"/>
                  </a:lnTo>
                  <a:lnTo>
                    <a:pt x="316" y="10046"/>
                  </a:lnTo>
                  <a:lnTo>
                    <a:pt x="474" y="10006"/>
                  </a:lnTo>
                  <a:lnTo>
                    <a:pt x="671" y="10006"/>
                  </a:lnTo>
                  <a:lnTo>
                    <a:pt x="671" y="10006"/>
                  </a:lnTo>
                  <a:lnTo>
                    <a:pt x="789" y="9809"/>
                  </a:lnTo>
                  <a:lnTo>
                    <a:pt x="946" y="9691"/>
                  </a:lnTo>
                  <a:lnTo>
                    <a:pt x="1183" y="9573"/>
                  </a:lnTo>
                  <a:lnTo>
                    <a:pt x="1419" y="9573"/>
                  </a:lnTo>
                  <a:lnTo>
                    <a:pt x="1655" y="9573"/>
                  </a:lnTo>
                  <a:lnTo>
                    <a:pt x="1971" y="9612"/>
                  </a:lnTo>
                  <a:lnTo>
                    <a:pt x="2561" y="9731"/>
                  </a:lnTo>
                  <a:lnTo>
                    <a:pt x="3270" y="9928"/>
                  </a:lnTo>
                  <a:lnTo>
                    <a:pt x="3980" y="10085"/>
                  </a:lnTo>
                  <a:lnTo>
                    <a:pt x="4334" y="10125"/>
                  </a:lnTo>
                  <a:lnTo>
                    <a:pt x="4689" y="10164"/>
                  </a:lnTo>
                  <a:lnTo>
                    <a:pt x="5043" y="10125"/>
                  </a:lnTo>
                  <a:lnTo>
                    <a:pt x="5398" y="10085"/>
                  </a:lnTo>
                  <a:lnTo>
                    <a:pt x="5398" y="10085"/>
                  </a:lnTo>
                  <a:lnTo>
                    <a:pt x="5476" y="9928"/>
                  </a:lnTo>
                  <a:lnTo>
                    <a:pt x="5516" y="9770"/>
                  </a:lnTo>
                  <a:lnTo>
                    <a:pt x="5476" y="9691"/>
                  </a:lnTo>
                  <a:lnTo>
                    <a:pt x="5398" y="9612"/>
                  </a:lnTo>
                  <a:lnTo>
                    <a:pt x="5240" y="9573"/>
                  </a:lnTo>
                  <a:lnTo>
                    <a:pt x="5083" y="9534"/>
                  </a:lnTo>
                  <a:lnTo>
                    <a:pt x="4649" y="9455"/>
                  </a:lnTo>
                  <a:lnTo>
                    <a:pt x="4216" y="9376"/>
                  </a:lnTo>
                  <a:lnTo>
                    <a:pt x="4019" y="9337"/>
                  </a:lnTo>
                  <a:lnTo>
                    <a:pt x="3861" y="9258"/>
                  </a:lnTo>
                  <a:lnTo>
                    <a:pt x="3704" y="9140"/>
                  </a:lnTo>
                  <a:lnTo>
                    <a:pt x="3625" y="9022"/>
                  </a:lnTo>
                  <a:lnTo>
                    <a:pt x="3586" y="8864"/>
                  </a:lnTo>
                  <a:lnTo>
                    <a:pt x="3625" y="8628"/>
                  </a:lnTo>
                  <a:lnTo>
                    <a:pt x="3625" y="8628"/>
                  </a:lnTo>
                  <a:lnTo>
                    <a:pt x="3822" y="8588"/>
                  </a:lnTo>
                  <a:lnTo>
                    <a:pt x="4413" y="8509"/>
                  </a:lnTo>
                  <a:lnTo>
                    <a:pt x="5201" y="8470"/>
                  </a:lnTo>
                  <a:lnTo>
                    <a:pt x="6146" y="8431"/>
                  </a:lnTo>
                  <a:lnTo>
                    <a:pt x="7131" y="8431"/>
                  </a:lnTo>
                  <a:lnTo>
                    <a:pt x="7604" y="8470"/>
                  </a:lnTo>
                  <a:lnTo>
                    <a:pt x="8037" y="8549"/>
                  </a:lnTo>
                  <a:lnTo>
                    <a:pt x="8431" y="8628"/>
                  </a:lnTo>
                  <a:lnTo>
                    <a:pt x="8746" y="8746"/>
                  </a:lnTo>
                  <a:lnTo>
                    <a:pt x="9022" y="8903"/>
                  </a:lnTo>
                  <a:lnTo>
                    <a:pt x="9179" y="9061"/>
                  </a:lnTo>
                  <a:lnTo>
                    <a:pt x="9179" y="9061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9"/>
            <p:cNvSpPr/>
            <p:nvPr/>
          </p:nvSpPr>
          <p:spPr>
            <a:xfrm>
              <a:off x="4269900" y="4342050"/>
              <a:ext cx="134925" cy="46325"/>
            </a:xfrm>
            <a:custGeom>
              <a:avLst/>
              <a:gdLst/>
              <a:ahLst/>
              <a:cxnLst/>
              <a:rect l="l" t="t" r="r" b="b"/>
              <a:pathLst>
                <a:path w="5397" h="1853" extrusionOk="0">
                  <a:moveTo>
                    <a:pt x="5279" y="1"/>
                  </a:moveTo>
                  <a:lnTo>
                    <a:pt x="39" y="1734"/>
                  </a:lnTo>
                  <a:lnTo>
                    <a:pt x="0" y="1773"/>
                  </a:lnTo>
                  <a:lnTo>
                    <a:pt x="0" y="1813"/>
                  </a:lnTo>
                  <a:lnTo>
                    <a:pt x="39" y="1852"/>
                  </a:lnTo>
                  <a:lnTo>
                    <a:pt x="79" y="1852"/>
                  </a:lnTo>
                  <a:lnTo>
                    <a:pt x="5357" y="119"/>
                  </a:lnTo>
                  <a:lnTo>
                    <a:pt x="5397" y="119"/>
                  </a:lnTo>
                  <a:lnTo>
                    <a:pt x="5397" y="40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9"/>
            <p:cNvSpPr/>
            <p:nvPr/>
          </p:nvSpPr>
          <p:spPr>
            <a:xfrm>
              <a:off x="4286625" y="4161850"/>
              <a:ext cx="7900" cy="194025"/>
            </a:xfrm>
            <a:custGeom>
              <a:avLst/>
              <a:gdLst/>
              <a:ahLst/>
              <a:cxnLst/>
              <a:rect l="l" t="t" r="r" b="b"/>
              <a:pathLst>
                <a:path w="316" h="7761" extrusionOk="0">
                  <a:moveTo>
                    <a:pt x="80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158" y="7682"/>
                  </a:lnTo>
                  <a:lnTo>
                    <a:pt x="198" y="7721"/>
                  </a:lnTo>
                  <a:lnTo>
                    <a:pt x="237" y="7760"/>
                  </a:lnTo>
                  <a:lnTo>
                    <a:pt x="277" y="7721"/>
                  </a:lnTo>
                  <a:lnTo>
                    <a:pt x="316" y="7642"/>
                  </a:lnTo>
                  <a:lnTo>
                    <a:pt x="158" y="79"/>
                  </a:lnTo>
                  <a:lnTo>
                    <a:pt x="119" y="3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9"/>
            <p:cNvSpPr/>
            <p:nvPr/>
          </p:nvSpPr>
          <p:spPr>
            <a:xfrm>
              <a:off x="4030575" y="4416900"/>
              <a:ext cx="102450" cy="33500"/>
            </a:xfrm>
            <a:custGeom>
              <a:avLst/>
              <a:gdLst/>
              <a:ahLst/>
              <a:cxnLst/>
              <a:rect l="l" t="t" r="r" b="b"/>
              <a:pathLst>
                <a:path w="4098" h="1340" extrusionOk="0">
                  <a:moveTo>
                    <a:pt x="4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434" y="355"/>
                  </a:lnTo>
                  <a:lnTo>
                    <a:pt x="867" y="552"/>
                  </a:lnTo>
                  <a:lnTo>
                    <a:pt x="1813" y="867"/>
                  </a:lnTo>
                  <a:lnTo>
                    <a:pt x="2443" y="1025"/>
                  </a:lnTo>
                  <a:lnTo>
                    <a:pt x="3034" y="1182"/>
                  </a:lnTo>
                  <a:lnTo>
                    <a:pt x="3979" y="1340"/>
                  </a:lnTo>
                  <a:lnTo>
                    <a:pt x="4058" y="1340"/>
                  </a:lnTo>
                  <a:lnTo>
                    <a:pt x="4098" y="1261"/>
                  </a:lnTo>
                  <a:lnTo>
                    <a:pt x="4058" y="1222"/>
                  </a:lnTo>
                  <a:lnTo>
                    <a:pt x="4019" y="1182"/>
                  </a:lnTo>
                  <a:lnTo>
                    <a:pt x="3073" y="1025"/>
                  </a:lnTo>
                  <a:lnTo>
                    <a:pt x="2483" y="907"/>
                  </a:lnTo>
                  <a:lnTo>
                    <a:pt x="1892" y="710"/>
                  </a:lnTo>
                  <a:lnTo>
                    <a:pt x="946" y="395"/>
                  </a:lnTo>
                  <a:lnTo>
                    <a:pt x="513" y="23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9"/>
            <p:cNvSpPr/>
            <p:nvPr/>
          </p:nvSpPr>
          <p:spPr>
            <a:xfrm>
              <a:off x="4019750" y="4441525"/>
              <a:ext cx="109350" cy="32525"/>
            </a:xfrm>
            <a:custGeom>
              <a:avLst/>
              <a:gdLst/>
              <a:ahLst/>
              <a:cxnLst/>
              <a:rect l="l" t="t" r="r" b="b"/>
              <a:pathLst>
                <a:path w="4374" h="1301" extrusionOk="0">
                  <a:moveTo>
                    <a:pt x="4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40" y="119"/>
                  </a:lnTo>
                  <a:lnTo>
                    <a:pt x="434" y="316"/>
                  </a:lnTo>
                  <a:lnTo>
                    <a:pt x="907" y="513"/>
                  </a:lnTo>
                  <a:lnTo>
                    <a:pt x="1852" y="828"/>
                  </a:lnTo>
                  <a:lnTo>
                    <a:pt x="2561" y="985"/>
                  </a:lnTo>
                  <a:lnTo>
                    <a:pt x="3231" y="1143"/>
                  </a:lnTo>
                  <a:lnTo>
                    <a:pt x="4294" y="1300"/>
                  </a:lnTo>
                  <a:lnTo>
                    <a:pt x="4373" y="1300"/>
                  </a:lnTo>
                  <a:lnTo>
                    <a:pt x="4373" y="1222"/>
                  </a:lnTo>
                  <a:lnTo>
                    <a:pt x="4373" y="1182"/>
                  </a:lnTo>
                  <a:lnTo>
                    <a:pt x="4334" y="1143"/>
                  </a:lnTo>
                  <a:lnTo>
                    <a:pt x="3270" y="985"/>
                  </a:lnTo>
                  <a:lnTo>
                    <a:pt x="2600" y="828"/>
                  </a:lnTo>
                  <a:lnTo>
                    <a:pt x="1891" y="670"/>
                  </a:lnTo>
                  <a:lnTo>
                    <a:pt x="946" y="355"/>
                  </a:lnTo>
                  <a:lnTo>
                    <a:pt x="513" y="19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9"/>
            <p:cNvSpPr/>
            <p:nvPr/>
          </p:nvSpPr>
          <p:spPr>
            <a:xfrm>
              <a:off x="4048300" y="4475000"/>
              <a:ext cx="78825" cy="19725"/>
            </a:xfrm>
            <a:custGeom>
              <a:avLst/>
              <a:gdLst/>
              <a:ahLst/>
              <a:cxnLst/>
              <a:rect l="l" t="t" r="r" b="b"/>
              <a:pathLst>
                <a:path w="3153" h="789" extrusionOk="0">
                  <a:moveTo>
                    <a:pt x="4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710" y="355"/>
                  </a:lnTo>
                  <a:lnTo>
                    <a:pt x="1380" y="513"/>
                  </a:lnTo>
                  <a:lnTo>
                    <a:pt x="2325" y="710"/>
                  </a:lnTo>
                  <a:lnTo>
                    <a:pt x="3034" y="789"/>
                  </a:lnTo>
                  <a:lnTo>
                    <a:pt x="3113" y="789"/>
                  </a:lnTo>
                  <a:lnTo>
                    <a:pt x="3152" y="710"/>
                  </a:lnTo>
                  <a:lnTo>
                    <a:pt x="3113" y="670"/>
                  </a:lnTo>
                  <a:lnTo>
                    <a:pt x="3073" y="631"/>
                  </a:lnTo>
                  <a:lnTo>
                    <a:pt x="2325" y="552"/>
                  </a:lnTo>
                  <a:lnTo>
                    <a:pt x="1419" y="355"/>
                  </a:lnTo>
                  <a:lnTo>
                    <a:pt x="749" y="19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4" name="Google Shape;3264;p39"/>
          <p:cNvGrpSpPr/>
          <p:nvPr/>
        </p:nvGrpSpPr>
        <p:grpSpPr>
          <a:xfrm>
            <a:off x="1312956" y="1168533"/>
            <a:ext cx="6244262" cy="1028341"/>
            <a:chOff x="1312956" y="1168533"/>
            <a:chExt cx="6244262" cy="1028341"/>
          </a:xfrm>
        </p:grpSpPr>
        <p:grpSp>
          <p:nvGrpSpPr>
            <p:cNvPr id="3265" name="Google Shape;3265;p39"/>
            <p:cNvGrpSpPr/>
            <p:nvPr/>
          </p:nvGrpSpPr>
          <p:grpSpPr>
            <a:xfrm>
              <a:off x="1312956" y="1478458"/>
              <a:ext cx="537287" cy="718416"/>
              <a:chOff x="1665425" y="929500"/>
              <a:chExt cx="352250" cy="471000"/>
            </a:xfrm>
          </p:grpSpPr>
          <p:sp>
            <p:nvSpPr>
              <p:cNvPr id="3266" name="Google Shape;3266;p39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9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9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69" name="Google Shape;3269;p39"/>
            <p:cNvGrpSpPr/>
            <p:nvPr/>
          </p:nvGrpSpPr>
          <p:grpSpPr>
            <a:xfrm flipH="1">
              <a:off x="7019931" y="1168533"/>
              <a:ext cx="537287" cy="718416"/>
              <a:chOff x="1665425" y="929500"/>
              <a:chExt cx="352250" cy="471000"/>
            </a:xfrm>
          </p:grpSpPr>
          <p:sp>
            <p:nvSpPr>
              <p:cNvPr id="3270" name="Google Shape;3270;p39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9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9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3" name="Google Shape;3273;p39"/>
          <p:cNvGrpSpPr/>
          <p:nvPr/>
        </p:nvGrpSpPr>
        <p:grpSpPr>
          <a:xfrm rot="274093" flipH="1">
            <a:off x="7082239" y="2319598"/>
            <a:ext cx="3287526" cy="3176820"/>
            <a:chOff x="2956175" y="3600500"/>
            <a:chExt cx="965125" cy="932625"/>
          </a:xfrm>
        </p:grpSpPr>
        <p:sp>
          <p:nvSpPr>
            <p:cNvPr id="3274" name="Google Shape;3274;p39"/>
            <p:cNvSpPr/>
            <p:nvPr/>
          </p:nvSpPr>
          <p:spPr>
            <a:xfrm>
              <a:off x="2968975" y="3935325"/>
              <a:ext cx="736650" cy="557425"/>
            </a:xfrm>
            <a:custGeom>
              <a:avLst/>
              <a:gdLst/>
              <a:ahLst/>
              <a:cxnLst/>
              <a:rect l="l" t="t" r="r" b="b"/>
              <a:pathLst>
                <a:path w="29466" h="22297" extrusionOk="0">
                  <a:moveTo>
                    <a:pt x="10951" y="22297"/>
                  </a:moveTo>
                  <a:lnTo>
                    <a:pt x="9848" y="10164"/>
                  </a:lnTo>
                  <a:lnTo>
                    <a:pt x="8824" y="12015"/>
                  </a:lnTo>
                  <a:lnTo>
                    <a:pt x="0" y="13434"/>
                  </a:lnTo>
                  <a:lnTo>
                    <a:pt x="0" y="13434"/>
                  </a:lnTo>
                  <a:lnTo>
                    <a:pt x="433" y="12567"/>
                  </a:lnTo>
                  <a:lnTo>
                    <a:pt x="867" y="11740"/>
                  </a:lnTo>
                  <a:lnTo>
                    <a:pt x="1340" y="10952"/>
                  </a:lnTo>
                  <a:lnTo>
                    <a:pt x="1812" y="10164"/>
                  </a:lnTo>
                  <a:lnTo>
                    <a:pt x="2285" y="9416"/>
                  </a:lnTo>
                  <a:lnTo>
                    <a:pt x="2758" y="8707"/>
                  </a:lnTo>
                  <a:lnTo>
                    <a:pt x="3782" y="7407"/>
                  </a:lnTo>
                  <a:lnTo>
                    <a:pt x="4767" y="6185"/>
                  </a:lnTo>
                  <a:lnTo>
                    <a:pt x="5791" y="5043"/>
                  </a:lnTo>
                  <a:lnTo>
                    <a:pt x="6776" y="4058"/>
                  </a:lnTo>
                  <a:lnTo>
                    <a:pt x="7721" y="3152"/>
                  </a:lnTo>
                  <a:lnTo>
                    <a:pt x="7721" y="3152"/>
                  </a:lnTo>
                  <a:lnTo>
                    <a:pt x="8509" y="2443"/>
                  </a:lnTo>
                  <a:lnTo>
                    <a:pt x="9297" y="1892"/>
                  </a:lnTo>
                  <a:lnTo>
                    <a:pt x="10085" y="1380"/>
                  </a:lnTo>
                  <a:lnTo>
                    <a:pt x="10912" y="986"/>
                  </a:lnTo>
                  <a:lnTo>
                    <a:pt x="11739" y="671"/>
                  </a:lnTo>
                  <a:lnTo>
                    <a:pt x="12527" y="434"/>
                  </a:lnTo>
                  <a:lnTo>
                    <a:pt x="13315" y="277"/>
                  </a:lnTo>
                  <a:lnTo>
                    <a:pt x="14103" y="119"/>
                  </a:lnTo>
                  <a:lnTo>
                    <a:pt x="14890" y="80"/>
                  </a:lnTo>
                  <a:lnTo>
                    <a:pt x="15639" y="40"/>
                  </a:lnTo>
                  <a:lnTo>
                    <a:pt x="16387" y="1"/>
                  </a:lnTo>
                  <a:lnTo>
                    <a:pt x="17096" y="40"/>
                  </a:lnTo>
                  <a:lnTo>
                    <a:pt x="18396" y="119"/>
                  </a:lnTo>
                  <a:lnTo>
                    <a:pt x="19539" y="159"/>
                  </a:lnTo>
                  <a:lnTo>
                    <a:pt x="19539" y="159"/>
                  </a:lnTo>
                  <a:lnTo>
                    <a:pt x="20366" y="198"/>
                  </a:lnTo>
                  <a:lnTo>
                    <a:pt x="21193" y="277"/>
                  </a:lnTo>
                  <a:lnTo>
                    <a:pt x="21981" y="395"/>
                  </a:lnTo>
                  <a:lnTo>
                    <a:pt x="22769" y="552"/>
                  </a:lnTo>
                  <a:lnTo>
                    <a:pt x="23517" y="710"/>
                  </a:lnTo>
                  <a:lnTo>
                    <a:pt x="24266" y="946"/>
                  </a:lnTo>
                  <a:lnTo>
                    <a:pt x="24975" y="1222"/>
                  </a:lnTo>
                  <a:lnTo>
                    <a:pt x="25684" y="1537"/>
                  </a:lnTo>
                  <a:lnTo>
                    <a:pt x="26314" y="1931"/>
                  </a:lnTo>
                  <a:lnTo>
                    <a:pt x="26905" y="2364"/>
                  </a:lnTo>
                  <a:lnTo>
                    <a:pt x="27496" y="2877"/>
                  </a:lnTo>
                  <a:lnTo>
                    <a:pt x="28008" y="3428"/>
                  </a:lnTo>
                  <a:lnTo>
                    <a:pt x="28441" y="4058"/>
                  </a:lnTo>
                  <a:lnTo>
                    <a:pt x="28875" y="4767"/>
                  </a:lnTo>
                  <a:lnTo>
                    <a:pt x="29190" y="5516"/>
                  </a:lnTo>
                  <a:lnTo>
                    <a:pt x="29465" y="6382"/>
                  </a:lnTo>
                  <a:lnTo>
                    <a:pt x="27811" y="18791"/>
                  </a:lnTo>
                  <a:lnTo>
                    <a:pt x="25920" y="14615"/>
                  </a:lnTo>
                  <a:lnTo>
                    <a:pt x="25644" y="22297"/>
                  </a:lnTo>
                  <a:lnTo>
                    <a:pt x="10951" y="22297"/>
                  </a:lnTo>
                  <a:lnTo>
                    <a:pt x="10951" y="2229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9"/>
            <p:cNvSpPr/>
            <p:nvPr/>
          </p:nvSpPr>
          <p:spPr>
            <a:xfrm>
              <a:off x="3207300" y="4113575"/>
              <a:ext cx="33500" cy="339800"/>
            </a:xfrm>
            <a:custGeom>
              <a:avLst/>
              <a:gdLst/>
              <a:ahLst/>
              <a:cxnLst/>
              <a:rect l="l" t="t" r="r" b="b"/>
              <a:pathLst>
                <a:path w="1340" h="13592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1182" y="13512"/>
                  </a:lnTo>
                  <a:lnTo>
                    <a:pt x="1221" y="13552"/>
                  </a:lnTo>
                  <a:lnTo>
                    <a:pt x="1300" y="13591"/>
                  </a:lnTo>
                  <a:lnTo>
                    <a:pt x="1339" y="13552"/>
                  </a:lnTo>
                  <a:lnTo>
                    <a:pt x="1339" y="13473"/>
                  </a:lnTo>
                  <a:lnTo>
                    <a:pt x="158" y="80"/>
                  </a:lnTo>
                  <a:lnTo>
                    <a:pt x="118" y="4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9"/>
            <p:cNvSpPr/>
            <p:nvPr/>
          </p:nvSpPr>
          <p:spPr>
            <a:xfrm>
              <a:off x="3664225" y="4051550"/>
              <a:ext cx="165475" cy="388025"/>
            </a:xfrm>
            <a:custGeom>
              <a:avLst/>
              <a:gdLst/>
              <a:ahLst/>
              <a:cxnLst/>
              <a:rect l="l" t="t" r="r" b="b"/>
              <a:pathLst>
                <a:path w="6619" h="15521" extrusionOk="0">
                  <a:moveTo>
                    <a:pt x="6107" y="40"/>
                  </a:moveTo>
                  <a:lnTo>
                    <a:pt x="1813" y="0"/>
                  </a:lnTo>
                  <a:lnTo>
                    <a:pt x="1" y="14142"/>
                  </a:lnTo>
                  <a:lnTo>
                    <a:pt x="1" y="14142"/>
                  </a:lnTo>
                  <a:lnTo>
                    <a:pt x="316" y="14457"/>
                  </a:lnTo>
                  <a:lnTo>
                    <a:pt x="710" y="14733"/>
                  </a:lnTo>
                  <a:lnTo>
                    <a:pt x="1104" y="15009"/>
                  </a:lnTo>
                  <a:lnTo>
                    <a:pt x="1577" y="15205"/>
                  </a:lnTo>
                  <a:lnTo>
                    <a:pt x="2089" y="15363"/>
                  </a:lnTo>
                  <a:lnTo>
                    <a:pt x="2561" y="15481"/>
                  </a:lnTo>
                  <a:lnTo>
                    <a:pt x="3113" y="15521"/>
                  </a:lnTo>
                  <a:lnTo>
                    <a:pt x="3625" y="15481"/>
                  </a:lnTo>
                  <a:lnTo>
                    <a:pt x="4098" y="15363"/>
                  </a:lnTo>
                  <a:lnTo>
                    <a:pt x="4610" y="15205"/>
                  </a:lnTo>
                  <a:lnTo>
                    <a:pt x="4807" y="15087"/>
                  </a:lnTo>
                  <a:lnTo>
                    <a:pt x="5043" y="14930"/>
                  </a:lnTo>
                  <a:lnTo>
                    <a:pt x="5240" y="14772"/>
                  </a:lnTo>
                  <a:lnTo>
                    <a:pt x="5437" y="14615"/>
                  </a:lnTo>
                  <a:lnTo>
                    <a:pt x="5595" y="14378"/>
                  </a:lnTo>
                  <a:lnTo>
                    <a:pt x="5792" y="14181"/>
                  </a:lnTo>
                  <a:lnTo>
                    <a:pt x="5910" y="13906"/>
                  </a:lnTo>
                  <a:lnTo>
                    <a:pt x="6067" y="13630"/>
                  </a:lnTo>
                  <a:lnTo>
                    <a:pt x="6146" y="13315"/>
                  </a:lnTo>
                  <a:lnTo>
                    <a:pt x="6264" y="13000"/>
                  </a:lnTo>
                  <a:lnTo>
                    <a:pt x="6304" y="12645"/>
                  </a:lnTo>
                  <a:lnTo>
                    <a:pt x="6382" y="12251"/>
                  </a:lnTo>
                  <a:lnTo>
                    <a:pt x="6382" y="12251"/>
                  </a:lnTo>
                  <a:lnTo>
                    <a:pt x="6501" y="10636"/>
                  </a:lnTo>
                  <a:lnTo>
                    <a:pt x="6579" y="9060"/>
                  </a:lnTo>
                  <a:lnTo>
                    <a:pt x="6619" y="7524"/>
                  </a:lnTo>
                  <a:lnTo>
                    <a:pt x="6579" y="6067"/>
                  </a:lnTo>
                  <a:lnTo>
                    <a:pt x="6540" y="4570"/>
                  </a:lnTo>
                  <a:lnTo>
                    <a:pt x="6422" y="3073"/>
                  </a:lnTo>
                  <a:lnTo>
                    <a:pt x="6304" y="1576"/>
                  </a:lnTo>
                  <a:lnTo>
                    <a:pt x="6107" y="40"/>
                  </a:lnTo>
                  <a:lnTo>
                    <a:pt x="6107" y="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9"/>
            <p:cNvSpPr/>
            <p:nvPr/>
          </p:nvSpPr>
          <p:spPr>
            <a:xfrm>
              <a:off x="3607125" y="4107675"/>
              <a:ext cx="17750" cy="425450"/>
            </a:xfrm>
            <a:custGeom>
              <a:avLst/>
              <a:gdLst/>
              <a:ahLst/>
              <a:cxnLst/>
              <a:rect l="l" t="t" r="r" b="b"/>
              <a:pathLst>
                <a:path w="710" h="17018" extrusionOk="0">
                  <a:moveTo>
                    <a:pt x="631" y="1"/>
                  </a:moveTo>
                  <a:lnTo>
                    <a:pt x="591" y="40"/>
                  </a:lnTo>
                  <a:lnTo>
                    <a:pt x="552" y="79"/>
                  </a:lnTo>
                  <a:lnTo>
                    <a:pt x="0" y="16939"/>
                  </a:lnTo>
                  <a:lnTo>
                    <a:pt x="0" y="16978"/>
                  </a:lnTo>
                  <a:lnTo>
                    <a:pt x="79" y="17018"/>
                  </a:lnTo>
                  <a:lnTo>
                    <a:pt x="118" y="16978"/>
                  </a:lnTo>
                  <a:lnTo>
                    <a:pt x="158" y="16939"/>
                  </a:lnTo>
                  <a:lnTo>
                    <a:pt x="709" y="79"/>
                  </a:lnTo>
                  <a:lnTo>
                    <a:pt x="670" y="4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9"/>
            <p:cNvSpPr/>
            <p:nvPr/>
          </p:nvSpPr>
          <p:spPr>
            <a:xfrm>
              <a:off x="3672125" y="4049575"/>
              <a:ext cx="39400" cy="280700"/>
            </a:xfrm>
            <a:custGeom>
              <a:avLst/>
              <a:gdLst/>
              <a:ahLst/>
              <a:cxnLst/>
              <a:rect l="l" t="t" r="r" b="b"/>
              <a:pathLst>
                <a:path w="1576" h="11228" extrusionOk="0">
                  <a:moveTo>
                    <a:pt x="1536" y="0"/>
                  </a:moveTo>
                  <a:lnTo>
                    <a:pt x="1458" y="40"/>
                  </a:lnTo>
                  <a:lnTo>
                    <a:pt x="1418" y="79"/>
                  </a:lnTo>
                  <a:lnTo>
                    <a:pt x="0" y="11148"/>
                  </a:lnTo>
                  <a:lnTo>
                    <a:pt x="40" y="11188"/>
                  </a:lnTo>
                  <a:lnTo>
                    <a:pt x="79" y="11227"/>
                  </a:lnTo>
                  <a:lnTo>
                    <a:pt x="118" y="11227"/>
                  </a:lnTo>
                  <a:lnTo>
                    <a:pt x="158" y="11148"/>
                  </a:lnTo>
                  <a:lnTo>
                    <a:pt x="1576" y="119"/>
                  </a:lnTo>
                  <a:lnTo>
                    <a:pt x="1576" y="4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9"/>
            <p:cNvSpPr/>
            <p:nvPr/>
          </p:nvSpPr>
          <p:spPr>
            <a:xfrm>
              <a:off x="3711500" y="3862450"/>
              <a:ext cx="151700" cy="190100"/>
            </a:xfrm>
            <a:custGeom>
              <a:avLst/>
              <a:gdLst/>
              <a:ahLst/>
              <a:cxnLst/>
              <a:rect l="l" t="t" r="r" b="b"/>
              <a:pathLst>
                <a:path w="6068" h="7604" extrusionOk="0">
                  <a:moveTo>
                    <a:pt x="3467" y="7604"/>
                  </a:moveTo>
                  <a:lnTo>
                    <a:pt x="3467" y="7604"/>
                  </a:lnTo>
                  <a:lnTo>
                    <a:pt x="4649" y="4649"/>
                  </a:lnTo>
                  <a:lnTo>
                    <a:pt x="6067" y="1065"/>
                  </a:lnTo>
                  <a:lnTo>
                    <a:pt x="6067" y="1065"/>
                  </a:lnTo>
                  <a:lnTo>
                    <a:pt x="5910" y="986"/>
                  </a:lnTo>
                  <a:lnTo>
                    <a:pt x="5791" y="946"/>
                  </a:lnTo>
                  <a:lnTo>
                    <a:pt x="5594" y="986"/>
                  </a:lnTo>
                  <a:lnTo>
                    <a:pt x="5437" y="1065"/>
                  </a:lnTo>
                  <a:lnTo>
                    <a:pt x="5279" y="1183"/>
                  </a:lnTo>
                  <a:lnTo>
                    <a:pt x="5082" y="1301"/>
                  </a:lnTo>
                  <a:lnTo>
                    <a:pt x="4728" y="1695"/>
                  </a:lnTo>
                  <a:lnTo>
                    <a:pt x="4413" y="2089"/>
                  </a:lnTo>
                  <a:lnTo>
                    <a:pt x="4137" y="2522"/>
                  </a:lnTo>
                  <a:lnTo>
                    <a:pt x="3901" y="2877"/>
                  </a:lnTo>
                  <a:lnTo>
                    <a:pt x="3782" y="3113"/>
                  </a:lnTo>
                  <a:lnTo>
                    <a:pt x="3507" y="40"/>
                  </a:lnTo>
                  <a:lnTo>
                    <a:pt x="3507" y="40"/>
                  </a:lnTo>
                  <a:lnTo>
                    <a:pt x="3270" y="1"/>
                  </a:lnTo>
                  <a:lnTo>
                    <a:pt x="3113" y="1"/>
                  </a:lnTo>
                  <a:lnTo>
                    <a:pt x="2955" y="1"/>
                  </a:lnTo>
                  <a:lnTo>
                    <a:pt x="2798" y="80"/>
                  </a:lnTo>
                  <a:lnTo>
                    <a:pt x="2719" y="159"/>
                  </a:lnTo>
                  <a:lnTo>
                    <a:pt x="2640" y="237"/>
                  </a:lnTo>
                  <a:lnTo>
                    <a:pt x="2522" y="513"/>
                  </a:lnTo>
                  <a:lnTo>
                    <a:pt x="2483" y="789"/>
                  </a:lnTo>
                  <a:lnTo>
                    <a:pt x="2522" y="1104"/>
                  </a:lnTo>
                  <a:lnTo>
                    <a:pt x="2561" y="1695"/>
                  </a:lnTo>
                  <a:lnTo>
                    <a:pt x="1458" y="986"/>
                  </a:lnTo>
                  <a:lnTo>
                    <a:pt x="1458" y="986"/>
                  </a:lnTo>
                  <a:lnTo>
                    <a:pt x="1222" y="1183"/>
                  </a:lnTo>
                  <a:lnTo>
                    <a:pt x="1104" y="1380"/>
                  </a:lnTo>
                  <a:lnTo>
                    <a:pt x="1064" y="1577"/>
                  </a:lnTo>
                  <a:lnTo>
                    <a:pt x="1104" y="1774"/>
                  </a:lnTo>
                  <a:lnTo>
                    <a:pt x="1183" y="1931"/>
                  </a:lnTo>
                  <a:lnTo>
                    <a:pt x="1301" y="2049"/>
                  </a:lnTo>
                  <a:lnTo>
                    <a:pt x="1458" y="2286"/>
                  </a:lnTo>
                  <a:lnTo>
                    <a:pt x="946" y="1931"/>
                  </a:lnTo>
                  <a:lnTo>
                    <a:pt x="946" y="1931"/>
                  </a:lnTo>
                  <a:lnTo>
                    <a:pt x="749" y="2089"/>
                  </a:lnTo>
                  <a:lnTo>
                    <a:pt x="592" y="2207"/>
                  </a:lnTo>
                  <a:lnTo>
                    <a:pt x="513" y="2364"/>
                  </a:lnTo>
                  <a:lnTo>
                    <a:pt x="474" y="2483"/>
                  </a:lnTo>
                  <a:lnTo>
                    <a:pt x="474" y="2640"/>
                  </a:lnTo>
                  <a:lnTo>
                    <a:pt x="474" y="2798"/>
                  </a:lnTo>
                  <a:lnTo>
                    <a:pt x="631" y="3113"/>
                  </a:lnTo>
                  <a:lnTo>
                    <a:pt x="789" y="3467"/>
                  </a:lnTo>
                  <a:lnTo>
                    <a:pt x="907" y="3901"/>
                  </a:lnTo>
                  <a:lnTo>
                    <a:pt x="946" y="4137"/>
                  </a:lnTo>
                  <a:lnTo>
                    <a:pt x="986" y="4373"/>
                  </a:lnTo>
                  <a:lnTo>
                    <a:pt x="946" y="4649"/>
                  </a:lnTo>
                  <a:lnTo>
                    <a:pt x="867" y="4964"/>
                  </a:lnTo>
                  <a:lnTo>
                    <a:pt x="867" y="4964"/>
                  </a:lnTo>
                  <a:lnTo>
                    <a:pt x="631" y="5161"/>
                  </a:lnTo>
                  <a:lnTo>
                    <a:pt x="434" y="5476"/>
                  </a:lnTo>
                  <a:lnTo>
                    <a:pt x="237" y="5792"/>
                  </a:lnTo>
                  <a:lnTo>
                    <a:pt x="119" y="6146"/>
                  </a:lnTo>
                  <a:lnTo>
                    <a:pt x="40" y="6501"/>
                  </a:lnTo>
                  <a:lnTo>
                    <a:pt x="1" y="6895"/>
                  </a:lnTo>
                  <a:lnTo>
                    <a:pt x="40" y="7249"/>
                  </a:lnTo>
                  <a:lnTo>
                    <a:pt x="119" y="7564"/>
                  </a:lnTo>
                  <a:lnTo>
                    <a:pt x="3467" y="7604"/>
                  </a:lnTo>
                  <a:lnTo>
                    <a:pt x="3467" y="760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9"/>
            <p:cNvSpPr/>
            <p:nvPr/>
          </p:nvSpPr>
          <p:spPr>
            <a:xfrm>
              <a:off x="3797175" y="3861475"/>
              <a:ext cx="11850" cy="112300"/>
            </a:xfrm>
            <a:custGeom>
              <a:avLst/>
              <a:gdLst/>
              <a:ahLst/>
              <a:cxnLst/>
              <a:rect l="l" t="t" r="r" b="b"/>
              <a:pathLst>
                <a:path w="474" h="4492" extrusionOk="0">
                  <a:moveTo>
                    <a:pt x="80" y="1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80" y="513"/>
                  </a:lnTo>
                  <a:lnTo>
                    <a:pt x="158" y="1064"/>
                  </a:lnTo>
                  <a:lnTo>
                    <a:pt x="277" y="2325"/>
                  </a:lnTo>
                  <a:lnTo>
                    <a:pt x="316" y="3585"/>
                  </a:lnTo>
                  <a:lnTo>
                    <a:pt x="277" y="4097"/>
                  </a:lnTo>
                  <a:lnTo>
                    <a:pt x="237" y="4373"/>
                  </a:lnTo>
                  <a:lnTo>
                    <a:pt x="237" y="4452"/>
                  </a:lnTo>
                  <a:lnTo>
                    <a:pt x="316" y="4491"/>
                  </a:lnTo>
                  <a:lnTo>
                    <a:pt x="355" y="4452"/>
                  </a:lnTo>
                  <a:lnTo>
                    <a:pt x="395" y="4412"/>
                  </a:lnTo>
                  <a:lnTo>
                    <a:pt x="434" y="4097"/>
                  </a:lnTo>
                  <a:lnTo>
                    <a:pt x="474" y="3625"/>
                  </a:lnTo>
                  <a:lnTo>
                    <a:pt x="434" y="2285"/>
                  </a:lnTo>
                  <a:lnTo>
                    <a:pt x="316" y="1064"/>
                  </a:lnTo>
                  <a:lnTo>
                    <a:pt x="237" y="513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9"/>
            <p:cNvSpPr/>
            <p:nvPr/>
          </p:nvSpPr>
          <p:spPr>
            <a:xfrm>
              <a:off x="3745975" y="3885100"/>
              <a:ext cx="49275" cy="90650"/>
            </a:xfrm>
            <a:custGeom>
              <a:avLst/>
              <a:gdLst/>
              <a:ahLst/>
              <a:cxnLst/>
              <a:rect l="l" t="t" r="r" b="b"/>
              <a:pathLst>
                <a:path w="1971" h="3626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9"/>
                  </a:lnTo>
                  <a:lnTo>
                    <a:pt x="434" y="356"/>
                  </a:lnTo>
                  <a:lnTo>
                    <a:pt x="710" y="552"/>
                  </a:lnTo>
                  <a:lnTo>
                    <a:pt x="985" y="749"/>
                  </a:lnTo>
                  <a:lnTo>
                    <a:pt x="1222" y="986"/>
                  </a:lnTo>
                  <a:lnTo>
                    <a:pt x="1379" y="1183"/>
                  </a:lnTo>
                  <a:lnTo>
                    <a:pt x="1537" y="1419"/>
                  </a:lnTo>
                  <a:lnTo>
                    <a:pt x="1616" y="1655"/>
                  </a:lnTo>
                  <a:lnTo>
                    <a:pt x="1694" y="1892"/>
                  </a:lnTo>
                  <a:lnTo>
                    <a:pt x="1773" y="2325"/>
                  </a:lnTo>
                  <a:lnTo>
                    <a:pt x="1813" y="2719"/>
                  </a:lnTo>
                  <a:lnTo>
                    <a:pt x="1773" y="3074"/>
                  </a:lnTo>
                  <a:lnTo>
                    <a:pt x="1734" y="3349"/>
                  </a:lnTo>
                  <a:lnTo>
                    <a:pt x="1694" y="3546"/>
                  </a:lnTo>
                  <a:lnTo>
                    <a:pt x="1694" y="3586"/>
                  </a:lnTo>
                  <a:lnTo>
                    <a:pt x="1734" y="3625"/>
                  </a:lnTo>
                  <a:lnTo>
                    <a:pt x="1813" y="3625"/>
                  </a:lnTo>
                  <a:lnTo>
                    <a:pt x="1852" y="3586"/>
                  </a:lnTo>
                  <a:lnTo>
                    <a:pt x="1852" y="3389"/>
                  </a:lnTo>
                  <a:lnTo>
                    <a:pt x="1931" y="3074"/>
                  </a:lnTo>
                  <a:lnTo>
                    <a:pt x="1970" y="2719"/>
                  </a:lnTo>
                  <a:lnTo>
                    <a:pt x="1931" y="2286"/>
                  </a:lnTo>
                  <a:lnTo>
                    <a:pt x="1852" y="1813"/>
                  </a:lnTo>
                  <a:lnTo>
                    <a:pt x="1773" y="1577"/>
                  </a:lnTo>
                  <a:lnTo>
                    <a:pt x="1655" y="1340"/>
                  </a:lnTo>
                  <a:lnTo>
                    <a:pt x="1497" y="1104"/>
                  </a:lnTo>
                  <a:lnTo>
                    <a:pt x="1340" y="868"/>
                  </a:lnTo>
                  <a:lnTo>
                    <a:pt x="1104" y="671"/>
                  </a:lnTo>
                  <a:lnTo>
                    <a:pt x="828" y="434"/>
                  </a:lnTo>
                  <a:lnTo>
                    <a:pt x="513" y="23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9"/>
            <p:cNvSpPr/>
            <p:nvPr/>
          </p:nvSpPr>
          <p:spPr>
            <a:xfrm>
              <a:off x="3733175" y="3908750"/>
              <a:ext cx="37450" cy="71900"/>
            </a:xfrm>
            <a:custGeom>
              <a:avLst/>
              <a:gdLst/>
              <a:ahLst/>
              <a:cxnLst/>
              <a:rect l="l" t="t" r="r" b="b"/>
              <a:pathLst>
                <a:path w="1498" h="2876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237" y="276"/>
                  </a:lnTo>
                  <a:lnTo>
                    <a:pt x="513" y="473"/>
                  </a:lnTo>
                  <a:lnTo>
                    <a:pt x="828" y="828"/>
                  </a:lnTo>
                  <a:lnTo>
                    <a:pt x="985" y="1064"/>
                  </a:lnTo>
                  <a:lnTo>
                    <a:pt x="1103" y="1300"/>
                  </a:lnTo>
                  <a:lnTo>
                    <a:pt x="1261" y="1615"/>
                  </a:lnTo>
                  <a:lnTo>
                    <a:pt x="1300" y="1970"/>
                  </a:lnTo>
                  <a:lnTo>
                    <a:pt x="1340" y="2364"/>
                  </a:lnTo>
                  <a:lnTo>
                    <a:pt x="1300" y="2797"/>
                  </a:lnTo>
                  <a:lnTo>
                    <a:pt x="1300" y="2837"/>
                  </a:lnTo>
                  <a:lnTo>
                    <a:pt x="1340" y="2876"/>
                  </a:lnTo>
                  <a:lnTo>
                    <a:pt x="1419" y="2876"/>
                  </a:lnTo>
                  <a:lnTo>
                    <a:pt x="1458" y="2797"/>
                  </a:lnTo>
                  <a:lnTo>
                    <a:pt x="1497" y="2364"/>
                  </a:lnTo>
                  <a:lnTo>
                    <a:pt x="1458" y="1931"/>
                  </a:lnTo>
                  <a:lnTo>
                    <a:pt x="1379" y="1576"/>
                  </a:lnTo>
                  <a:lnTo>
                    <a:pt x="1261" y="1222"/>
                  </a:lnTo>
                  <a:lnTo>
                    <a:pt x="1103" y="985"/>
                  </a:lnTo>
                  <a:lnTo>
                    <a:pt x="946" y="749"/>
                  </a:lnTo>
                  <a:lnTo>
                    <a:pt x="631" y="394"/>
                  </a:lnTo>
                  <a:lnTo>
                    <a:pt x="316" y="11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9"/>
            <p:cNvSpPr/>
            <p:nvPr/>
          </p:nvSpPr>
          <p:spPr>
            <a:xfrm>
              <a:off x="3768625" y="3758075"/>
              <a:ext cx="59125" cy="55175"/>
            </a:xfrm>
            <a:custGeom>
              <a:avLst/>
              <a:gdLst/>
              <a:ahLst/>
              <a:cxnLst/>
              <a:rect l="l" t="t" r="r" b="b"/>
              <a:pathLst>
                <a:path w="2365" h="2207" extrusionOk="0">
                  <a:moveTo>
                    <a:pt x="1143" y="355"/>
                  </a:moveTo>
                  <a:lnTo>
                    <a:pt x="1143" y="355"/>
                  </a:lnTo>
                  <a:lnTo>
                    <a:pt x="1300" y="197"/>
                  </a:lnTo>
                  <a:lnTo>
                    <a:pt x="1497" y="119"/>
                  </a:lnTo>
                  <a:lnTo>
                    <a:pt x="1655" y="79"/>
                  </a:lnTo>
                  <a:lnTo>
                    <a:pt x="1852" y="40"/>
                  </a:lnTo>
                  <a:lnTo>
                    <a:pt x="2049" y="119"/>
                  </a:lnTo>
                  <a:lnTo>
                    <a:pt x="2167" y="197"/>
                  </a:lnTo>
                  <a:lnTo>
                    <a:pt x="2285" y="355"/>
                  </a:lnTo>
                  <a:lnTo>
                    <a:pt x="2364" y="552"/>
                  </a:lnTo>
                  <a:lnTo>
                    <a:pt x="2364" y="552"/>
                  </a:lnTo>
                  <a:lnTo>
                    <a:pt x="2364" y="828"/>
                  </a:lnTo>
                  <a:lnTo>
                    <a:pt x="2285" y="1064"/>
                  </a:lnTo>
                  <a:lnTo>
                    <a:pt x="2167" y="1261"/>
                  </a:lnTo>
                  <a:lnTo>
                    <a:pt x="1970" y="1497"/>
                  </a:lnTo>
                  <a:lnTo>
                    <a:pt x="1773" y="1694"/>
                  </a:lnTo>
                  <a:lnTo>
                    <a:pt x="1537" y="1891"/>
                  </a:lnTo>
                  <a:lnTo>
                    <a:pt x="1261" y="2049"/>
                  </a:lnTo>
                  <a:lnTo>
                    <a:pt x="1025" y="2206"/>
                  </a:lnTo>
                  <a:lnTo>
                    <a:pt x="1025" y="2206"/>
                  </a:lnTo>
                  <a:lnTo>
                    <a:pt x="631" y="1812"/>
                  </a:lnTo>
                  <a:lnTo>
                    <a:pt x="434" y="1576"/>
                  </a:lnTo>
                  <a:lnTo>
                    <a:pt x="276" y="1379"/>
                  </a:lnTo>
                  <a:lnTo>
                    <a:pt x="119" y="1103"/>
                  </a:lnTo>
                  <a:lnTo>
                    <a:pt x="40" y="867"/>
                  </a:lnTo>
                  <a:lnTo>
                    <a:pt x="1" y="631"/>
                  </a:lnTo>
                  <a:lnTo>
                    <a:pt x="40" y="434"/>
                  </a:lnTo>
                  <a:lnTo>
                    <a:pt x="40" y="434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94" y="40"/>
                  </a:lnTo>
                  <a:lnTo>
                    <a:pt x="552" y="0"/>
                  </a:lnTo>
                  <a:lnTo>
                    <a:pt x="749" y="40"/>
                  </a:lnTo>
                  <a:lnTo>
                    <a:pt x="907" y="79"/>
                  </a:lnTo>
                  <a:lnTo>
                    <a:pt x="1025" y="197"/>
                  </a:lnTo>
                  <a:lnTo>
                    <a:pt x="1143" y="355"/>
                  </a:lnTo>
                  <a:lnTo>
                    <a:pt x="1143" y="35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9"/>
            <p:cNvSpPr/>
            <p:nvPr/>
          </p:nvSpPr>
          <p:spPr>
            <a:xfrm>
              <a:off x="3380625" y="3600500"/>
              <a:ext cx="262950" cy="257050"/>
            </a:xfrm>
            <a:custGeom>
              <a:avLst/>
              <a:gdLst/>
              <a:ahLst/>
              <a:cxnLst/>
              <a:rect l="l" t="t" r="r" b="b"/>
              <a:pathLst>
                <a:path w="10518" h="10282" extrusionOk="0">
                  <a:moveTo>
                    <a:pt x="2127" y="10282"/>
                  </a:moveTo>
                  <a:lnTo>
                    <a:pt x="2127" y="10282"/>
                  </a:lnTo>
                  <a:lnTo>
                    <a:pt x="1812" y="9731"/>
                  </a:lnTo>
                  <a:lnTo>
                    <a:pt x="1536" y="9218"/>
                  </a:lnTo>
                  <a:lnTo>
                    <a:pt x="1261" y="8667"/>
                  </a:lnTo>
                  <a:lnTo>
                    <a:pt x="1024" y="8115"/>
                  </a:lnTo>
                  <a:lnTo>
                    <a:pt x="788" y="7564"/>
                  </a:lnTo>
                  <a:lnTo>
                    <a:pt x="591" y="7012"/>
                  </a:lnTo>
                  <a:lnTo>
                    <a:pt x="433" y="6500"/>
                  </a:lnTo>
                  <a:lnTo>
                    <a:pt x="315" y="5949"/>
                  </a:lnTo>
                  <a:lnTo>
                    <a:pt x="118" y="4925"/>
                  </a:lnTo>
                  <a:lnTo>
                    <a:pt x="39" y="4413"/>
                  </a:lnTo>
                  <a:lnTo>
                    <a:pt x="0" y="3940"/>
                  </a:lnTo>
                  <a:lnTo>
                    <a:pt x="0" y="3467"/>
                  </a:lnTo>
                  <a:lnTo>
                    <a:pt x="39" y="3034"/>
                  </a:lnTo>
                  <a:lnTo>
                    <a:pt x="79" y="2601"/>
                  </a:lnTo>
                  <a:lnTo>
                    <a:pt x="118" y="2207"/>
                  </a:lnTo>
                  <a:lnTo>
                    <a:pt x="236" y="1852"/>
                  </a:lnTo>
                  <a:lnTo>
                    <a:pt x="355" y="1498"/>
                  </a:lnTo>
                  <a:lnTo>
                    <a:pt x="473" y="1182"/>
                  </a:lnTo>
                  <a:lnTo>
                    <a:pt x="630" y="907"/>
                  </a:lnTo>
                  <a:lnTo>
                    <a:pt x="827" y="670"/>
                  </a:lnTo>
                  <a:lnTo>
                    <a:pt x="1024" y="473"/>
                  </a:lnTo>
                  <a:lnTo>
                    <a:pt x="1261" y="316"/>
                  </a:lnTo>
                  <a:lnTo>
                    <a:pt x="1536" y="198"/>
                  </a:lnTo>
                  <a:lnTo>
                    <a:pt x="1812" y="158"/>
                  </a:lnTo>
                  <a:lnTo>
                    <a:pt x="2088" y="119"/>
                  </a:lnTo>
                  <a:lnTo>
                    <a:pt x="2403" y="158"/>
                  </a:lnTo>
                  <a:lnTo>
                    <a:pt x="2758" y="237"/>
                  </a:lnTo>
                  <a:lnTo>
                    <a:pt x="3112" y="355"/>
                  </a:lnTo>
                  <a:lnTo>
                    <a:pt x="3506" y="552"/>
                  </a:lnTo>
                  <a:lnTo>
                    <a:pt x="3900" y="828"/>
                  </a:lnTo>
                  <a:lnTo>
                    <a:pt x="4333" y="1143"/>
                  </a:lnTo>
                  <a:lnTo>
                    <a:pt x="4333" y="1143"/>
                  </a:lnTo>
                  <a:lnTo>
                    <a:pt x="4333" y="828"/>
                  </a:lnTo>
                  <a:lnTo>
                    <a:pt x="4333" y="552"/>
                  </a:lnTo>
                  <a:lnTo>
                    <a:pt x="4412" y="316"/>
                  </a:lnTo>
                  <a:lnTo>
                    <a:pt x="4570" y="158"/>
                  </a:lnTo>
                  <a:lnTo>
                    <a:pt x="4727" y="79"/>
                  </a:lnTo>
                  <a:lnTo>
                    <a:pt x="4963" y="1"/>
                  </a:lnTo>
                  <a:lnTo>
                    <a:pt x="5200" y="1"/>
                  </a:lnTo>
                  <a:lnTo>
                    <a:pt x="5476" y="40"/>
                  </a:lnTo>
                  <a:lnTo>
                    <a:pt x="5751" y="119"/>
                  </a:lnTo>
                  <a:lnTo>
                    <a:pt x="6066" y="276"/>
                  </a:lnTo>
                  <a:lnTo>
                    <a:pt x="6382" y="434"/>
                  </a:lnTo>
                  <a:lnTo>
                    <a:pt x="6697" y="631"/>
                  </a:lnTo>
                  <a:lnTo>
                    <a:pt x="7012" y="907"/>
                  </a:lnTo>
                  <a:lnTo>
                    <a:pt x="7327" y="1182"/>
                  </a:lnTo>
                  <a:lnTo>
                    <a:pt x="7642" y="1498"/>
                  </a:lnTo>
                  <a:lnTo>
                    <a:pt x="7918" y="1852"/>
                  </a:lnTo>
                  <a:lnTo>
                    <a:pt x="7918" y="1852"/>
                  </a:lnTo>
                  <a:lnTo>
                    <a:pt x="8036" y="1655"/>
                  </a:lnTo>
                  <a:lnTo>
                    <a:pt x="8154" y="1498"/>
                  </a:lnTo>
                  <a:lnTo>
                    <a:pt x="8312" y="1419"/>
                  </a:lnTo>
                  <a:lnTo>
                    <a:pt x="8469" y="1379"/>
                  </a:lnTo>
                  <a:lnTo>
                    <a:pt x="8666" y="1419"/>
                  </a:lnTo>
                  <a:lnTo>
                    <a:pt x="8863" y="1498"/>
                  </a:lnTo>
                  <a:lnTo>
                    <a:pt x="9021" y="1616"/>
                  </a:lnTo>
                  <a:lnTo>
                    <a:pt x="9218" y="1773"/>
                  </a:lnTo>
                  <a:lnTo>
                    <a:pt x="9375" y="1931"/>
                  </a:lnTo>
                  <a:lnTo>
                    <a:pt x="9533" y="2167"/>
                  </a:lnTo>
                  <a:lnTo>
                    <a:pt x="9651" y="2364"/>
                  </a:lnTo>
                  <a:lnTo>
                    <a:pt x="9730" y="2601"/>
                  </a:lnTo>
                  <a:lnTo>
                    <a:pt x="9809" y="2837"/>
                  </a:lnTo>
                  <a:lnTo>
                    <a:pt x="9848" y="3073"/>
                  </a:lnTo>
                  <a:lnTo>
                    <a:pt x="9848" y="3310"/>
                  </a:lnTo>
                  <a:lnTo>
                    <a:pt x="9769" y="3546"/>
                  </a:lnTo>
                  <a:lnTo>
                    <a:pt x="9769" y="3546"/>
                  </a:lnTo>
                  <a:lnTo>
                    <a:pt x="10006" y="3585"/>
                  </a:lnTo>
                  <a:lnTo>
                    <a:pt x="10163" y="3664"/>
                  </a:lnTo>
                  <a:lnTo>
                    <a:pt x="10321" y="3743"/>
                  </a:lnTo>
                  <a:lnTo>
                    <a:pt x="10400" y="3861"/>
                  </a:lnTo>
                  <a:lnTo>
                    <a:pt x="10478" y="4019"/>
                  </a:lnTo>
                  <a:lnTo>
                    <a:pt x="10518" y="4216"/>
                  </a:lnTo>
                  <a:lnTo>
                    <a:pt x="10518" y="4413"/>
                  </a:lnTo>
                  <a:lnTo>
                    <a:pt x="10478" y="4649"/>
                  </a:lnTo>
                  <a:lnTo>
                    <a:pt x="10439" y="4885"/>
                  </a:lnTo>
                  <a:lnTo>
                    <a:pt x="10321" y="5161"/>
                  </a:lnTo>
                  <a:lnTo>
                    <a:pt x="10045" y="5713"/>
                  </a:lnTo>
                  <a:lnTo>
                    <a:pt x="9691" y="6303"/>
                  </a:lnTo>
                  <a:lnTo>
                    <a:pt x="9178" y="6934"/>
                  </a:lnTo>
                  <a:lnTo>
                    <a:pt x="8588" y="7564"/>
                  </a:lnTo>
                  <a:lnTo>
                    <a:pt x="7878" y="8155"/>
                  </a:lnTo>
                  <a:lnTo>
                    <a:pt x="7091" y="8706"/>
                  </a:lnTo>
                  <a:lnTo>
                    <a:pt x="6697" y="8982"/>
                  </a:lnTo>
                  <a:lnTo>
                    <a:pt x="6263" y="9218"/>
                  </a:lnTo>
                  <a:lnTo>
                    <a:pt x="5791" y="9455"/>
                  </a:lnTo>
                  <a:lnTo>
                    <a:pt x="5318" y="9652"/>
                  </a:lnTo>
                  <a:lnTo>
                    <a:pt x="4806" y="9809"/>
                  </a:lnTo>
                  <a:lnTo>
                    <a:pt x="4333" y="9967"/>
                  </a:lnTo>
                  <a:lnTo>
                    <a:pt x="3782" y="10085"/>
                  </a:lnTo>
                  <a:lnTo>
                    <a:pt x="3270" y="10203"/>
                  </a:lnTo>
                  <a:lnTo>
                    <a:pt x="2718" y="10243"/>
                  </a:lnTo>
                  <a:lnTo>
                    <a:pt x="2127" y="10282"/>
                  </a:lnTo>
                  <a:lnTo>
                    <a:pt x="2127" y="102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9"/>
            <p:cNvSpPr/>
            <p:nvPr/>
          </p:nvSpPr>
          <p:spPr>
            <a:xfrm>
              <a:off x="3392425" y="3798450"/>
              <a:ext cx="129050" cy="173350"/>
            </a:xfrm>
            <a:custGeom>
              <a:avLst/>
              <a:gdLst/>
              <a:ahLst/>
              <a:cxnLst/>
              <a:rect l="l" t="t" r="r" b="b"/>
              <a:pathLst>
                <a:path w="5162" h="6934" extrusionOk="0">
                  <a:moveTo>
                    <a:pt x="5161" y="1734"/>
                  </a:moveTo>
                  <a:lnTo>
                    <a:pt x="5161" y="1734"/>
                  </a:lnTo>
                  <a:lnTo>
                    <a:pt x="4964" y="1537"/>
                  </a:lnTo>
                  <a:lnTo>
                    <a:pt x="4610" y="1261"/>
                  </a:lnTo>
                  <a:lnTo>
                    <a:pt x="3704" y="631"/>
                  </a:lnTo>
                  <a:lnTo>
                    <a:pt x="3231" y="355"/>
                  </a:lnTo>
                  <a:lnTo>
                    <a:pt x="2798" y="119"/>
                  </a:lnTo>
                  <a:lnTo>
                    <a:pt x="2443" y="0"/>
                  </a:lnTo>
                  <a:lnTo>
                    <a:pt x="2325" y="0"/>
                  </a:lnTo>
                  <a:lnTo>
                    <a:pt x="2246" y="0"/>
                  </a:lnTo>
                  <a:lnTo>
                    <a:pt x="2246" y="0"/>
                  </a:lnTo>
                  <a:lnTo>
                    <a:pt x="2128" y="788"/>
                  </a:lnTo>
                  <a:lnTo>
                    <a:pt x="1931" y="1576"/>
                  </a:lnTo>
                  <a:lnTo>
                    <a:pt x="1655" y="2364"/>
                  </a:lnTo>
                  <a:lnTo>
                    <a:pt x="1379" y="3152"/>
                  </a:lnTo>
                  <a:lnTo>
                    <a:pt x="1025" y="3900"/>
                  </a:lnTo>
                  <a:lnTo>
                    <a:pt x="710" y="4609"/>
                  </a:lnTo>
                  <a:lnTo>
                    <a:pt x="355" y="5279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473" y="6146"/>
                  </a:lnTo>
                  <a:lnTo>
                    <a:pt x="986" y="6421"/>
                  </a:lnTo>
                  <a:lnTo>
                    <a:pt x="1537" y="6618"/>
                  </a:lnTo>
                  <a:lnTo>
                    <a:pt x="2167" y="6776"/>
                  </a:lnTo>
                  <a:lnTo>
                    <a:pt x="2798" y="6894"/>
                  </a:lnTo>
                  <a:lnTo>
                    <a:pt x="3507" y="6933"/>
                  </a:lnTo>
                  <a:lnTo>
                    <a:pt x="4295" y="6894"/>
                  </a:lnTo>
                  <a:lnTo>
                    <a:pt x="5082" y="6776"/>
                  </a:lnTo>
                  <a:lnTo>
                    <a:pt x="5082" y="6776"/>
                  </a:lnTo>
                  <a:lnTo>
                    <a:pt x="4925" y="6343"/>
                  </a:lnTo>
                  <a:lnTo>
                    <a:pt x="4846" y="5791"/>
                  </a:lnTo>
                  <a:lnTo>
                    <a:pt x="4807" y="5161"/>
                  </a:lnTo>
                  <a:lnTo>
                    <a:pt x="4807" y="4531"/>
                  </a:lnTo>
                  <a:lnTo>
                    <a:pt x="4846" y="3822"/>
                  </a:lnTo>
                  <a:lnTo>
                    <a:pt x="4925" y="3112"/>
                  </a:lnTo>
                  <a:lnTo>
                    <a:pt x="5161" y="1734"/>
                  </a:lnTo>
                  <a:lnTo>
                    <a:pt x="5161" y="173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9"/>
            <p:cNvSpPr/>
            <p:nvPr/>
          </p:nvSpPr>
          <p:spPr>
            <a:xfrm>
              <a:off x="3461375" y="3989500"/>
              <a:ext cx="30550" cy="52225"/>
            </a:xfrm>
            <a:custGeom>
              <a:avLst/>
              <a:gdLst/>
              <a:ahLst/>
              <a:cxnLst/>
              <a:rect l="l" t="t" r="r" b="b"/>
              <a:pathLst>
                <a:path w="1222" h="2089" extrusionOk="0">
                  <a:moveTo>
                    <a:pt x="1143" y="1"/>
                  </a:moveTo>
                  <a:lnTo>
                    <a:pt x="1064" y="40"/>
                  </a:lnTo>
                  <a:lnTo>
                    <a:pt x="0" y="1970"/>
                  </a:lnTo>
                  <a:lnTo>
                    <a:pt x="0" y="2049"/>
                  </a:lnTo>
                  <a:lnTo>
                    <a:pt x="40" y="2088"/>
                  </a:lnTo>
                  <a:lnTo>
                    <a:pt x="79" y="2088"/>
                  </a:lnTo>
                  <a:lnTo>
                    <a:pt x="118" y="2049"/>
                  </a:lnTo>
                  <a:lnTo>
                    <a:pt x="1221" y="119"/>
                  </a:lnTo>
                  <a:lnTo>
                    <a:pt x="1221" y="40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9"/>
            <p:cNvSpPr/>
            <p:nvPr/>
          </p:nvSpPr>
          <p:spPr>
            <a:xfrm>
              <a:off x="3443650" y="3987525"/>
              <a:ext cx="36450" cy="55175"/>
            </a:xfrm>
            <a:custGeom>
              <a:avLst/>
              <a:gdLst/>
              <a:ahLst/>
              <a:cxnLst/>
              <a:rect l="l" t="t" r="r" b="b"/>
              <a:pathLst>
                <a:path w="1458" h="2207" extrusionOk="0">
                  <a:moveTo>
                    <a:pt x="40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1339" y="2167"/>
                  </a:lnTo>
                  <a:lnTo>
                    <a:pt x="1379" y="2207"/>
                  </a:lnTo>
                  <a:lnTo>
                    <a:pt x="1458" y="2167"/>
                  </a:lnTo>
                  <a:lnTo>
                    <a:pt x="1458" y="2128"/>
                  </a:lnTo>
                  <a:lnTo>
                    <a:pt x="1458" y="208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9"/>
            <p:cNvSpPr/>
            <p:nvPr/>
          </p:nvSpPr>
          <p:spPr>
            <a:xfrm>
              <a:off x="3384550" y="3936325"/>
              <a:ext cx="139875" cy="37450"/>
            </a:xfrm>
            <a:custGeom>
              <a:avLst/>
              <a:gdLst/>
              <a:ahLst/>
              <a:cxnLst/>
              <a:rect l="l" t="t" r="r" b="b"/>
              <a:pathLst>
                <a:path w="5595" h="1498" extrusionOk="0">
                  <a:moveTo>
                    <a:pt x="40" y="0"/>
                  </a:moveTo>
                  <a:lnTo>
                    <a:pt x="1" y="40"/>
                  </a:lnTo>
                  <a:lnTo>
                    <a:pt x="40" y="119"/>
                  </a:lnTo>
                  <a:lnTo>
                    <a:pt x="237" y="355"/>
                  </a:lnTo>
                  <a:lnTo>
                    <a:pt x="513" y="552"/>
                  </a:lnTo>
                  <a:lnTo>
                    <a:pt x="749" y="749"/>
                  </a:lnTo>
                  <a:lnTo>
                    <a:pt x="1064" y="906"/>
                  </a:lnTo>
                  <a:lnTo>
                    <a:pt x="1340" y="1025"/>
                  </a:lnTo>
                  <a:lnTo>
                    <a:pt x="1655" y="1143"/>
                  </a:lnTo>
                  <a:lnTo>
                    <a:pt x="2325" y="1340"/>
                  </a:lnTo>
                  <a:lnTo>
                    <a:pt x="2719" y="1418"/>
                  </a:lnTo>
                  <a:lnTo>
                    <a:pt x="3113" y="1458"/>
                  </a:lnTo>
                  <a:lnTo>
                    <a:pt x="3940" y="1497"/>
                  </a:lnTo>
                  <a:lnTo>
                    <a:pt x="4767" y="1458"/>
                  </a:lnTo>
                  <a:lnTo>
                    <a:pt x="5555" y="1340"/>
                  </a:lnTo>
                  <a:lnTo>
                    <a:pt x="5594" y="1300"/>
                  </a:lnTo>
                  <a:lnTo>
                    <a:pt x="5594" y="1222"/>
                  </a:lnTo>
                  <a:lnTo>
                    <a:pt x="5555" y="1182"/>
                  </a:lnTo>
                  <a:lnTo>
                    <a:pt x="5516" y="1182"/>
                  </a:lnTo>
                  <a:lnTo>
                    <a:pt x="4767" y="1300"/>
                  </a:lnTo>
                  <a:lnTo>
                    <a:pt x="3940" y="1340"/>
                  </a:lnTo>
                  <a:lnTo>
                    <a:pt x="3152" y="1300"/>
                  </a:lnTo>
                  <a:lnTo>
                    <a:pt x="2758" y="1261"/>
                  </a:lnTo>
                  <a:lnTo>
                    <a:pt x="2325" y="1182"/>
                  </a:lnTo>
                  <a:lnTo>
                    <a:pt x="1694" y="1025"/>
                  </a:lnTo>
                  <a:lnTo>
                    <a:pt x="1143" y="749"/>
                  </a:lnTo>
                  <a:lnTo>
                    <a:pt x="867" y="591"/>
                  </a:lnTo>
                  <a:lnTo>
                    <a:pt x="592" y="434"/>
                  </a:lnTo>
                  <a:lnTo>
                    <a:pt x="355" y="23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9"/>
            <p:cNvSpPr/>
            <p:nvPr/>
          </p:nvSpPr>
          <p:spPr>
            <a:xfrm>
              <a:off x="3369775" y="3953075"/>
              <a:ext cx="164500" cy="40400"/>
            </a:xfrm>
            <a:custGeom>
              <a:avLst/>
              <a:gdLst/>
              <a:ahLst/>
              <a:cxnLst/>
              <a:rect l="l" t="t" r="r" b="b"/>
              <a:pathLst>
                <a:path w="6580" h="1616" extrusionOk="0">
                  <a:moveTo>
                    <a:pt x="80" y="0"/>
                  </a:moveTo>
                  <a:lnTo>
                    <a:pt x="40" y="39"/>
                  </a:lnTo>
                  <a:lnTo>
                    <a:pt x="1" y="79"/>
                  </a:lnTo>
                  <a:lnTo>
                    <a:pt x="40" y="158"/>
                  </a:lnTo>
                  <a:lnTo>
                    <a:pt x="277" y="394"/>
                  </a:lnTo>
                  <a:lnTo>
                    <a:pt x="552" y="591"/>
                  </a:lnTo>
                  <a:lnTo>
                    <a:pt x="867" y="788"/>
                  </a:lnTo>
                  <a:lnTo>
                    <a:pt x="1183" y="985"/>
                  </a:lnTo>
                  <a:lnTo>
                    <a:pt x="1537" y="1142"/>
                  </a:lnTo>
                  <a:lnTo>
                    <a:pt x="1931" y="1261"/>
                  </a:lnTo>
                  <a:lnTo>
                    <a:pt x="2325" y="1379"/>
                  </a:lnTo>
                  <a:lnTo>
                    <a:pt x="2719" y="1458"/>
                  </a:lnTo>
                  <a:lnTo>
                    <a:pt x="3192" y="1536"/>
                  </a:lnTo>
                  <a:lnTo>
                    <a:pt x="3664" y="1615"/>
                  </a:lnTo>
                  <a:lnTo>
                    <a:pt x="5122" y="1615"/>
                  </a:lnTo>
                  <a:lnTo>
                    <a:pt x="5594" y="1576"/>
                  </a:lnTo>
                  <a:lnTo>
                    <a:pt x="6067" y="1497"/>
                  </a:lnTo>
                  <a:lnTo>
                    <a:pt x="6500" y="1379"/>
                  </a:lnTo>
                  <a:lnTo>
                    <a:pt x="6540" y="1379"/>
                  </a:lnTo>
                  <a:lnTo>
                    <a:pt x="6579" y="1300"/>
                  </a:lnTo>
                  <a:lnTo>
                    <a:pt x="6540" y="1261"/>
                  </a:lnTo>
                  <a:lnTo>
                    <a:pt x="6461" y="1261"/>
                  </a:lnTo>
                  <a:lnTo>
                    <a:pt x="6028" y="1339"/>
                  </a:lnTo>
                  <a:lnTo>
                    <a:pt x="5594" y="1418"/>
                  </a:lnTo>
                  <a:lnTo>
                    <a:pt x="5122" y="1458"/>
                  </a:lnTo>
                  <a:lnTo>
                    <a:pt x="3704" y="1458"/>
                  </a:lnTo>
                  <a:lnTo>
                    <a:pt x="3231" y="1379"/>
                  </a:lnTo>
                  <a:lnTo>
                    <a:pt x="2758" y="1300"/>
                  </a:lnTo>
                  <a:lnTo>
                    <a:pt x="1970" y="1103"/>
                  </a:lnTo>
                  <a:lnTo>
                    <a:pt x="1616" y="985"/>
                  </a:lnTo>
                  <a:lnTo>
                    <a:pt x="1261" y="827"/>
                  </a:lnTo>
                  <a:lnTo>
                    <a:pt x="946" y="670"/>
                  </a:lnTo>
                  <a:lnTo>
                    <a:pt x="631" y="473"/>
                  </a:lnTo>
                  <a:lnTo>
                    <a:pt x="355" y="276"/>
                  </a:lnTo>
                  <a:lnTo>
                    <a:pt x="158" y="3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9"/>
            <p:cNvSpPr/>
            <p:nvPr/>
          </p:nvSpPr>
          <p:spPr>
            <a:xfrm>
              <a:off x="3421975" y="3737400"/>
              <a:ext cx="138875" cy="140850"/>
            </a:xfrm>
            <a:custGeom>
              <a:avLst/>
              <a:gdLst/>
              <a:ahLst/>
              <a:cxnLst/>
              <a:rect l="l" t="t" r="r" b="b"/>
              <a:pathLst>
                <a:path w="5555" h="5634" extrusionOk="0">
                  <a:moveTo>
                    <a:pt x="2994" y="0"/>
                  </a:moveTo>
                  <a:lnTo>
                    <a:pt x="2994" y="0"/>
                  </a:lnTo>
                  <a:lnTo>
                    <a:pt x="2758" y="118"/>
                  </a:lnTo>
                  <a:lnTo>
                    <a:pt x="2561" y="276"/>
                  </a:lnTo>
                  <a:lnTo>
                    <a:pt x="2246" y="630"/>
                  </a:lnTo>
                  <a:lnTo>
                    <a:pt x="2128" y="788"/>
                  </a:lnTo>
                  <a:lnTo>
                    <a:pt x="1931" y="906"/>
                  </a:lnTo>
                  <a:lnTo>
                    <a:pt x="1734" y="985"/>
                  </a:lnTo>
                  <a:lnTo>
                    <a:pt x="1458" y="985"/>
                  </a:lnTo>
                  <a:lnTo>
                    <a:pt x="1458" y="985"/>
                  </a:lnTo>
                  <a:lnTo>
                    <a:pt x="1300" y="827"/>
                  </a:lnTo>
                  <a:lnTo>
                    <a:pt x="1182" y="709"/>
                  </a:lnTo>
                  <a:lnTo>
                    <a:pt x="1064" y="591"/>
                  </a:lnTo>
                  <a:lnTo>
                    <a:pt x="946" y="552"/>
                  </a:lnTo>
                  <a:lnTo>
                    <a:pt x="828" y="512"/>
                  </a:lnTo>
                  <a:lnTo>
                    <a:pt x="670" y="512"/>
                  </a:lnTo>
                  <a:lnTo>
                    <a:pt x="552" y="512"/>
                  </a:lnTo>
                  <a:lnTo>
                    <a:pt x="434" y="591"/>
                  </a:lnTo>
                  <a:lnTo>
                    <a:pt x="237" y="709"/>
                  </a:lnTo>
                  <a:lnTo>
                    <a:pt x="79" y="946"/>
                  </a:lnTo>
                  <a:lnTo>
                    <a:pt x="1" y="1182"/>
                  </a:lnTo>
                  <a:lnTo>
                    <a:pt x="1" y="1458"/>
                  </a:lnTo>
                  <a:lnTo>
                    <a:pt x="1" y="1458"/>
                  </a:lnTo>
                  <a:lnTo>
                    <a:pt x="1" y="1615"/>
                  </a:lnTo>
                  <a:lnTo>
                    <a:pt x="79" y="1812"/>
                  </a:lnTo>
                  <a:lnTo>
                    <a:pt x="158" y="1970"/>
                  </a:lnTo>
                  <a:lnTo>
                    <a:pt x="276" y="2127"/>
                  </a:lnTo>
                  <a:lnTo>
                    <a:pt x="434" y="2246"/>
                  </a:lnTo>
                  <a:lnTo>
                    <a:pt x="591" y="2364"/>
                  </a:lnTo>
                  <a:lnTo>
                    <a:pt x="828" y="2403"/>
                  </a:lnTo>
                  <a:lnTo>
                    <a:pt x="1064" y="2442"/>
                  </a:lnTo>
                  <a:lnTo>
                    <a:pt x="1064" y="2442"/>
                  </a:lnTo>
                  <a:lnTo>
                    <a:pt x="1143" y="2915"/>
                  </a:lnTo>
                  <a:lnTo>
                    <a:pt x="1182" y="3309"/>
                  </a:lnTo>
                  <a:lnTo>
                    <a:pt x="1261" y="3703"/>
                  </a:lnTo>
                  <a:lnTo>
                    <a:pt x="1379" y="4018"/>
                  </a:lnTo>
                  <a:lnTo>
                    <a:pt x="1497" y="4333"/>
                  </a:lnTo>
                  <a:lnTo>
                    <a:pt x="1655" y="4609"/>
                  </a:lnTo>
                  <a:lnTo>
                    <a:pt x="1813" y="4845"/>
                  </a:lnTo>
                  <a:lnTo>
                    <a:pt x="1970" y="5082"/>
                  </a:lnTo>
                  <a:lnTo>
                    <a:pt x="2128" y="5239"/>
                  </a:lnTo>
                  <a:lnTo>
                    <a:pt x="2325" y="5397"/>
                  </a:lnTo>
                  <a:lnTo>
                    <a:pt x="2522" y="5515"/>
                  </a:lnTo>
                  <a:lnTo>
                    <a:pt x="2719" y="5594"/>
                  </a:lnTo>
                  <a:lnTo>
                    <a:pt x="2916" y="5633"/>
                  </a:lnTo>
                  <a:lnTo>
                    <a:pt x="3152" y="5633"/>
                  </a:lnTo>
                  <a:lnTo>
                    <a:pt x="3349" y="5633"/>
                  </a:lnTo>
                  <a:lnTo>
                    <a:pt x="3546" y="5594"/>
                  </a:lnTo>
                  <a:lnTo>
                    <a:pt x="3782" y="5515"/>
                  </a:lnTo>
                  <a:lnTo>
                    <a:pt x="3979" y="5397"/>
                  </a:lnTo>
                  <a:lnTo>
                    <a:pt x="4176" y="5239"/>
                  </a:lnTo>
                  <a:lnTo>
                    <a:pt x="4334" y="5082"/>
                  </a:lnTo>
                  <a:lnTo>
                    <a:pt x="4531" y="4885"/>
                  </a:lnTo>
                  <a:lnTo>
                    <a:pt x="4688" y="4648"/>
                  </a:lnTo>
                  <a:lnTo>
                    <a:pt x="4885" y="4412"/>
                  </a:lnTo>
                  <a:lnTo>
                    <a:pt x="5003" y="4136"/>
                  </a:lnTo>
                  <a:lnTo>
                    <a:pt x="5161" y="3821"/>
                  </a:lnTo>
                  <a:lnTo>
                    <a:pt x="5279" y="3506"/>
                  </a:lnTo>
                  <a:lnTo>
                    <a:pt x="5358" y="3112"/>
                  </a:lnTo>
                  <a:lnTo>
                    <a:pt x="5437" y="2718"/>
                  </a:lnTo>
                  <a:lnTo>
                    <a:pt x="5476" y="2324"/>
                  </a:lnTo>
                  <a:lnTo>
                    <a:pt x="5515" y="1891"/>
                  </a:lnTo>
                  <a:lnTo>
                    <a:pt x="5555" y="1418"/>
                  </a:lnTo>
                  <a:lnTo>
                    <a:pt x="5515" y="906"/>
                  </a:lnTo>
                  <a:lnTo>
                    <a:pt x="5515" y="906"/>
                  </a:lnTo>
                  <a:lnTo>
                    <a:pt x="4846" y="827"/>
                  </a:lnTo>
                  <a:lnTo>
                    <a:pt x="4176" y="670"/>
                  </a:lnTo>
                  <a:lnTo>
                    <a:pt x="3861" y="552"/>
                  </a:lnTo>
                  <a:lnTo>
                    <a:pt x="3546" y="394"/>
                  </a:lnTo>
                  <a:lnTo>
                    <a:pt x="3270" y="197"/>
                  </a:lnTo>
                  <a:lnTo>
                    <a:pt x="2994" y="0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9"/>
            <p:cNvSpPr/>
            <p:nvPr/>
          </p:nvSpPr>
          <p:spPr>
            <a:xfrm>
              <a:off x="3485000" y="3737400"/>
              <a:ext cx="74875" cy="24625"/>
            </a:xfrm>
            <a:custGeom>
              <a:avLst/>
              <a:gdLst/>
              <a:ahLst/>
              <a:cxnLst/>
              <a:rect l="l" t="t" r="r" b="b"/>
              <a:pathLst>
                <a:path w="2995" h="985" extrusionOk="0">
                  <a:moveTo>
                    <a:pt x="473" y="0"/>
                  </a:moveTo>
                  <a:lnTo>
                    <a:pt x="473" y="0"/>
                  </a:lnTo>
                  <a:lnTo>
                    <a:pt x="198" y="158"/>
                  </a:lnTo>
                  <a:lnTo>
                    <a:pt x="1" y="355"/>
                  </a:lnTo>
                  <a:lnTo>
                    <a:pt x="1" y="355"/>
                  </a:lnTo>
                  <a:lnTo>
                    <a:pt x="198" y="473"/>
                  </a:lnTo>
                  <a:lnTo>
                    <a:pt x="513" y="591"/>
                  </a:lnTo>
                  <a:lnTo>
                    <a:pt x="907" y="749"/>
                  </a:lnTo>
                  <a:lnTo>
                    <a:pt x="1340" y="867"/>
                  </a:lnTo>
                  <a:lnTo>
                    <a:pt x="1813" y="946"/>
                  </a:lnTo>
                  <a:lnTo>
                    <a:pt x="2246" y="985"/>
                  </a:lnTo>
                  <a:lnTo>
                    <a:pt x="2640" y="985"/>
                  </a:lnTo>
                  <a:lnTo>
                    <a:pt x="2837" y="985"/>
                  </a:lnTo>
                  <a:lnTo>
                    <a:pt x="2994" y="906"/>
                  </a:lnTo>
                  <a:lnTo>
                    <a:pt x="2994" y="906"/>
                  </a:lnTo>
                  <a:lnTo>
                    <a:pt x="2325" y="827"/>
                  </a:lnTo>
                  <a:lnTo>
                    <a:pt x="1655" y="670"/>
                  </a:lnTo>
                  <a:lnTo>
                    <a:pt x="1340" y="552"/>
                  </a:lnTo>
                  <a:lnTo>
                    <a:pt x="1025" y="394"/>
                  </a:lnTo>
                  <a:lnTo>
                    <a:pt x="749" y="197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9"/>
            <p:cNvSpPr/>
            <p:nvPr/>
          </p:nvSpPr>
          <p:spPr>
            <a:xfrm>
              <a:off x="3445600" y="3796475"/>
              <a:ext cx="34500" cy="75850"/>
            </a:xfrm>
            <a:custGeom>
              <a:avLst/>
              <a:gdLst/>
              <a:ahLst/>
              <a:cxnLst/>
              <a:rect l="l" t="t" r="r" b="b"/>
              <a:pathLst>
                <a:path w="1380" h="3034" extrusionOk="0">
                  <a:moveTo>
                    <a:pt x="159" y="1"/>
                  </a:moveTo>
                  <a:lnTo>
                    <a:pt x="80" y="40"/>
                  </a:lnTo>
                  <a:lnTo>
                    <a:pt x="40" y="79"/>
                  </a:lnTo>
                  <a:lnTo>
                    <a:pt x="1" y="552"/>
                  </a:lnTo>
                  <a:lnTo>
                    <a:pt x="1" y="985"/>
                  </a:lnTo>
                  <a:lnTo>
                    <a:pt x="80" y="1419"/>
                  </a:lnTo>
                  <a:lnTo>
                    <a:pt x="198" y="1813"/>
                  </a:lnTo>
                  <a:lnTo>
                    <a:pt x="395" y="2207"/>
                  </a:lnTo>
                  <a:lnTo>
                    <a:pt x="671" y="2522"/>
                  </a:lnTo>
                  <a:lnTo>
                    <a:pt x="946" y="2798"/>
                  </a:lnTo>
                  <a:lnTo>
                    <a:pt x="1261" y="3034"/>
                  </a:lnTo>
                  <a:lnTo>
                    <a:pt x="1301" y="3034"/>
                  </a:lnTo>
                  <a:lnTo>
                    <a:pt x="1380" y="2994"/>
                  </a:lnTo>
                  <a:lnTo>
                    <a:pt x="1380" y="2955"/>
                  </a:lnTo>
                  <a:lnTo>
                    <a:pt x="1340" y="2876"/>
                  </a:lnTo>
                  <a:lnTo>
                    <a:pt x="1025" y="2679"/>
                  </a:lnTo>
                  <a:lnTo>
                    <a:pt x="749" y="2443"/>
                  </a:lnTo>
                  <a:lnTo>
                    <a:pt x="552" y="2128"/>
                  </a:lnTo>
                  <a:lnTo>
                    <a:pt x="355" y="1734"/>
                  </a:lnTo>
                  <a:lnTo>
                    <a:pt x="237" y="1379"/>
                  </a:lnTo>
                  <a:lnTo>
                    <a:pt x="159" y="985"/>
                  </a:lnTo>
                  <a:lnTo>
                    <a:pt x="159" y="552"/>
                  </a:lnTo>
                  <a:lnTo>
                    <a:pt x="198" y="119"/>
                  </a:lnTo>
                  <a:lnTo>
                    <a:pt x="198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9"/>
            <p:cNvSpPr/>
            <p:nvPr/>
          </p:nvSpPr>
          <p:spPr>
            <a:xfrm>
              <a:off x="3420000" y="3764975"/>
              <a:ext cx="39425" cy="35475"/>
            </a:xfrm>
            <a:custGeom>
              <a:avLst/>
              <a:gdLst/>
              <a:ahLst/>
              <a:cxnLst/>
              <a:rect l="l" t="t" r="r" b="b"/>
              <a:pathLst>
                <a:path w="1577" h="1419" extrusionOk="0">
                  <a:moveTo>
                    <a:pt x="40" y="0"/>
                  </a:moveTo>
                  <a:lnTo>
                    <a:pt x="40" y="79"/>
                  </a:lnTo>
                  <a:lnTo>
                    <a:pt x="1" y="315"/>
                  </a:lnTo>
                  <a:lnTo>
                    <a:pt x="1" y="552"/>
                  </a:lnTo>
                  <a:lnTo>
                    <a:pt x="80" y="749"/>
                  </a:lnTo>
                  <a:lnTo>
                    <a:pt x="158" y="906"/>
                  </a:lnTo>
                  <a:lnTo>
                    <a:pt x="316" y="1103"/>
                  </a:lnTo>
                  <a:lnTo>
                    <a:pt x="473" y="1221"/>
                  </a:lnTo>
                  <a:lnTo>
                    <a:pt x="670" y="1339"/>
                  </a:lnTo>
                  <a:lnTo>
                    <a:pt x="867" y="1379"/>
                  </a:lnTo>
                  <a:lnTo>
                    <a:pt x="1025" y="1418"/>
                  </a:lnTo>
                  <a:lnTo>
                    <a:pt x="1222" y="1418"/>
                  </a:lnTo>
                  <a:lnTo>
                    <a:pt x="1379" y="1379"/>
                  </a:lnTo>
                  <a:lnTo>
                    <a:pt x="1537" y="1300"/>
                  </a:lnTo>
                  <a:lnTo>
                    <a:pt x="1576" y="1261"/>
                  </a:lnTo>
                  <a:lnTo>
                    <a:pt x="1576" y="1182"/>
                  </a:lnTo>
                  <a:lnTo>
                    <a:pt x="1537" y="1143"/>
                  </a:lnTo>
                  <a:lnTo>
                    <a:pt x="1458" y="1182"/>
                  </a:lnTo>
                  <a:lnTo>
                    <a:pt x="1340" y="1221"/>
                  </a:lnTo>
                  <a:lnTo>
                    <a:pt x="1183" y="1261"/>
                  </a:lnTo>
                  <a:lnTo>
                    <a:pt x="907" y="1261"/>
                  </a:lnTo>
                  <a:lnTo>
                    <a:pt x="710" y="1182"/>
                  </a:lnTo>
                  <a:lnTo>
                    <a:pt x="552" y="1103"/>
                  </a:lnTo>
                  <a:lnTo>
                    <a:pt x="395" y="985"/>
                  </a:lnTo>
                  <a:lnTo>
                    <a:pt x="276" y="827"/>
                  </a:lnTo>
                  <a:lnTo>
                    <a:pt x="198" y="670"/>
                  </a:lnTo>
                  <a:lnTo>
                    <a:pt x="158" y="512"/>
                  </a:lnTo>
                  <a:lnTo>
                    <a:pt x="158" y="315"/>
                  </a:lnTo>
                  <a:lnTo>
                    <a:pt x="158" y="118"/>
                  </a:lnTo>
                  <a:lnTo>
                    <a:pt x="158" y="4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9"/>
            <p:cNvSpPr/>
            <p:nvPr/>
          </p:nvSpPr>
          <p:spPr>
            <a:xfrm>
              <a:off x="3430850" y="3758075"/>
              <a:ext cx="20700" cy="22675"/>
            </a:xfrm>
            <a:custGeom>
              <a:avLst/>
              <a:gdLst/>
              <a:ahLst/>
              <a:cxnLst/>
              <a:rect l="l" t="t" r="r" b="b"/>
              <a:pathLst>
                <a:path w="828" h="907" extrusionOk="0">
                  <a:moveTo>
                    <a:pt x="39" y="0"/>
                  </a:moveTo>
                  <a:lnTo>
                    <a:pt x="0" y="79"/>
                  </a:lnTo>
                  <a:lnTo>
                    <a:pt x="39" y="119"/>
                  </a:lnTo>
                  <a:lnTo>
                    <a:pt x="79" y="158"/>
                  </a:lnTo>
                  <a:lnTo>
                    <a:pt x="158" y="158"/>
                  </a:lnTo>
                  <a:lnTo>
                    <a:pt x="355" y="197"/>
                  </a:lnTo>
                  <a:lnTo>
                    <a:pt x="512" y="316"/>
                  </a:lnTo>
                  <a:lnTo>
                    <a:pt x="591" y="434"/>
                  </a:lnTo>
                  <a:lnTo>
                    <a:pt x="619" y="544"/>
                  </a:lnTo>
                  <a:lnTo>
                    <a:pt x="512" y="473"/>
                  </a:lnTo>
                  <a:lnTo>
                    <a:pt x="394" y="434"/>
                  </a:lnTo>
                  <a:lnTo>
                    <a:pt x="355" y="434"/>
                  </a:lnTo>
                  <a:lnTo>
                    <a:pt x="315" y="473"/>
                  </a:lnTo>
                  <a:lnTo>
                    <a:pt x="315" y="513"/>
                  </a:lnTo>
                  <a:lnTo>
                    <a:pt x="355" y="552"/>
                  </a:lnTo>
                  <a:lnTo>
                    <a:pt x="512" y="670"/>
                  </a:lnTo>
                  <a:lnTo>
                    <a:pt x="670" y="867"/>
                  </a:lnTo>
                  <a:lnTo>
                    <a:pt x="709" y="906"/>
                  </a:lnTo>
                  <a:lnTo>
                    <a:pt x="788" y="906"/>
                  </a:lnTo>
                  <a:lnTo>
                    <a:pt x="788" y="828"/>
                  </a:lnTo>
                  <a:lnTo>
                    <a:pt x="827" y="749"/>
                  </a:lnTo>
                  <a:lnTo>
                    <a:pt x="788" y="591"/>
                  </a:lnTo>
                  <a:lnTo>
                    <a:pt x="749" y="434"/>
                  </a:lnTo>
                  <a:lnTo>
                    <a:pt x="709" y="316"/>
                  </a:lnTo>
                  <a:lnTo>
                    <a:pt x="630" y="197"/>
                  </a:lnTo>
                  <a:lnTo>
                    <a:pt x="512" y="119"/>
                  </a:lnTo>
                  <a:lnTo>
                    <a:pt x="394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9"/>
            <p:cNvSpPr/>
            <p:nvPr/>
          </p:nvSpPr>
          <p:spPr>
            <a:xfrm>
              <a:off x="3481075" y="3818150"/>
              <a:ext cx="44325" cy="20700"/>
            </a:xfrm>
            <a:custGeom>
              <a:avLst/>
              <a:gdLst/>
              <a:ahLst/>
              <a:cxnLst/>
              <a:rect l="l" t="t" r="r" b="b"/>
              <a:pathLst>
                <a:path w="1773" h="828" extrusionOk="0">
                  <a:moveTo>
                    <a:pt x="3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118" y="276"/>
                  </a:lnTo>
                  <a:lnTo>
                    <a:pt x="236" y="434"/>
                  </a:lnTo>
                  <a:lnTo>
                    <a:pt x="433" y="591"/>
                  </a:lnTo>
                  <a:lnTo>
                    <a:pt x="670" y="709"/>
                  </a:lnTo>
                  <a:lnTo>
                    <a:pt x="906" y="788"/>
                  </a:lnTo>
                  <a:lnTo>
                    <a:pt x="1142" y="828"/>
                  </a:lnTo>
                  <a:lnTo>
                    <a:pt x="1379" y="828"/>
                  </a:lnTo>
                  <a:lnTo>
                    <a:pt x="1694" y="788"/>
                  </a:lnTo>
                  <a:lnTo>
                    <a:pt x="1733" y="749"/>
                  </a:lnTo>
                  <a:lnTo>
                    <a:pt x="1773" y="670"/>
                  </a:lnTo>
                  <a:lnTo>
                    <a:pt x="1733" y="631"/>
                  </a:lnTo>
                  <a:lnTo>
                    <a:pt x="1655" y="591"/>
                  </a:lnTo>
                  <a:lnTo>
                    <a:pt x="1379" y="631"/>
                  </a:lnTo>
                  <a:lnTo>
                    <a:pt x="1142" y="670"/>
                  </a:lnTo>
                  <a:lnTo>
                    <a:pt x="945" y="631"/>
                  </a:lnTo>
                  <a:lnTo>
                    <a:pt x="749" y="552"/>
                  </a:lnTo>
                  <a:lnTo>
                    <a:pt x="552" y="473"/>
                  </a:lnTo>
                  <a:lnTo>
                    <a:pt x="355" y="315"/>
                  </a:lnTo>
                  <a:lnTo>
                    <a:pt x="236" y="158"/>
                  </a:lnTo>
                  <a:lnTo>
                    <a:pt x="158" y="4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9"/>
            <p:cNvSpPr/>
            <p:nvPr/>
          </p:nvSpPr>
          <p:spPr>
            <a:xfrm>
              <a:off x="3491900" y="3759050"/>
              <a:ext cx="28575" cy="10875"/>
            </a:xfrm>
            <a:custGeom>
              <a:avLst/>
              <a:gdLst/>
              <a:ahLst/>
              <a:cxnLst/>
              <a:rect l="l" t="t" r="r" b="b"/>
              <a:pathLst>
                <a:path w="1143" h="435" extrusionOk="0">
                  <a:moveTo>
                    <a:pt x="158" y="1"/>
                  </a:moveTo>
                  <a:lnTo>
                    <a:pt x="40" y="40"/>
                  </a:lnTo>
                  <a:lnTo>
                    <a:pt x="0" y="80"/>
                  </a:lnTo>
                  <a:lnTo>
                    <a:pt x="0" y="158"/>
                  </a:lnTo>
                  <a:lnTo>
                    <a:pt x="40" y="198"/>
                  </a:lnTo>
                  <a:lnTo>
                    <a:pt x="119" y="198"/>
                  </a:lnTo>
                  <a:lnTo>
                    <a:pt x="197" y="158"/>
                  </a:lnTo>
                  <a:lnTo>
                    <a:pt x="316" y="158"/>
                  </a:lnTo>
                  <a:lnTo>
                    <a:pt x="591" y="198"/>
                  </a:lnTo>
                  <a:lnTo>
                    <a:pt x="828" y="277"/>
                  </a:lnTo>
                  <a:lnTo>
                    <a:pt x="1025" y="395"/>
                  </a:lnTo>
                  <a:lnTo>
                    <a:pt x="1064" y="434"/>
                  </a:lnTo>
                  <a:lnTo>
                    <a:pt x="1143" y="395"/>
                  </a:lnTo>
                  <a:lnTo>
                    <a:pt x="1143" y="355"/>
                  </a:lnTo>
                  <a:lnTo>
                    <a:pt x="1143" y="316"/>
                  </a:lnTo>
                  <a:lnTo>
                    <a:pt x="1025" y="198"/>
                  </a:lnTo>
                  <a:lnTo>
                    <a:pt x="906" y="158"/>
                  </a:lnTo>
                  <a:lnTo>
                    <a:pt x="591" y="4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9"/>
            <p:cNvSpPr/>
            <p:nvPr/>
          </p:nvSpPr>
          <p:spPr>
            <a:xfrm>
              <a:off x="3534250" y="3765950"/>
              <a:ext cx="27600" cy="13825"/>
            </a:xfrm>
            <a:custGeom>
              <a:avLst/>
              <a:gdLst/>
              <a:ahLst/>
              <a:cxnLst/>
              <a:rect l="l" t="t" r="r" b="b"/>
              <a:pathLst>
                <a:path w="1104" h="553" extrusionOk="0">
                  <a:moveTo>
                    <a:pt x="40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315" y="158"/>
                  </a:lnTo>
                  <a:lnTo>
                    <a:pt x="552" y="237"/>
                  </a:lnTo>
                  <a:lnTo>
                    <a:pt x="788" y="355"/>
                  </a:lnTo>
                  <a:lnTo>
                    <a:pt x="985" y="552"/>
                  </a:lnTo>
                  <a:lnTo>
                    <a:pt x="1103" y="552"/>
                  </a:lnTo>
                  <a:lnTo>
                    <a:pt x="1103" y="473"/>
                  </a:lnTo>
                  <a:lnTo>
                    <a:pt x="1103" y="434"/>
                  </a:lnTo>
                  <a:lnTo>
                    <a:pt x="867" y="237"/>
                  </a:lnTo>
                  <a:lnTo>
                    <a:pt x="631" y="79"/>
                  </a:lnTo>
                  <a:lnTo>
                    <a:pt x="473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9"/>
            <p:cNvSpPr/>
            <p:nvPr/>
          </p:nvSpPr>
          <p:spPr>
            <a:xfrm>
              <a:off x="3511600" y="3784650"/>
              <a:ext cx="13800" cy="32525"/>
            </a:xfrm>
            <a:custGeom>
              <a:avLst/>
              <a:gdLst/>
              <a:ahLst/>
              <a:cxnLst/>
              <a:rect l="l" t="t" r="r" b="b"/>
              <a:pathLst>
                <a:path w="552" h="1301" extrusionOk="0">
                  <a:moveTo>
                    <a:pt x="434" y="1"/>
                  </a:moveTo>
                  <a:lnTo>
                    <a:pt x="394" y="40"/>
                  </a:lnTo>
                  <a:lnTo>
                    <a:pt x="355" y="198"/>
                  </a:lnTo>
                  <a:lnTo>
                    <a:pt x="355" y="316"/>
                  </a:lnTo>
                  <a:lnTo>
                    <a:pt x="355" y="592"/>
                  </a:lnTo>
                  <a:lnTo>
                    <a:pt x="394" y="789"/>
                  </a:lnTo>
                  <a:lnTo>
                    <a:pt x="355" y="986"/>
                  </a:lnTo>
                  <a:lnTo>
                    <a:pt x="315" y="1025"/>
                  </a:lnTo>
                  <a:lnTo>
                    <a:pt x="237" y="1104"/>
                  </a:lnTo>
                  <a:lnTo>
                    <a:pt x="158" y="1143"/>
                  </a:lnTo>
                  <a:lnTo>
                    <a:pt x="40" y="1143"/>
                  </a:lnTo>
                  <a:lnTo>
                    <a:pt x="0" y="1183"/>
                  </a:lnTo>
                  <a:lnTo>
                    <a:pt x="0" y="1262"/>
                  </a:lnTo>
                  <a:lnTo>
                    <a:pt x="0" y="1301"/>
                  </a:lnTo>
                  <a:lnTo>
                    <a:pt x="237" y="1301"/>
                  </a:lnTo>
                  <a:lnTo>
                    <a:pt x="355" y="1222"/>
                  </a:lnTo>
                  <a:lnTo>
                    <a:pt x="434" y="1143"/>
                  </a:lnTo>
                  <a:lnTo>
                    <a:pt x="512" y="1065"/>
                  </a:lnTo>
                  <a:lnTo>
                    <a:pt x="552" y="868"/>
                  </a:lnTo>
                  <a:lnTo>
                    <a:pt x="512" y="592"/>
                  </a:lnTo>
                  <a:lnTo>
                    <a:pt x="512" y="356"/>
                  </a:lnTo>
                  <a:lnTo>
                    <a:pt x="552" y="80"/>
                  </a:lnTo>
                  <a:lnTo>
                    <a:pt x="552" y="40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9"/>
            <p:cNvSpPr/>
            <p:nvPr/>
          </p:nvSpPr>
          <p:spPr>
            <a:xfrm>
              <a:off x="3481075" y="3783675"/>
              <a:ext cx="31525" cy="13825"/>
            </a:xfrm>
            <a:custGeom>
              <a:avLst/>
              <a:gdLst/>
              <a:ahLst/>
              <a:cxnLst/>
              <a:rect l="l" t="t" r="r" b="b"/>
              <a:pathLst>
                <a:path w="1261" h="553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98"/>
                  </a:lnTo>
                  <a:lnTo>
                    <a:pt x="158" y="316"/>
                  </a:lnTo>
                  <a:lnTo>
                    <a:pt x="315" y="395"/>
                  </a:lnTo>
                  <a:lnTo>
                    <a:pt x="473" y="434"/>
                  </a:lnTo>
                  <a:lnTo>
                    <a:pt x="867" y="513"/>
                  </a:lnTo>
                  <a:lnTo>
                    <a:pt x="1024" y="552"/>
                  </a:lnTo>
                  <a:lnTo>
                    <a:pt x="1182" y="513"/>
                  </a:lnTo>
                  <a:lnTo>
                    <a:pt x="1261" y="473"/>
                  </a:lnTo>
                  <a:lnTo>
                    <a:pt x="1261" y="434"/>
                  </a:lnTo>
                  <a:lnTo>
                    <a:pt x="1221" y="355"/>
                  </a:lnTo>
                  <a:lnTo>
                    <a:pt x="867" y="355"/>
                  </a:lnTo>
                  <a:lnTo>
                    <a:pt x="512" y="316"/>
                  </a:lnTo>
                  <a:lnTo>
                    <a:pt x="276" y="198"/>
                  </a:lnTo>
                  <a:lnTo>
                    <a:pt x="197" y="119"/>
                  </a:lnTo>
                  <a:lnTo>
                    <a:pt x="11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9"/>
            <p:cNvSpPr/>
            <p:nvPr/>
          </p:nvSpPr>
          <p:spPr>
            <a:xfrm>
              <a:off x="3529325" y="3795500"/>
              <a:ext cx="27600" cy="9875"/>
            </a:xfrm>
            <a:custGeom>
              <a:avLst/>
              <a:gdLst/>
              <a:ahLst/>
              <a:cxnLst/>
              <a:rect l="l" t="t" r="r" b="b"/>
              <a:pathLst>
                <a:path w="1104" h="395" extrusionOk="0">
                  <a:moveTo>
                    <a:pt x="4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79" y="197"/>
                  </a:lnTo>
                  <a:lnTo>
                    <a:pt x="197" y="276"/>
                  </a:lnTo>
                  <a:lnTo>
                    <a:pt x="473" y="355"/>
                  </a:lnTo>
                  <a:lnTo>
                    <a:pt x="749" y="394"/>
                  </a:lnTo>
                  <a:lnTo>
                    <a:pt x="1024" y="355"/>
                  </a:lnTo>
                  <a:lnTo>
                    <a:pt x="1103" y="315"/>
                  </a:lnTo>
                  <a:lnTo>
                    <a:pt x="1103" y="276"/>
                  </a:lnTo>
                  <a:lnTo>
                    <a:pt x="1064" y="197"/>
                  </a:lnTo>
                  <a:lnTo>
                    <a:pt x="1024" y="197"/>
                  </a:lnTo>
                  <a:lnTo>
                    <a:pt x="749" y="237"/>
                  </a:lnTo>
                  <a:lnTo>
                    <a:pt x="512" y="197"/>
                  </a:lnTo>
                  <a:lnTo>
                    <a:pt x="276" y="118"/>
                  </a:lnTo>
                  <a:lnTo>
                    <a:pt x="11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9"/>
            <p:cNvSpPr/>
            <p:nvPr/>
          </p:nvSpPr>
          <p:spPr>
            <a:xfrm>
              <a:off x="3402275" y="4243575"/>
              <a:ext cx="217675" cy="154650"/>
            </a:xfrm>
            <a:custGeom>
              <a:avLst/>
              <a:gdLst/>
              <a:ahLst/>
              <a:cxnLst/>
              <a:rect l="l" t="t" r="r" b="b"/>
              <a:pathLst>
                <a:path w="8707" h="6186" extrusionOk="0">
                  <a:moveTo>
                    <a:pt x="316" y="1"/>
                  </a:moveTo>
                  <a:lnTo>
                    <a:pt x="198" y="79"/>
                  </a:lnTo>
                  <a:lnTo>
                    <a:pt x="79" y="158"/>
                  </a:lnTo>
                  <a:lnTo>
                    <a:pt x="1" y="316"/>
                  </a:lnTo>
                  <a:lnTo>
                    <a:pt x="1" y="473"/>
                  </a:lnTo>
                  <a:lnTo>
                    <a:pt x="79" y="592"/>
                  </a:lnTo>
                  <a:lnTo>
                    <a:pt x="158" y="710"/>
                  </a:lnTo>
                  <a:lnTo>
                    <a:pt x="8076" y="6106"/>
                  </a:lnTo>
                  <a:lnTo>
                    <a:pt x="8234" y="6185"/>
                  </a:lnTo>
                  <a:lnTo>
                    <a:pt x="8391" y="6185"/>
                  </a:lnTo>
                  <a:lnTo>
                    <a:pt x="8509" y="6146"/>
                  </a:lnTo>
                  <a:lnTo>
                    <a:pt x="8628" y="6028"/>
                  </a:lnTo>
                  <a:lnTo>
                    <a:pt x="8706" y="5870"/>
                  </a:lnTo>
                  <a:lnTo>
                    <a:pt x="8706" y="5712"/>
                  </a:lnTo>
                  <a:lnTo>
                    <a:pt x="8628" y="5594"/>
                  </a:lnTo>
                  <a:lnTo>
                    <a:pt x="8549" y="5476"/>
                  </a:lnTo>
                  <a:lnTo>
                    <a:pt x="631" y="79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9"/>
            <p:cNvSpPr/>
            <p:nvPr/>
          </p:nvSpPr>
          <p:spPr>
            <a:xfrm>
              <a:off x="3502725" y="4325325"/>
              <a:ext cx="399850" cy="84700"/>
            </a:xfrm>
            <a:custGeom>
              <a:avLst/>
              <a:gdLst/>
              <a:ahLst/>
              <a:cxnLst/>
              <a:rect l="l" t="t" r="r" b="b"/>
              <a:pathLst>
                <a:path w="15994" h="3388" extrusionOk="0">
                  <a:moveTo>
                    <a:pt x="1" y="2206"/>
                  </a:moveTo>
                  <a:lnTo>
                    <a:pt x="15994" y="0"/>
                  </a:lnTo>
                  <a:lnTo>
                    <a:pt x="15994" y="0"/>
                  </a:lnTo>
                  <a:lnTo>
                    <a:pt x="15915" y="237"/>
                  </a:lnTo>
                  <a:lnTo>
                    <a:pt x="15797" y="512"/>
                  </a:lnTo>
                  <a:lnTo>
                    <a:pt x="15639" y="788"/>
                  </a:lnTo>
                  <a:lnTo>
                    <a:pt x="15482" y="1024"/>
                  </a:lnTo>
                  <a:lnTo>
                    <a:pt x="15245" y="1261"/>
                  </a:lnTo>
                  <a:lnTo>
                    <a:pt x="14970" y="1458"/>
                  </a:lnTo>
                  <a:lnTo>
                    <a:pt x="14615" y="1615"/>
                  </a:lnTo>
                  <a:lnTo>
                    <a:pt x="14221" y="1733"/>
                  </a:lnTo>
                  <a:lnTo>
                    <a:pt x="2207" y="3388"/>
                  </a:lnTo>
                  <a:lnTo>
                    <a:pt x="2207" y="3388"/>
                  </a:lnTo>
                  <a:lnTo>
                    <a:pt x="1813" y="3388"/>
                  </a:lnTo>
                  <a:lnTo>
                    <a:pt x="1419" y="3348"/>
                  </a:lnTo>
                  <a:lnTo>
                    <a:pt x="1064" y="3230"/>
                  </a:lnTo>
                  <a:lnTo>
                    <a:pt x="749" y="3073"/>
                  </a:lnTo>
                  <a:lnTo>
                    <a:pt x="473" y="2876"/>
                  </a:lnTo>
                  <a:lnTo>
                    <a:pt x="237" y="2679"/>
                  </a:lnTo>
                  <a:lnTo>
                    <a:pt x="79" y="2442"/>
                  </a:lnTo>
                  <a:lnTo>
                    <a:pt x="1" y="2206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9"/>
            <p:cNvSpPr/>
            <p:nvPr/>
          </p:nvSpPr>
          <p:spPr>
            <a:xfrm>
              <a:off x="3346150" y="4236675"/>
              <a:ext cx="176300" cy="135925"/>
            </a:xfrm>
            <a:custGeom>
              <a:avLst/>
              <a:gdLst/>
              <a:ahLst/>
              <a:cxnLst/>
              <a:rect l="l" t="t" r="r" b="b"/>
              <a:pathLst>
                <a:path w="7052" h="5437" extrusionOk="0">
                  <a:moveTo>
                    <a:pt x="3900" y="1852"/>
                  </a:moveTo>
                  <a:lnTo>
                    <a:pt x="7052" y="4295"/>
                  </a:lnTo>
                  <a:lnTo>
                    <a:pt x="7052" y="4295"/>
                  </a:lnTo>
                  <a:lnTo>
                    <a:pt x="6618" y="4570"/>
                  </a:lnTo>
                  <a:lnTo>
                    <a:pt x="6106" y="4807"/>
                  </a:lnTo>
                  <a:lnTo>
                    <a:pt x="5594" y="5043"/>
                  </a:lnTo>
                  <a:lnTo>
                    <a:pt x="5003" y="5240"/>
                  </a:lnTo>
                  <a:lnTo>
                    <a:pt x="4452" y="5358"/>
                  </a:lnTo>
                  <a:lnTo>
                    <a:pt x="3940" y="5437"/>
                  </a:lnTo>
                  <a:lnTo>
                    <a:pt x="3467" y="5437"/>
                  </a:lnTo>
                  <a:lnTo>
                    <a:pt x="3270" y="5398"/>
                  </a:lnTo>
                  <a:lnTo>
                    <a:pt x="3073" y="5358"/>
                  </a:lnTo>
                  <a:lnTo>
                    <a:pt x="552" y="4373"/>
                  </a:lnTo>
                  <a:lnTo>
                    <a:pt x="0" y="710"/>
                  </a:lnTo>
                  <a:lnTo>
                    <a:pt x="0" y="710"/>
                  </a:lnTo>
                  <a:lnTo>
                    <a:pt x="276" y="671"/>
                  </a:lnTo>
                  <a:lnTo>
                    <a:pt x="591" y="552"/>
                  </a:lnTo>
                  <a:lnTo>
                    <a:pt x="1340" y="277"/>
                  </a:lnTo>
                  <a:lnTo>
                    <a:pt x="1812" y="119"/>
                  </a:lnTo>
                  <a:lnTo>
                    <a:pt x="2364" y="40"/>
                  </a:lnTo>
                  <a:lnTo>
                    <a:pt x="2994" y="1"/>
                  </a:lnTo>
                  <a:lnTo>
                    <a:pt x="3309" y="1"/>
                  </a:lnTo>
                  <a:lnTo>
                    <a:pt x="3664" y="40"/>
                  </a:lnTo>
                  <a:lnTo>
                    <a:pt x="3664" y="40"/>
                  </a:lnTo>
                  <a:lnTo>
                    <a:pt x="3782" y="40"/>
                  </a:lnTo>
                  <a:lnTo>
                    <a:pt x="3940" y="119"/>
                  </a:lnTo>
                  <a:lnTo>
                    <a:pt x="4294" y="316"/>
                  </a:lnTo>
                  <a:lnTo>
                    <a:pt x="5318" y="946"/>
                  </a:lnTo>
                  <a:lnTo>
                    <a:pt x="6224" y="1616"/>
                  </a:lnTo>
                  <a:lnTo>
                    <a:pt x="6618" y="1931"/>
                  </a:lnTo>
                  <a:lnTo>
                    <a:pt x="6618" y="1931"/>
                  </a:lnTo>
                  <a:lnTo>
                    <a:pt x="6539" y="2089"/>
                  </a:lnTo>
                  <a:lnTo>
                    <a:pt x="6421" y="2167"/>
                  </a:lnTo>
                  <a:lnTo>
                    <a:pt x="6264" y="2246"/>
                  </a:lnTo>
                  <a:lnTo>
                    <a:pt x="6106" y="2286"/>
                  </a:lnTo>
                  <a:lnTo>
                    <a:pt x="5712" y="2325"/>
                  </a:lnTo>
                  <a:lnTo>
                    <a:pt x="5279" y="2246"/>
                  </a:lnTo>
                  <a:lnTo>
                    <a:pt x="4885" y="2167"/>
                  </a:lnTo>
                  <a:lnTo>
                    <a:pt x="4491" y="2010"/>
                  </a:lnTo>
                  <a:lnTo>
                    <a:pt x="3900" y="1852"/>
                  </a:lnTo>
                  <a:lnTo>
                    <a:pt x="3900" y="185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9"/>
            <p:cNvSpPr/>
            <p:nvPr/>
          </p:nvSpPr>
          <p:spPr>
            <a:xfrm>
              <a:off x="3428875" y="4342050"/>
              <a:ext cx="95550" cy="23675"/>
            </a:xfrm>
            <a:custGeom>
              <a:avLst/>
              <a:gdLst/>
              <a:ahLst/>
              <a:cxnLst/>
              <a:rect l="l" t="t" r="r" b="b"/>
              <a:pathLst>
                <a:path w="3822" h="947" extrusionOk="0">
                  <a:moveTo>
                    <a:pt x="3703" y="1"/>
                  </a:moveTo>
                  <a:lnTo>
                    <a:pt x="3427" y="158"/>
                  </a:lnTo>
                  <a:lnTo>
                    <a:pt x="2955" y="395"/>
                  </a:lnTo>
                  <a:lnTo>
                    <a:pt x="2521" y="592"/>
                  </a:lnTo>
                  <a:lnTo>
                    <a:pt x="2127" y="710"/>
                  </a:lnTo>
                  <a:lnTo>
                    <a:pt x="1773" y="789"/>
                  </a:lnTo>
                  <a:lnTo>
                    <a:pt x="1418" y="789"/>
                  </a:lnTo>
                  <a:lnTo>
                    <a:pt x="1024" y="670"/>
                  </a:lnTo>
                  <a:lnTo>
                    <a:pt x="591" y="474"/>
                  </a:lnTo>
                  <a:lnTo>
                    <a:pt x="118" y="158"/>
                  </a:lnTo>
                  <a:lnTo>
                    <a:pt x="40" y="158"/>
                  </a:lnTo>
                  <a:lnTo>
                    <a:pt x="0" y="19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512" y="631"/>
                  </a:lnTo>
                  <a:lnTo>
                    <a:pt x="985" y="828"/>
                  </a:lnTo>
                  <a:lnTo>
                    <a:pt x="1379" y="946"/>
                  </a:lnTo>
                  <a:lnTo>
                    <a:pt x="1773" y="946"/>
                  </a:lnTo>
                  <a:lnTo>
                    <a:pt x="2167" y="867"/>
                  </a:lnTo>
                  <a:lnTo>
                    <a:pt x="2561" y="749"/>
                  </a:lnTo>
                  <a:lnTo>
                    <a:pt x="2994" y="552"/>
                  </a:lnTo>
                  <a:lnTo>
                    <a:pt x="3506" y="277"/>
                  </a:lnTo>
                  <a:lnTo>
                    <a:pt x="3782" y="158"/>
                  </a:lnTo>
                  <a:lnTo>
                    <a:pt x="3821" y="119"/>
                  </a:lnTo>
                  <a:lnTo>
                    <a:pt x="3821" y="40"/>
                  </a:lnTo>
                  <a:lnTo>
                    <a:pt x="3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9"/>
            <p:cNvSpPr/>
            <p:nvPr/>
          </p:nvSpPr>
          <p:spPr>
            <a:xfrm>
              <a:off x="3434775" y="4318425"/>
              <a:ext cx="83725" cy="28575"/>
            </a:xfrm>
            <a:custGeom>
              <a:avLst/>
              <a:gdLst/>
              <a:ahLst/>
              <a:cxnLst/>
              <a:rect l="l" t="t" r="r" b="b"/>
              <a:pathLst>
                <a:path w="3349" h="1143" extrusionOk="0">
                  <a:moveTo>
                    <a:pt x="40" y="0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355" y="473"/>
                  </a:lnTo>
                  <a:lnTo>
                    <a:pt x="749" y="788"/>
                  </a:lnTo>
                  <a:lnTo>
                    <a:pt x="1104" y="985"/>
                  </a:lnTo>
                  <a:lnTo>
                    <a:pt x="1537" y="1103"/>
                  </a:lnTo>
                  <a:lnTo>
                    <a:pt x="1970" y="1143"/>
                  </a:lnTo>
                  <a:lnTo>
                    <a:pt x="2404" y="1143"/>
                  </a:lnTo>
                  <a:lnTo>
                    <a:pt x="2837" y="1025"/>
                  </a:lnTo>
                  <a:lnTo>
                    <a:pt x="3310" y="906"/>
                  </a:lnTo>
                  <a:lnTo>
                    <a:pt x="3349" y="867"/>
                  </a:lnTo>
                  <a:lnTo>
                    <a:pt x="3349" y="788"/>
                  </a:lnTo>
                  <a:lnTo>
                    <a:pt x="3310" y="749"/>
                  </a:lnTo>
                  <a:lnTo>
                    <a:pt x="3231" y="749"/>
                  </a:lnTo>
                  <a:lnTo>
                    <a:pt x="2797" y="906"/>
                  </a:lnTo>
                  <a:lnTo>
                    <a:pt x="2364" y="985"/>
                  </a:lnTo>
                  <a:lnTo>
                    <a:pt x="1970" y="985"/>
                  </a:lnTo>
                  <a:lnTo>
                    <a:pt x="1576" y="946"/>
                  </a:lnTo>
                  <a:lnTo>
                    <a:pt x="1182" y="828"/>
                  </a:lnTo>
                  <a:lnTo>
                    <a:pt x="828" y="631"/>
                  </a:lnTo>
                  <a:lnTo>
                    <a:pt x="473" y="35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9"/>
            <p:cNvSpPr/>
            <p:nvPr/>
          </p:nvSpPr>
          <p:spPr>
            <a:xfrm>
              <a:off x="3419025" y="4264250"/>
              <a:ext cx="95550" cy="34500"/>
            </a:xfrm>
            <a:custGeom>
              <a:avLst/>
              <a:gdLst/>
              <a:ahLst/>
              <a:cxnLst/>
              <a:rect l="l" t="t" r="r" b="b"/>
              <a:pathLst>
                <a:path w="3822" h="1380" extrusionOk="0">
                  <a:moveTo>
                    <a:pt x="7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473" y="474"/>
                  </a:lnTo>
                  <a:lnTo>
                    <a:pt x="906" y="749"/>
                  </a:lnTo>
                  <a:lnTo>
                    <a:pt x="1300" y="946"/>
                  </a:lnTo>
                  <a:lnTo>
                    <a:pt x="1655" y="1143"/>
                  </a:lnTo>
                  <a:lnTo>
                    <a:pt x="2009" y="1261"/>
                  </a:lnTo>
                  <a:lnTo>
                    <a:pt x="2324" y="1301"/>
                  </a:lnTo>
                  <a:lnTo>
                    <a:pt x="2640" y="1340"/>
                  </a:lnTo>
                  <a:lnTo>
                    <a:pt x="2876" y="1380"/>
                  </a:lnTo>
                  <a:lnTo>
                    <a:pt x="3231" y="1340"/>
                  </a:lnTo>
                  <a:lnTo>
                    <a:pt x="3467" y="1261"/>
                  </a:lnTo>
                  <a:lnTo>
                    <a:pt x="3664" y="1143"/>
                  </a:lnTo>
                  <a:lnTo>
                    <a:pt x="3782" y="986"/>
                  </a:lnTo>
                  <a:lnTo>
                    <a:pt x="3821" y="907"/>
                  </a:lnTo>
                  <a:lnTo>
                    <a:pt x="3782" y="789"/>
                  </a:lnTo>
                  <a:lnTo>
                    <a:pt x="3743" y="749"/>
                  </a:lnTo>
                  <a:lnTo>
                    <a:pt x="3703" y="749"/>
                  </a:lnTo>
                  <a:lnTo>
                    <a:pt x="3664" y="789"/>
                  </a:lnTo>
                  <a:lnTo>
                    <a:pt x="3664" y="867"/>
                  </a:lnTo>
                  <a:lnTo>
                    <a:pt x="3664" y="946"/>
                  </a:lnTo>
                  <a:lnTo>
                    <a:pt x="3585" y="1025"/>
                  </a:lnTo>
                  <a:lnTo>
                    <a:pt x="3427" y="1104"/>
                  </a:lnTo>
                  <a:lnTo>
                    <a:pt x="3191" y="1183"/>
                  </a:lnTo>
                  <a:lnTo>
                    <a:pt x="2876" y="1222"/>
                  </a:lnTo>
                  <a:lnTo>
                    <a:pt x="2640" y="1183"/>
                  </a:lnTo>
                  <a:lnTo>
                    <a:pt x="2364" y="1143"/>
                  </a:lnTo>
                  <a:lnTo>
                    <a:pt x="2049" y="1104"/>
                  </a:lnTo>
                  <a:lnTo>
                    <a:pt x="1694" y="986"/>
                  </a:lnTo>
                  <a:lnTo>
                    <a:pt x="1340" y="828"/>
                  </a:lnTo>
                  <a:lnTo>
                    <a:pt x="946" y="631"/>
                  </a:lnTo>
                  <a:lnTo>
                    <a:pt x="552" y="355"/>
                  </a:lnTo>
                  <a:lnTo>
                    <a:pt x="119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9"/>
            <p:cNvSpPr/>
            <p:nvPr/>
          </p:nvSpPr>
          <p:spPr>
            <a:xfrm>
              <a:off x="2956175" y="4223875"/>
              <a:ext cx="401825" cy="179275"/>
            </a:xfrm>
            <a:custGeom>
              <a:avLst/>
              <a:gdLst/>
              <a:ahLst/>
              <a:cxnLst/>
              <a:rect l="l" t="t" r="r" b="b"/>
              <a:pathLst>
                <a:path w="16073" h="7171" extrusionOk="0">
                  <a:moveTo>
                    <a:pt x="16072" y="6146"/>
                  </a:moveTo>
                  <a:lnTo>
                    <a:pt x="16072" y="6146"/>
                  </a:lnTo>
                  <a:lnTo>
                    <a:pt x="15284" y="6343"/>
                  </a:lnTo>
                  <a:lnTo>
                    <a:pt x="14221" y="6540"/>
                  </a:lnTo>
                  <a:lnTo>
                    <a:pt x="12999" y="6737"/>
                  </a:lnTo>
                  <a:lnTo>
                    <a:pt x="11621" y="6934"/>
                  </a:lnTo>
                  <a:lnTo>
                    <a:pt x="10163" y="7052"/>
                  </a:lnTo>
                  <a:lnTo>
                    <a:pt x="8666" y="7170"/>
                  </a:lnTo>
                  <a:lnTo>
                    <a:pt x="7130" y="7170"/>
                  </a:lnTo>
                  <a:lnTo>
                    <a:pt x="5633" y="7131"/>
                  </a:lnTo>
                  <a:lnTo>
                    <a:pt x="4924" y="7052"/>
                  </a:lnTo>
                  <a:lnTo>
                    <a:pt x="4254" y="6973"/>
                  </a:lnTo>
                  <a:lnTo>
                    <a:pt x="3585" y="6816"/>
                  </a:lnTo>
                  <a:lnTo>
                    <a:pt x="2954" y="6697"/>
                  </a:lnTo>
                  <a:lnTo>
                    <a:pt x="2403" y="6500"/>
                  </a:lnTo>
                  <a:lnTo>
                    <a:pt x="1852" y="6303"/>
                  </a:lnTo>
                  <a:lnTo>
                    <a:pt x="1379" y="6028"/>
                  </a:lnTo>
                  <a:lnTo>
                    <a:pt x="985" y="5752"/>
                  </a:lnTo>
                  <a:lnTo>
                    <a:pt x="630" y="5437"/>
                  </a:lnTo>
                  <a:lnTo>
                    <a:pt x="355" y="5043"/>
                  </a:lnTo>
                  <a:lnTo>
                    <a:pt x="158" y="4649"/>
                  </a:lnTo>
                  <a:lnTo>
                    <a:pt x="79" y="4413"/>
                  </a:lnTo>
                  <a:lnTo>
                    <a:pt x="39" y="4216"/>
                  </a:lnTo>
                  <a:lnTo>
                    <a:pt x="0" y="3704"/>
                  </a:lnTo>
                  <a:lnTo>
                    <a:pt x="79" y="3152"/>
                  </a:lnTo>
                  <a:lnTo>
                    <a:pt x="236" y="2561"/>
                  </a:lnTo>
                  <a:lnTo>
                    <a:pt x="512" y="1892"/>
                  </a:lnTo>
                  <a:lnTo>
                    <a:pt x="512" y="1892"/>
                  </a:lnTo>
                  <a:lnTo>
                    <a:pt x="1852" y="1143"/>
                  </a:lnTo>
                  <a:lnTo>
                    <a:pt x="2482" y="789"/>
                  </a:lnTo>
                  <a:lnTo>
                    <a:pt x="3112" y="473"/>
                  </a:lnTo>
                  <a:lnTo>
                    <a:pt x="3742" y="237"/>
                  </a:lnTo>
                  <a:lnTo>
                    <a:pt x="4333" y="80"/>
                  </a:lnTo>
                  <a:lnTo>
                    <a:pt x="4885" y="1"/>
                  </a:lnTo>
                  <a:lnTo>
                    <a:pt x="5160" y="1"/>
                  </a:lnTo>
                  <a:lnTo>
                    <a:pt x="5436" y="1"/>
                  </a:lnTo>
                  <a:lnTo>
                    <a:pt x="15599" y="1222"/>
                  </a:lnTo>
                  <a:lnTo>
                    <a:pt x="16072" y="6146"/>
                  </a:lnTo>
                  <a:lnTo>
                    <a:pt x="16072" y="61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9"/>
            <p:cNvSpPr/>
            <p:nvPr/>
          </p:nvSpPr>
          <p:spPr>
            <a:xfrm>
              <a:off x="3090100" y="4221925"/>
              <a:ext cx="251150" cy="33500"/>
            </a:xfrm>
            <a:custGeom>
              <a:avLst/>
              <a:gdLst/>
              <a:ahLst/>
              <a:cxnLst/>
              <a:rect l="l" t="t" r="r" b="b"/>
              <a:pathLst>
                <a:path w="10046" h="1340" extrusionOk="0">
                  <a:moveTo>
                    <a:pt x="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40" y="158"/>
                  </a:lnTo>
                  <a:lnTo>
                    <a:pt x="9967" y="1339"/>
                  </a:lnTo>
                  <a:lnTo>
                    <a:pt x="10006" y="1300"/>
                  </a:lnTo>
                  <a:lnTo>
                    <a:pt x="10045" y="1261"/>
                  </a:lnTo>
                  <a:lnTo>
                    <a:pt x="10045" y="1182"/>
                  </a:lnTo>
                  <a:lnTo>
                    <a:pt x="9967" y="118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9"/>
            <p:cNvSpPr/>
            <p:nvPr/>
          </p:nvSpPr>
          <p:spPr>
            <a:xfrm>
              <a:off x="3465300" y="4478950"/>
              <a:ext cx="13825" cy="18725"/>
            </a:xfrm>
            <a:custGeom>
              <a:avLst/>
              <a:gdLst/>
              <a:ahLst/>
              <a:cxnLst/>
              <a:rect l="l" t="t" r="r" b="b"/>
              <a:pathLst>
                <a:path w="553" h="749" extrusionOk="0">
                  <a:moveTo>
                    <a:pt x="355" y="0"/>
                  </a:moveTo>
                  <a:lnTo>
                    <a:pt x="277" y="40"/>
                  </a:lnTo>
                  <a:lnTo>
                    <a:pt x="198" y="79"/>
                  </a:lnTo>
                  <a:lnTo>
                    <a:pt x="158" y="118"/>
                  </a:lnTo>
                  <a:lnTo>
                    <a:pt x="40" y="473"/>
                  </a:lnTo>
                  <a:lnTo>
                    <a:pt x="1" y="552"/>
                  </a:lnTo>
                  <a:lnTo>
                    <a:pt x="40" y="631"/>
                  </a:lnTo>
                  <a:lnTo>
                    <a:pt x="80" y="670"/>
                  </a:lnTo>
                  <a:lnTo>
                    <a:pt x="119" y="749"/>
                  </a:lnTo>
                  <a:lnTo>
                    <a:pt x="277" y="749"/>
                  </a:lnTo>
                  <a:lnTo>
                    <a:pt x="355" y="670"/>
                  </a:lnTo>
                  <a:lnTo>
                    <a:pt x="395" y="631"/>
                  </a:lnTo>
                  <a:lnTo>
                    <a:pt x="552" y="276"/>
                  </a:lnTo>
                  <a:lnTo>
                    <a:pt x="552" y="197"/>
                  </a:lnTo>
                  <a:lnTo>
                    <a:pt x="552" y="118"/>
                  </a:lnTo>
                  <a:lnTo>
                    <a:pt x="513" y="79"/>
                  </a:lnTo>
                  <a:lnTo>
                    <a:pt x="434" y="4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9"/>
            <p:cNvSpPr/>
            <p:nvPr/>
          </p:nvSpPr>
          <p:spPr>
            <a:xfrm>
              <a:off x="3888775" y="4478950"/>
              <a:ext cx="13800" cy="18725"/>
            </a:xfrm>
            <a:custGeom>
              <a:avLst/>
              <a:gdLst/>
              <a:ahLst/>
              <a:cxnLst/>
              <a:rect l="l" t="t" r="r" b="b"/>
              <a:pathLst>
                <a:path w="552" h="749" extrusionOk="0">
                  <a:moveTo>
                    <a:pt x="197" y="0"/>
                  </a:moveTo>
                  <a:lnTo>
                    <a:pt x="119" y="40"/>
                  </a:lnTo>
                  <a:lnTo>
                    <a:pt x="79" y="79"/>
                  </a:lnTo>
                  <a:lnTo>
                    <a:pt x="0" y="118"/>
                  </a:lnTo>
                  <a:lnTo>
                    <a:pt x="0" y="197"/>
                  </a:lnTo>
                  <a:lnTo>
                    <a:pt x="0" y="276"/>
                  </a:lnTo>
                  <a:lnTo>
                    <a:pt x="158" y="631"/>
                  </a:lnTo>
                  <a:lnTo>
                    <a:pt x="197" y="670"/>
                  </a:lnTo>
                  <a:lnTo>
                    <a:pt x="276" y="749"/>
                  </a:lnTo>
                  <a:lnTo>
                    <a:pt x="434" y="749"/>
                  </a:lnTo>
                  <a:lnTo>
                    <a:pt x="473" y="670"/>
                  </a:lnTo>
                  <a:lnTo>
                    <a:pt x="512" y="631"/>
                  </a:lnTo>
                  <a:lnTo>
                    <a:pt x="552" y="552"/>
                  </a:lnTo>
                  <a:lnTo>
                    <a:pt x="512" y="473"/>
                  </a:lnTo>
                  <a:lnTo>
                    <a:pt x="394" y="118"/>
                  </a:lnTo>
                  <a:lnTo>
                    <a:pt x="355" y="79"/>
                  </a:lnTo>
                  <a:lnTo>
                    <a:pt x="276" y="4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9"/>
            <p:cNvSpPr/>
            <p:nvPr/>
          </p:nvSpPr>
          <p:spPr>
            <a:xfrm>
              <a:off x="3452500" y="4413950"/>
              <a:ext cx="468800" cy="56150"/>
            </a:xfrm>
            <a:custGeom>
              <a:avLst/>
              <a:gdLst/>
              <a:ahLst/>
              <a:cxnLst/>
              <a:rect l="l" t="t" r="r" b="b"/>
              <a:pathLst>
                <a:path w="18752" h="2246" extrusionOk="0">
                  <a:moveTo>
                    <a:pt x="18751" y="2246"/>
                  </a:moveTo>
                  <a:lnTo>
                    <a:pt x="18751" y="316"/>
                  </a:lnTo>
                  <a:lnTo>
                    <a:pt x="18751" y="316"/>
                  </a:lnTo>
                  <a:lnTo>
                    <a:pt x="18751" y="197"/>
                  </a:lnTo>
                  <a:lnTo>
                    <a:pt x="18673" y="79"/>
                  </a:lnTo>
                  <a:lnTo>
                    <a:pt x="18594" y="0"/>
                  </a:lnTo>
                  <a:lnTo>
                    <a:pt x="18476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198" y="0"/>
                  </a:lnTo>
                  <a:lnTo>
                    <a:pt x="119" y="79"/>
                  </a:lnTo>
                  <a:lnTo>
                    <a:pt x="40" y="197"/>
                  </a:lnTo>
                  <a:lnTo>
                    <a:pt x="1" y="316"/>
                  </a:lnTo>
                  <a:lnTo>
                    <a:pt x="1" y="2246"/>
                  </a:lnTo>
                  <a:lnTo>
                    <a:pt x="18751" y="2246"/>
                  </a:lnTo>
                  <a:lnTo>
                    <a:pt x="18751" y="22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9"/>
            <p:cNvSpPr/>
            <p:nvPr/>
          </p:nvSpPr>
          <p:spPr>
            <a:xfrm>
              <a:off x="3452500" y="4427725"/>
              <a:ext cx="468800" cy="56175"/>
            </a:xfrm>
            <a:custGeom>
              <a:avLst/>
              <a:gdLst/>
              <a:ahLst/>
              <a:cxnLst/>
              <a:rect l="l" t="t" r="r" b="b"/>
              <a:pathLst>
                <a:path w="18752" h="2247" extrusionOk="0">
                  <a:moveTo>
                    <a:pt x="18751" y="1"/>
                  </a:moveTo>
                  <a:lnTo>
                    <a:pt x="18751" y="1931"/>
                  </a:lnTo>
                  <a:lnTo>
                    <a:pt x="18751" y="1931"/>
                  </a:lnTo>
                  <a:lnTo>
                    <a:pt x="18751" y="2049"/>
                  </a:lnTo>
                  <a:lnTo>
                    <a:pt x="18673" y="2167"/>
                  </a:lnTo>
                  <a:lnTo>
                    <a:pt x="18594" y="2246"/>
                  </a:lnTo>
                  <a:lnTo>
                    <a:pt x="18476" y="2246"/>
                  </a:lnTo>
                  <a:lnTo>
                    <a:pt x="316" y="2246"/>
                  </a:lnTo>
                  <a:lnTo>
                    <a:pt x="316" y="2246"/>
                  </a:lnTo>
                  <a:lnTo>
                    <a:pt x="198" y="2246"/>
                  </a:lnTo>
                  <a:lnTo>
                    <a:pt x="119" y="2167"/>
                  </a:lnTo>
                  <a:lnTo>
                    <a:pt x="40" y="2049"/>
                  </a:lnTo>
                  <a:lnTo>
                    <a:pt x="1" y="1931"/>
                  </a:lnTo>
                  <a:lnTo>
                    <a:pt x="1" y="1"/>
                  </a:lnTo>
                  <a:lnTo>
                    <a:pt x="18751" y="1"/>
                  </a:lnTo>
                  <a:lnTo>
                    <a:pt x="187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9"/>
            <p:cNvSpPr/>
            <p:nvPr/>
          </p:nvSpPr>
          <p:spPr>
            <a:xfrm>
              <a:off x="3501750" y="4411975"/>
              <a:ext cx="373250" cy="3975"/>
            </a:xfrm>
            <a:custGeom>
              <a:avLst/>
              <a:gdLst/>
              <a:ahLst/>
              <a:cxnLst/>
              <a:rect l="l" t="t" r="r" b="b"/>
              <a:pathLst>
                <a:path w="14930" h="159" extrusionOk="0">
                  <a:moveTo>
                    <a:pt x="40" y="1"/>
                  </a:moveTo>
                  <a:lnTo>
                    <a:pt x="0" y="79"/>
                  </a:lnTo>
                  <a:lnTo>
                    <a:pt x="40" y="119"/>
                  </a:lnTo>
                  <a:lnTo>
                    <a:pt x="79" y="158"/>
                  </a:lnTo>
                  <a:lnTo>
                    <a:pt x="14851" y="158"/>
                  </a:lnTo>
                  <a:lnTo>
                    <a:pt x="14890" y="119"/>
                  </a:lnTo>
                  <a:lnTo>
                    <a:pt x="14930" y="79"/>
                  </a:lnTo>
                  <a:lnTo>
                    <a:pt x="148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4" name="Google Shape;3314;p39"/>
          <p:cNvSpPr txBox="1">
            <a:spLocks noGrp="1"/>
          </p:cNvSpPr>
          <p:nvPr>
            <p:ph type="ctrTitle"/>
          </p:nvPr>
        </p:nvSpPr>
        <p:spPr>
          <a:xfrm>
            <a:off x="1435200" y="1258474"/>
            <a:ext cx="6555802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dirty="0">
                <a:solidFill>
                  <a:schemeClr val="accent5"/>
                </a:solidFill>
              </a:rPr>
              <a:t>U</a:t>
            </a:r>
            <a:r>
              <a:rPr lang="en" sz="4600" dirty="0">
                <a:solidFill>
                  <a:schemeClr val="accent5"/>
                </a:solidFill>
              </a:rPr>
              <a:t>nit 10.</a:t>
            </a:r>
            <a:br>
              <a:rPr lang="en" sz="4600" dirty="0">
                <a:solidFill>
                  <a:schemeClr val="accent5"/>
                </a:solidFill>
              </a:rPr>
            </a:br>
            <a:r>
              <a:rPr lang="en" sz="4000" dirty="0">
                <a:solidFill>
                  <a:schemeClr val="accent1"/>
                </a:solidFill>
              </a:rPr>
              <a:t>Our houses in the future</a:t>
            </a:r>
            <a:endParaRPr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0" grpId="0" animBg="1"/>
      <p:bldP spid="3231" grpId="0" build="p"/>
      <p:bldP spid="33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8" name="Google Shape;3608;p47"/>
          <p:cNvGrpSpPr/>
          <p:nvPr/>
        </p:nvGrpSpPr>
        <p:grpSpPr>
          <a:xfrm flipH="1">
            <a:off x="-1752712" y="-1237854"/>
            <a:ext cx="4236531" cy="1952265"/>
            <a:chOff x="6691250" y="-473816"/>
            <a:chExt cx="4236531" cy="1952265"/>
          </a:xfrm>
        </p:grpSpPr>
        <p:grpSp>
          <p:nvGrpSpPr>
            <p:cNvPr id="3609" name="Google Shape;3609;p47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610" name="Google Shape;3610;p47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47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47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7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7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7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6" name="Google Shape;3616;p47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7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7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7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7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7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7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7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7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7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6" name="Google Shape;3626;p47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627" name="Google Shape;3627;p47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7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7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7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7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6F47AE62-4055-1CBD-13A2-107BC74BC26E}"/>
              </a:ext>
            </a:extLst>
          </p:cNvPr>
          <p:cNvSpPr/>
          <p:nvPr/>
        </p:nvSpPr>
        <p:spPr>
          <a:xfrm>
            <a:off x="407248" y="78599"/>
            <a:ext cx="8497266" cy="7629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D2FD75D8-CF09-AEAB-ED3A-3A16CC2CF8C6}"/>
              </a:ext>
            </a:extLst>
          </p:cNvPr>
          <p:cNvSpPr txBox="1">
            <a:spLocks/>
          </p:cNvSpPr>
          <p:nvPr/>
        </p:nvSpPr>
        <p:spPr>
          <a:xfrm>
            <a:off x="488272" y="156099"/>
            <a:ext cx="8282056" cy="65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5. (p 45) Use the information in to write a paragraph of about 50 words about your dream house. </a:t>
            </a:r>
          </a:p>
        </p:txBody>
      </p:sp>
      <p:grpSp>
        <p:nvGrpSpPr>
          <p:cNvPr id="29" name="Google Shape;3415;p43">
            <a:extLst>
              <a:ext uri="{FF2B5EF4-FFF2-40B4-BE49-F238E27FC236}">
                <a16:creationId xmlns:a16="http://schemas.microsoft.com/office/drawing/2014/main" id="{9E865646-9B97-EF93-03C8-F6797E46F206}"/>
              </a:ext>
            </a:extLst>
          </p:cNvPr>
          <p:cNvGrpSpPr/>
          <p:nvPr/>
        </p:nvGrpSpPr>
        <p:grpSpPr>
          <a:xfrm rot="244554">
            <a:off x="4024528" y="775750"/>
            <a:ext cx="5111526" cy="4389313"/>
            <a:chOff x="595550" y="988220"/>
            <a:chExt cx="3238500" cy="3409800"/>
          </a:xfrm>
        </p:grpSpPr>
        <p:sp>
          <p:nvSpPr>
            <p:cNvPr id="30" name="Google Shape;3416;p43">
              <a:extLst>
                <a:ext uri="{FF2B5EF4-FFF2-40B4-BE49-F238E27FC236}">
                  <a16:creationId xmlns:a16="http://schemas.microsoft.com/office/drawing/2014/main" id="{9CCDA5F3-A3E7-6A08-F32A-3D5D27FC3F4E}"/>
                </a:ext>
              </a:extLst>
            </p:cNvPr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417;p43">
              <a:extLst>
                <a:ext uri="{FF2B5EF4-FFF2-40B4-BE49-F238E27FC236}">
                  <a16:creationId xmlns:a16="http://schemas.microsoft.com/office/drawing/2014/main" id="{104A0170-655C-5591-D6E5-D0C2292AE309}"/>
                </a:ext>
              </a:extLst>
            </p:cNvPr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32" name="Google Shape;3418;p43">
                <a:extLst>
                  <a:ext uri="{FF2B5EF4-FFF2-40B4-BE49-F238E27FC236}">
                    <a16:creationId xmlns:a16="http://schemas.microsoft.com/office/drawing/2014/main" id="{9E37319D-107A-BB73-48CF-CD9DB7467AC1}"/>
                  </a:ext>
                </a:extLst>
              </p:cNvPr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6" name="Google Shape;3419;p43">
                  <a:extLst>
                    <a:ext uri="{FF2B5EF4-FFF2-40B4-BE49-F238E27FC236}">
                      <a16:creationId xmlns:a16="http://schemas.microsoft.com/office/drawing/2014/main" id="{70B705CF-3C67-C66F-D80A-F4D470AF9B8B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" name="Google Shape;3420;p43">
                  <a:extLst>
                    <a:ext uri="{FF2B5EF4-FFF2-40B4-BE49-F238E27FC236}">
                      <a16:creationId xmlns:a16="http://schemas.microsoft.com/office/drawing/2014/main" id="{D1A3478C-7E8D-D9A8-9E5B-B69A7BE6F2D1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" name="Google Shape;3421;p43">
                <a:extLst>
                  <a:ext uri="{FF2B5EF4-FFF2-40B4-BE49-F238E27FC236}">
                    <a16:creationId xmlns:a16="http://schemas.microsoft.com/office/drawing/2014/main" id="{6BEB47BF-7226-DB92-C082-83BAE44ABD68}"/>
                  </a:ext>
                </a:extLst>
              </p:cNvPr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" name="Google Shape;3422;p43">
                  <a:extLst>
                    <a:ext uri="{FF2B5EF4-FFF2-40B4-BE49-F238E27FC236}">
                      <a16:creationId xmlns:a16="http://schemas.microsoft.com/office/drawing/2014/main" id="{3A3BA907-BD1C-60C7-9A45-0BDFEA683481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423;p43">
                  <a:extLst>
                    <a:ext uri="{FF2B5EF4-FFF2-40B4-BE49-F238E27FC236}">
                      <a16:creationId xmlns:a16="http://schemas.microsoft.com/office/drawing/2014/main" id="{BF4D1D90-D2A0-5F8C-E0F0-6864DCD478C2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8" name="Google Shape;3954;p51">
            <a:extLst>
              <a:ext uri="{FF2B5EF4-FFF2-40B4-BE49-F238E27FC236}">
                <a16:creationId xmlns:a16="http://schemas.microsoft.com/office/drawing/2014/main" id="{FCA3F6B9-3699-F988-F58F-5DD63D8CE41B}"/>
              </a:ext>
            </a:extLst>
          </p:cNvPr>
          <p:cNvSpPr/>
          <p:nvPr/>
        </p:nvSpPr>
        <p:spPr>
          <a:xfrm>
            <a:off x="278168" y="1176641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1.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type of dream house is it?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39" name="Google Shape;3954;p51">
            <a:extLst>
              <a:ext uri="{FF2B5EF4-FFF2-40B4-BE49-F238E27FC236}">
                <a16:creationId xmlns:a16="http://schemas.microsoft.com/office/drawing/2014/main" id="{ABCE3CC3-9384-3F70-FA27-26E62361C7F5}"/>
              </a:ext>
            </a:extLst>
          </p:cNvPr>
          <p:cNvSpPr/>
          <p:nvPr/>
        </p:nvSpPr>
        <p:spPr>
          <a:xfrm>
            <a:off x="278168" y="1812259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2.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Where is it?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0" name="Google Shape;3954;p51">
            <a:extLst>
              <a:ext uri="{FF2B5EF4-FFF2-40B4-BE49-F238E27FC236}">
                <a16:creationId xmlns:a16="http://schemas.microsoft.com/office/drawing/2014/main" id="{F55A6674-07C0-0F19-D2B1-A768AF895C99}"/>
              </a:ext>
            </a:extLst>
          </p:cNvPr>
          <p:cNvSpPr/>
          <p:nvPr/>
        </p:nvSpPr>
        <p:spPr>
          <a:xfrm>
            <a:off x="278168" y="3083495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4.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How many rooms are there?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1" name="Google Shape;3954;p51">
            <a:extLst>
              <a:ext uri="{FF2B5EF4-FFF2-40B4-BE49-F238E27FC236}">
                <a16:creationId xmlns:a16="http://schemas.microsoft.com/office/drawing/2014/main" id="{6E8361E9-4D6F-1977-2384-7FD1BF866BC2}"/>
              </a:ext>
            </a:extLst>
          </p:cNvPr>
          <p:cNvSpPr/>
          <p:nvPr/>
        </p:nvSpPr>
        <p:spPr>
          <a:xfrm>
            <a:off x="278168" y="3719112"/>
            <a:ext cx="3606042" cy="635173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5.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appliances are there and what will they help you to do?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2" name="Google Shape;3954;p51">
            <a:extLst>
              <a:ext uri="{FF2B5EF4-FFF2-40B4-BE49-F238E27FC236}">
                <a16:creationId xmlns:a16="http://schemas.microsoft.com/office/drawing/2014/main" id="{59158D5E-207B-EBC0-60FD-1CE5B73545C3}"/>
              </a:ext>
            </a:extLst>
          </p:cNvPr>
          <p:cNvSpPr/>
          <p:nvPr/>
        </p:nvSpPr>
        <p:spPr>
          <a:xfrm>
            <a:off x="278168" y="2447877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3.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does it look like?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087F2-2288-B324-BE34-499D06DDD72C}"/>
              </a:ext>
            </a:extLst>
          </p:cNvPr>
          <p:cNvSpPr txBox="1"/>
          <p:nvPr/>
        </p:nvSpPr>
        <p:spPr>
          <a:xfrm>
            <a:off x="4582886" y="907210"/>
            <a:ext cx="41983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My dream house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is a big palace.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is in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the mountains.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is surrounded by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lots of trees.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has seven rooms: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three bedrooms, two bathrooms, one kitchen and one living room.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There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is a large swimming pool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in front of it. I have some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robots in the palace.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They help me to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clean the floor, cook meals, water flowers....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I'm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happy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to live in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my palace.</a:t>
            </a:r>
            <a:endParaRPr lang="en-VN" sz="2200" dirty="0">
              <a:solidFill>
                <a:schemeClr val="dk1"/>
              </a:solidFill>
              <a:latin typeface="Quicksand"/>
              <a:sym typeface="Quicksand"/>
            </a:endParaRPr>
          </a:p>
        </p:txBody>
      </p:sp>
      <p:sp>
        <p:nvSpPr>
          <p:cNvPr id="45" name="Google Shape;3954;p51">
            <a:extLst>
              <a:ext uri="{FF2B5EF4-FFF2-40B4-BE49-F238E27FC236}">
                <a16:creationId xmlns:a16="http://schemas.microsoft.com/office/drawing/2014/main" id="{A7135131-94E2-E833-9F25-C17A09319A86}"/>
              </a:ext>
            </a:extLst>
          </p:cNvPr>
          <p:cNvSpPr/>
          <p:nvPr/>
        </p:nvSpPr>
        <p:spPr>
          <a:xfrm>
            <a:off x="278168" y="4452500"/>
            <a:ext cx="3606042" cy="635173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Let’s replace the words in black!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p48"/>
          <p:cNvSpPr txBox="1">
            <a:spLocks noGrp="1"/>
          </p:cNvSpPr>
          <p:nvPr>
            <p:ph type="title"/>
          </p:nvPr>
        </p:nvSpPr>
        <p:spPr>
          <a:xfrm>
            <a:off x="-900167" y="39104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P</a:t>
            </a:r>
            <a:r>
              <a:rPr lang="en-VN" sz="4800" dirty="0"/>
              <a:t>eer check</a:t>
            </a:r>
            <a:endParaRPr sz="4800" dirty="0"/>
          </a:p>
        </p:txBody>
      </p:sp>
      <p:sp>
        <p:nvSpPr>
          <p:cNvPr id="3637" name="Google Shape;3637;p48"/>
          <p:cNvSpPr/>
          <p:nvPr/>
        </p:nvSpPr>
        <p:spPr>
          <a:xfrm>
            <a:off x="8039694" y="2601466"/>
            <a:ext cx="147468" cy="33390"/>
          </a:xfrm>
          <a:custGeom>
            <a:avLst/>
            <a:gdLst/>
            <a:ahLst/>
            <a:cxnLst/>
            <a:rect l="l" t="t" r="r" b="b"/>
            <a:pathLst>
              <a:path w="2089" h="473" extrusionOk="0">
                <a:moveTo>
                  <a:pt x="0" y="473"/>
                </a:moveTo>
                <a:lnTo>
                  <a:pt x="0" y="473"/>
                </a:lnTo>
                <a:lnTo>
                  <a:pt x="79" y="276"/>
                </a:lnTo>
                <a:lnTo>
                  <a:pt x="79" y="0"/>
                </a:lnTo>
                <a:lnTo>
                  <a:pt x="79" y="0"/>
                </a:lnTo>
                <a:lnTo>
                  <a:pt x="591" y="0"/>
                </a:lnTo>
                <a:lnTo>
                  <a:pt x="1064" y="39"/>
                </a:lnTo>
                <a:lnTo>
                  <a:pt x="1537" y="158"/>
                </a:lnTo>
                <a:lnTo>
                  <a:pt x="2009" y="315"/>
                </a:lnTo>
                <a:lnTo>
                  <a:pt x="2009" y="315"/>
                </a:lnTo>
                <a:lnTo>
                  <a:pt x="2088" y="433"/>
                </a:lnTo>
                <a:lnTo>
                  <a:pt x="0" y="473"/>
                </a:lnTo>
                <a:lnTo>
                  <a:pt x="0" y="473"/>
                </a:lnTo>
                <a:close/>
              </a:path>
            </a:pathLst>
          </a:custGeom>
          <a:solidFill>
            <a:srgbClr val="F26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48"/>
          <p:cNvSpPr/>
          <p:nvPr/>
        </p:nvSpPr>
        <p:spPr>
          <a:xfrm>
            <a:off x="8134218" y="2698743"/>
            <a:ext cx="80758" cy="19554"/>
          </a:xfrm>
          <a:custGeom>
            <a:avLst/>
            <a:gdLst/>
            <a:ahLst/>
            <a:cxnLst/>
            <a:rect l="l" t="t" r="r" b="b"/>
            <a:pathLst>
              <a:path w="1144" h="277" extrusionOk="0">
                <a:moveTo>
                  <a:pt x="316" y="1"/>
                </a:moveTo>
                <a:lnTo>
                  <a:pt x="80" y="40"/>
                </a:lnTo>
                <a:lnTo>
                  <a:pt x="1" y="80"/>
                </a:lnTo>
                <a:lnTo>
                  <a:pt x="1" y="158"/>
                </a:lnTo>
                <a:lnTo>
                  <a:pt x="40" y="198"/>
                </a:lnTo>
                <a:lnTo>
                  <a:pt x="592" y="198"/>
                </a:lnTo>
                <a:lnTo>
                  <a:pt x="828" y="237"/>
                </a:lnTo>
                <a:lnTo>
                  <a:pt x="986" y="277"/>
                </a:lnTo>
                <a:lnTo>
                  <a:pt x="1064" y="277"/>
                </a:lnTo>
                <a:lnTo>
                  <a:pt x="1143" y="237"/>
                </a:lnTo>
                <a:lnTo>
                  <a:pt x="1143" y="158"/>
                </a:lnTo>
                <a:lnTo>
                  <a:pt x="1104" y="119"/>
                </a:lnTo>
                <a:lnTo>
                  <a:pt x="907" y="40"/>
                </a:lnTo>
                <a:lnTo>
                  <a:pt x="5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9" name="Google Shape;3639;p48"/>
          <p:cNvGrpSpPr/>
          <p:nvPr/>
        </p:nvGrpSpPr>
        <p:grpSpPr>
          <a:xfrm>
            <a:off x="6781637" y="2049324"/>
            <a:ext cx="4346334" cy="4497748"/>
            <a:chOff x="7135961" y="2434584"/>
            <a:chExt cx="3512189" cy="3634544"/>
          </a:xfrm>
        </p:grpSpPr>
        <p:sp>
          <p:nvSpPr>
            <p:cNvPr id="3640" name="Google Shape;3640;p48"/>
            <p:cNvSpPr/>
            <p:nvPr/>
          </p:nvSpPr>
          <p:spPr>
            <a:xfrm>
              <a:off x="7872812" y="4620288"/>
              <a:ext cx="69604" cy="144884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4" y="1"/>
                  </a:moveTo>
                  <a:lnTo>
                    <a:pt x="277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1" y="434"/>
                  </a:lnTo>
                  <a:lnTo>
                    <a:pt x="80" y="20051"/>
                  </a:lnTo>
                  <a:lnTo>
                    <a:pt x="119" y="20209"/>
                  </a:lnTo>
                  <a:lnTo>
                    <a:pt x="198" y="20366"/>
                  </a:lnTo>
                  <a:lnTo>
                    <a:pt x="355" y="20484"/>
                  </a:lnTo>
                  <a:lnTo>
                    <a:pt x="513" y="20524"/>
                  </a:lnTo>
                  <a:lnTo>
                    <a:pt x="710" y="20484"/>
                  </a:lnTo>
                  <a:lnTo>
                    <a:pt x="868" y="20366"/>
                  </a:lnTo>
                  <a:lnTo>
                    <a:pt x="946" y="20209"/>
                  </a:lnTo>
                  <a:lnTo>
                    <a:pt x="986" y="20051"/>
                  </a:lnTo>
                  <a:lnTo>
                    <a:pt x="907" y="434"/>
                  </a:lnTo>
                  <a:lnTo>
                    <a:pt x="868" y="276"/>
                  </a:lnTo>
                  <a:lnTo>
                    <a:pt x="789" y="119"/>
                  </a:lnTo>
                  <a:lnTo>
                    <a:pt x="631" y="40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8"/>
            <p:cNvSpPr/>
            <p:nvPr/>
          </p:nvSpPr>
          <p:spPr>
            <a:xfrm>
              <a:off x="7238816" y="4509033"/>
              <a:ext cx="1332080" cy="286535"/>
            </a:xfrm>
            <a:custGeom>
              <a:avLst/>
              <a:gdLst/>
              <a:ahLst/>
              <a:cxnLst/>
              <a:rect l="l" t="t" r="r" b="b"/>
              <a:pathLst>
                <a:path w="18870" h="4059" extrusionOk="0">
                  <a:moveTo>
                    <a:pt x="9455" y="1"/>
                  </a:moveTo>
                  <a:lnTo>
                    <a:pt x="9455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4" y="355"/>
                  </a:lnTo>
                  <a:lnTo>
                    <a:pt x="15442" y="474"/>
                  </a:lnTo>
                  <a:lnTo>
                    <a:pt x="16112" y="592"/>
                  </a:lnTo>
                  <a:lnTo>
                    <a:pt x="16703" y="749"/>
                  </a:lnTo>
                  <a:lnTo>
                    <a:pt x="17254" y="907"/>
                  </a:lnTo>
                  <a:lnTo>
                    <a:pt x="17727" y="1065"/>
                  </a:lnTo>
                  <a:lnTo>
                    <a:pt x="18121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30" y="1813"/>
                  </a:lnTo>
                  <a:lnTo>
                    <a:pt x="18830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30" y="2128"/>
                  </a:lnTo>
                  <a:lnTo>
                    <a:pt x="18830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1" y="2798"/>
                  </a:lnTo>
                  <a:lnTo>
                    <a:pt x="17727" y="2995"/>
                  </a:lnTo>
                  <a:lnTo>
                    <a:pt x="17254" y="3152"/>
                  </a:lnTo>
                  <a:lnTo>
                    <a:pt x="16703" y="3310"/>
                  </a:lnTo>
                  <a:lnTo>
                    <a:pt x="16112" y="3467"/>
                  </a:lnTo>
                  <a:lnTo>
                    <a:pt x="15442" y="3586"/>
                  </a:lnTo>
                  <a:lnTo>
                    <a:pt x="14694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5" y="4058"/>
                  </a:lnTo>
                  <a:lnTo>
                    <a:pt x="9455" y="4058"/>
                  </a:lnTo>
                  <a:lnTo>
                    <a:pt x="7524" y="4019"/>
                  </a:lnTo>
                  <a:lnTo>
                    <a:pt x="5752" y="3901"/>
                  </a:lnTo>
                  <a:lnTo>
                    <a:pt x="4176" y="3704"/>
                  </a:lnTo>
                  <a:lnTo>
                    <a:pt x="3428" y="3586"/>
                  </a:lnTo>
                  <a:lnTo>
                    <a:pt x="2758" y="3467"/>
                  </a:lnTo>
                  <a:lnTo>
                    <a:pt x="2167" y="3310"/>
                  </a:lnTo>
                  <a:lnTo>
                    <a:pt x="1616" y="3152"/>
                  </a:lnTo>
                  <a:lnTo>
                    <a:pt x="1143" y="2995"/>
                  </a:lnTo>
                  <a:lnTo>
                    <a:pt x="749" y="2798"/>
                  </a:lnTo>
                  <a:lnTo>
                    <a:pt x="434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40" y="2128"/>
                  </a:lnTo>
                  <a:lnTo>
                    <a:pt x="1" y="2010"/>
                  </a:lnTo>
                  <a:lnTo>
                    <a:pt x="1" y="2010"/>
                  </a:lnTo>
                  <a:lnTo>
                    <a:pt x="40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4" y="1419"/>
                  </a:lnTo>
                  <a:lnTo>
                    <a:pt x="749" y="1222"/>
                  </a:lnTo>
                  <a:lnTo>
                    <a:pt x="1143" y="1065"/>
                  </a:lnTo>
                  <a:lnTo>
                    <a:pt x="1616" y="907"/>
                  </a:lnTo>
                  <a:lnTo>
                    <a:pt x="2167" y="749"/>
                  </a:lnTo>
                  <a:lnTo>
                    <a:pt x="2758" y="592"/>
                  </a:lnTo>
                  <a:lnTo>
                    <a:pt x="3428" y="474"/>
                  </a:lnTo>
                  <a:lnTo>
                    <a:pt x="4176" y="355"/>
                  </a:lnTo>
                  <a:lnTo>
                    <a:pt x="5752" y="159"/>
                  </a:lnTo>
                  <a:lnTo>
                    <a:pt x="7524" y="40"/>
                  </a:lnTo>
                  <a:lnTo>
                    <a:pt x="9455" y="1"/>
                  </a:lnTo>
                  <a:lnTo>
                    <a:pt x="94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8"/>
            <p:cNvSpPr/>
            <p:nvPr/>
          </p:nvSpPr>
          <p:spPr>
            <a:xfrm>
              <a:off x="7233239" y="4503527"/>
              <a:ext cx="1343234" cy="297618"/>
            </a:xfrm>
            <a:custGeom>
              <a:avLst/>
              <a:gdLst/>
              <a:ahLst/>
              <a:cxnLst/>
              <a:rect l="l" t="t" r="r" b="b"/>
              <a:pathLst>
                <a:path w="19028" h="4216" extrusionOk="0">
                  <a:moveTo>
                    <a:pt x="9534" y="158"/>
                  </a:moveTo>
                  <a:lnTo>
                    <a:pt x="11424" y="197"/>
                  </a:lnTo>
                  <a:lnTo>
                    <a:pt x="13158" y="315"/>
                  </a:lnTo>
                  <a:lnTo>
                    <a:pt x="14773" y="512"/>
                  </a:lnTo>
                  <a:lnTo>
                    <a:pt x="15482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4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3" y="1733"/>
                  </a:lnTo>
                  <a:lnTo>
                    <a:pt x="18791" y="1930"/>
                  </a:lnTo>
                  <a:lnTo>
                    <a:pt x="18830" y="2088"/>
                  </a:lnTo>
                  <a:lnTo>
                    <a:pt x="18791" y="2285"/>
                  </a:lnTo>
                  <a:lnTo>
                    <a:pt x="18673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4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2" y="3585"/>
                  </a:lnTo>
                  <a:lnTo>
                    <a:pt x="14773" y="3703"/>
                  </a:lnTo>
                  <a:lnTo>
                    <a:pt x="13158" y="3861"/>
                  </a:lnTo>
                  <a:lnTo>
                    <a:pt x="11424" y="3979"/>
                  </a:lnTo>
                  <a:lnTo>
                    <a:pt x="9534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4" y="3152"/>
                  </a:lnTo>
                  <a:lnTo>
                    <a:pt x="1301" y="2994"/>
                  </a:lnTo>
                  <a:lnTo>
                    <a:pt x="907" y="2836"/>
                  </a:lnTo>
                  <a:lnTo>
                    <a:pt x="592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8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2" y="1536"/>
                  </a:lnTo>
                  <a:lnTo>
                    <a:pt x="907" y="1379"/>
                  </a:lnTo>
                  <a:lnTo>
                    <a:pt x="1301" y="1221"/>
                  </a:lnTo>
                  <a:lnTo>
                    <a:pt x="1734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4" y="158"/>
                  </a:lnTo>
                  <a:close/>
                  <a:moveTo>
                    <a:pt x="9534" y="0"/>
                  </a:moveTo>
                  <a:lnTo>
                    <a:pt x="7603" y="40"/>
                  </a:lnTo>
                  <a:lnTo>
                    <a:pt x="5831" y="158"/>
                  </a:lnTo>
                  <a:lnTo>
                    <a:pt x="4216" y="355"/>
                  </a:lnTo>
                  <a:lnTo>
                    <a:pt x="3507" y="473"/>
                  </a:lnTo>
                  <a:lnTo>
                    <a:pt x="2837" y="591"/>
                  </a:lnTo>
                  <a:lnTo>
                    <a:pt x="2207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8" y="1655"/>
                  </a:lnTo>
                  <a:lnTo>
                    <a:pt x="40" y="1891"/>
                  </a:lnTo>
                  <a:lnTo>
                    <a:pt x="1" y="2009"/>
                  </a:lnTo>
                  <a:lnTo>
                    <a:pt x="1" y="2088"/>
                  </a:lnTo>
                  <a:lnTo>
                    <a:pt x="1" y="2206"/>
                  </a:lnTo>
                  <a:lnTo>
                    <a:pt x="40" y="2324"/>
                  </a:lnTo>
                  <a:lnTo>
                    <a:pt x="198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7" y="3467"/>
                  </a:lnTo>
                  <a:lnTo>
                    <a:pt x="2837" y="3624"/>
                  </a:lnTo>
                  <a:lnTo>
                    <a:pt x="3507" y="3742"/>
                  </a:lnTo>
                  <a:lnTo>
                    <a:pt x="4216" y="3861"/>
                  </a:lnTo>
                  <a:lnTo>
                    <a:pt x="5831" y="4058"/>
                  </a:lnTo>
                  <a:lnTo>
                    <a:pt x="7603" y="4176"/>
                  </a:lnTo>
                  <a:lnTo>
                    <a:pt x="9534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1" y="3624"/>
                  </a:lnTo>
                  <a:lnTo>
                    <a:pt x="16821" y="3467"/>
                  </a:lnTo>
                  <a:lnTo>
                    <a:pt x="17373" y="3309"/>
                  </a:lnTo>
                  <a:lnTo>
                    <a:pt x="17845" y="3152"/>
                  </a:lnTo>
                  <a:lnTo>
                    <a:pt x="18279" y="2955"/>
                  </a:lnTo>
                  <a:lnTo>
                    <a:pt x="18594" y="2758"/>
                  </a:lnTo>
                  <a:lnTo>
                    <a:pt x="18830" y="2561"/>
                  </a:lnTo>
                  <a:lnTo>
                    <a:pt x="18988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8" y="1891"/>
                  </a:lnTo>
                  <a:lnTo>
                    <a:pt x="18830" y="1655"/>
                  </a:lnTo>
                  <a:lnTo>
                    <a:pt x="18594" y="1458"/>
                  </a:lnTo>
                  <a:lnTo>
                    <a:pt x="18279" y="1261"/>
                  </a:lnTo>
                  <a:lnTo>
                    <a:pt x="17845" y="1064"/>
                  </a:lnTo>
                  <a:lnTo>
                    <a:pt x="17373" y="906"/>
                  </a:lnTo>
                  <a:lnTo>
                    <a:pt x="16821" y="749"/>
                  </a:lnTo>
                  <a:lnTo>
                    <a:pt x="16191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8"/>
            <p:cNvSpPr/>
            <p:nvPr/>
          </p:nvSpPr>
          <p:spPr>
            <a:xfrm>
              <a:off x="7274959" y="2434584"/>
              <a:ext cx="1170777" cy="828756"/>
            </a:xfrm>
            <a:custGeom>
              <a:avLst/>
              <a:gdLst/>
              <a:ahLst/>
              <a:cxnLst/>
              <a:rect l="l" t="t" r="r" b="b"/>
              <a:pathLst>
                <a:path w="16585" h="11740" extrusionOk="0">
                  <a:moveTo>
                    <a:pt x="11503" y="1"/>
                  </a:moveTo>
                  <a:lnTo>
                    <a:pt x="11227" y="79"/>
                  </a:lnTo>
                  <a:lnTo>
                    <a:pt x="10991" y="198"/>
                  </a:lnTo>
                  <a:lnTo>
                    <a:pt x="10164" y="198"/>
                  </a:lnTo>
                  <a:lnTo>
                    <a:pt x="9730" y="276"/>
                  </a:lnTo>
                  <a:lnTo>
                    <a:pt x="9297" y="355"/>
                  </a:lnTo>
                  <a:lnTo>
                    <a:pt x="8864" y="473"/>
                  </a:lnTo>
                  <a:lnTo>
                    <a:pt x="8431" y="631"/>
                  </a:lnTo>
                  <a:lnTo>
                    <a:pt x="7564" y="985"/>
                  </a:lnTo>
                  <a:lnTo>
                    <a:pt x="6658" y="1419"/>
                  </a:lnTo>
                  <a:lnTo>
                    <a:pt x="5791" y="1970"/>
                  </a:lnTo>
                  <a:lnTo>
                    <a:pt x="4964" y="2561"/>
                  </a:lnTo>
                  <a:lnTo>
                    <a:pt x="4137" y="3191"/>
                  </a:lnTo>
                  <a:lnTo>
                    <a:pt x="3388" y="3900"/>
                  </a:lnTo>
                  <a:lnTo>
                    <a:pt x="2640" y="4609"/>
                  </a:lnTo>
                  <a:lnTo>
                    <a:pt x="2010" y="5318"/>
                  </a:lnTo>
                  <a:lnTo>
                    <a:pt x="1419" y="6028"/>
                  </a:lnTo>
                  <a:lnTo>
                    <a:pt x="907" y="6737"/>
                  </a:lnTo>
                  <a:lnTo>
                    <a:pt x="473" y="7446"/>
                  </a:lnTo>
                  <a:lnTo>
                    <a:pt x="198" y="8076"/>
                  </a:lnTo>
                  <a:lnTo>
                    <a:pt x="1" y="8667"/>
                  </a:lnTo>
                  <a:lnTo>
                    <a:pt x="14812" y="11739"/>
                  </a:lnTo>
                  <a:lnTo>
                    <a:pt x="15245" y="11267"/>
                  </a:lnTo>
                  <a:lnTo>
                    <a:pt x="15600" y="10794"/>
                  </a:lnTo>
                  <a:lnTo>
                    <a:pt x="15876" y="10282"/>
                  </a:lnTo>
                  <a:lnTo>
                    <a:pt x="16112" y="9770"/>
                  </a:lnTo>
                  <a:lnTo>
                    <a:pt x="16309" y="9258"/>
                  </a:lnTo>
                  <a:lnTo>
                    <a:pt x="16427" y="8746"/>
                  </a:lnTo>
                  <a:lnTo>
                    <a:pt x="16545" y="8194"/>
                  </a:lnTo>
                  <a:lnTo>
                    <a:pt x="16585" y="7682"/>
                  </a:lnTo>
                  <a:lnTo>
                    <a:pt x="16585" y="7131"/>
                  </a:lnTo>
                  <a:lnTo>
                    <a:pt x="16545" y="6618"/>
                  </a:lnTo>
                  <a:lnTo>
                    <a:pt x="16466" y="6067"/>
                  </a:lnTo>
                  <a:lnTo>
                    <a:pt x="16348" y="5555"/>
                  </a:lnTo>
                  <a:lnTo>
                    <a:pt x="16230" y="5043"/>
                  </a:lnTo>
                  <a:lnTo>
                    <a:pt x="16073" y="4531"/>
                  </a:lnTo>
                  <a:lnTo>
                    <a:pt x="15876" y="4019"/>
                  </a:lnTo>
                  <a:lnTo>
                    <a:pt x="15639" y="3546"/>
                  </a:lnTo>
                  <a:lnTo>
                    <a:pt x="15403" y="3113"/>
                  </a:lnTo>
                  <a:lnTo>
                    <a:pt x="15127" y="2679"/>
                  </a:lnTo>
                  <a:lnTo>
                    <a:pt x="14851" y="2246"/>
                  </a:lnTo>
                  <a:lnTo>
                    <a:pt x="14576" y="1891"/>
                  </a:lnTo>
                  <a:lnTo>
                    <a:pt x="14300" y="1537"/>
                  </a:lnTo>
                  <a:lnTo>
                    <a:pt x="13985" y="1182"/>
                  </a:lnTo>
                  <a:lnTo>
                    <a:pt x="13670" y="907"/>
                  </a:lnTo>
                  <a:lnTo>
                    <a:pt x="13355" y="631"/>
                  </a:lnTo>
                  <a:lnTo>
                    <a:pt x="13039" y="434"/>
                  </a:lnTo>
                  <a:lnTo>
                    <a:pt x="12724" y="237"/>
                  </a:lnTo>
                  <a:lnTo>
                    <a:pt x="12409" y="119"/>
                  </a:lnTo>
                  <a:lnTo>
                    <a:pt x="12094" y="40"/>
                  </a:lnTo>
                  <a:lnTo>
                    <a:pt x="117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8"/>
            <p:cNvSpPr/>
            <p:nvPr/>
          </p:nvSpPr>
          <p:spPr>
            <a:xfrm>
              <a:off x="7352823" y="3093641"/>
              <a:ext cx="1168024" cy="1195766"/>
            </a:xfrm>
            <a:custGeom>
              <a:avLst/>
              <a:gdLst/>
              <a:ahLst/>
              <a:cxnLst/>
              <a:rect l="l" t="t" r="r" b="b"/>
              <a:pathLst>
                <a:path w="16546" h="16939" extrusionOk="0">
                  <a:moveTo>
                    <a:pt x="1" y="16466"/>
                  </a:moveTo>
                  <a:lnTo>
                    <a:pt x="1" y="16466"/>
                  </a:lnTo>
                  <a:lnTo>
                    <a:pt x="40" y="14142"/>
                  </a:lnTo>
                  <a:lnTo>
                    <a:pt x="79" y="12921"/>
                  </a:lnTo>
                  <a:lnTo>
                    <a:pt x="119" y="11700"/>
                  </a:lnTo>
                  <a:lnTo>
                    <a:pt x="237" y="10439"/>
                  </a:lnTo>
                  <a:lnTo>
                    <a:pt x="355" y="9139"/>
                  </a:lnTo>
                  <a:lnTo>
                    <a:pt x="591" y="7879"/>
                  </a:lnTo>
                  <a:lnTo>
                    <a:pt x="710" y="7249"/>
                  </a:lnTo>
                  <a:lnTo>
                    <a:pt x="867" y="6658"/>
                  </a:lnTo>
                  <a:lnTo>
                    <a:pt x="867" y="6658"/>
                  </a:lnTo>
                  <a:lnTo>
                    <a:pt x="1104" y="5988"/>
                  </a:lnTo>
                  <a:lnTo>
                    <a:pt x="1340" y="5318"/>
                  </a:lnTo>
                  <a:lnTo>
                    <a:pt x="1616" y="4688"/>
                  </a:lnTo>
                  <a:lnTo>
                    <a:pt x="1891" y="4058"/>
                  </a:lnTo>
                  <a:lnTo>
                    <a:pt x="2246" y="3467"/>
                  </a:lnTo>
                  <a:lnTo>
                    <a:pt x="2600" y="2915"/>
                  </a:lnTo>
                  <a:lnTo>
                    <a:pt x="2994" y="2364"/>
                  </a:lnTo>
                  <a:lnTo>
                    <a:pt x="3428" y="1891"/>
                  </a:lnTo>
                  <a:lnTo>
                    <a:pt x="3900" y="1458"/>
                  </a:lnTo>
                  <a:lnTo>
                    <a:pt x="4412" y="1064"/>
                  </a:lnTo>
                  <a:lnTo>
                    <a:pt x="4925" y="749"/>
                  </a:lnTo>
                  <a:lnTo>
                    <a:pt x="5515" y="473"/>
                  </a:lnTo>
                  <a:lnTo>
                    <a:pt x="6106" y="237"/>
                  </a:lnTo>
                  <a:lnTo>
                    <a:pt x="6776" y="119"/>
                  </a:lnTo>
                  <a:lnTo>
                    <a:pt x="7446" y="40"/>
                  </a:lnTo>
                  <a:lnTo>
                    <a:pt x="8155" y="40"/>
                  </a:lnTo>
                  <a:lnTo>
                    <a:pt x="8155" y="40"/>
                  </a:lnTo>
                  <a:lnTo>
                    <a:pt x="8824" y="0"/>
                  </a:lnTo>
                  <a:lnTo>
                    <a:pt x="9455" y="0"/>
                  </a:lnTo>
                  <a:lnTo>
                    <a:pt x="10085" y="40"/>
                  </a:lnTo>
                  <a:lnTo>
                    <a:pt x="10676" y="119"/>
                  </a:lnTo>
                  <a:lnTo>
                    <a:pt x="11227" y="197"/>
                  </a:lnTo>
                  <a:lnTo>
                    <a:pt x="11818" y="355"/>
                  </a:lnTo>
                  <a:lnTo>
                    <a:pt x="12330" y="513"/>
                  </a:lnTo>
                  <a:lnTo>
                    <a:pt x="12882" y="710"/>
                  </a:lnTo>
                  <a:lnTo>
                    <a:pt x="13394" y="985"/>
                  </a:lnTo>
                  <a:lnTo>
                    <a:pt x="13867" y="1261"/>
                  </a:lnTo>
                  <a:lnTo>
                    <a:pt x="14339" y="1576"/>
                  </a:lnTo>
                  <a:lnTo>
                    <a:pt x="14812" y="1970"/>
                  </a:lnTo>
                  <a:lnTo>
                    <a:pt x="15285" y="2364"/>
                  </a:lnTo>
                  <a:lnTo>
                    <a:pt x="15718" y="2797"/>
                  </a:lnTo>
                  <a:lnTo>
                    <a:pt x="16151" y="3309"/>
                  </a:lnTo>
                  <a:lnTo>
                    <a:pt x="16545" y="3861"/>
                  </a:lnTo>
                  <a:lnTo>
                    <a:pt x="12921" y="5515"/>
                  </a:lnTo>
                  <a:lnTo>
                    <a:pt x="13276" y="9533"/>
                  </a:lnTo>
                  <a:lnTo>
                    <a:pt x="9297" y="16939"/>
                  </a:lnTo>
                  <a:lnTo>
                    <a:pt x="1" y="16466"/>
                  </a:lnTo>
                  <a:lnTo>
                    <a:pt x="1" y="16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8"/>
            <p:cNvSpPr/>
            <p:nvPr/>
          </p:nvSpPr>
          <p:spPr>
            <a:xfrm>
              <a:off x="7772711" y="3343894"/>
              <a:ext cx="27884" cy="331008"/>
            </a:xfrm>
            <a:custGeom>
              <a:avLst/>
              <a:gdLst/>
              <a:ahLst/>
              <a:cxnLst/>
              <a:rect l="l" t="t" r="r" b="b"/>
              <a:pathLst>
                <a:path w="395" h="4689" extrusionOk="0">
                  <a:moveTo>
                    <a:pt x="237" y="1"/>
                  </a:moveTo>
                  <a:lnTo>
                    <a:pt x="198" y="80"/>
                  </a:lnTo>
                  <a:lnTo>
                    <a:pt x="1" y="4610"/>
                  </a:lnTo>
                  <a:lnTo>
                    <a:pt x="1" y="4649"/>
                  </a:lnTo>
                  <a:lnTo>
                    <a:pt x="80" y="4688"/>
                  </a:lnTo>
                  <a:lnTo>
                    <a:pt x="158" y="4649"/>
                  </a:lnTo>
                  <a:lnTo>
                    <a:pt x="158" y="4610"/>
                  </a:lnTo>
                  <a:lnTo>
                    <a:pt x="395" y="8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8"/>
            <p:cNvSpPr/>
            <p:nvPr/>
          </p:nvSpPr>
          <p:spPr>
            <a:xfrm>
              <a:off x="8245473" y="3341141"/>
              <a:ext cx="58451" cy="453345"/>
            </a:xfrm>
            <a:custGeom>
              <a:avLst/>
              <a:gdLst/>
              <a:ahLst/>
              <a:cxnLst/>
              <a:rect l="l" t="t" r="r" b="b"/>
              <a:pathLst>
                <a:path w="828" h="6422" extrusionOk="0">
                  <a:moveTo>
                    <a:pt x="7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631" y="6303"/>
                  </a:lnTo>
                  <a:lnTo>
                    <a:pt x="670" y="6382"/>
                  </a:lnTo>
                  <a:lnTo>
                    <a:pt x="749" y="6421"/>
                  </a:lnTo>
                  <a:lnTo>
                    <a:pt x="788" y="6382"/>
                  </a:lnTo>
                  <a:lnTo>
                    <a:pt x="828" y="6303"/>
                  </a:lnTo>
                  <a:lnTo>
                    <a:pt x="19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8"/>
            <p:cNvSpPr/>
            <p:nvPr/>
          </p:nvSpPr>
          <p:spPr>
            <a:xfrm>
              <a:off x="7911779" y="2840565"/>
              <a:ext cx="183611" cy="305948"/>
            </a:xfrm>
            <a:custGeom>
              <a:avLst/>
              <a:gdLst/>
              <a:ahLst/>
              <a:cxnLst/>
              <a:rect l="l" t="t" r="r" b="b"/>
              <a:pathLst>
                <a:path w="2601" h="4334" extrusionOk="0">
                  <a:moveTo>
                    <a:pt x="2600" y="670"/>
                  </a:moveTo>
                  <a:lnTo>
                    <a:pt x="2600" y="670"/>
                  </a:lnTo>
                  <a:lnTo>
                    <a:pt x="2443" y="513"/>
                  </a:lnTo>
                  <a:lnTo>
                    <a:pt x="2206" y="355"/>
                  </a:lnTo>
                  <a:lnTo>
                    <a:pt x="1931" y="237"/>
                  </a:lnTo>
                  <a:lnTo>
                    <a:pt x="1615" y="119"/>
                  </a:lnTo>
                  <a:lnTo>
                    <a:pt x="1300" y="40"/>
                  </a:lnTo>
                  <a:lnTo>
                    <a:pt x="1025" y="1"/>
                  </a:lnTo>
                  <a:lnTo>
                    <a:pt x="788" y="1"/>
                  </a:lnTo>
                  <a:lnTo>
                    <a:pt x="670" y="40"/>
                  </a:lnTo>
                  <a:lnTo>
                    <a:pt x="0" y="3822"/>
                  </a:lnTo>
                  <a:lnTo>
                    <a:pt x="0" y="3822"/>
                  </a:lnTo>
                  <a:lnTo>
                    <a:pt x="631" y="4019"/>
                  </a:lnTo>
                  <a:lnTo>
                    <a:pt x="1340" y="4137"/>
                  </a:lnTo>
                  <a:lnTo>
                    <a:pt x="2600" y="4334"/>
                  </a:lnTo>
                  <a:lnTo>
                    <a:pt x="2600" y="4334"/>
                  </a:lnTo>
                  <a:lnTo>
                    <a:pt x="2561" y="4176"/>
                  </a:lnTo>
                  <a:lnTo>
                    <a:pt x="2482" y="4019"/>
                  </a:lnTo>
                  <a:lnTo>
                    <a:pt x="2443" y="3546"/>
                  </a:lnTo>
                  <a:lnTo>
                    <a:pt x="2443" y="2995"/>
                  </a:lnTo>
                  <a:lnTo>
                    <a:pt x="2443" y="2443"/>
                  </a:lnTo>
                  <a:lnTo>
                    <a:pt x="2521" y="1340"/>
                  </a:lnTo>
                  <a:lnTo>
                    <a:pt x="2600" y="670"/>
                  </a:lnTo>
                  <a:lnTo>
                    <a:pt x="2600" y="67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8"/>
            <p:cNvSpPr/>
            <p:nvPr/>
          </p:nvSpPr>
          <p:spPr>
            <a:xfrm>
              <a:off x="7895119" y="3101971"/>
              <a:ext cx="230837" cy="50121"/>
            </a:xfrm>
            <a:custGeom>
              <a:avLst/>
              <a:gdLst/>
              <a:ahLst/>
              <a:cxnLst/>
              <a:rect l="l" t="t" r="r" b="b"/>
              <a:pathLst>
                <a:path w="3270" h="710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58"/>
                  </a:lnTo>
                  <a:lnTo>
                    <a:pt x="748" y="355"/>
                  </a:lnTo>
                  <a:lnTo>
                    <a:pt x="1615" y="552"/>
                  </a:lnTo>
                  <a:lnTo>
                    <a:pt x="2403" y="670"/>
                  </a:lnTo>
                  <a:lnTo>
                    <a:pt x="3191" y="710"/>
                  </a:lnTo>
                  <a:lnTo>
                    <a:pt x="3230" y="670"/>
                  </a:lnTo>
                  <a:lnTo>
                    <a:pt x="3270" y="631"/>
                  </a:lnTo>
                  <a:lnTo>
                    <a:pt x="3230" y="552"/>
                  </a:lnTo>
                  <a:lnTo>
                    <a:pt x="3191" y="513"/>
                  </a:lnTo>
                  <a:lnTo>
                    <a:pt x="2442" y="473"/>
                  </a:lnTo>
                  <a:lnTo>
                    <a:pt x="1615" y="355"/>
                  </a:lnTo>
                  <a:lnTo>
                    <a:pt x="788" y="19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8"/>
            <p:cNvSpPr/>
            <p:nvPr/>
          </p:nvSpPr>
          <p:spPr>
            <a:xfrm>
              <a:off x="8162032" y="2709897"/>
              <a:ext cx="97418" cy="102924"/>
            </a:xfrm>
            <a:custGeom>
              <a:avLst/>
              <a:gdLst/>
              <a:ahLst/>
              <a:cxnLst/>
              <a:rect l="l" t="t" r="r" b="b"/>
              <a:pathLst>
                <a:path w="1380" h="1458" extrusionOk="0">
                  <a:moveTo>
                    <a:pt x="473" y="0"/>
                  </a:moveTo>
                  <a:lnTo>
                    <a:pt x="473" y="0"/>
                  </a:lnTo>
                  <a:lnTo>
                    <a:pt x="631" y="0"/>
                  </a:lnTo>
                  <a:lnTo>
                    <a:pt x="749" y="0"/>
                  </a:lnTo>
                  <a:lnTo>
                    <a:pt x="867" y="40"/>
                  </a:lnTo>
                  <a:lnTo>
                    <a:pt x="985" y="79"/>
                  </a:lnTo>
                  <a:lnTo>
                    <a:pt x="1104" y="158"/>
                  </a:lnTo>
                  <a:lnTo>
                    <a:pt x="1222" y="276"/>
                  </a:lnTo>
                  <a:lnTo>
                    <a:pt x="1301" y="394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379" y="670"/>
                  </a:lnTo>
                  <a:lnTo>
                    <a:pt x="1379" y="828"/>
                  </a:lnTo>
                  <a:lnTo>
                    <a:pt x="1340" y="985"/>
                  </a:lnTo>
                  <a:lnTo>
                    <a:pt x="1301" y="1103"/>
                  </a:lnTo>
                  <a:lnTo>
                    <a:pt x="1222" y="1222"/>
                  </a:lnTo>
                  <a:lnTo>
                    <a:pt x="1104" y="1300"/>
                  </a:lnTo>
                  <a:lnTo>
                    <a:pt x="985" y="1379"/>
                  </a:lnTo>
                  <a:lnTo>
                    <a:pt x="867" y="1458"/>
                  </a:lnTo>
                  <a:lnTo>
                    <a:pt x="867" y="1458"/>
                  </a:lnTo>
                  <a:lnTo>
                    <a:pt x="749" y="1458"/>
                  </a:lnTo>
                  <a:lnTo>
                    <a:pt x="592" y="1458"/>
                  </a:lnTo>
                  <a:lnTo>
                    <a:pt x="473" y="1418"/>
                  </a:lnTo>
                  <a:lnTo>
                    <a:pt x="355" y="1379"/>
                  </a:lnTo>
                  <a:lnTo>
                    <a:pt x="237" y="1261"/>
                  </a:lnTo>
                  <a:lnTo>
                    <a:pt x="119" y="1182"/>
                  </a:lnTo>
                  <a:lnTo>
                    <a:pt x="79" y="1064"/>
                  </a:lnTo>
                  <a:lnTo>
                    <a:pt x="1" y="906"/>
                  </a:lnTo>
                  <a:lnTo>
                    <a:pt x="1" y="906"/>
                  </a:lnTo>
                  <a:lnTo>
                    <a:pt x="1" y="749"/>
                  </a:lnTo>
                  <a:lnTo>
                    <a:pt x="1" y="631"/>
                  </a:lnTo>
                  <a:lnTo>
                    <a:pt x="1" y="473"/>
                  </a:lnTo>
                  <a:lnTo>
                    <a:pt x="79" y="355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55" y="40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8"/>
            <p:cNvSpPr/>
            <p:nvPr/>
          </p:nvSpPr>
          <p:spPr>
            <a:xfrm>
              <a:off x="7867306" y="2601466"/>
              <a:ext cx="367081" cy="355998"/>
            </a:xfrm>
            <a:custGeom>
              <a:avLst/>
              <a:gdLst/>
              <a:ahLst/>
              <a:cxnLst/>
              <a:rect l="l" t="t" r="r" b="b"/>
              <a:pathLst>
                <a:path w="5200" h="5043" extrusionOk="0">
                  <a:moveTo>
                    <a:pt x="1300" y="3427"/>
                  </a:moveTo>
                  <a:lnTo>
                    <a:pt x="1300" y="3427"/>
                  </a:lnTo>
                  <a:lnTo>
                    <a:pt x="1024" y="3506"/>
                  </a:lnTo>
                  <a:lnTo>
                    <a:pt x="788" y="3545"/>
                  </a:lnTo>
                  <a:lnTo>
                    <a:pt x="591" y="3506"/>
                  </a:lnTo>
                  <a:lnTo>
                    <a:pt x="433" y="3427"/>
                  </a:lnTo>
                  <a:lnTo>
                    <a:pt x="276" y="3309"/>
                  </a:lnTo>
                  <a:lnTo>
                    <a:pt x="158" y="3151"/>
                  </a:lnTo>
                  <a:lnTo>
                    <a:pt x="79" y="2954"/>
                  </a:lnTo>
                  <a:lnTo>
                    <a:pt x="0" y="2758"/>
                  </a:lnTo>
                  <a:lnTo>
                    <a:pt x="0" y="2561"/>
                  </a:lnTo>
                  <a:lnTo>
                    <a:pt x="40" y="2403"/>
                  </a:lnTo>
                  <a:lnTo>
                    <a:pt x="118" y="2245"/>
                  </a:lnTo>
                  <a:lnTo>
                    <a:pt x="236" y="2127"/>
                  </a:lnTo>
                  <a:lnTo>
                    <a:pt x="394" y="2009"/>
                  </a:lnTo>
                  <a:lnTo>
                    <a:pt x="591" y="1970"/>
                  </a:lnTo>
                  <a:lnTo>
                    <a:pt x="867" y="2009"/>
                  </a:lnTo>
                  <a:lnTo>
                    <a:pt x="1182" y="2127"/>
                  </a:lnTo>
                  <a:lnTo>
                    <a:pt x="1182" y="2127"/>
                  </a:lnTo>
                  <a:lnTo>
                    <a:pt x="1339" y="1891"/>
                  </a:lnTo>
                  <a:lnTo>
                    <a:pt x="1576" y="1655"/>
                  </a:lnTo>
                  <a:lnTo>
                    <a:pt x="2009" y="1261"/>
                  </a:lnTo>
                  <a:lnTo>
                    <a:pt x="2206" y="1064"/>
                  </a:lnTo>
                  <a:lnTo>
                    <a:pt x="2364" y="788"/>
                  </a:lnTo>
                  <a:lnTo>
                    <a:pt x="2482" y="433"/>
                  </a:lnTo>
                  <a:lnTo>
                    <a:pt x="2521" y="0"/>
                  </a:lnTo>
                  <a:lnTo>
                    <a:pt x="2521" y="0"/>
                  </a:lnTo>
                  <a:lnTo>
                    <a:pt x="3033" y="0"/>
                  </a:lnTo>
                  <a:lnTo>
                    <a:pt x="3506" y="39"/>
                  </a:lnTo>
                  <a:lnTo>
                    <a:pt x="3979" y="158"/>
                  </a:lnTo>
                  <a:lnTo>
                    <a:pt x="4451" y="315"/>
                  </a:lnTo>
                  <a:lnTo>
                    <a:pt x="4451" y="315"/>
                  </a:lnTo>
                  <a:lnTo>
                    <a:pt x="4688" y="670"/>
                  </a:lnTo>
                  <a:lnTo>
                    <a:pt x="4885" y="1064"/>
                  </a:lnTo>
                  <a:lnTo>
                    <a:pt x="5042" y="1418"/>
                  </a:lnTo>
                  <a:lnTo>
                    <a:pt x="5121" y="1812"/>
                  </a:lnTo>
                  <a:lnTo>
                    <a:pt x="5200" y="2167"/>
                  </a:lnTo>
                  <a:lnTo>
                    <a:pt x="5200" y="2521"/>
                  </a:lnTo>
                  <a:lnTo>
                    <a:pt x="5200" y="2876"/>
                  </a:lnTo>
                  <a:lnTo>
                    <a:pt x="5121" y="3230"/>
                  </a:lnTo>
                  <a:lnTo>
                    <a:pt x="5042" y="3545"/>
                  </a:lnTo>
                  <a:lnTo>
                    <a:pt x="4924" y="3821"/>
                  </a:lnTo>
                  <a:lnTo>
                    <a:pt x="4767" y="4097"/>
                  </a:lnTo>
                  <a:lnTo>
                    <a:pt x="4609" y="4373"/>
                  </a:lnTo>
                  <a:lnTo>
                    <a:pt x="4412" y="4570"/>
                  </a:lnTo>
                  <a:lnTo>
                    <a:pt x="4215" y="4767"/>
                  </a:lnTo>
                  <a:lnTo>
                    <a:pt x="4018" y="4885"/>
                  </a:lnTo>
                  <a:lnTo>
                    <a:pt x="3782" y="5003"/>
                  </a:lnTo>
                  <a:lnTo>
                    <a:pt x="3782" y="5003"/>
                  </a:lnTo>
                  <a:lnTo>
                    <a:pt x="3467" y="5042"/>
                  </a:lnTo>
                  <a:lnTo>
                    <a:pt x="3191" y="5042"/>
                  </a:lnTo>
                  <a:lnTo>
                    <a:pt x="2876" y="4924"/>
                  </a:lnTo>
                  <a:lnTo>
                    <a:pt x="2561" y="4767"/>
                  </a:lnTo>
                  <a:lnTo>
                    <a:pt x="2245" y="4530"/>
                  </a:lnTo>
                  <a:lnTo>
                    <a:pt x="1930" y="4215"/>
                  </a:lnTo>
                  <a:lnTo>
                    <a:pt x="1615" y="3860"/>
                  </a:lnTo>
                  <a:lnTo>
                    <a:pt x="1300" y="3427"/>
                  </a:lnTo>
                  <a:lnTo>
                    <a:pt x="1300" y="342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8"/>
            <p:cNvSpPr/>
            <p:nvPr/>
          </p:nvSpPr>
          <p:spPr>
            <a:xfrm>
              <a:off x="7886719" y="2771031"/>
              <a:ext cx="61274" cy="33461"/>
            </a:xfrm>
            <a:custGeom>
              <a:avLst/>
              <a:gdLst/>
              <a:ahLst/>
              <a:cxnLst/>
              <a:rect l="l" t="t" r="r" b="b"/>
              <a:pathLst>
                <a:path w="868" h="474" extrusionOk="0">
                  <a:moveTo>
                    <a:pt x="277" y="1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1" y="119"/>
                  </a:lnTo>
                  <a:lnTo>
                    <a:pt x="1" y="198"/>
                  </a:lnTo>
                  <a:lnTo>
                    <a:pt x="80" y="237"/>
                  </a:lnTo>
                  <a:lnTo>
                    <a:pt x="158" y="237"/>
                  </a:lnTo>
                  <a:lnTo>
                    <a:pt x="316" y="159"/>
                  </a:lnTo>
                  <a:lnTo>
                    <a:pt x="434" y="198"/>
                  </a:lnTo>
                  <a:lnTo>
                    <a:pt x="513" y="237"/>
                  </a:lnTo>
                  <a:lnTo>
                    <a:pt x="434" y="237"/>
                  </a:lnTo>
                  <a:lnTo>
                    <a:pt x="355" y="277"/>
                  </a:lnTo>
                  <a:lnTo>
                    <a:pt x="355" y="316"/>
                  </a:lnTo>
                  <a:lnTo>
                    <a:pt x="395" y="395"/>
                  </a:lnTo>
                  <a:lnTo>
                    <a:pt x="434" y="395"/>
                  </a:lnTo>
                  <a:lnTo>
                    <a:pt x="592" y="434"/>
                  </a:lnTo>
                  <a:lnTo>
                    <a:pt x="749" y="474"/>
                  </a:lnTo>
                  <a:lnTo>
                    <a:pt x="828" y="474"/>
                  </a:lnTo>
                  <a:lnTo>
                    <a:pt x="867" y="434"/>
                  </a:lnTo>
                  <a:lnTo>
                    <a:pt x="867" y="395"/>
                  </a:lnTo>
                  <a:lnTo>
                    <a:pt x="867" y="356"/>
                  </a:lnTo>
                  <a:lnTo>
                    <a:pt x="828" y="277"/>
                  </a:lnTo>
                  <a:lnTo>
                    <a:pt x="671" y="119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8"/>
            <p:cNvSpPr/>
            <p:nvPr/>
          </p:nvSpPr>
          <p:spPr>
            <a:xfrm>
              <a:off x="7953500" y="2837812"/>
              <a:ext cx="105748" cy="108501"/>
            </a:xfrm>
            <a:custGeom>
              <a:avLst/>
              <a:gdLst/>
              <a:ahLst/>
              <a:cxnLst/>
              <a:rect l="l" t="t" r="r" b="b"/>
              <a:pathLst>
                <a:path w="1498" h="1537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237" y="473"/>
                  </a:lnTo>
                  <a:lnTo>
                    <a:pt x="552" y="867"/>
                  </a:lnTo>
                  <a:lnTo>
                    <a:pt x="906" y="1222"/>
                  </a:lnTo>
                  <a:lnTo>
                    <a:pt x="1340" y="1537"/>
                  </a:lnTo>
                  <a:lnTo>
                    <a:pt x="1418" y="1537"/>
                  </a:lnTo>
                  <a:lnTo>
                    <a:pt x="1497" y="1497"/>
                  </a:lnTo>
                  <a:lnTo>
                    <a:pt x="1497" y="1419"/>
                  </a:lnTo>
                  <a:lnTo>
                    <a:pt x="1458" y="1379"/>
                  </a:lnTo>
                  <a:lnTo>
                    <a:pt x="1024" y="1064"/>
                  </a:lnTo>
                  <a:lnTo>
                    <a:pt x="709" y="749"/>
                  </a:lnTo>
                  <a:lnTo>
                    <a:pt x="394" y="394"/>
                  </a:lnTo>
                  <a:lnTo>
                    <a:pt x="15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8"/>
            <p:cNvSpPr/>
            <p:nvPr/>
          </p:nvSpPr>
          <p:spPr>
            <a:xfrm>
              <a:off x="8111981" y="2809998"/>
              <a:ext cx="30637" cy="36214"/>
            </a:xfrm>
            <a:custGeom>
              <a:avLst/>
              <a:gdLst/>
              <a:ahLst/>
              <a:cxnLst/>
              <a:rect l="l" t="t" r="r" b="b"/>
              <a:pathLst>
                <a:path w="434" h="513" extrusionOk="0">
                  <a:moveTo>
                    <a:pt x="119" y="0"/>
                  </a:moveTo>
                  <a:lnTo>
                    <a:pt x="79" y="79"/>
                  </a:lnTo>
                  <a:lnTo>
                    <a:pt x="119" y="158"/>
                  </a:lnTo>
                  <a:lnTo>
                    <a:pt x="158" y="158"/>
                  </a:lnTo>
                  <a:lnTo>
                    <a:pt x="237" y="197"/>
                  </a:lnTo>
                  <a:lnTo>
                    <a:pt x="237" y="237"/>
                  </a:lnTo>
                  <a:lnTo>
                    <a:pt x="198" y="316"/>
                  </a:lnTo>
                  <a:lnTo>
                    <a:pt x="79" y="316"/>
                  </a:lnTo>
                  <a:lnTo>
                    <a:pt x="1" y="355"/>
                  </a:lnTo>
                  <a:lnTo>
                    <a:pt x="1" y="434"/>
                  </a:lnTo>
                  <a:lnTo>
                    <a:pt x="40" y="473"/>
                  </a:lnTo>
                  <a:lnTo>
                    <a:pt x="119" y="513"/>
                  </a:lnTo>
                  <a:lnTo>
                    <a:pt x="198" y="513"/>
                  </a:lnTo>
                  <a:lnTo>
                    <a:pt x="355" y="434"/>
                  </a:lnTo>
                  <a:lnTo>
                    <a:pt x="434" y="316"/>
                  </a:lnTo>
                  <a:lnTo>
                    <a:pt x="434" y="237"/>
                  </a:lnTo>
                  <a:lnTo>
                    <a:pt x="434" y="158"/>
                  </a:lnTo>
                  <a:lnTo>
                    <a:pt x="35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8"/>
            <p:cNvSpPr/>
            <p:nvPr/>
          </p:nvSpPr>
          <p:spPr>
            <a:xfrm>
              <a:off x="8003550" y="2707073"/>
              <a:ext cx="80687" cy="33461"/>
            </a:xfrm>
            <a:custGeom>
              <a:avLst/>
              <a:gdLst/>
              <a:ahLst/>
              <a:cxnLst/>
              <a:rect l="l" t="t" r="r" b="b"/>
              <a:pathLst>
                <a:path w="1143" h="474" extrusionOk="0">
                  <a:moveTo>
                    <a:pt x="1025" y="1"/>
                  </a:moveTo>
                  <a:lnTo>
                    <a:pt x="788" y="40"/>
                  </a:lnTo>
                  <a:lnTo>
                    <a:pt x="512" y="80"/>
                  </a:lnTo>
                  <a:lnTo>
                    <a:pt x="276" y="198"/>
                  </a:lnTo>
                  <a:lnTo>
                    <a:pt x="40" y="316"/>
                  </a:lnTo>
                  <a:lnTo>
                    <a:pt x="0" y="395"/>
                  </a:lnTo>
                  <a:lnTo>
                    <a:pt x="0" y="434"/>
                  </a:lnTo>
                  <a:lnTo>
                    <a:pt x="79" y="474"/>
                  </a:lnTo>
                  <a:lnTo>
                    <a:pt x="118" y="474"/>
                  </a:lnTo>
                  <a:lnTo>
                    <a:pt x="355" y="355"/>
                  </a:lnTo>
                  <a:lnTo>
                    <a:pt x="591" y="277"/>
                  </a:lnTo>
                  <a:lnTo>
                    <a:pt x="828" y="198"/>
                  </a:lnTo>
                  <a:lnTo>
                    <a:pt x="1025" y="198"/>
                  </a:lnTo>
                  <a:lnTo>
                    <a:pt x="1103" y="159"/>
                  </a:lnTo>
                  <a:lnTo>
                    <a:pt x="1143" y="80"/>
                  </a:lnTo>
                  <a:lnTo>
                    <a:pt x="11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8"/>
            <p:cNvSpPr/>
            <p:nvPr/>
          </p:nvSpPr>
          <p:spPr>
            <a:xfrm>
              <a:off x="8092498" y="2862802"/>
              <a:ext cx="55697" cy="33461"/>
            </a:xfrm>
            <a:custGeom>
              <a:avLst/>
              <a:gdLst/>
              <a:ahLst/>
              <a:cxnLst/>
              <a:rect l="l" t="t" r="r" b="b"/>
              <a:pathLst>
                <a:path w="789" h="474" extrusionOk="0">
                  <a:moveTo>
                    <a:pt x="11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1" y="198"/>
                  </a:lnTo>
                  <a:lnTo>
                    <a:pt x="119" y="355"/>
                  </a:lnTo>
                  <a:lnTo>
                    <a:pt x="277" y="434"/>
                  </a:lnTo>
                  <a:lnTo>
                    <a:pt x="474" y="474"/>
                  </a:lnTo>
                  <a:lnTo>
                    <a:pt x="592" y="474"/>
                  </a:lnTo>
                  <a:lnTo>
                    <a:pt x="671" y="434"/>
                  </a:lnTo>
                  <a:lnTo>
                    <a:pt x="749" y="395"/>
                  </a:lnTo>
                  <a:lnTo>
                    <a:pt x="789" y="355"/>
                  </a:lnTo>
                  <a:lnTo>
                    <a:pt x="749" y="277"/>
                  </a:lnTo>
                  <a:lnTo>
                    <a:pt x="710" y="237"/>
                  </a:lnTo>
                  <a:lnTo>
                    <a:pt x="592" y="237"/>
                  </a:lnTo>
                  <a:lnTo>
                    <a:pt x="474" y="277"/>
                  </a:lnTo>
                  <a:lnTo>
                    <a:pt x="355" y="277"/>
                  </a:lnTo>
                  <a:lnTo>
                    <a:pt x="237" y="198"/>
                  </a:lnTo>
                  <a:lnTo>
                    <a:pt x="158" y="119"/>
                  </a:lnTo>
                  <a:lnTo>
                    <a:pt x="158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8"/>
            <p:cNvSpPr/>
            <p:nvPr/>
          </p:nvSpPr>
          <p:spPr>
            <a:xfrm>
              <a:off x="7970160" y="2768278"/>
              <a:ext cx="36214" cy="19554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98"/>
                  </a:lnTo>
                  <a:lnTo>
                    <a:pt x="198" y="276"/>
                  </a:lnTo>
                  <a:lnTo>
                    <a:pt x="434" y="276"/>
                  </a:lnTo>
                  <a:lnTo>
                    <a:pt x="473" y="237"/>
                  </a:lnTo>
                  <a:lnTo>
                    <a:pt x="513" y="198"/>
                  </a:lnTo>
                  <a:lnTo>
                    <a:pt x="473" y="119"/>
                  </a:lnTo>
                  <a:lnTo>
                    <a:pt x="395" y="119"/>
                  </a:lnTo>
                  <a:lnTo>
                    <a:pt x="276" y="7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8"/>
            <p:cNvSpPr/>
            <p:nvPr/>
          </p:nvSpPr>
          <p:spPr>
            <a:xfrm>
              <a:off x="7986820" y="2754371"/>
              <a:ext cx="27884" cy="19554"/>
            </a:xfrm>
            <a:custGeom>
              <a:avLst/>
              <a:gdLst/>
              <a:ahLst/>
              <a:cxnLst/>
              <a:rect l="l" t="t" r="r" b="b"/>
              <a:pathLst>
                <a:path w="395" h="277" extrusionOk="0">
                  <a:moveTo>
                    <a:pt x="80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159" y="237"/>
                  </a:lnTo>
                  <a:lnTo>
                    <a:pt x="316" y="276"/>
                  </a:lnTo>
                  <a:lnTo>
                    <a:pt x="395" y="237"/>
                  </a:lnTo>
                  <a:lnTo>
                    <a:pt x="395" y="198"/>
                  </a:lnTo>
                  <a:lnTo>
                    <a:pt x="395" y="119"/>
                  </a:lnTo>
                  <a:lnTo>
                    <a:pt x="316" y="79"/>
                  </a:lnTo>
                  <a:lnTo>
                    <a:pt x="237" y="79"/>
                  </a:lnTo>
                  <a:lnTo>
                    <a:pt x="159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58" name="Google Shape;3658;p48"/>
            <p:cNvGrpSpPr/>
            <p:nvPr/>
          </p:nvGrpSpPr>
          <p:grpSpPr>
            <a:xfrm flipH="1">
              <a:off x="8018109" y="2741862"/>
              <a:ext cx="193415" cy="64051"/>
              <a:chOff x="7773913" y="2719612"/>
              <a:chExt cx="193415" cy="64051"/>
            </a:xfrm>
          </p:grpSpPr>
          <p:sp>
            <p:nvSpPr>
              <p:cNvPr id="3659" name="Google Shape;3659;p48"/>
              <p:cNvSpPr/>
              <p:nvPr/>
            </p:nvSpPr>
            <p:spPr>
              <a:xfrm rot="688917">
                <a:off x="7776936" y="2728322"/>
                <a:ext cx="91490" cy="3956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31" extrusionOk="0">
                    <a:moveTo>
                      <a:pt x="1458" y="276"/>
                    </a:moveTo>
                    <a:lnTo>
                      <a:pt x="1458" y="276"/>
                    </a:lnTo>
                    <a:lnTo>
                      <a:pt x="1261" y="158"/>
                    </a:lnTo>
                    <a:lnTo>
                      <a:pt x="1064" y="79"/>
                    </a:lnTo>
                    <a:lnTo>
                      <a:pt x="867" y="0"/>
                    </a:lnTo>
                    <a:lnTo>
                      <a:pt x="670" y="0"/>
                    </a:lnTo>
                    <a:lnTo>
                      <a:pt x="473" y="39"/>
                    </a:lnTo>
                    <a:lnTo>
                      <a:pt x="276" y="118"/>
                    </a:lnTo>
                    <a:lnTo>
                      <a:pt x="119" y="236"/>
                    </a:lnTo>
                    <a:lnTo>
                      <a:pt x="1" y="394"/>
                    </a:lnTo>
                    <a:lnTo>
                      <a:pt x="1" y="394"/>
                    </a:lnTo>
                    <a:lnTo>
                      <a:pt x="119" y="512"/>
                    </a:lnTo>
                    <a:lnTo>
                      <a:pt x="276" y="591"/>
                    </a:lnTo>
                    <a:lnTo>
                      <a:pt x="473" y="630"/>
                    </a:lnTo>
                    <a:lnTo>
                      <a:pt x="670" y="630"/>
                    </a:lnTo>
                    <a:lnTo>
                      <a:pt x="867" y="591"/>
                    </a:lnTo>
                    <a:lnTo>
                      <a:pt x="1104" y="552"/>
                    </a:lnTo>
                    <a:lnTo>
                      <a:pt x="1261" y="433"/>
                    </a:lnTo>
                    <a:lnTo>
                      <a:pt x="1458" y="276"/>
                    </a:lnTo>
                    <a:lnTo>
                      <a:pt x="1458" y="2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48"/>
              <p:cNvSpPr/>
              <p:nvPr/>
            </p:nvSpPr>
            <p:spPr>
              <a:xfrm rot="688917">
                <a:off x="7818530" y="2732503"/>
                <a:ext cx="49476" cy="3956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631" extrusionOk="0">
                    <a:moveTo>
                      <a:pt x="788" y="276"/>
                    </a:moveTo>
                    <a:lnTo>
                      <a:pt x="788" y="276"/>
                    </a:lnTo>
                    <a:lnTo>
                      <a:pt x="631" y="158"/>
                    </a:lnTo>
                    <a:lnTo>
                      <a:pt x="473" y="79"/>
                    </a:lnTo>
                    <a:lnTo>
                      <a:pt x="276" y="39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40" y="118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40" y="473"/>
                    </a:lnTo>
                    <a:lnTo>
                      <a:pt x="158" y="630"/>
                    </a:lnTo>
                    <a:lnTo>
                      <a:pt x="158" y="630"/>
                    </a:lnTo>
                    <a:lnTo>
                      <a:pt x="316" y="591"/>
                    </a:lnTo>
                    <a:lnTo>
                      <a:pt x="473" y="512"/>
                    </a:lnTo>
                    <a:lnTo>
                      <a:pt x="631" y="394"/>
                    </a:lnTo>
                    <a:lnTo>
                      <a:pt x="788" y="276"/>
                    </a:lnTo>
                    <a:lnTo>
                      <a:pt x="788" y="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48"/>
              <p:cNvSpPr/>
              <p:nvPr/>
            </p:nvSpPr>
            <p:spPr>
              <a:xfrm rot="688917">
                <a:off x="7885531" y="2741460"/>
                <a:ext cx="79137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553" extrusionOk="0">
                    <a:moveTo>
                      <a:pt x="1" y="395"/>
                    </a:moveTo>
                    <a:lnTo>
                      <a:pt x="1" y="395"/>
                    </a:lnTo>
                    <a:lnTo>
                      <a:pt x="119" y="277"/>
                    </a:lnTo>
                    <a:lnTo>
                      <a:pt x="277" y="158"/>
                    </a:lnTo>
                    <a:lnTo>
                      <a:pt x="434" y="80"/>
                    </a:lnTo>
                    <a:lnTo>
                      <a:pt x="592" y="1"/>
                    </a:lnTo>
                    <a:lnTo>
                      <a:pt x="789" y="1"/>
                    </a:lnTo>
                    <a:lnTo>
                      <a:pt x="946" y="1"/>
                    </a:lnTo>
                    <a:lnTo>
                      <a:pt x="1104" y="80"/>
                    </a:lnTo>
                    <a:lnTo>
                      <a:pt x="1262" y="158"/>
                    </a:lnTo>
                    <a:lnTo>
                      <a:pt x="1262" y="158"/>
                    </a:lnTo>
                    <a:lnTo>
                      <a:pt x="1183" y="277"/>
                    </a:lnTo>
                    <a:lnTo>
                      <a:pt x="1065" y="395"/>
                    </a:lnTo>
                    <a:lnTo>
                      <a:pt x="907" y="474"/>
                    </a:lnTo>
                    <a:lnTo>
                      <a:pt x="749" y="552"/>
                    </a:lnTo>
                    <a:lnTo>
                      <a:pt x="552" y="552"/>
                    </a:lnTo>
                    <a:lnTo>
                      <a:pt x="395" y="552"/>
                    </a:lnTo>
                    <a:lnTo>
                      <a:pt x="198" y="513"/>
                    </a:lnTo>
                    <a:lnTo>
                      <a:pt x="1" y="395"/>
                    </a:lnTo>
                    <a:lnTo>
                      <a:pt x="1" y="3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48"/>
              <p:cNvSpPr/>
              <p:nvPr/>
            </p:nvSpPr>
            <p:spPr>
              <a:xfrm rot="688917">
                <a:off x="7914895" y="2744411"/>
                <a:ext cx="49476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53" extrusionOk="0">
                    <a:moveTo>
                      <a:pt x="79" y="40"/>
                    </a:moveTo>
                    <a:lnTo>
                      <a:pt x="79" y="40"/>
                    </a:lnTo>
                    <a:lnTo>
                      <a:pt x="276" y="1"/>
                    </a:lnTo>
                    <a:lnTo>
                      <a:pt x="434" y="1"/>
                    </a:lnTo>
                    <a:lnTo>
                      <a:pt x="631" y="80"/>
                    </a:lnTo>
                    <a:lnTo>
                      <a:pt x="789" y="158"/>
                    </a:lnTo>
                    <a:lnTo>
                      <a:pt x="789" y="158"/>
                    </a:lnTo>
                    <a:lnTo>
                      <a:pt x="670" y="316"/>
                    </a:lnTo>
                    <a:lnTo>
                      <a:pt x="552" y="434"/>
                    </a:lnTo>
                    <a:lnTo>
                      <a:pt x="355" y="513"/>
                    </a:lnTo>
                    <a:lnTo>
                      <a:pt x="158" y="552"/>
                    </a:lnTo>
                    <a:lnTo>
                      <a:pt x="158" y="552"/>
                    </a:lnTo>
                    <a:lnTo>
                      <a:pt x="40" y="434"/>
                    </a:lnTo>
                    <a:lnTo>
                      <a:pt x="1" y="237"/>
                    </a:lnTo>
                    <a:lnTo>
                      <a:pt x="1" y="237"/>
                    </a:lnTo>
                    <a:lnTo>
                      <a:pt x="40" y="119"/>
                    </a:lnTo>
                    <a:lnTo>
                      <a:pt x="79" y="40"/>
                    </a:lnTo>
                    <a:lnTo>
                      <a:pt x="79" y="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3" name="Google Shape;3663;p48"/>
            <p:cNvSpPr/>
            <p:nvPr/>
          </p:nvSpPr>
          <p:spPr>
            <a:xfrm>
              <a:off x="8214906" y="2734887"/>
              <a:ext cx="27884" cy="25131"/>
            </a:xfrm>
            <a:custGeom>
              <a:avLst/>
              <a:gdLst/>
              <a:ahLst/>
              <a:cxnLst/>
              <a:rect l="l" t="t" r="r" b="b"/>
              <a:pathLst>
                <a:path w="395" h="356" extrusionOk="0">
                  <a:moveTo>
                    <a:pt x="276" y="1"/>
                  </a:moveTo>
                  <a:lnTo>
                    <a:pt x="236" y="40"/>
                  </a:lnTo>
                  <a:lnTo>
                    <a:pt x="15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0" y="277"/>
                  </a:lnTo>
                  <a:lnTo>
                    <a:pt x="40" y="316"/>
                  </a:lnTo>
                  <a:lnTo>
                    <a:pt x="118" y="355"/>
                  </a:lnTo>
                  <a:lnTo>
                    <a:pt x="197" y="316"/>
                  </a:lnTo>
                  <a:lnTo>
                    <a:pt x="276" y="237"/>
                  </a:lnTo>
                  <a:lnTo>
                    <a:pt x="394" y="119"/>
                  </a:lnTo>
                  <a:lnTo>
                    <a:pt x="394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8"/>
            <p:cNvSpPr/>
            <p:nvPr/>
          </p:nvSpPr>
          <p:spPr>
            <a:xfrm>
              <a:off x="8200999" y="2726557"/>
              <a:ext cx="25060" cy="22307"/>
            </a:xfrm>
            <a:custGeom>
              <a:avLst/>
              <a:gdLst/>
              <a:ahLst/>
              <a:cxnLst/>
              <a:rect l="l" t="t" r="r" b="b"/>
              <a:pathLst>
                <a:path w="355" h="316" extrusionOk="0">
                  <a:moveTo>
                    <a:pt x="237" y="1"/>
                  </a:moveTo>
                  <a:lnTo>
                    <a:pt x="197" y="40"/>
                  </a:lnTo>
                  <a:lnTo>
                    <a:pt x="11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40" y="276"/>
                  </a:lnTo>
                  <a:lnTo>
                    <a:pt x="79" y="316"/>
                  </a:lnTo>
                  <a:lnTo>
                    <a:pt x="158" y="316"/>
                  </a:lnTo>
                  <a:lnTo>
                    <a:pt x="276" y="237"/>
                  </a:lnTo>
                  <a:lnTo>
                    <a:pt x="355" y="119"/>
                  </a:lnTo>
                  <a:lnTo>
                    <a:pt x="355" y="7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8"/>
            <p:cNvSpPr/>
            <p:nvPr/>
          </p:nvSpPr>
          <p:spPr>
            <a:xfrm>
              <a:off x="8023034" y="2823905"/>
              <a:ext cx="33390" cy="33461"/>
            </a:xfrm>
            <a:custGeom>
              <a:avLst/>
              <a:gdLst/>
              <a:ahLst/>
              <a:cxnLst/>
              <a:rect l="l" t="t" r="r" b="b"/>
              <a:pathLst>
                <a:path w="473" h="474" extrusionOk="0">
                  <a:moveTo>
                    <a:pt x="197" y="0"/>
                  </a:moveTo>
                  <a:lnTo>
                    <a:pt x="197" y="0"/>
                  </a:lnTo>
                  <a:lnTo>
                    <a:pt x="276" y="0"/>
                  </a:lnTo>
                  <a:lnTo>
                    <a:pt x="355" y="40"/>
                  </a:lnTo>
                  <a:lnTo>
                    <a:pt x="433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3" y="355"/>
                  </a:lnTo>
                  <a:lnTo>
                    <a:pt x="394" y="434"/>
                  </a:lnTo>
                  <a:lnTo>
                    <a:pt x="315" y="473"/>
                  </a:lnTo>
                  <a:lnTo>
                    <a:pt x="315" y="473"/>
                  </a:lnTo>
                  <a:lnTo>
                    <a:pt x="197" y="473"/>
                  </a:lnTo>
                  <a:lnTo>
                    <a:pt x="118" y="434"/>
                  </a:lnTo>
                  <a:lnTo>
                    <a:pt x="39" y="35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197"/>
                  </a:lnTo>
                  <a:lnTo>
                    <a:pt x="39" y="119"/>
                  </a:lnTo>
                  <a:lnTo>
                    <a:pt x="79" y="40"/>
                  </a:lnTo>
                  <a:lnTo>
                    <a:pt x="197" y="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8"/>
            <p:cNvSpPr/>
            <p:nvPr/>
          </p:nvSpPr>
          <p:spPr>
            <a:xfrm>
              <a:off x="8175939" y="2807245"/>
              <a:ext cx="33461" cy="33390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58" y="0"/>
                  </a:moveTo>
                  <a:lnTo>
                    <a:pt x="158" y="0"/>
                  </a:lnTo>
                  <a:lnTo>
                    <a:pt x="276" y="0"/>
                  </a:lnTo>
                  <a:lnTo>
                    <a:pt x="355" y="39"/>
                  </a:lnTo>
                  <a:lnTo>
                    <a:pt x="434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4" y="355"/>
                  </a:lnTo>
                  <a:lnTo>
                    <a:pt x="355" y="394"/>
                  </a:lnTo>
                  <a:lnTo>
                    <a:pt x="276" y="433"/>
                  </a:lnTo>
                  <a:lnTo>
                    <a:pt x="276" y="433"/>
                  </a:lnTo>
                  <a:lnTo>
                    <a:pt x="198" y="473"/>
                  </a:lnTo>
                  <a:lnTo>
                    <a:pt x="119" y="433"/>
                  </a:lnTo>
                  <a:lnTo>
                    <a:pt x="40" y="355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197"/>
                  </a:lnTo>
                  <a:lnTo>
                    <a:pt x="40" y="118"/>
                  </a:lnTo>
                  <a:lnTo>
                    <a:pt x="79" y="39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8"/>
            <p:cNvSpPr/>
            <p:nvPr/>
          </p:nvSpPr>
          <p:spPr>
            <a:xfrm>
              <a:off x="8003550" y="4242120"/>
              <a:ext cx="759222" cy="1518374"/>
            </a:xfrm>
            <a:custGeom>
              <a:avLst/>
              <a:gdLst/>
              <a:ahLst/>
              <a:cxnLst/>
              <a:rect l="l" t="t" r="r" b="b"/>
              <a:pathLst>
                <a:path w="10755" h="21509" extrusionOk="0">
                  <a:moveTo>
                    <a:pt x="2443" y="17096"/>
                  </a:moveTo>
                  <a:lnTo>
                    <a:pt x="2443" y="17096"/>
                  </a:lnTo>
                  <a:lnTo>
                    <a:pt x="2758" y="18436"/>
                  </a:lnTo>
                  <a:lnTo>
                    <a:pt x="3034" y="19302"/>
                  </a:lnTo>
                  <a:lnTo>
                    <a:pt x="3191" y="19736"/>
                  </a:lnTo>
                  <a:lnTo>
                    <a:pt x="3388" y="20130"/>
                  </a:lnTo>
                  <a:lnTo>
                    <a:pt x="3624" y="20524"/>
                  </a:lnTo>
                  <a:lnTo>
                    <a:pt x="3900" y="20839"/>
                  </a:lnTo>
                  <a:lnTo>
                    <a:pt x="4215" y="21154"/>
                  </a:lnTo>
                  <a:lnTo>
                    <a:pt x="4570" y="21351"/>
                  </a:lnTo>
                  <a:lnTo>
                    <a:pt x="4767" y="21430"/>
                  </a:lnTo>
                  <a:lnTo>
                    <a:pt x="5003" y="21469"/>
                  </a:lnTo>
                  <a:lnTo>
                    <a:pt x="5239" y="21508"/>
                  </a:lnTo>
                  <a:lnTo>
                    <a:pt x="5476" y="21508"/>
                  </a:lnTo>
                  <a:lnTo>
                    <a:pt x="5752" y="21469"/>
                  </a:lnTo>
                  <a:lnTo>
                    <a:pt x="6027" y="21430"/>
                  </a:lnTo>
                  <a:lnTo>
                    <a:pt x="6303" y="21351"/>
                  </a:lnTo>
                  <a:lnTo>
                    <a:pt x="6618" y="21233"/>
                  </a:lnTo>
                  <a:lnTo>
                    <a:pt x="6618" y="19972"/>
                  </a:lnTo>
                  <a:lnTo>
                    <a:pt x="6618" y="19972"/>
                  </a:lnTo>
                  <a:lnTo>
                    <a:pt x="7248" y="19105"/>
                  </a:lnTo>
                  <a:lnTo>
                    <a:pt x="7800" y="18239"/>
                  </a:lnTo>
                  <a:lnTo>
                    <a:pt x="8273" y="17333"/>
                  </a:lnTo>
                  <a:lnTo>
                    <a:pt x="8745" y="16427"/>
                  </a:lnTo>
                  <a:lnTo>
                    <a:pt x="9179" y="15521"/>
                  </a:lnTo>
                  <a:lnTo>
                    <a:pt x="9533" y="14615"/>
                  </a:lnTo>
                  <a:lnTo>
                    <a:pt x="9848" y="13709"/>
                  </a:lnTo>
                  <a:lnTo>
                    <a:pt x="10124" y="12763"/>
                  </a:lnTo>
                  <a:lnTo>
                    <a:pt x="10360" y="11857"/>
                  </a:lnTo>
                  <a:lnTo>
                    <a:pt x="10518" y="10991"/>
                  </a:lnTo>
                  <a:lnTo>
                    <a:pt x="10676" y="10085"/>
                  </a:lnTo>
                  <a:lnTo>
                    <a:pt x="10715" y="9218"/>
                  </a:lnTo>
                  <a:lnTo>
                    <a:pt x="10754" y="8391"/>
                  </a:lnTo>
                  <a:lnTo>
                    <a:pt x="10715" y="7564"/>
                  </a:lnTo>
                  <a:lnTo>
                    <a:pt x="10636" y="6736"/>
                  </a:lnTo>
                  <a:lnTo>
                    <a:pt x="10479" y="5988"/>
                  </a:lnTo>
                  <a:lnTo>
                    <a:pt x="10282" y="5239"/>
                  </a:lnTo>
                  <a:lnTo>
                    <a:pt x="10045" y="4530"/>
                  </a:lnTo>
                  <a:lnTo>
                    <a:pt x="9730" y="3861"/>
                  </a:lnTo>
                  <a:lnTo>
                    <a:pt x="9336" y="3230"/>
                  </a:lnTo>
                  <a:lnTo>
                    <a:pt x="8903" y="2679"/>
                  </a:lnTo>
                  <a:lnTo>
                    <a:pt x="8430" y="2127"/>
                  </a:lnTo>
                  <a:lnTo>
                    <a:pt x="7879" y="1655"/>
                  </a:lnTo>
                  <a:lnTo>
                    <a:pt x="7248" y="1221"/>
                  </a:lnTo>
                  <a:lnTo>
                    <a:pt x="6579" y="867"/>
                  </a:lnTo>
                  <a:lnTo>
                    <a:pt x="5830" y="552"/>
                  </a:lnTo>
                  <a:lnTo>
                    <a:pt x="5043" y="315"/>
                  </a:lnTo>
                  <a:lnTo>
                    <a:pt x="4176" y="158"/>
                  </a:lnTo>
                  <a:lnTo>
                    <a:pt x="3230" y="40"/>
                  </a:lnTo>
                  <a:lnTo>
                    <a:pt x="2206" y="0"/>
                  </a:lnTo>
                  <a:lnTo>
                    <a:pt x="1143" y="40"/>
                  </a:lnTo>
                  <a:lnTo>
                    <a:pt x="0" y="197"/>
                  </a:lnTo>
                  <a:lnTo>
                    <a:pt x="2167" y="8785"/>
                  </a:lnTo>
                  <a:lnTo>
                    <a:pt x="2443" y="17096"/>
                  </a:lnTo>
                  <a:lnTo>
                    <a:pt x="2443" y="1709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8"/>
            <p:cNvSpPr/>
            <p:nvPr/>
          </p:nvSpPr>
          <p:spPr>
            <a:xfrm>
              <a:off x="8034117" y="5448980"/>
              <a:ext cx="436685" cy="545115"/>
            </a:xfrm>
            <a:custGeom>
              <a:avLst/>
              <a:gdLst/>
              <a:ahLst/>
              <a:cxnLst/>
              <a:rect l="l" t="t" r="r" b="b"/>
              <a:pathLst>
                <a:path w="6186" h="7722" extrusionOk="0">
                  <a:moveTo>
                    <a:pt x="2010" y="0"/>
                  </a:moveTo>
                  <a:lnTo>
                    <a:pt x="2010" y="0"/>
                  </a:lnTo>
                  <a:lnTo>
                    <a:pt x="1773" y="40"/>
                  </a:lnTo>
                  <a:lnTo>
                    <a:pt x="1498" y="158"/>
                  </a:lnTo>
                  <a:lnTo>
                    <a:pt x="1182" y="355"/>
                  </a:lnTo>
                  <a:lnTo>
                    <a:pt x="867" y="552"/>
                  </a:lnTo>
                  <a:lnTo>
                    <a:pt x="592" y="828"/>
                  </a:lnTo>
                  <a:lnTo>
                    <a:pt x="316" y="1103"/>
                  </a:lnTo>
                  <a:lnTo>
                    <a:pt x="119" y="1379"/>
                  </a:lnTo>
                  <a:lnTo>
                    <a:pt x="1" y="1694"/>
                  </a:lnTo>
                  <a:lnTo>
                    <a:pt x="1" y="1694"/>
                  </a:lnTo>
                  <a:lnTo>
                    <a:pt x="79" y="2009"/>
                  </a:lnTo>
                  <a:lnTo>
                    <a:pt x="198" y="2403"/>
                  </a:lnTo>
                  <a:lnTo>
                    <a:pt x="395" y="2797"/>
                  </a:lnTo>
                  <a:lnTo>
                    <a:pt x="631" y="3231"/>
                  </a:lnTo>
                  <a:lnTo>
                    <a:pt x="907" y="3703"/>
                  </a:lnTo>
                  <a:lnTo>
                    <a:pt x="1222" y="4137"/>
                  </a:lnTo>
                  <a:lnTo>
                    <a:pt x="1970" y="5082"/>
                  </a:lnTo>
                  <a:lnTo>
                    <a:pt x="2364" y="5515"/>
                  </a:lnTo>
                  <a:lnTo>
                    <a:pt x="2797" y="5949"/>
                  </a:lnTo>
                  <a:lnTo>
                    <a:pt x="3231" y="6382"/>
                  </a:lnTo>
                  <a:lnTo>
                    <a:pt x="3625" y="6736"/>
                  </a:lnTo>
                  <a:lnTo>
                    <a:pt x="4058" y="7052"/>
                  </a:lnTo>
                  <a:lnTo>
                    <a:pt x="4491" y="7327"/>
                  </a:lnTo>
                  <a:lnTo>
                    <a:pt x="4885" y="7564"/>
                  </a:lnTo>
                  <a:lnTo>
                    <a:pt x="5279" y="7721"/>
                  </a:lnTo>
                  <a:lnTo>
                    <a:pt x="5279" y="7721"/>
                  </a:lnTo>
                  <a:lnTo>
                    <a:pt x="5516" y="7288"/>
                  </a:lnTo>
                  <a:lnTo>
                    <a:pt x="5712" y="6815"/>
                  </a:lnTo>
                  <a:lnTo>
                    <a:pt x="5870" y="6303"/>
                  </a:lnTo>
                  <a:lnTo>
                    <a:pt x="5988" y="5752"/>
                  </a:lnTo>
                  <a:lnTo>
                    <a:pt x="6067" y="5240"/>
                  </a:lnTo>
                  <a:lnTo>
                    <a:pt x="6146" y="4806"/>
                  </a:lnTo>
                  <a:lnTo>
                    <a:pt x="6185" y="4412"/>
                  </a:lnTo>
                  <a:lnTo>
                    <a:pt x="6185" y="4137"/>
                  </a:lnTo>
                  <a:lnTo>
                    <a:pt x="6185" y="4137"/>
                  </a:lnTo>
                  <a:lnTo>
                    <a:pt x="5791" y="4018"/>
                  </a:lnTo>
                  <a:lnTo>
                    <a:pt x="5279" y="3821"/>
                  </a:lnTo>
                  <a:lnTo>
                    <a:pt x="4649" y="3506"/>
                  </a:lnTo>
                  <a:lnTo>
                    <a:pt x="4334" y="3309"/>
                  </a:lnTo>
                  <a:lnTo>
                    <a:pt x="4019" y="3073"/>
                  </a:lnTo>
                  <a:lnTo>
                    <a:pt x="3703" y="2837"/>
                  </a:lnTo>
                  <a:lnTo>
                    <a:pt x="3388" y="2521"/>
                  </a:lnTo>
                  <a:lnTo>
                    <a:pt x="3113" y="2206"/>
                  </a:lnTo>
                  <a:lnTo>
                    <a:pt x="2837" y="1852"/>
                  </a:lnTo>
                  <a:lnTo>
                    <a:pt x="2561" y="1419"/>
                  </a:lnTo>
                  <a:lnTo>
                    <a:pt x="2325" y="985"/>
                  </a:lnTo>
                  <a:lnTo>
                    <a:pt x="2167" y="513"/>
                  </a:lnTo>
                  <a:lnTo>
                    <a:pt x="2010" y="0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8"/>
            <p:cNvSpPr/>
            <p:nvPr/>
          </p:nvSpPr>
          <p:spPr>
            <a:xfrm>
              <a:off x="7689341" y="4522940"/>
              <a:ext cx="881559" cy="1320997"/>
            </a:xfrm>
            <a:custGeom>
              <a:avLst/>
              <a:gdLst/>
              <a:ahLst/>
              <a:cxnLst/>
              <a:rect l="l" t="t" r="r" b="b"/>
              <a:pathLst>
                <a:path w="12488" h="18713" extrusionOk="0">
                  <a:moveTo>
                    <a:pt x="394" y="13237"/>
                  </a:moveTo>
                  <a:lnTo>
                    <a:pt x="394" y="13237"/>
                  </a:lnTo>
                  <a:lnTo>
                    <a:pt x="118" y="14615"/>
                  </a:lnTo>
                  <a:lnTo>
                    <a:pt x="0" y="15482"/>
                  </a:lnTo>
                  <a:lnTo>
                    <a:pt x="0" y="15955"/>
                  </a:lnTo>
                  <a:lnTo>
                    <a:pt x="0" y="16427"/>
                  </a:lnTo>
                  <a:lnTo>
                    <a:pt x="79" y="16861"/>
                  </a:lnTo>
                  <a:lnTo>
                    <a:pt x="197" y="17294"/>
                  </a:lnTo>
                  <a:lnTo>
                    <a:pt x="355" y="17688"/>
                  </a:lnTo>
                  <a:lnTo>
                    <a:pt x="591" y="18003"/>
                  </a:lnTo>
                  <a:lnTo>
                    <a:pt x="748" y="18161"/>
                  </a:lnTo>
                  <a:lnTo>
                    <a:pt x="945" y="18318"/>
                  </a:lnTo>
                  <a:lnTo>
                    <a:pt x="1142" y="18436"/>
                  </a:lnTo>
                  <a:lnTo>
                    <a:pt x="1339" y="18515"/>
                  </a:lnTo>
                  <a:lnTo>
                    <a:pt x="1615" y="18594"/>
                  </a:lnTo>
                  <a:lnTo>
                    <a:pt x="1891" y="18673"/>
                  </a:lnTo>
                  <a:lnTo>
                    <a:pt x="2167" y="18712"/>
                  </a:lnTo>
                  <a:lnTo>
                    <a:pt x="2521" y="18712"/>
                  </a:lnTo>
                  <a:lnTo>
                    <a:pt x="3033" y="17609"/>
                  </a:lnTo>
                  <a:lnTo>
                    <a:pt x="3033" y="17609"/>
                  </a:lnTo>
                  <a:lnTo>
                    <a:pt x="4254" y="16585"/>
                  </a:lnTo>
                  <a:lnTo>
                    <a:pt x="5397" y="15600"/>
                  </a:lnTo>
                  <a:lnTo>
                    <a:pt x="6421" y="14655"/>
                  </a:lnTo>
                  <a:lnTo>
                    <a:pt x="7327" y="13749"/>
                  </a:lnTo>
                  <a:lnTo>
                    <a:pt x="8194" y="12843"/>
                  </a:lnTo>
                  <a:lnTo>
                    <a:pt x="8942" y="11976"/>
                  </a:lnTo>
                  <a:lnTo>
                    <a:pt x="9612" y="11149"/>
                  </a:lnTo>
                  <a:lnTo>
                    <a:pt x="10163" y="10322"/>
                  </a:lnTo>
                  <a:lnTo>
                    <a:pt x="10675" y="9573"/>
                  </a:lnTo>
                  <a:lnTo>
                    <a:pt x="11109" y="8825"/>
                  </a:lnTo>
                  <a:lnTo>
                    <a:pt x="11503" y="8116"/>
                  </a:lnTo>
                  <a:lnTo>
                    <a:pt x="11818" y="7407"/>
                  </a:lnTo>
                  <a:lnTo>
                    <a:pt x="12054" y="6737"/>
                  </a:lnTo>
                  <a:lnTo>
                    <a:pt x="12212" y="6107"/>
                  </a:lnTo>
                  <a:lnTo>
                    <a:pt x="12369" y="5516"/>
                  </a:lnTo>
                  <a:lnTo>
                    <a:pt x="12448" y="4964"/>
                  </a:lnTo>
                  <a:lnTo>
                    <a:pt x="12487" y="4413"/>
                  </a:lnTo>
                  <a:lnTo>
                    <a:pt x="12487" y="3901"/>
                  </a:lnTo>
                  <a:lnTo>
                    <a:pt x="12448" y="3428"/>
                  </a:lnTo>
                  <a:lnTo>
                    <a:pt x="12369" y="2995"/>
                  </a:lnTo>
                  <a:lnTo>
                    <a:pt x="12251" y="2561"/>
                  </a:lnTo>
                  <a:lnTo>
                    <a:pt x="12133" y="2167"/>
                  </a:lnTo>
                  <a:lnTo>
                    <a:pt x="11975" y="1813"/>
                  </a:lnTo>
                  <a:lnTo>
                    <a:pt x="11778" y="1498"/>
                  </a:lnTo>
                  <a:lnTo>
                    <a:pt x="11581" y="1183"/>
                  </a:lnTo>
                  <a:lnTo>
                    <a:pt x="11384" y="946"/>
                  </a:lnTo>
                  <a:lnTo>
                    <a:pt x="11187" y="710"/>
                  </a:lnTo>
                  <a:lnTo>
                    <a:pt x="10990" y="513"/>
                  </a:lnTo>
                  <a:lnTo>
                    <a:pt x="10754" y="316"/>
                  </a:lnTo>
                  <a:lnTo>
                    <a:pt x="10557" y="198"/>
                  </a:lnTo>
                  <a:lnTo>
                    <a:pt x="10360" y="80"/>
                  </a:lnTo>
                  <a:lnTo>
                    <a:pt x="10163" y="1"/>
                  </a:lnTo>
                  <a:lnTo>
                    <a:pt x="394" y="13237"/>
                  </a:lnTo>
                  <a:lnTo>
                    <a:pt x="394" y="1323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8"/>
            <p:cNvSpPr/>
            <p:nvPr/>
          </p:nvSpPr>
          <p:spPr>
            <a:xfrm>
              <a:off x="7530789" y="5454557"/>
              <a:ext cx="336585" cy="595165"/>
            </a:xfrm>
            <a:custGeom>
              <a:avLst/>
              <a:gdLst/>
              <a:ahLst/>
              <a:cxnLst/>
              <a:rect l="l" t="t" r="r" b="b"/>
              <a:pathLst>
                <a:path w="4768" h="8431" extrusionOk="0">
                  <a:moveTo>
                    <a:pt x="2640" y="40"/>
                  </a:moveTo>
                  <a:lnTo>
                    <a:pt x="2640" y="40"/>
                  </a:lnTo>
                  <a:lnTo>
                    <a:pt x="2404" y="0"/>
                  </a:lnTo>
                  <a:lnTo>
                    <a:pt x="2088" y="0"/>
                  </a:lnTo>
                  <a:lnTo>
                    <a:pt x="1734" y="40"/>
                  </a:lnTo>
                  <a:lnTo>
                    <a:pt x="1379" y="118"/>
                  </a:lnTo>
                  <a:lnTo>
                    <a:pt x="985" y="237"/>
                  </a:lnTo>
                  <a:lnTo>
                    <a:pt x="631" y="394"/>
                  </a:lnTo>
                  <a:lnTo>
                    <a:pt x="355" y="552"/>
                  </a:lnTo>
                  <a:lnTo>
                    <a:pt x="119" y="788"/>
                  </a:lnTo>
                  <a:lnTo>
                    <a:pt x="119" y="788"/>
                  </a:lnTo>
                  <a:lnTo>
                    <a:pt x="40" y="1103"/>
                  </a:lnTo>
                  <a:lnTo>
                    <a:pt x="1" y="1536"/>
                  </a:lnTo>
                  <a:lnTo>
                    <a:pt x="1" y="1970"/>
                  </a:lnTo>
                  <a:lnTo>
                    <a:pt x="40" y="2482"/>
                  </a:lnTo>
                  <a:lnTo>
                    <a:pt x="119" y="2994"/>
                  </a:lnTo>
                  <a:lnTo>
                    <a:pt x="237" y="3545"/>
                  </a:lnTo>
                  <a:lnTo>
                    <a:pt x="513" y="4688"/>
                  </a:lnTo>
                  <a:lnTo>
                    <a:pt x="710" y="5279"/>
                  </a:lnTo>
                  <a:lnTo>
                    <a:pt x="907" y="5830"/>
                  </a:lnTo>
                  <a:lnTo>
                    <a:pt x="1143" y="6382"/>
                  </a:lnTo>
                  <a:lnTo>
                    <a:pt x="1379" y="6894"/>
                  </a:lnTo>
                  <a:lnTo>
                    <a:pt x="1655" y="7366"/>
                  </a:lnTo>
                  <a:lnTo>
                    <a:pt x="1891" y="7760"/>
                  </a:lnTo>
                  <a:lnTo>
                    <a:pt x="2167" y="8154"/>
                  </a:lnTo>
                  <a:lnTo>
                    <a:pt x="2482" y="8430"/>
                  </a:lnTo>
                  <a:lnTo>
                    <a:pt x="2482" y="8430"/>
                  </a:lnTo>
                  <a:lnTo>
                    <a:pt x="2837" y="8154"/>
                  </a:lnTo>
                  <a:lnTo>
                    <a:pt x="3231" y="7800"/>
                  </a:lnTo>
                  <a:lnTo>
                    <a:pt x="3585" y="7366"/>
                  </a:lnTo>
                  <a:lnTo>
                    <a:pt x="3940" y="6933"/>
                  </a:lnTo>
                  <a:lnTo>
                    <a:pt x="4216" y="6500"/>
                  </a:lnTo>
                  <a:lnTo>
                    <a:pt x="4452" y="6106"/>
                  </a:lnTo>
                  <a:lnTo>
                    <a:pt x="4649" y="5791"/>
                  </a:lnTo>
                  <a:lnTo>
                    <a:pt x="4767" y="5515"/>
                  </a:lnTo>
                  <a:lnTo>
                    <a:pt x="4767" y="5515"/>
                  </a:lnTo>
                  <a:lnTo>
                    <a:pt x="4452" y="5279"/>
                  </a:lnTo>
                  <a:lnTo>
                    <a:pt x="4058" y="4885"/>
                  </a:lnTo>
                  <a:lnTo>
                    <a:pt x="3625" y="4373"/>
                  </a:lnTo>
                  <a:lnTo>
                    <a:pt x="3428" y="4058"/>
                  </a:lnTo>
                  <a:lnTo>
                    <a:pt x="3231" y="3703"/>
                  </a:lnTo>
                  <a:lnTo>
                    <a:pt x="3034" y="3349"/>
                  </a:lnTo>
                  <a:lnTo>
                    <a:pt x="2876" y="2955"/>
                  </a:lnTo>
                  <a:lnTo>
                    <a:pt x="2719" y="2521"/>
                  </a:lnTo>
                  <a:lnTo>
                    <a:pt x="2601" y="2088"/>
                  </a:lnTo>
                  <a:lnTo>
                    <a:pt x="2561" y="1615"/>
                  </a:lnTo>
                  <a:lnTo>
                    <a:pt x="2522" y="1103"/>
                  </a:lnTo>
                  <a:lnTo>
                    <a:pt x="2561" y="591"/>
                  </a:lnTo>
                  <a:lnTo>
                    <a:pt x="2640" y="40"/>
                  </a:lnTo>
                  <a:lnTo>
                    <a:pt x="2640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8"/>
            <p:cNvSpPr/>
            <p:nvPr/>
          </p:nvSpPr>
          <p:spPr>
            <a:xfrm>
              <a:off x="8162032" y="4439569"/>
              <a:ext cx="406048" cy="294794"/>
            </a:xfrm>
            <a:custGeom>
              <a:avLst/>
              <a:gdLst/>
              <a:ahLst/>
              <a:cxnLst/>
              <a:rect l="l" t="t" r="r" b="b"/>
              <a:pathLst>
                <a:path w="5752" h="4176" extrusionOk="0">
                  <a:moveTo>
                    <a:pt x="7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" y="158"/>
                  </a:lnTo>
                  <a:lnTo>
                    <a:pt x="79" y="197"/>
                  </a:lnTo>
                  <a:lnTo>
                    <a:pt x="631" y="276"/>
                  </a:lnTo>
                  <a:lnTo>
                    <a:pt x="1143" y="355"/>
                  </a:lnTo>
                  <a:lnTo>
                    <a:pt x="1655" y="473"/>
                  </a:lnTo>
                  <a:lnTo>
                    <a:pt x="2167" y="630"/>
                  </a:lnTo>
                  <a:lnTo>
                    <a:pt x="2640" y="827"/>
                  </a:lnTo>
                  <a:lnTo>
                    <a:pt x="3113" y="1024"/>
                  </a:lnTo>
                  <a:lnTo>
                    <a:pt x="3546" y="1261"/>
                  </a:lnTo>
                  <a:lnTo>
                    <a:pt x="3940" y="1497"/>
                  </a:lnTo>
                  <a:lnTo>
                    <a:pt x="4255" y="1773"/>
                  </a:lnTo>
                  <a:lnTo>
                    <a:pt x="4531" y="2009"/>
                  </a:lnTo>
                  <a:lnTo>
                    <a:pt x="4807" y="2324"/>
                  </a:lnTo>
                  <a:lnTo>
                    <a:pt x="5043" y="2639"/>
                  </a:lnTo>
                  <a:lnTo>
                    <a:pt x="5200" y="2955"/>
                  </a:lnTo>
                  <a:lnTo>
                    <a:pt x="5358" y="3309"/>
                  </a:lnTo>
                  <a:lnTo>
                    <a:pt x="5476" y="3703"/>
                  </a:lnTo>
                  <a:lnTo>
                    <a:pt x="5555" y="4097"/>
                  </a:lnTo>
                  <a:lnTo>
                    <a:pt x="5594" y="4176"/>
                  </a:lnTo>
                  <a:lnTo>
                    <a:pt x="5673" y="4176"/>
                  </a:lnTo>
                  <a:lnTo>
                    <a:pt x="5713" y="4136"/>
                  </a:lnTo>
                  <a:lnTo>
                    <a:pt x="5752" y="4097"/>
                  </a:lnTo>
                  <a:lnTo>
                    <a:pt x="5673" y="3664"/>
                  </a:lnTo>
                  <a:lnTo>
                    <a:pt x="5555" y="3270"/>
                  </a:lnTo>
                  <a:lnTo>
                    <a:pt x="5397" y="2876"/>
                  </a:lnTo>
                  <a:lnTo>
                    <a:pt x="5200" y="2521"/>
                  </a:lnTo>
                  <a:lnTo>
                    <a:pt x="4964" y="2206"/>
                  </a:lnTo>
                  <a:lnTo>
                    <a:pt x="4688" y="1891"/>
                  </a:lnTo>
                  <a:lnTo>
                    <a:pt x="4373" y="1615"/>
                  </a:lnTo>
                  <a:lnTo>
                    <a:pt x="4058" y="1379"/>
                  </a:lnTo>
                  <a:lnTo>
                    <a:pt x="3625" y="1103"/>
                  </a:lnTo>
                  <a:lnTo>
                    <a:pt x="3191" y="867"/>
                  </a:lnTo>
                  <a:lnTo>
                    <a:pt x="2719" y="630"/>
                  </a:lnTo>
                  <a:lnTo>
                    <a:pt x="2246" y="473"/>
                  </a:lnTo>
                  <a:lnTo>
                    <a:pt x="1695" y="315"/>
                  </a:lnTo>
                  <a:lnTo>
                    <a:pt x="1182" y="197"/>
                  </a:lnTo>
                  <a:lnTo>
                    <a:pt x="631" y="7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8"/>
            <p:cNvSpPr/>
            <p:nvPr/>
          </p:nvSpPr>
          <p:spPr>
            <a:xfrm>
              <a:off x="7975737" y="4751026"/>
              <a:ext cx="264228" cy="347668"/>
            </a:xfrm>
            <a:custGeom>
              <a:avLst/>
              <a:gdLst/>
              <a:ahLst/>
              <a:cxnLst/>
              <a:rect l="l" t="t" r="r" b="b"/>
              <a:pathLst>
                <a:path w="3743" h="4925" extrusionOk="0">
                  <a:moveTo>
                    <a:pt x="3664" y="0"/>
                  </a:moveTo>
                  <a:lnTo>
                    <a:pt x="3585" y="39"/>
                  </a:lnTo>
                  <a:lnTo>
                    <a:pt x="40" y="4806"/>
                  </a:lnTo>
                  <a:lnTo>
                    <a:pt x="0" y="4845"/>
                  </a:lnTo>
                  <a:lnTo>
                    <a:pt x="40" y="4924"/>
                  </a:lnTo>
                  <a:lnTo>
                    <a:pt x="119" y="4924"/>
                  </a:lnTo>
                  <a:lnTo>
                    <a:pt x="197" y="4885"/>
                  </a:lnTo>
                  <a:lnTo>
                    <a:pt x="3743" y="158"/>
                  </a:lnTo>
                  <a:lnTo>
                    <a:pt x="3743" y="79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8"/>
            <p:cNvSpPr/>
            <p:nvPr/>
          </p:nvSpPr>
          <p:spPr>
            <a:xfrm>
              <a:off x="7352823" y="4028012"/>
              <a:ext cx="987236" cy="834262"/>
            </a:xfrm>
            <a:custGeom>
              <a:avLst/>
              <a:gdLst/>
              <a:ahLst/>
              <a:cxnLst/>
              <a:rect l="l" t="t" r="r" b="b"/>
              <a:pathLst>
                <a:path w="13985" h="11818" extrusionOk="0">
                  <a:moveTo>
                    <a:pt x="13985" y="3270"/>
                  </a:moveTo>
                  <a:lnTo>
                    <a:pt x="11385" y="11818"/>
                  </a:lnTo>
                  <a:lnTo>
                    <a:pt x="11385" y="11818"/>
                  </a:lnTo>
                  <a:lnTo>
                    <a:pt x="8864" y="11345"/>
                  </a:lnTo>
                  <a:lnTo>
                    <a:pt x="7721" y="11109"/>
                  </a:lnTo>
                  <a:lnTo>
                    <a:pt x="6618" y="10872"/>
                  </a:lnTo>
                  <a:lnTo>
                    <a:pt x="5634" y="10597"/>
                  </a:lnTo>
                  <a:lnTo>
                    <a:pt x="4688" y="10281"/>
                  </a:lnTo>
                  <a:lnTo>
                    <a:pt x="3861" y="9966"/>
                  </a:lnTo>
                  <a:lnTo>
                    <a:pt x="3073" y="9572"/>
                  </a:lnTo>
                  <a:lnTo>
                    <a:pt x="2719" y="9336"/>
                  </a:lnTo>
                  <a:lnTo>
                    <a:pt x="2403" y="9100"/>
                  </a:lnTo>
                  <a:lnTo>
                    <a:pt x="2088" y="8863"/>
                  </a:lnTo>
                  <a:lnTo>
                    <a:pt x="1773" y="8588"/>
                  </a:lnTo>
                  <a:lnTo>
                    <a:pt x="1497" y="8272"/>
                  </a:lnTo>
                  <a:lnTo>
                    <a:pt x="1261" y="7957"/>
                  </a:lnTo>
                  <a:lnTo>
                    <a:pt x="1025" y="7603"/>
                  </a:lnTo>
                  <a:lnTo>
                    <a:pt x="828" y="7248"/>
                  </a:lnTo>
                  <a:lnTo>
                    <a:pt x="631" y="6854"/>
                  </a:lnTo>
                  <a:lnTo>
                    <a:pt x="473" y="6421"/>
                  </a:lnTo>
                  <a:lnTo>
                    <a:pt x="355" y="5948"/>
                  </a:lnTo>
                  <a:lnTo>
                    <a:pt x="237" y="5476"/>
                  </a:lnTo>
                  <a:lnTo>
                    <a:pt x="119" y="4964"/>
                  </a:lnTo>
                  <a:lnTo>
                    <a:pt x="40" y="4412"/>
                  </a:lnTo>
                  <a:lnTo>
                    <a:pt x="1" y="3821"/>
                  </a:lnTo>
                  <a:lnTo>
                    <a:pt x="1" y="3230"/>
                  </a:lnTo>
                  <a:lnTo>
                    <a:pt x="8746" y="0"/>
                  </a:lnTo>
                  <a:lnTo>
                    <a:pt x="13985" y="3270"/>
                  </a:lnTo>
                  <a:lnTo>
                    <a:pt x="13985" y="32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8"/>
            <p:cNvSpPr/>
            <p:nvPr/>
          </p:nvSpPr>
          <p:spPr>
            <a:xfrm>
              <a:off x="8862809" y="4002951"/>
              <a:ext cx="69604" cy="144884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20051"/>
                  </a:lnTo>
                  <a:lnTo>
                    <a:pt x="119" y="20248"/>
                  </a:lnTo>
                  <a:lnTo>
                    <a:pt x="197" y="20366"/>
                  </a:lnTo>
                  <a:lnTo>
                    <a:pt x="355" y="20484"/>
                  </a:lnTo>
                  <a:lnTo>
                    <a:pt x="552" y="20524"/>
                  </a:lnTo>
                  <a:lnTo>
                    <a:pt x="710" y="20484"/>
                  </a:lnTo>
                  <a:lnTo>
                    <a:pt x="867" y="20366"/>
                  </a:lnTo>
                  <a:lnTo>
                    <a:pt x="946" y="20248"/>
                  </a:lnTo>
                  <a:lnTo>
                    <a:pt x="985" y="200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8"/>
            <p:cNvSpPr/>
            <p:nvPr/>
          </p:nvSpPr>
          <p:spPr>
            <a:xfrm>
              <a:off x="8868386" y="5385023"/>
              <a:ext cx="1201343" cy="572929"/>
            </a:xfrm>
            <a:custGeom>
              <a:avLst/>
              <a:gdLst/>
              <a:ahLst/>
              <a:cxnLst/>
              <a:rect l="l" t="t" r="r" b="b"/>
              <a:pathLst>
                <a:path w="17018" h="8116" extrusionOk="0">
                  <a:moveTo>
                    <a:pt x="473" y="0"/>
                  </a:moveTo>
                  <a:lnTo>
                    <a:pt x="276" y="40"/>
                  </a:lnTo>
                  <a:lnTo>
                    <a:pt x="158" y="158"/>
                  </a:lnTo>
                  <a:lnTo>
                    <a:pt x="40" y="276"/>
                  </a:lnTo>
                  <a:lnTo>
                    <a:pt x="0" y="473"/>
                  </a:lnTo>
                  <a:lnTo>
                    <a:pt x="40" y="631"/>
                  </a:lnTo>
                  <a:lnTo>
                    <a:pt x="118" y="788"/>
                  </a:lnTo>
                  <a:lnTo>
                    <a:pt x="276" y="906"/>
                  </a:lnTo>
                  <a:lnTo>
                    <a:pt x="16387" y="8076"/>
                  </a:lnTo>
                  <a:lnTo>
                    <a:pt x="16545" y="8115"/>
                  </a:lnTo>
                  <a:lnTo>
                    <a:pt x="16742" y="8076"/>
                  </a:lnTo>
                  <a:lnTo>
                    <a:pt x="16899" y="7997"/>
                  </a:lnTo>
                  <a:lnTo>
                    <a:pt x="16978" y="7839"/>
                  </a:lnTo>
                  <a:lnTo>
                    <a:pt x="17018" y="7682"/>
                  </a:lnTo>
                  <a:lnTo>
                    <a:pt x="17018" y="7485"/>
                  </a:lnTo>
                  <a:lnTo>
                    <a:pt x="16899" y="7327"/>
                  </a:lnTo>
                  <a:lnTo>
                    <a:pt x="16742" y="7249"/>
                  </a:lnTo>
                  <a:lnTo>
                    <a:pt x="631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8"/>
            <p:cNvSpPr/>
            <p:nvPr/>
          </p:nvSpPr>
          <p:spPr>
            <a:xfrm>
              <a:off x="7842245" y="5385023"/>
              <a:ext cx="1090160" cy="575682"/>
            </a:xfrm>
            <a:custGeom>
              <a:avLst/>
              <a:gdLst/>
              <a:ahLst/>
              <a:cxnLst/>
              <a:rect l="l" t="t" r="r" b="b"/>
              <a:pathLst>
                <a:path w="15443" h="8155" extrusionOk="0">
                  <a:moveTo>
                    <a:pt x="14970" y="0"/>
                  </a:moveTo>
                  <a:lnTo>
                    <a:pt x="14773" y="79"/>
                  </a:lnTo>
                  <a:lnTo>
                    <a:pt x="237" y="7288"/>
                  </a:lnTo>
                  <a:lnTo>
                    <a:pt x="119" y="7406"/>
                  </a:lnTo>
                  <a:lnTo>
                    <a:pt x="1" y="7564"/>
                  </a:lnTo>
                  <a:lnTo>
                    <a:pt x="1" y="7721"/>
                  </a:lnTo>
                  <a:lnTo>
                    <a:pt x="40" y="7918"/>
                  </a:lnTo>
                  <a:lnTo>
                    <a:pt x="158" y="8036"/>
                  </a:lnTo>
                  <a:lnTo>
                    <a:pt x="316" y="8115"/>
                  </a:lnTo>
                  <a:lnTo>
                    <a:pt x="473" y="8155"/>
                  </a:lnTo>
                  <a:lnTo>
                    <a:pt x="670" y="8115"/>
                  </a:lnTo>
                  <a:lnTo>
                    <a:pt x="15206" y="867"/>
                  </a:lnTo>
                  <a:lnTo>
                    <a:pt x="15324" y="788"/>
                  </a:lnTo>
                  <a:lnTo>
                    <a:pt x="15442" y="631"/>
                  </a:lnTo>
                  <a:lnTo>
                    <a:pt x="15442" y="434"/>
                  </a:lnTo>
                  <a:lnTo>
                    <a:pt x="15403" y="276"/>
                  </a:lnTo>
                  <a:lnTo>
                    <a:pt x="15285" y="119"/>
                  </a:lnTo>
                  <a:lnTo>
                    <a:pt x="15127" y="40"/>
                  </a:lnTo>
                  <a:lnTo>
                    <a:pt x="14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8"/>
            <p:cNvSpPr/>
            <p:nvPr/>
          </p:nvSpPr>
          <p:spPr>
            <a:xfrm>
              <a:off x="7144291" y="3749875"/>
              <a:ext cx="3503859" cy="570176"/>
            </a:xfrm>
            <a:custGeom>
              <a:avLst/>
              <a:gdLst/>
              <a:ahLst/>
              <a:cxnLst/>
              <a:rect l="l" t="t" r="r" b="b"/>
              <a:pathLst>
                <a:path w="49635" h="8077" extrusionOk="0">
                  <a:moveTo>
                    <a:pt x="24817" y="1"/>
                  </a:moveTo>
                  <a:lnTo>
                    <a:pt x="24817" y="1"/>
                  </a:lnTo>
                  <a:lnTo>
                    <a:pt x="27338" y="1"/>
                  </a:lnTo>
                  <a:lnTo>
                    <a:pt x="29820" y="80"/>
                  </a:lnTo>
                  <a:lnTo>
                    <a:pt x="32183" y="198"/>
                  </a:lnTo>
                  <a:lnTo>
                    <a:pt x="34468" y="316"/>
                  </a:lnTo>
                  <a:lnTo>
                    <a:pt x="36635" y="474"/>
                  </a:lnTo>
                  <a:lnTo>
                    <a:pt x="38683" y="671"/>
                  </a:lnTo>
                  <a:lnTo>
                    <a:pt x="40574" y="907"/>
                  </a:lnTo>
                  <a:lnTo>
                    <a:pt x="42347" y="1183"/>
                  </a:lnTo>
                  <a:lnTo>
                    <a:pt x="43962" y="1458"/>
                  </a:lnTo>
                  <a:lnTo>
                    <a:pt x="45380" y="1774"/>
                  </a:lnTo>
                  <a:lnTo>
                    <a:pt x="46640" y="2128"/>
                  </a:lnTo>
                  <a:lnTo>
                    <a:pt x="47665" y="2483"/>
                  </a:lnTo>
                  <a:lnTo>
                    <a:pt x="48098" y="2640"/>
                  </a:lnTo>
                  <a:lnTo>
                    <a:pt x="48492" y="2837"/>
                  </a:lnTo>
                  <a:lnTo>
                    <a:pt x="48846" y="3034"/>
                  </a:lnTo>
                  <a:lnTo>
                    <a:pt x="49122" y="3231"/>
                  </a:lnTo>
                  <a:lnTo>
                    <a:pt x="49319" y="3428"/>
                  </a:lnTo>
                  <a:lnTo>
                    <a:pt x="49477" y="3625"/>
                  </a:lnTo>
                  <a:lnTo>
                    <a:pt x="49595" y="3822"/>
                  </a:lnTo>
                  <a:lnTo>
                    <a:pt x="49634" y="4019"/>
                  </a:lnTo>
                  <a:lnTo>
                    <a:pt x="49634" y="4019"/>
                  </a:lnTo>
                  <a:lnTo>
                    <a:pt x="49595" y="4255"/>
                  </a:lnTo>
                  <a:lnTo>
                    <a:pt x="49477" y="4452"/>
                  </a:lnTo>
                  <a:lnTo>
                    <a:pt x="49319" y="4649"/>
                  </a:lnTo>
                  <a:lnTo>
                    <a:pt x="49122" y="4846"/>
                  </a:lnTo>
                  <a:lnTo>
                    <a:pt x="48846" y="5043"/>
                  </a:lnTo>
                  <a:lnTo>
                    <a:pt x="48492" y="5240"/>
                  </a:lnTo>
                  <a:lnTo>
                    <a:pt x="48098" y="5437"/>
                  </a:lnTo>
                  <a:lnTo>
                    <a:pt x="47665" y="5595"/>
                  </a:lnTo>
                  <a:lnTo>
                    <a:pt x="46640" y="5949"/>
                  </a:lnTo>
                  <a:lnTo>
                    <a:pt x="45380" y="6304"/>
                  </a:lnTo>
                  <a:lnTo>
                    <a:pt x="43962" y="6619"/>
                  </a:lnTo>
                  <a:lnTo>
                    <a:pt x="42347" y="6895"/>
                  </a:lnTo>
                  <a:lnTo>
                    <a:pt x="40574" y="7170"/>
                  </a:lnTo>
                  <a:lnTo>
                    <a:pt x="38683" y="7407"/>
                  </a:lnTo>
                  <a:lnTo>
                    <a:pt x="36635" y="7604"/>
                  </a:lnTo>
                  <a:lnTo>
                    <a:pt x="34468" y="7761"/>
                  </a:lnTo>
                  <a:lnTo>
                    <a:pt x="32183" y="7879"/>
                  </a:lnTo>
                  <a:lnTo>
                    <a:pt x="29820" y="7998"/>
                  </a:lnTo>
                  <a:lnTo>
                    <a:pt x="27338" y="8076"/>
                  </a:lnTo>
                  <a:lnTo>
                    <a:pt x="24817" y="8076"/>
                  </a:lnTo>
                  <a:lnTo>
                    <a:pt x="24817" y="8076"/>
                  </a:lnTo>
                  <a:lnTo>
                    <a:pt x="22257" y="8076"/>
                  </a:lnTo>
                  <a:lnTo>
                    <a:pt x="19814" y="7998"/>
                  </a:lnTo>
                  <a:lnTo>
                    <a:pt x="17411" y="7879"/>
                  </a:lnTo>
                  <a:lnTo>
                    <a:pt x="15166" y="7761"/>
                  </a:lnTo>
                  <a:lnTo>
                    <a:pt x="12960" y="7604"/>
                  </a:lnTo>
                  <a:lnTo>
                    <a:pt x="10951" y="7407"/>
                  </a:lnTo>
                  <a:lnTo>
                    <a:pt x="9021" y="7170"/>
                  </a:lnTo>
                  <a:lnTo>
                    <a:pt x="7248" y="6895"/>
                  </a:lnTo>
                  <a:lnTo>
                    <a:pt x="5673" y="6619"/>
                  </a:lnTo>
                  <a:lnTo>
                    <a:pt x="4215" y="6304"/>
                  </a:lnTo>
                  <a:lnTo>
                    <a:pt x="2994" y="5949"/>
                  </a:lnTo>
                  <a:lnTo>
                    <a:pt x="1930" y="5595"/>
                  </a:lnTo>
                  <a:lnTo>
                    <a:pt x="1497" y="5437"/>
                  </a:lnTo>
                  <a:lnTo>
                    <a:pt x="1103" y="5240"/>
                  </a:lnTo>
                  <a:lnTo>
                    <a:pt x="788" y="5043"/>
                  </a:lnTo>
                  <a:lnTo>
                    <a:pt x="512" y="4846"/>
                  </a:lnTo>
                  <a:lnTo>
                    <a:pt x="276" y="4649"/>
                  </a:lnTo>
                  <a:lnTo>
                    <a:pt x="118" y="4452"/>
                  </a:lnTo>
                  <a:lnTo>
                    <a:pt x="40" y="4255"/>
                  </a:lnTo>
                  <a:lnTo>
                    <a:pt x="0" y="4019"/>
                  </a:lnTo>
                  <a:lnTo>
                    <a:pt x="0" y="4019"/>
                  </a:lnTo>
                  <a:lnTo>
                    <a:pt x="40" y="3822"/>
                  </a:lnTo>
                  <a:lnTo>
                    <a:pt x="118" y="3625"/>
                  </a:lnTo>
                  <a:lnTo>
                    <a:pt x="276" y="3428"/>
                  </a:lnTo>
                  <a:lnTo>
                    <a:pt x="512" y="3231"/>
                  </a:lnTo>
                  <a:lnTo>
                    <a:pt x="788" y="3034"/>
                  </a:lnTo>
                  <a:lnTo>
                    <a:pt x="1103" y="2837"/>
                  </a:lnTo>
                  <a:lnTo>
                    <a:pt x="1497" y="2640"/>
                  </a:lnTo>
                  <a:lnTo>
                    <a:pt x="1930" y="2483"/>
                  </a:lnTo>
                  <a:lnTo>
                    <a:pt x="2994" y="2128"/>
                  </a:lnTo>
                  <a:lnTo>
                    <a:pt x="4215" y="1774"/>
                  </a:lnTo>
                  <a:lnTo>
                    <a:pt x="5673" y="1458"/>
                  </a:lnTo>
                  <a:lnTo>
                    <a:pt x="7248" y="1183"/>
                  </a:lnTo>
                  <a:lnTo>
                    <a:pt x="9021" y="907"/>
                  </a:lnTo>
                  <a:lnTo>
                    <a:pt x="10951" y="671"/>
                  </a:lnTo>
                  <a:lnTo>
                    <a:pt x="12960" y="474"/>
                  </a:lnTo>
                  <a:lnTo>
                    <a:pt x="15166" y="316"/>
                  </a:lnTo>
                  <a:lnTo>
                    <a:pt x="17411" y="198"/>
                  </a:lnTo>
                  <a:lnTo>
                    <a:pt x="19814" y="80"/>
                  </a:lnTo>
                  <a:lnTo>
                    <a:pt x="22257" y="1"/>
                  </a:lnTo>
                  <a:lnTo>
                    <a:pt x="24817" y="1"/>
                  </a:lnTo>
                  <a:lnTo>
                    <a:pt x="248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8"/>
            <p:cNvSpPr/>
            <p:nvPr/>
          </p:nvSpPr>
          <p:spPr>
            <a:xfrm>
              <a:off x="7135961" y="3994621"/>
              <a:ext cx="3439831" cy="331008"/>
            </a:xfrm>
            <a:custGeom>
              <a:avLst/>
              <a:gdLst/>
              <a:ahLst/>
              <a:cxnLst/>
              <a:rect l="l" t="t" r="r" b="b"/>
              <a:pathLst>
                <a:path w="48728" h="4689" extrusionOk="0">
                  <a:moveTo>
                    <a:pt x="276" y="0"/>
                  </a:moveTo>
                  <a:lnTo>
                    <a:pt x="197" y="40"/>
                  </a:lnTo>
                  <a:lnTo>
                    <a:pt x="79" y="316"/>
                  </a:lnTo>
                  <a:lnTo>
                    <a:pt x="0" y="552"/>
                  </a:lnTo>
                  <a:lnTo>
                    <a:pt x="39" y="788"/>
                  </a:lnTo>
                  <a:lnTo>
                    <a:pt x="158" y="985"/>
                  </a:lnTo>
                  <a:lnTo>
                    <a:pt x="315" y="1222"/>
                  </a:lnTo>
                  <a:lnTo>
                    <a:pt x="512" y="1419"/>
                  </a:lnTo>
                  <a:lnTo>
                    <a:pt x="827" y="1615"/>
                  </a:lnTo>
                  <a:lnTo>
                    <a:pt x="1142" y="1812"/>
                  </a:lnTo>
                  <a:lnTo>
                    <a:pt x="1536" y="2009"/>
                  </a:lnTo>
                  <a:lnTo>
                    <a:pt x="2009" y="2206"/>
                  </a:lnTo>
                  <a:lnTo>
                    <a:pt x="3033" y="2561"/>
                  </a:lnTo>
                  <a:lnTo>
                    <a:pt x="4294" y="2915"/>
                  </a:lnTo>
                  <a:lnTo>
                    <a:pt x="5751" y="3231"/>
                  </a:lnTo>
                  <a:lnTo>
                    <a:pt x="7366" y="3506"/>
                  </a:lnTo>
                  <a:lnTo>
                    <a:pt x="9139" y="3782"/>
                  </a:lnTo>
                  <a:lnTo>
                    <a:pt x="11030" y="4018"/>
                  </a:lnTo>
                  <a:lnTo>
                    <a:pt x="13078" y="4215"/>
                  </a:lnTo>
                  <a:lnTo>
                    <a:pt x="15245" y="4373"/>
                  </a:lnTo>
                  <a:lnTo>
                    <a:pt x="17529" y="4531"/>
                  </a:lnTo>
                  <a:lnTo>
                    <a:pt x="19932" y="4609"/>
                  </a:lnTo>
                  <a:lnTo>
                    <a:pt x="22375" y="4688"/>
                  </a:lnTo>
                  <a:lnTo>
                    <a:pt x="26944" y="4688"/>
                  </a:lnTo>
                  <a:lnTo>
                    <a:pt x="28953" y="4649"/>
                  </a:lnTo>
                  <a:lnTo>
                    <a:pt x="30883" y="4570"/>
                  </a:lnTo>
                  <a:lnTo>
                    <a:pt x="32774" y="4491"/>
                  </a:lnTo>
                  <a:lnTo>
                    <a:pt x="34626" y="4373"/>
                  </a:lnTo>
                  <a:lnTo>
                    <a:pt x="36359" y="4255"/>
                  </a:lnTo>
                  <a:lnTo>
                    <a:pt x="38053" y="4097"/>
                  </a:lnTo>
                  <a:lnTo>
                    <a:pt x="39668" y="3900"/>
                  </a:lnTo>
                  <a:lnTo>
                    <a:pt x="41204" y="3703"/>
                  </a:lnTo>
                  <a:lnTo>
                    <a:pt x="42622" y="3506"/>
                  </a:lnTo>
                  <a:lnTo>
                    <a:pt x="43922" y="3270"/>
                  </a:lnTo>
                  <a:lnTo>
                    <a:pt x="45143" y="2994"/>
                  </a:lnTo>
                  <a:lnTo>
                    <a:pt x="46207" y="2758"/>
                  </a:lnTo>
                  <a:lnTo>
                    <a:pt x="47192" y="2443"/>
                  </a:lnTo>
                  <a:lnTo>
                    <a:pt x="48019" y="2167"/>
                  </a:lnTo>
                  <a:lnTo>
                    <a:pt x="48689" y="1852"/>
                  </a:lnTo>
                  <a:lnTo>
                    <a:pt x="48728" y="1773"/>
                  </a:lnTo>
                  <a:lnTo>
                    <a:pt x="48728" y="1734"/>
                  </a:lnTo>
                  <a:lnTo>
                    <a:pt x="48649" y="1655"/>
                  </a:lnTo>
                  <a:lnTo>
                    <a:pt x="48610" y="1694"/>
                  </a:lnTo>
                  <a:lnTo>
                    <a:pt x="47940" y="1970"/>
                  </a:lnTo>
                  <a:lnTo>
                    <a:pt x="47113" y="2285"/>
                  </a:lnTo>
                  <a:lnTo>
                    <a:pt x="46167" y="2561"/>
                  </a:lnTo>
                  <a:lnTo>
                    <a:pt x="45104" y="2837"/>
                  </a:lnTo>
                  <a:lnTo>
                    <a:pt x="43883" y="3073"/>
                  </a:lnTo>
                  <a:lnTo>
                    <a:pt x="42583" y="3309"/>
                  </a:lnTo>
                  <a:lnTo>
                    <a:pt x="41165" y="3546"/>
                  </a:lnTo>
                  <a:lnTo>
                    <a:pt x="39668" y="3743"/>
                  </a:lnTo>
                  <a:lnTo>
                    <a:pt x="38053" y="3900"/>
                  </a:lnTo>
                  <a:lnTo>
                    <a:pt x="36359" y="4058"/>
                  </a:lnTo>
                  <a:lnTo>
                    <a:pt x="34586" y="4215"/>
                  </a:lnTo>
                  <a:lnTo>
                    <a:pt x="32774" y="4294"/>
                  </a:lnTo>
                  <a:lnTo>
                    <a:pt x="30883" y="4412"/>
                  </a:lnTo>
                  <a:lnTo>
                    <a:pt x="28953" y="4452"/>
                  </a:lnTo>
                  <a:lnTo>
                    <a:pt x="26944" y="4491"/>
                  </a:lnTo>
                  <a:lnTo>
                    <a:pt x="24935" y="4531"/>
                  </a:lnTo>
                  <a:lnTo>
                    <a:pt x="22375" y="4491"/>
                  </a:lnTo>
                  <a:lnTo>
                    <a:pt x="19932" y="4452"/>
                  </a:lnTo>
                  <a:lnTo>
                    <a:pt x="17569" y="4334"/>
                  </a:lnTo>
                  <a:lnTo>
                    <a:pt x="15284" y="4215"/>
                  </a:lnTo>
                  <a:lnTo>
                    <a:pt x="13118" y="4018"/>
                  </a:lnTo>
                  <a:lnTo>
                    <a:pt x="11069" y="3821"/>
                  </a:lnTo>
                  <a:lnTo>
                    <a:pt x="9139" y="3585"/>
                  </a:lnTo>
                  <a:lnTo>
                    <a:pt x="7406" y="3349"/>
                  </a:lnTo>
                  <a:lnTo>
                    <a:pt x="5791" y="3073"/>
                  </a:lnTo>
                  <a:lnTo>
                    <a:pt x="4412" y="2758"/>
                  </a:lnTo>
                  <a:lnTo>
                    <a:pt x="3151" y="2443"/>
                  </a:lnTo>
                  <a:lnTo>
                    <a:pt x="2127" y="2088"/>
                  </a:lnTo>
                  <a:lnTo>
                    <a:pt x="1694" y="1891"/>
                  </a:lnTo>
                  <a:lnTo>
                    <a:pt x="1300" y="1734"/>
                  </a:lnTo>
                  <a:lnTo>
                    <a:pt x="985" y="1537"/>
                  </a:lnTo>
                  <a:lnTo>
                    <a:pt x="709" y="1340"/>
                  </a:lnTo>
                  <a:lnTo>
                    <a:pt x="473" y="1143"/>
                  </a:lnTo>
                  <a:lnTo>
                    <a:pt x="315" y="985"/>
                  </a:lnTo>
                  <a:lnTo>
                    <a:pt x="236" y="788"/>
                  </a:lnTo>
                  <a:lnTo>
                    <a:pt x="197" y="552"/>
                  </a:lnTo>
                  <a:lnTo>
                    <a:pt x="236" y="355"/>
                  </a:lnTo>
                  <a:lnTo>
                    <a:pt x="355" y="158"/>
                  </a:lnTo>
                  <a:lnTo>
                    <a:pt x="355" y="79"/>
                  </a:lnTo>
                  <a:lnTo>
                    <a:pt x="31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8"/>
            <p:cNvSpPr/>
            <p:nvPr/>
          </p:nvSpPr>
          <p:spPr>
            <a:xfrm>
              <a:off x="8409531" y="2918429"/>
              <a:ext cx="86264" cy="75181"/>
            </a:xfrm>
            <a:custGeom>
              <a:avLst/>
              <a:gdLst/>
              <a:ahLst/>
              <a:cxnLst/>
              <a:rect l="l" t="t" r="r" b="b"/>
              <a:pathLst>
                <a:path w="1222" h="1065" extrusionOk="0">
                  <a:moveTo>
                    <a:pt x="867" y="80"/>
                  </a:moveTo>
                  <a:lnTo>
                    <a:pt x="867" y="80"/>
                  </a:lnTo>
                  <a:lnTo>
                    <a:pt x="1064" y="237"/>
                  </a:lnTo>
                  <a:lnTo>
                    <a:pt x="1182" y="434"/>
                  </a:lnTo>
                  <a:lnTo>
                    <a:pt x="1222" y="631"/>
                  </a:lnTo>
                  <a:lnTo>
                    <a:pt x="1222" y="749"/>
                  </a:lnTo>
                  <a:lnTo>
                    <a:pt x="1182" y="828"/>
                  </a:lnTo>
                  <a:lnTo>
                    <a:pt x="1182" y="828"/>
                  </a:lnTo>
                  <a:lnTo>
                    <a:pt x="1104" y="946"/>
                  </a:lnTo>
                  <a:lnTo>
                    <a:pt x="1025" y="986"/>
                  </a:lnTo>
                  <a:lnTo>
                    <a:pt x="828" y="1064"/>
                  </a:lnTo>
                  <a:lnTo>
                    <a:pt x="591" y="1064"/>
                  </a:lnTo>
                  <a:lnTo>
                    <a:pt x="355" y="986"/>
                  </a:lnTo>
                  <a:lnTo>
                    <a:pt x="355" y="986"/>
                  </a:lnTo>
                  <a:lnTo>
                    <a:pt x="158" y="828"/>
                  </a:lnTo>
                  <a:lnTo>
                    <a:pt x="40" y="631"/>
                  </a:lnTo>
                  <a:lnTo>
                    <a:pt x="1" y="434"/>
                  </a:lnTo>
                  <a:lnTo>
                    <a:pt x="1" y="316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119" y="119"/>
                  </a:lnTo>
                  <a:lnTo>
                    <a:pt x="198" y="80"/>
                  </a:lnTo>
                  <a:lnTo>
                    <a:pt x="394" y="1"/>
                  </a:lnTo>
                  <a:lnTo>
                    <a:pt x="631" y="1"/>
                  </a:lnTo>
                  <a:lnTo>
                    <a:pt x="867" y="80"/>
                  </a:lnTo>
                  <a:lnTo>
                    <a:pt x="867" y="8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8"/>
            <p:cNvSpPr/>
            <p:nvPr/>
          </p:nvSpPr>
          <p:spPr>
            <a:xfrm>
              <a:off x="8266507" y="3371707"/>
              <a:ext cx="241991" cy="406048"/>
            </a:xfrm>
            <a:custGeom>
              <a:avLst/>
              <a:gdLst/>
              <a:ahLst/>
              <a:cxnLst/>
              <a:rect l="l" t="t" r="r" b="b"/>
              <a:pathLst>
                <a:path w="3428" h="5752" extrusionOk="0">
                  <a:moveTo>
                    <a:pt x="3388" y="5752"/>
                  </a:moveTo>
                  <a:lnTo>
                    <a:pt x="3427" y="1"/>
                  </a:lnTo>
                  <a:lnTo>
                    <a:pt x="0" y="1576"/>
                  </a:lnTo>
                  <a:lnTo>
                    <a:pt x="3388" y="5752"/>
                  </a:lnTo>
                  <a:lnTo>
                    <a:pt x="3388" y="5752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8"/>
            <p:cNvSpPr/>
            <p:nvPr/>
          </p:nvSpPr>
          <p:spPr>
            <a:xfrm>
              <a:off x="8390048" y="2943490"/>
              <a:ext cx="353245" cy="834262"/>
            </a:xfrm>
            <a:custGeom>
              <a:avLst/>
              <a:gdLst/>
              <a:ahLst/>
              <a:cxnLst/>
              <a:rect l="l" t="t" r="r" b="b"/>
              <a:pathLst>
                <a:path w="5004" h="11818" extrusionOk="0">
                  <a:moveTo>
                    <a:pt x="2758" y="276"/>
                  </a:moveTo>
                  <a:lnTo>
                    <a:pt x="2758" y="276"/>
                  </a:lnTo>
                  <a:lnTo>
                    <a:pt x="2561" y="197"/>
                  </a:lnTo>
                  <a:lnTo>
                    <a:pt x="2286" y="118"/>
                  </a:lnTo>
                  <a:lnTo>
                    <a:pt x="1616" y="40"/>
                  </a:lnTo>
                  <a:lnTo>
                    <a:pt x="867" y="0"/>
                  </a:lnTo>
                  <a:lnTo>
                    <a:pt x="552" y="40"/>
                  </a:lnTo>
                  <a:lnTo>
                    <a:pt x="237" y="79"/>
                  </a:lnTo>
                  <a:lnTo>
                    <a:pt x="237" y="79"/>
                  </a:lnTo>
                  <a:lnTo>
                    <a:pt x="119" y="118"/>
                  </a:lnTo>
                  <a:lnTo>
                    <a:pt x="40" y="237"/>
                  </a:lnTo>
                  <a:lnTo>
                    <a:pt x="1" y="355"/>
                  </a:lnTo>
                  <a:lnTo>
                    <a:pt x="1" y="512"/>
                  </a:lnTo>
                  <a:lnTo>
                    <a:pt x="40" y="670"/>
                  </a:lnTo>
                  <a:lnTo>
                    <a:pt x="119" y="828"/>
                  </a:lnTo>
                  <a:lnTo>
                    <a:pt x="198" y="946"/>
                  </a:lnTo>
                  <a:lnTo>
                    <a:pt x="277" y="985"/>
                  </a:lnTo>
                  <a:lnTo>
                    <a:pt x="277" y="985"/>
                  </a:lnTo>
                  <a:lnTo>
                    <a:pt x="158" y="1221"/>
                  </a:lnTo>
                  <a:lnTo>
                    <a:pt x="158" y="1497"/>
                  </a:lnTo>
                  <a:lnTo>
                    <a:pt x="198" y="1773"/>
                  </a:lnTo>
                  <a:lnTo>
                    <a:pt x="316" y="2049"/>
                  </a:lnTo>
                  <a:lnTo>
                    <a:pt x="316" y="2049"/>
                  </a:lnTo>
                  <a:lnTo>
                    <a:pt x="277" y="2285"/>
                  </a:lnTo>
                  <a:lnTo>
                    <a:pt x="277" y="2561"/>
                  </a:lnTo>
                  <a:lnTo>
                    <a:pt x="355" y="2797"/>
                  </a:lnTo>
                  <a:lnTo>
                    <a:pt x="395" y="2915"/>
                  </a:lnTo>
                  <a:lnTo>
                    <a:pt x="513" y="3033"/>
                  </a:lnTo>
                  <a:lnTo>
                    <a:pt x="513" y="3033"/>
                  </a:lnTo>
                  <a:lnTo>
                    <a:pt x="592" y="3309"/>
                  </a:lnTo>
                  <a:lnTo>
                    <a:pt x="710" y="3546"/>
                  </a:lnTo>
                  <a:lnTo>
                    <a:pt x="828" y="3703"/>
                  </a:lnTo>
                  <a:lnTo>
                    <a:pt x="986" y="3782"/>
                  </a:lnTo>
                  <a:lnTo>
                    <a:pt x="1143" y="3861"/>
                  </a:lnTo>
                  <a:lnTo>
                    <a:pt x="1301" y="3900"/>
                  </a:lnTo>
                  <a:lnTo>
                    <a:pt x="1655" y="3939"/>
                  </a:lnTo>
                  <a:lnTo>
                    <a:pt x="1616" y="11818"/>
                  </a:lnTo>
                  <a:lnTo>
                    <a:pt x="1616" y="11818"/>
                  </a:lnTo>
                  <a:lnTo>
                    <a:pt x="2049" y="11778"/>
                  </a:lnTo>
                  <a:lnTo>
                    <a:pt x="2443" y="11739"/>
                  </a:lnTo>
                  <a:lnTo>
                    <a:pt x="2798" y="11660"/>
                  </a:lnTo>
                  <a:lnTo>
                    <a:pt x="3113" y="11542"/>
                  </a:lnTo>
                  <a:lnTo>
                    <a:pt x="3389" y="11424"/>
                  </a:lnTo>
                  <a:lnTo>
                    <a:pt x="3664" y="11266"/>
                  </a:lnTo>
                  <a:lnTo>
                    <a:pt x="3901" y="11069"/>
                  </a:lnTo>
                  <a:lnTo>
                    <a:pt x="4137" y="10872"/>
                  </a:lnTo>
                  <a:lnTo>
                    <a:pt x="4295" y="10636"/>
                  </a:lnTo>
                  <a:lnTo>
                    <a:pt x="4452" y="10400"/>
                  </a:lnTo>
                  <a:lnTo>
                    <a:pt x="4610" y="10124"/>
                  </a:lnTo>
                  <a:lnTo>
                    <a:pt x="4728" y="9848"/>
                  </a:lnTo>
                  <a:lnTo>
                    <a:pt x="4807" y="9533"/>
                  </a:lnTo>
                  <a:lnTo>
                    <a:pt x="4885" y="9218"/>
                  </a:lnTo>
                  <a:lnTo>
                    <a:pt x="4964" y="8588"/>
                  </a:lnTo>
                  <a:lnTo>
                    <a:pt x="5004" y="7879"/>
                  </a:lnTo>
                  <a:lnTo>
                    <a:pt x="4964" y="7130"/>
                  </a:lnTo>
                  <a:lnTo>
                    <a:pt x="4846" y="6382"/>
                  </a:lnTo>
                  <a:lnTo>
                    <a:pt x="4688" y="5633"/>
                  </a:lnTo>
                  <a:lnTo>
                    <a:pt x="4492" y="4845"/>
                  </a:lnTo>
                  <a:lnTo>
                    <a:pt x="4255" y="4097"/>
                  </a:lnTo>
                  <a:lnTo>
                    <a:pt x="4019" y="3349"/>
                  </a:lnTo>
                  <a:lnTo>
                    <a:pt x="3743" y="2640"/>
                  </a:lnTo>
                  <a:lnTo>
                    <a:pt x="2758" y="276"/>
                  </a:lnTo>
                  <a:lnTo>
                    <a:pt x="2758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8"/>
            <p:cNvSpPr/>
            <p:nvPr/>
          </p:nvSpPr>
          <p:spPr>
            <a:xfrm>
              <a:off x="8403954" y="3007447"/>
              <a:ext cx="139138" cy="25060"/>
            </a:xfrm>
            <a:custGeom>
              <a:avLst/>
              <a:gdLst/>
              <a:ahLst/>
              <a:cxnLst/>
              <a:rect l="l" t="t" r="r" b="b"/>
              <a:pathLst>
                <a:path w="1971" h="355" extrusionOk="0">
                  <a:moveTo>
                    <a:pt x="8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158"/>
                  </a:lnTo>
                  <a:lnTo>
                    <a:pt x="80" y="197"/>
                  </a:lnTo>
                  <a:lnTo>
                    <a:pt x="473" y="158"/>
                  </a:lnTo>
                  <a:lnTo>
                    <a:pt x="907" y="197"/>
                  </a:lnTo>
                  <a:lnTo>
                    <a:pt x="1458" y="276"/>
                  </a:lnTo>
                  <a:lnTo>
                    <a:pt x="1892" y="355"/>
                  </a:lnTo>
                  <a:lnTo>
                    <a:pt x="1931" y="355"/>
                  </a:lnTo>
                  <a:lnTo>
                    <a:pt x="1970" y="276"/>
                  </a:lnTo>
                  <a:lnTo>
                    <a:pt x="1970" y="197"/>
                  </a:lnTo>
                  <a:lnTo>
                    <a:pt x="1931" y="158"/>
                  </a:lnTo>
                  <a:lnTo>
                    <a:pt x="1498" y="79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8"/>
            <p:cNvSpPr/>
            <p:nvPr/>
          </p:nvSpPr>
          <p:spPr>
            <a:xfrm>
              <a:off x="8406778" y="3079734"/>
              <a:ext cx="136314" cy="27884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473" y="0"/>
                  </a:moveTo>
                  <a:lnTo>
                    <a:pt x="7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0" y="197"/>
                  </a:lnTo>
                  <a:lnTo>
                    <a:pt x="473" y="197"/>
                  </a:lnTo>
                  <a:lnTo>
                    <a:pt x="906" y="237"/>
                  </a:lnTo>
                  <a:lnTo>
                    <a:pt x="1418" y="316"/>
                  </a:lnTo>
                  <a:lnTo>
                    <a:pt x="1812" y="394"/>
                  </a:lnTo>
                  <a:lnTo>
                    <a:pt x="1891" y="355"/>
                  </a:lnTo>
                  <a:lnTo>
                    <a:pt x="1930" y="316"/>
                  </a:lnTo>
                  <a:lnTo>
                    <a:pt x="1891" y="237"/>
                  </a:lnTo>
                  <a:lnTo>
                    <a:pt x="1852" y="197"/>
                  </a:lnTo>
                  <a:lnTo>
                    <a:pt x="1458" y="119"/>
                  </a:lnTo>
                  <a:lnTo>
                    <a:pt x="906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8"/>
            <p:cNvSpPr/>
            <p:nvPr/>
          </p:nvSpPr>
          <p:spPr>
            <a:xfrm>
              <a:off x="8417861" y="3149269"/>
              <a:ext cx="122407" cy="27884"/>
            </a:xfrm>
            <a:custGeom>
              <a:avLst/>
              <a:gdLst/>
              <a:ahLst/>
              <a:cxnLst/>
              <a:rect l="l" t="t" r="r" b="b"/>
              <a:pathLst>
                <a:path w="1734" h="395" extrusionOk="0">
                  <a:moveTo>
                    <a:pt x="11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40" y="158"/>
                  </a:lnTo>
                  <a:lnTo>
                    <a:pt x="80" y="197"/>
                  </a:lnTo>
                  <a:lnTo>
                    <a:pt x="907" y="237"/>
                  </a:lnTo>
                  <a:lnTo>
                    <a:pt x="1301" y="315"/>
                  </a:lnTo>
                  <a:lnTo>
                    <a:pt x="1655" y="394"/>
                  </a:lnTo>
                  <a:lnTo>
                    <a:pt x="1695" y="355"/>
                  </a:lnTo>
                  <a:lnTo>
                    <a:pt x="1734" y="315"/>
                  </a:lnTo>
                  <a:lnTo>
                    <a:pt x="1734" y="237"/>
                  </a:lnTo>
                  <a:lnTo>
                    <a:pt x="1695" y="197"/>
                  </a:lnTo>
                  <a:lnTo>
                    <a:pt x="1340" y="118"/>
                  </a:lnTo>
                  <a:lnTo>
                    <a:pt x="946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8"/>
            <p:cNvSpPr/>
            <p:nvPr/>
          </p:nvSpPr>
          <p:spPr>
            <a:xfrm rot="722454">
              <a:off x="8120278" y="3218627"/>
              <a:ext cx="401227" cy="57268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8"/>
            <p:cNvSpPr/>
            <p:nvPr/>
          </p:nvSpPr>
          <p:spPr>
            <a:xfrm>
              <a:off x="7300020" y="3496869"/>
              <a:ext cx="803696" cy="584012"/>
            </a:xfrm>
            <a:custGeom>
              <a:avLst/>
              <a:gdLst/>
              <a:ahLst/>
              <a:cxnLst/>
              <a:rect l="l" t="t" r="r" b="b"/>
              <a:pathLst>
                <a:path w="11385" h="8273" extrusionOk="0">
                  <a:moveTo>
                    <a:pt x="9691" y="0"/>
                  </a:moveTo>
                  <a:lnTo>
                    <a:pt x="11384" y="1812"/>
                  </a:lnTo>
                  <a:lnTo>
                    <a:pt x="11384" y="1812"/>
                  </a:lnTo>
                  <a:lnTo>
                    <a:pt x="11148" y="2127"/>
                  </a:lnTo>
                  <a:lnTo>
                    <a:pt x="10794" y="2640"/>
                  </a:lnTo>
                  <a:lnTo>
                    <a:pt x="10321" y="3230"/>
                  </a:lnTo>
                  <a:lnTo>
                    <a:pt x="9769" y="3900"/>
                  </a:lnTo>
                  <a:lnTo>
                    <a:pt x="9100" y="4649"/>
                  </a:lnTo>
                  <a:lnTo>
                    <a:pt x="8351" y="5397"/>
                  </a:lnTo>
                  <a:lnTo>
                    <a:pt x="7563" y="6106"/>
                  </a:lnTo>
                  <a:lnTo>
                    <a:pt x="6736" y="6776"/>
                  </a:lnTo>
                  <a:lnTo>
                    <a:pt x="6303" y="7091"/>
                  </a:lnTo>
                  <a:lnTo>
                    <a:pt x="5870" y="7367"/>
                  </a:lnTo>
                  <a:lnTo>
                    <a:pt x="5397" y="7603"/>
                  </a:lnTo>
                  <a:lnTo>
                    <a:pt x="4964" y="7839"/>
                  </a:lnTo>
                  <a:lnTo>
                    <a:pt x="4530" y="7997"/>
                  </a:lnTo>
                  <a:lnTo>
                    <a:pt x="4058" y="8154"/>
                  </a:lnTo>
                  <a:lnTo>
                    <a:pt x="3624" y="8233"/>
                  </a:lnTo>
                  <a:lnTo>
                    <a:pt x="3191" y="8273"/>
                  </a:lnTo>
                  <a:lnTo>
                    <a:pt x="2758" y="8273"/>
                  </a:lnTo>
                  <a:lnTo>
                    <a:pt x="2324" y="8194"/>
                  </a:lnTo>
                  <a:lnTo>
                    <a:pt x="1891" y="8076"/>
                  </a:lnTo>
                  <a:lnTo>
                    <a:pt x="1497" y="7879"/>
                  </a:lnTo>
                  <a:lnTo>
                    <a:pt x="1103" y="7603"/>
                  </a:lnTo>
                  <a:lnTo>
                    <a:pt x="709" y="7248"/>
                  </a:lnTo>
                  <a:lnTo>
                    <a:pt x="355" y="6815"/>
                  </a:lnTo>
                  <a:lnTo>
                    <a:pt x="0" y="6342"/>
                  </a:lnTo>
                  <a:lnTo>
                    <a:pt x="9691" y="0"/>
                  </a:lnTo>
                  <a:lnTo>
                    <a:pt x="9691" y="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8"/>
            <p:cNvSpPr/>
            <p:nvPr/>
          </p:nvSpPr>
          <p:spPr>
            <a:xfrm>
              <a:off x="7975737" y="3477385"/>
              <a:ext cx="461675" cy="219754"/>
            </a:xfrm>
            <a:custGeom>
              <a:avLst/>
              <a:gdLst/>
              <a:ahLst/>
              <a:cxnLst/>
              <a:rect l="l" t="t" r="r" b="b"/>
              <a:pathLst>
                <a:path w="6540" h="3113" extrusionOk="0">
                  <a:moveTo>
                    <a:pt x="119" y="276"/>
                  </a:moveTo>
                  <a:lnTo>
                    <a:pt x="119" y="276"/>
                  </a:lnTo>
                  <a:lnTo>
                    <a:pt x="40" y="473"/>
                  </a:lnTo>
                  <a:lnTo>
                    <a:pt x="0" y="788"/>
                  </a:lnTo>
                  <a:lnTo>
                    <a:pt x="0" y="1143"/>
                  </a:lnTo>
                  <a:lnTo>
                    <a:pt x="0" y="1537"/>
                  </a:lnTo>
                  <a:lnTo>
                    <a:pt x="79" y="2246"/>
                  </a:lnTo>
                  <a:lnTo>
                    <a:pt x="158" y="2522"/>
                  </a:lnTo>
                  <a:lnTo>
                    <a:pt x="237" y="2719"/>
                  </a:lnTo>
                  <a:lnTo>
                    <a:pt x="2837" y="3112"/>
                  </a:lnTo>
                  <a:lnTo>
                    <a:pt x="6224" y="2206"/>
                  </a:lnTo>
                  <a:lnTo>
                    <a:pt x="6224" y="2206"/>
                  </a:lnTo>
                  <a:lnTo>
                    <a:pt x="6185" y="1970"/>
                  </a:lnTo>
                  <a:lnTo>
                    <a:pt x="6067" y="1773"/>
                  </a:lnTo>
                  <a:lnTo>
                    <a:pt x="5949" y="1616"/>
                  </a:lnTo>
                  <a:lnTo>
                    <a:pt x="5830" y="1537"/>
                  </a:lnTo>
                  <a:lnTo>
                    <a:pt x="5712" y="1497"/>
                  </a:lnTo>
                  <a:lnTo>
                    <a:pt x="5712" y="1497"/>
                  </a:lnTo>
                  <a:lnTo>
                    <a:pt x="5909" y="1419"/>
                  </a:lnTo>
                  <a:lnTo>
                    <a:pt x="6146" y="1379"/>
                  </a:lnTo>
                  <a:lnTo>
                    <a:pt x="6382" y="1340"/>
                  </a:lnTo>
                  <a:lnTo>
                    <a:pt x="6539" y="1261"/>
                  </a:lnTo>
                  <a:lnTo>
                    <a:pt x="6539" y="1261"/>
                  </a:lnTo>
                  <a:lnTo>
                    <a:pt x="6500" y="1104"/>
                  </a:lnTo>
                  <a:lnTo>
                    <a:pt x="6382" y="946"/>
                  </a:lnTo>
                  <a:lnTo>
                    <a:pt x="6224" y="867"/>
                  </a:lnTo>
                  <a:lnTo>
                    <a:pt x="6067" y="788"/>
                  </a:lnTo>
                  <a:lnTo>
                    <a:pt x="5712" y="670"/>
                  </a:lnTo>
                  <a:lnTo>
                    <a:pt x="5515" y="670"/>
                  </a:lnTo>
                  <a:lnTo>
                    <a:pt x="5515" y="670"/>
                  </a:lnTo>
                  <a:lnTo>
                    <a:pt x="5397" y="513"/>
                  </a:lnTo>
                  <a:lnTo>
                    <a:pt x="5279" y="355"/>
                  </a:lnTo>
                  <a:lnTo>
                    <a:pt x="5121" y="276"/>
                  </a:lnTo>
                  <a:lnTo>
                    <a:pt x="4964" y="197"/>
                  </a:lnTo>
                  <a:lnTo>
                    <a:pt x="4806" y="119"/>
                  </a:lnTo>
                  <a:lnTo>
                    <a:pt x="4609" y="79"/>
                  </a:lnTo>
                  <a:lnTo>
                    <a:pt x="4215" y="79"/>
                  </a:lnTo>
                  <a:lnTo>
                    <a:pt x="3821" y="119"/>
                  </a:lnTo>
                  <a:lnTo>
                    <a:pt x="3467" y="158"/>
                  </a:lnTo>
                  <a:lnTo>
                    <a:pt x="2915" y="237"/>
                  </a:lnTo>
                  <a:lnTo>
                    <a:pt x="2915" y="237"/>
                  </a:lnTo>
                  <a:lnTo>
                    <a:pt x="2443" y="119"/>
                  </a:lnTo>
                  <a:lnTo>
                    <a:pt x="2088" y="79"/>
                  </a:lnTo>
                  <a:lnTo>
                    <a:pt x="1694" y="40"/>
                  </a:lnTo>
                  <a:lnTo>
                    <a:pt x="1261" y="1"/>
                  </a:lnTo>
                  <a:lnTo>
                    <a:pt x="828" y="40"/>
                  </a:lnTo>
                  <a:lnTo>
                    <a:pt x="473" y="119"/>
                  </a:lnTo>
                  <a:lnTo>
                    <a:pt x="276" y="197"/>
                  </a:lnTo>
                  <a:lnTo>
                    <a:pt x="119" y="276"/>
                  </a:lnTo>
                  <a:lnTo>
                    <a:pt x="119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8"/>
            <p:cNvSpPr/>
            <p:nvPr/>
          </p:nvSpPr>
          <p:spPr>
            <a:xfrm>
              <a:off x="8189846" y="3519106"/>
              <a:ext cx="180858" cy="61274"/>
            </a:xfrm>
            <a:custGeom>
              <a:avLst/>
              <a:gdLst/>
              <a:ahLst/>
              <a:cxnLst/>
              <a:rect l="l" t="t" r="r" b="b"/>
              <a:pathLst>
                <a:path w="2562" h="868" extrusionOk="0">
                  <a:moveTo>
                    <a:pt x="2443" y="0"/>
                  </a:moveTo>
                  <a:lnTo>
                    <a:pt x="79" y="670"/>
                  </a:lnTo>
                  <a:lnTo>
                    <a:pt x="40" y="709"/>
                  </a:lnTo>
                  <a:lnTo>
                    <a:pt x="1" y="788"/>
                  </a:lnTo>
                  <a:lnTo>
                    <a:pt x="79" y="828"/>
                  </a:lnTo>
                  <a:lnTo>
                    <a:pt x="119" y="867"/>
                  </a:lnTo>
                  <a:lnTo>
                    <a:pt x="2482" y="158"/>
                  </a:lnTo>
                  <a:lnTo>
                    <a:pt x="2561" y="119"/>
                  </a:lnTo>
                  <a:lnTo>
                    <a:pt x="2561" y="40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8"/>
            <p:cNvSpPr/>
            <p:nvPr/>
          </p:nvSpPr>
          <p:spPr>
            <a:xfrm>
              <a:off x="8195422" y="3560826"/>
              <a:ext cx="247568" cy="77934"/>
            </a:xfrm>
            <a:custGeom>
              <a:avLst/>
              <a:gdLst/>
              <a:ahLst/>
              <a:cxnLst/>
              <a:rect l="l" t="t" r="r" b="b"/>
              <a:pathLst>
                <a:path w="3507" h="1104" extrusionOk="0">
                  <a:moveTo>
                    <a:pt x="3427" y="0"/>
                  </a:moveTo>
                  <a:lnTo>
                    <a:pt x="2797" y="158"/>
                  </a:lnTo>
                  <a:lnTo>
                    <a:pt x="1734" y="434"/>
                  </a:lnTo>
                  <a:lnTo>
                    <a:pt x="749" y="709"/>
                  </a:lnTo>
                  <a:lnTo>
                    <a:pt x="79" y="946"/>
                  </a:lnTo>
                  <a:lnTo>
                    <a:pt x="40" y="985"/>
                  </a:lnTo>
                  <a:lnTo>
                    <a:pt x="0" y="1064"/>
                  </a:lnTo>
                  <a:lnTo>
                    <a:pt x="79" y="1103"/>
                  </a:lnTo>
                  <a:lnTo>
                    <a:pt x="119" y="1103"/>
                  </a:lnTo>
                  <a:lnTo>
                    <a:pt x="788" y="906"/>
                  </a:lnTo>
                  <a:lnTo>
                    <a:pt x="1773" y="631"/>
                  </a:lnTo>
                  <a:lnTo>
                    <a:pt x="2837" y="315"/>
                  </a:lnTo>
                  <a:lnTo>
                    <a:pt x="3427" y="197"/>
                  </a:lnTo>
                  <a:lnTo>
                    <a:pt x="3506" y="158"/>
                  </a:lnTo>
                  <a:lnTo>
                    <a:pt x="3506" y="79"/>
                  </a:lnTo>
                  <a:lnTo>
                    <a:pt x="3506" y="40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8"/>
            <p:cNvSpPr/>
            <p:nvPr/>
          </p:nvSpPr>
          <p:spPr>
            <a:xfrm>
              <a:off x="8209329" y="3627537"/>
              <a:ext cx="211425" cy="64027"/>
            </a:xfrm>
            <a:custGeom>
              <a:avLst/>
              <a:gdLst/>
              <a:ahLst/>
              <a:cxnLst/>
              <a:rect l="l" t="t" r="r" b="b"/>
              <a:pathLst>
                <a:path w="2995" h="907" extrusionOk="0">
                  <a:moveTo>
                    <a:pt x="2876" y="1"/>
                  </a:moveTo>
                  <a:lnTo>
                    <a:pt x="79" y="749"/>
                  </a:lnTo>
                  <a:lnTo>
                    <a:pt x="0" y="789"/>
                  </a:lnTo>
                  <a:lnTo>
                    <a:pt x="0" y="867"/>
                  </a:lnTo>
                  <a:lnTo>
                    <a:pt x="40" y="907"/>
                  </a:lnTo>
                  <a:lnTo>
                    <a:pt x="119" y="907"/>
                  </a:lnTo>
                  <a:lnTo>
                    <a:pt x="2955" y="158"/>
                  </a:lnTo>
                  <a:lnTo>
                    <a:pt x="2994" y="119"/>
                  </a:lnTo>
                  <a:lnTo>
                    <a:pt x="2994" y="40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8"/>
            <p:cNvSpPr/>
            <p:nvPr/>
          </p:nvSpPr>
          <p:spPr>
            <a:xfrm>
              <a:off x="7300020" y="3563580"/>
              <a:ext cx="447768" cy="381058"/>
            </a:xfrm>
            <a:custGeom>
              <a:avLst/>
              <a:gdLst/>
              <a:ahLst/>
              <a:cxnLst/>
              <a:rect l="l" t="t" r="r" b="b"/>
              <a:pathLst>
                <a:path w="6343" h="5398" extrusionOk="0">
                  <a:moveTo>
                    <a:pt x="6342" y="1261"/>
                  </a:moveTo>
                  <a:lnTo>
                    <a:pt x="0" y="5397"/>
                  </a:lnTo>
                  <a:lnTo>
                    <a:pt x="1615" y="1"/>
                  </a:lnTo>
                  <a:lnTo>
                    <a:pt x="6342" y="1261"/>
                  </a:lnTo>
                  <a:lnTo>
                    <a:pt x="6342" y="126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2" name="Google Shape;3692;p48"/>
          <p:cNvSpPr/>
          <p:nvPr/>
        </p:nvSpPr>
        <p:spPr>
          <a:xfrm rot="6021036" flipH="1">
            <a:off x="6937224" y="1559918"/>
            <a:ext cx="317899" cy="393198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VN"/>
          </a:p>
        </p:txBody>
      </p:sp>
      <p:graphicFrame>
        <p:nvGraphicFramePr>
          <p:cNvPr id="3693" name="Google Shape;3693;p48"/>
          <p:cNvGraphicFramePr/>
          <p:nvPr>
            <p:extLst>
              <p:ext uri="{D42A27DB-BD31-4B8C-83A1-F6EECF244321}">
                <p14:modId xmlns:p14="http://schemas.microsoft.com/office/powerpoint/2010/main" val="2712325567"/>
              </p:ext>
            </p:extLst>
          </p:nvPr>
        </p:nvGraphicFramePr>
        <p:xfrm>
          <a:off x="972045" y="1654025"/>
          <a:ext cx="5587625" cy="2108990"/>
        </p:xfrm>
        <a:graphic>
          <a:graphicData uri="http://schemas.openxmlformats.org/drawingml/2006/table">
            <a:tbl>
              <a:tblPr>
                <a:noFill/>
                <a:tableStyleId>{65455558-EA34-43C3-BA74-0A39AF275392}</a:tableStyleId>
              </a:tblPr>
              <a:tblGrid>
                <a:gridCol w="132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N</a:t>
                      </a:r>
                      <a:r>
                        <a:rPr lang="en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o.</a:t>
                      </a:r>
                      <a:endParaRPr sz="21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Question?</a:t>
                      </a:r>
                      <a:endParaRPr sz="21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verbs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nouns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Is the spelling correct?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Has the paragraph answered all questions?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4" name="Google Shape;3694;p48"/>
          <p:cNvSpPr/>
          <p:nvPr/>
        </p:nvSpPr>
        <p:spPr>
          <a:xfrm rot="-900017" flipH="1">
            <a:off x="7995493" y="2372759"/>
            <a:ext cx="99849" cy="41407"/>
          </a:xfrm>
          <a:custGeom>
            <a:avLst/>
            <a:gdLst/>
            <a:ahLst/>
            <a:cxnLst/>
            <a:rect l="l" t="t" r="r" b="b"/>
            <a:pathLst>
              <a:path w="1143" h="474" extrusionOk="0">
                <a:moveTo>
                  <a:pt x="1025" y="1"/>
                </a:moveTo>
                <a:lnTo>
                  <a:pt x="788" y="40"/>
                </a:lnTo>
                <a:lnTo>
                  <a:pt x="512" y="80"/>
                </a:lnTo>
                <a:lnTo>
                  <a:pt x="276" y="198"/>
                </a:lnTo>
                <a:lnTo>
                  <a:pt x="40" y="316"/>
                </a:lnTo>
                <a:lnTo>
                  <a:pt x="0" y="395"/>
                </a:lnTo>
                <a:lnTo>
                  <a:pt x="0" y="434"/>
                </a:lnTo>
                <a:lnTo>
                  <a:pt x="79" y="474"/>
                </a:lnTo>
                <a:lnTo>
                  <a:pt x="118" y="474"/>
                </a:lnTo>
                <a:lnTo>
                  <a:pt x="355" y="355"/>
                </a:lnTo>
                <a:lnTo>
                  <a:pt x="591" y="277"/>
                </a:lnTo>
                <a:lnTo>
                  <a:pt x="828" y="198"/>
                </a:lnTo>
                <a:lnTo>
                  <a:pt x="1025" y="198"/>
                </a:lnTo>
                <a:lnTo>
                  <a:pt x="1103" y="159"/>
                </a:lnTo>
                <a:lnTo>
                  <a:pt x="1143" y="80"/>
                </a:lnTo>
                <a:lnTo>
                  <a:pt x="1103" y="40"/>
                </a:lnTo>
                <a:lnTo>
                  <a:pt x="10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5" name="Google Shape;3695;p48"/>
          <p:cNvGrpSpPr/>
          <p:nvPr/>
        </p:nvGrpSpPr>
        <p:grpSpPr>
          <a:xfrm>
            <a:off x="6533500" y="-964029"/>
            <a:ext cx="4236531" cy="1952265"/>
            <a:chOff x="6691250" y="-473816"/>
            <a:chExt cx="4236531" cy="1952265"/>
          </a:xfrm>
        </p:grpSpPr>
        <p:grpSp>
          <p:nvGrpSpPr>
            <p:cNvPr id="3696" name="Google Shape;3696;p48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697" name="Google Shape;3697;p48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48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48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48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48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48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3" name="Google Shape;3703;p48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8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8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8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8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8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8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8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8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8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3" name="Google Shape;3713;p48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714" name="Google Shape;3714;p48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48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48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48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48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p51"/>
          <p:cNvSpPr txBox="1">
            <a:spLocks noGrp="1"/>
          </p:cNvSpPr>
          <p:nvPr>
            <p:ph type="title"/>
          </p:nvPr>
        </p:nvSpPr>
        <p:spPr>
          <a:xfrm>
            <a:off x="720000" y="2171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RECAP</a:t>
            </a:r>
            <a:endParaRPr sz="5400" dirty="0"/>
          </a:p>
        </p:txBody>
      </p:sp>
      <p:sp>
        <p:nvSpPr>
          <p:cNvPr id="3940" name="Google Shape;3940;p51"/>
          <p:cNvSpPr txBox="1">
            <a:spLocks noGrp="1"/>
          </p:cNvSpPr>
          <p:nvPr>
            <p:ph type="title" idx="2"/>
          </p:nvPr>
        </p:nvSpPr>
        <p:spPr>
          <a:xfrm>
            <a:off x="1919373" y="1793314"/>
            <a:ext cx="2733602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3942" name="Google Shape;3942;p51"/>
          <p:cNvSpPr txBox="1">
            <a:spLocks noGrp="1"/>
          </p:cNvSpPr>
          <p:nvPr>
            <p:ph type="title" idx="3"/>
          </p:nvPr>
        </p:nvSpPr>
        <p:spPr>
          <a:xfrm>
            <a:off x="1932552" y="3383638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3943" name="Google Shape;3943;p51"/>
          <p:cNvSpPr txBox="1">
            <a:spLocks noGrp="1"/>
          </p:cNvSpPr>
          <p:nvPr>
            <p:ph type="subTitle" idx="4"/>
          </p:nvPr>
        </p:nvSpPr>
        <p:spPr>
          <a:xfrm>
            <a:off x="1919373" y="2163402"/>
            <a:ext cx="426984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to get information about dream house.</a:t>
            </a:r>
            <a:endParaRPr b="1" dirty="0"/>
          </a:p>
        </p:txBody>
      </p:sp>
      <p:grpSp>
        <p:nvGrpSpPr>
          <p:cNvPr id="3947" name="Google Shape;3947;p51"/>
          <p:cNvGrpSpPr/>
          <p:nvPr/>
        </p:nvGrpSpPr>
        <p:grpSpPr>
          <a:xfrm>
            <a:off x="7585578" y="-287501"/>
            <a:ext cx="1004288" cy="1502350"/>
            <a:chOff x="3669150" y="3288325"/>
            <a:chExt cx="252150" cy="377200"/>
          </a:xfrm>
        </p:grpSpPr>
        <p:sp>
          <p:nvSpPr>
            <p:cNvPr id="3948" name="Google Shape;3948;p51"/>
            <p:cNvSpPr/>
            <p:nvPr/>
          </p:nvSpPr>
          <p:spPr>
            <a:xfrm>
              <a:off x="3763700" y="3542400"/>
              <a:ext cx="63050" cy="63050"/>
            </a:xfrm>
            <a:custGeom>
              <a:avLst/>
              <a:gdLst/>
              <a:ahLst/>
              <a:cxnLst/>
              <a:rect l="l" t="t" r="r" b="b"/>
              <a:pathLst>
                <a:path w="2522" h="2522" extrusionOk="0">
                  <a:moveTo>
                    <a:pt x="1261" y="1"/>
                  </a:moveTo>
                  <a:lnTo>
                    <a:pt x="1261" y="1"/>
                  </a:lnTo>
                  <a:lnTo>
                    <a:pt x="1497" y="40"/>
                  </a:lnTo>
                  <a:lnTo>
                    <a:pt x="1734" y="119"/>
                  </a:lnTo>
                  <a:lnTo>
                    <a:pt x="1970" y="237"/>
                  </a:lnTo>
                  <a:lnTo>
                    <a:pt x="2167" y="355"/>
                  </a:lnTo>
                  <a:lnTo>
                    <a:pt x="2285" y="552"/>
                  </a:lnTo>
                  <a:lnTo>
                    <a:pt x="2403" y="788"/>
                  </a:lnTo>
                  <a:lnTo>
                    <a:pt x="2482" y="1025"/>
                  </a:lnTo>
                  <a:lnTo>
                    <a:pt x="2522" y="1261"/>
                  </a:lnTo>
                  <a:lnTo>
                    <a:pt x="2522" y="1261"/>
                  </a:lnTo>
                  <a:lnTo>
                    <a:pt x="2482" y="1497"/>
                  </a:lnTo>
                  <a:lnTo>
                    <a:pt x="2403" y="1734"/>
                  </a:lnTo>
                  <a:lnTo>
                    <a:pt x="2285" y="1970"/>
                  </a:lnTo>
                  <a:lnTo>
                    <a:pt x="2167" y="2167"/>
                  </a:lnTo>
                  <a:lnTo>
                    <a:pt x="1970" y="2285"/>
                  </a:lnTo>
                  <a:lnTo>
                    <a:pt x="1734" y="2403"/>
                  </a:lnTo>
                  <a:lnTo>
                    <a:pt x="1497" y="2482"/>
                  </a:lnTo>
                  <a:lnTo>
                    <a:pt x="1261" y="2522"/>
                  </a:lnTo>
                  <a:lnTo>
                    <a:pt x="1261" y="2522"/>
                  </a:lnTo>
                  <a:lnTo>
                    <a:pt x="1025" y="2482"/>
                  </a:lnTo>
                  <a:lnTo>
                    <a:pt x="788" y="2403"/>
                  </a:lnTo>
                  <a:lnTo>
                    <a:pt x="552" y="2285"/>
                  </a:lnTo>
                  <a:lnTo>
                    <a:pt x="355" y="2167"/>
                  </a:lnTo>
                  <a:lnTo>
                    <a:pt x="237" y="1970"/>
                  </a:lnTo>
                  <a:lnTo>
                    <a:pt x="119" y="1734"/>
                  </a:lnTo>
                  <a:lnTo>
                    <a:pt x="40" y="1497"/>
                  </a:lnTo>
                  <a:lnTo>
                    <a:pt x="1" y="1261"/>
                  </a:lnTo>
                  <a:lnTo>
                    <a:pt x="1" y="1261"/>
                  </a:lnTo>
                  <a:lnTo>
                    <a:pt x="40" y="1025"/>
                  </a:lnTo>
                  <a:lnTo>
                    <a:pt x="119" y="788"/>
                  </a:lnTo>
                  <a:lnTo>
                    <a:pt x="237" y="552"/>
                  </a:lnTo>
                  <a:lnTo>
                    <a:pt x="355" y="355"/>
                  </a:lnTo>
                  <a:lnTo>
                    <a:pt x="552" y="237"/>
                  </a:lnTo>
                  <a:lnTo>
                    <a:pt x="788" y="119"/>
                  </a:lnTo>
                  <a:lnTo>
                    <a:pt x="1025" y="40"/>
                  </a:lnTo>
                  <a:lnTo>
                    <a:pt x="1261" y="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1"/>
            <p:cNvSpPr/>
            <p:nvPr/>
          </p:nvSpPr>
          <p:spPr>
            <a:xfrm>
              <a:off x="3725300" y="3607400"/>
              <a:ext cx="26600" cy="33500"/>
            </a:xfrm>
            <a:custGeom>
              <a:avLst/>
              <a:gdLst/>
              <a:ahLst/>
              <a:cxnLst/>
              <a:rect l="l" t="t" r="r" b="b"/>
              <a:pathLst>
                <a:path w="1064" h="1340" extrusionOk="0">
                  <a:moveTo>
                    <a:pt x="985" y="0"/>
                  </a:moveTo>
                  <a:lnTo>
                    <a:pt x="906" y="40"/>
                  </a:lnTo>
                  <a:lnTo>
                    <a:pt x="40" y="1182"/>
                  </a:lnTo>
                  <a:lnTo>
                    <a:pt x="0" y="1261"/>
                  </a:lnTo>
                  <a:lnTo>
                    <a:pt x="40" y="1300"/>
                  </a:lnTo>
                  <a:lnTo>
                    <a:pt x="118" y="1340"/>
                  </a:lnTo>
                  <a:lnTo>
                    <a:pt x="158" y="1300"/>
                  </a:lnTo>
                  <a:lnTo>
                    <a:pt x="1064" y="158"/>
                  </a:lnTo>
                  <a:lnTo>
                    <a:pt x="1064" y="79"/>
                  </a:lnTo>
                  <a:lnTo>
                    <a:pt x="1024" y="4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1"/>
            <p:cNvSpPr/>
            <p:nvPr/>
          </p:nvSpPr>
          <p:spPr>
            <a:xfrm>
              <a:off x="3777500" y="3628075"/>
              <a:ext cx="6900" cy="37450"/>
            </a:xfrm>
            <a:custGeom>
              <a:avLst/>
              <a:gdLst/>
              <a:ahLst/>
              <a:cxnLst/>
              <a:rect l="l" t="t" r="r" b="b"/>
              <a:pathLst>
                <a:path w="276" h="1498" extrusionOk="0">
                  <a:moveTo>
                    <a:pt x="118" y="1"/>
                  </a:moveTo>
                  <a:lnTo>
                    <a:pt x="118" y="79"/>
                  </a:lnTo>
                  <a:lnTo>
                    <a:pt x="0" y="1419"/>
                  </a:lnTo>
                  <a:lnTo>
                    <a:pt x="39" y="1458"/>
                  </a:lnTo>
                  <a:lnTo>
                    <a:pt x="79" y="1498"/>
                  </a:lnTo>
                  <a:lnTo>
                    <a:pt x="118" y="1498"/>
                  </a:lnTo>
                  <a:lnTo>
                    <a:pt x="158" y="1419"/>
                  </a:lnTo>
                  <a:lnTo>
                    <a:pt x="276" y="7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1"/>
            <p:cNvSpPr/>
            <p:nvPr/>
          </p:nvSpPr>
          <p:spPr>
            <a:xfrm>
              <a:off x="3834600" y="3618225"/>
              <a:ext cx="14800" cy="36475"/>
            </a:xfrm>
            <a:custGeom>
              <a:avLst/>
              <a:gdLst/>
              <a:ahLst/>
              <a:cxnLst/>
              <a:rect l="l" t="t" r="r" b="b"/>
              <a:pathLst>
                <a:path w="592" h="1459" extrusionOk="0"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34" y="1379"/>
                  </a:lnTo>
                  <a:lnTo>
                    <a:pt x="474" y="1458"/>
                  </a:lnTo>
                  <a:lnTo>
                    <a:pt x="513" y="1458"/>
                  </a:lnTo>
                  <a:lnTo>
                    <a:pt x="592" y="1419"/>
                  </a:lnTo>
                  <a:lnTo>
                    <a:pt x="592" y="1340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1"/>
            <p:cNvSpPr/>
            <p:nvPr/>
          </p:nvSpPr>
          <p:spPr>
            <a:xfrm>
              <a:off x="3669150" y="3424225"/>
              <a:ext cx="252150" cy="159575"/>
            </a:xfrm>
            <a:custGeom>
              <a:avLst/>
              <a:gdLst/>
              <a:ahLst/>
              <a:cxnLst/>
              <a:rect l="l" t="t" r="r" b="b"/>
              <a:pathLst>
                <a:path w="10086" h="6383" extrusionOk="0">
                  <a:moveTo>
                    <a:pt x="10085" y="6382"/>
                  </a:moveTo>
                  <a:lnTo>
                    <a:pt x="10085" y="6382"/>
                  </a:lnTo>
                  <a:lnTo>
                    <a:pt x="10007" y="5673"/>
                  </a:lnTo>
                  <a:lnTo>
                    <a:pt x="9888" y="5003"/>
                  </a:lnTo>
                  <a:lnTo>
                    <a:pt x="9691" y="4373"/>
                  </a:lnTo>
                  <a:lnTo>
                    <a:pt x="9494" y="3782"/>
                  </a:lnTo>
                  <a:lnTo>
                    <a:pt x="9258" y="3231"/>
                  </a:lnTo>
                  <a:lnTo>
                    <a:pt x="9022" y="2719"/>
                  </a:lnTo>
                  <a:lnTo>
                    <a:pt x="8707" y="2246"/>
                  </a:lnTo>
                  <a:lnTo>
                    <a:pt x="8391" y="1852"/>
                  </a:lnTo>
                  <a:lnTo>
                    <a:pt x="8037" y="1458"/>
                  </a:lnTo>
                  <a:lnTo>
                    <a:pt x="7682" y="1104"/>
                  </a:lnTo>
                  <a:lnTo>
                    <a:pt x="7328" y="828"/>
                  </a:lnTo>
                  <a:lnTo>
                    <a:pt x="6934" y="552"/>
                  </a:lnTo>
                  <a:lnTo>
                    <a:pt x="6501" y="355"/>
                  </a:lnTo>
                  <a:lnTo>
                    <a:pt x="6107" y="198"/>
                  </a:lnTo>
                  <a:lnTo>
                    <a:pt x="5673" y="79"/>
                  </a:lnTo>
                  <a:lnTo>
                    <a:pt x="5240" y="1"/>
                  </a:lnTo>
                  <a:lnTo>
                    <a:pt x="4807" y="1"/>
                  </a:lnTo>
                  <a:lnTo>
                    <a:pt x="4413" y="40"/>
                  </a:lnTo>
                  <a:lnTo>
                    <a:pt x="3980" y="119"/>
                  </a:lnTo>
                  <a:lnTo>
                    <a:pt x="3546" y="237"/>
                  </a:lnTo>
                  <a:lnTo>
                    <a:pt x="3152" y="434"/>
                  </a:lnTo>
                  <a:lnTo>
                    <a:pt x="2758" y="670"/>
                  </a:lnTo>
                  <a:lnTo>
                    <a:pt x="2364" y="985"/>
                  </a:lnTo>
                  <a:lnTo>
                    <a:pt x="2010" y="1300"/>
                  </a:lnTo>
                  <a:lnTo>
                    <a:pt x="1655" y="1734"/>
                  </a:lnTo>
                  <a:lnTo>
                    <a:pt x="1340" y="2167"/>
                  </a:lnTo>
                  <a:lnTo>
                    <a:pt x="1025" y="2679"/>
                  </a:lnTo>
                  <a:lnTo>
                    <a:pt x="749" y="3270"/>
                  </a:lnTo>
                  <a:lnTo>
                    <a:pt x="513" y="3900"/>
                  </a:lnTo>
                  <a:lnTo>
                    <a:pt x="316" y="4570"/>
                  </a:lnTo>
                  <a:lnTo>
                    <a:pt x="119" y="5318"/>
                  </a:lnTo>
                  <a:lnTo>
                    <a:pt x="1" y="6106"/>
                  </a:lnTo>
                  <a:lnTo>
                    <a:pt x="10085" y="6382"/>
                  </a:lnTo>
                  <a:lnTo>
                    <a:pt x="10085" y="6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1"/>
            <p:cNvSpPr/>
            <p:nvPr/>
          </p:nvSpPr>
          <p:spPr>
            <a:xfrm>
              <a:off x="3791275" y="3288325"/>
              <a:ext cx="3975" cy="180250"/>
            </a:xfrm>
            <a:custGeom>
              <a:avLst/>
              <a:gdLst/>
              <a:ahLst/>
              <a:cxnLst/>
              <a:rect l="l" t="t" r="r" b="b"/>
              <a:pathLst>
                <a:path w="159" h="7210" extrusionOk="0">
                  <a:moveTo>
                    <a:pt x="79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7130"/>
                  </a:lnTo>
                  <a:lnTo>
                    <a:pt x="1" y="7170"/>
                  </a:lnTo>
                  <a:lnTo>
                    <a:pt x="79" y="7209"/>
                  </a:lnTo>
                  <a:lnTo>
                    <a:pt x="119" y="7170"/>
                  </a:lnTo>
                  <a:lnTo>
                    <a:pt x="158" y="7130"/>
                  </a:lnTo>
                  <a:lnTo>
                    <a:pt x="158" y="79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4" name="Google Shape;3954;p51"/>
          <p:cNvSpPr/>
          <p:nvPr/>
        </p:nvSpPr>
        <p:spPr>
          <a:xfrm>
            <a:off x="884400" y="1668521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6" name="Google Shape;3956;p51"/>
          <p:cNvSpPr/>
          <p:nvPr/>
        </p:nvSpPr>
        <p:spPr>
          <a:xfrm>
            <a:off x="884400" y="323766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4" name="Google Shape;3964;p51"/>
          <p:cNvGrpSpPr/>
          <p:nvPr/>
        </p:nvGrpSpPr>
        <p:grpSpPr>
          <a:xfrm>
            <a:off x="1174448" y="3527692"/>
            <a:ext cx="398237" cy="398237"/>
            <a:chOff x="583100" y="3982600"/>
            <a:chExt cx="296175" cy="296175"/>
          </a:xfrm>
        </p:grpSpPr>
        <p:sp>
          <p:nvSpPr>
            <p:cNvPr id="3965" name="Google Shape;3965;p51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1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1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1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1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1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1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1" name="Google Shape;3981;p51"/>
          <p:cNvGrpSpPr/>
          <p:nvPr/>
        </p:nvGrpSpPr>
        <p:grpSpPr>
          <a:xfrm>
            <a:off x="1174437" y="1958545"/>
            <a:ext cx="398237" cy="398237"/>
            <a:chOff x="2037825" y="3254050"/>
            <a:chExt cx="296175" cy="296175"/>
          </a:xfrm>
        </p:grpSpPr>
        <p:sp>
          <p:nvSpPr>
            <p:cNvPr id="3982" name="Google Shape;3982;p51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1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1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1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943;p51">
            <a:extLst>
              <a:ext uri="{FF2B5EF4-FFF2-40B4-BE49-F238E27FC236}">
                <a16:creationId xmlns:a16="http://schemas.microsoft.com/office/drawing/2014/main" id="{D89D2EB1-5C7E-E8DF-ECAB-DD7E9A5C768B}"/>
              </a:ext>
            </a:extLst>
          </p:cNvPr>
          <p:cNvSpPr txBox="1">
            <a:spLocks/>
          </p:cNvSpPr>
          <p:nvPr/>
        </p:nvSpPr>
        <p:spPr>
          <a:xfrm>
            <a:off x="1932552" y="3758668"/>
            <a:ext cx="426984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l"/>
            <a:r>
              <a:rPr lang="en-US" b="1" dirty="0"/>
              <a:t>Write about dream house.</a:t>
            </a:r>
          </a:p>
        </p:txBody>
      </p:sp>
      <p:grpSp>
        <p:nvGrpSpPr>
          <p:cNvPr id="13" name="Google Shape;5251;p74">
            <a:extLst>
              <a:ext uri="{FF2B5EF4-FFF2-40B4-BE49-F238E27FC236}">
                <a16:creationId xmlns:a16="http://schemas.microsoft.com/office/drawing/2014/main" id="{8FDAF99B-AA0B-7361-7129-EE343FC08A79}"/>
              </a:ext>
            </a:extLst>
          </p:cNvPr>
          <p:cNvGrpSpPr/>
          <p:nvPr/>
        </p:nvGrpSpPr>
        <p:grpSpPr>
          <a:xfrm>
            <a:off x="6467687" y="2356781"/>
            <a:ext cx="2277042" cy="2532943"/>
            <a:chOff x="238125" y="3281725"/>
            <a:chExt cx="1309950" cy="1381100"/>
          </a:xfrm>
        </p:grpSpPr>
        <p:sp>
          <p:nvSpPr>
            <p:cNvPr id="14" name="Google Shape;5252;p74">
              <a:extLst>
                <a:ext uri="{FF2B5EF4-FFF2-40B4-BE49-F238E27FC236}">
                  <a16:creationId xmlns:a16="http://schemas.microsoft.com/office/drawing/2014/main" id="{716367F6-8469-5624-0C84-440949BB534F}"/>
                </a:ext>
              </a:extLst>
            </p:cNvPr>
            <p:cNvSpPr/>
            <p:nvPr/>
          </p:nvSpPr>
          <p:spPr>
            <a:xfrm>
              <a:off x="377200" y="3408950"/>
              <a:ext cx="849600" cy="559575"/>
            </a:xfrm>
            <a:custGeom>
              <a:avLst/>
              <a:gdLst/>
              <a:ahLst/>
              <a:cxnLst/>
              <a:rect l="l" t="t" r="r" b="b"/>
              <a:pathLst>
                <a:path w="33984" h="22383" extrusionOk="0">
                  <a:moveTo>
                    <a:pt x="17207" y="0"/>
                  </a:moveTo>
                  <a:lnTo>
                    <a:pt x="16560" y="43"/>
                  </a:lnTo>
                  <a:lnTo>
                    <a:pt x="15957" y="173"/>
                  </a:lnTo>
                  <a:lnTo>
                    <a:pt x="15310" y="302"/>
                  </a:lnTo>
                  <a:lnTo>
                    <a:pt x="14706" y="431"/>
                  </a:lnTo>
                  <a:lnTo>
                    <a:pt x="14102" y="647"/>
                  </a:lnTo>
                  <a:lnTo>
                    <a:pt x="13499" y="863"/>
                  </a:lnTo>
                  <a:lnTo>
                    <a:pt x="12852" y="1121"/>
                  </a:lnTo>
                  <a:lnTo>
                    <a:pt x="12248" y="1423"/>
                  </a:lnTo>
                  <a:lnTo>
                    <a:pt x="11687" y="1725"/>
                  </a:lnTo>
                  <a:lnTo>
                    <a:pt x="11083" y="2070"/>
                  </a:lnTo>
                  <a:lnTo>
                    <a:pt x="9919" y="2846"/>
                  </a:lnTo>
                  <a:lnTo>
                    <a:pt x="8798" y="3666"/>
                  </a:lnTo>
                  <a:lnTo>
                    <a:pt x="7720" y="4571"/>
                  </a:lnTo>
                  <a:lnTo>
                    <a:pt x="6642" y="5563"/>
                  </a:lnTo>
                  <a:lnTo>
                    <a:pt x="5693" y="6598"/>
                  </a:lnTo>
                  <a:lnTo>
                    <a:pt x="4744" y="7676"/>
                  </a:lnTo>
                  <a:lnTo>
                    <a:pt x="3881" y="8755"/>
                  </a:lnTo>
                  <a:lnTo>
                    <a:pt x="3105" y="9876"/>
                  </a:lnTo>
                  <a:lnTo>
                    <a:pt x="2372" y="10997"/>
                  </a:lnTo>
                  <a:lnTo>
                    <a:pt x="1725" y="12118"/>
                  </a:lnTo>
                  <a:lnTo>
                    <a:pt x="1208" y="13197"/>
                  </a:lnTo>
                  <a:lnTo>
                    <a:pt x="733" y="14275"/>
                  </a:lnTo>
                  <a:lnTo>
                    <a:pt x="388" y="15310"/>
                  </a:lnTo>
                  <a:lnTo>
                    <a:pt x="173" y="16258"/>
                  </a:lnTo>
                  <a:lnTo>
                    <a:pt x="86" y="16733"/>
                  </a:lnTo>
                  <a:lnTo>
                    <a:pt x="43" y="17164"/>
                  </a:lnTo>
                  <a:lnTo>
                    <a:pt x="0" y="17595"/>
                  </a:lnTo>
                  <a:lnTo>
                    <a:pt x="43" y="17983"/>
                  </a:lnTo>
                  <a:lnTo>
                    <a:pt x="86" y="18372"/>
                  </a:lnTo>
                  <a:lnTo>
                    <a:pt x="173" y="18760"/>
                  </a:lnTo>
                  <a:lnTo>
                    <a:pt x="259" y="19062"/>
                  </a:lnTo>
                  <a:lnTo>
                    <a:pt x="388" y="19363"/>
                  </a:lnTo>
                  <a:lnTo>
                    <a:pt x="604" y="19665"/>
                  </a:lnTo>
                  <a:lnTo>
                    <a:pt x="820" y="19924"/>
                  </a:lnTo>
                  <a:lnTo>
                    <a:pt x="1035" y="20140"/>
                  </a:lnTo>
                  <a:lnTo>
                    <a:pt x="1337" y="20312"/>
                  </a:lnTo>
                  <a:lnTo>
                    <a:pt x="1682" y="20485"/>
                  </a:lnTo>
                  <a:lnTo>
                    <a:pt x="2027" y="20614"/>
                  </a:lnTo>
                  <a:lnTo>
                    <a:pt x="2415" y="20700"/>
                  </a:lnTo>
                  <a:lnTo>
                    <a:pt x="2890" y="20743"/>
                  </a:lnTo>
                  <a:lnTo>
                    <a:pt x="3364" y="20743"/>
                  </a:lnTo>
                  <a:lnTo>
                    <a:pt x="3881" y="20700"/>
                  </a:lnTo>
                  <a:lnTo>
                    <a:pt x="4442" y="20614"/>
                  </a:lnTo>
                  <a:lnTo>
                    <a:pt x="5046" y="20485"/>
                  </a:lnTo>
                  <a:lnTo>
                    <a:pt x="6124" y="20312"/>
                  </a:lnTo>
                  <a:lnTo>
                    <a:pt x="7030" y="20226"/>
                  </a:lnTo>
                  <a:lnTo>
                    <a:pt x="7849" y="20226"/>
                  </a:lnTo>
                  <a:lnTo>
                    <a:pt x="8496" y="20355"/>
                  </a:lnTo>
                  <a:lnTo>
                    <a:pt x="9100" y="20528"/>
                  </a:lnTo>
                  <a:lnTo>
                    <a:pt x="9574" y="20743"/>
                  </a:lnTo>
                  <a:lnTo>
                    <a:pt x="10048" y="21002"/>
                  </a:lnTo>
                  <a:lnTo>
                    <a:pt x="10437" y="21261"/>
                  </a:lnTo>
                  <a:lnTo>
                    <a:pt x="11170" y="21822"/>
                  </a:lnTo>
                  <a:lnTo>
                    <a:pt x="11601" y="22037"/>
                  </a:lnTo>
                  <a:lnTo>
                    <a:pt x="12032" y="22210"/>
                  </a:lnTo>
                  <a:lnTo>
                    <a:pt x="12507" y="22339"/>
                  </a:lnTo>
                  <a:lnTo>
                    <a:pt x="13067" y="22382"/>
                  </a:lnTo>
                  <a:lnTo>
                    <a:pt x="13714" y="22339"/>
                  </a:lnTo>
                  <a:lnTo>
                    <a:pt x="14447" y="22123"/>
                  </a:lnTo>
                  <a:lnTo>
                    <a:pt x="15655" y="21822"/>
                  </a:lnTo>
                  <a:lnTo>
                    <a:pt x="16776" y="21649"/>
                  </a:lnTo>
                  <a:lnTo>
                    <a:pt x="17811" y="21520"/>
                  </a:lnTo>
                  <a:lnTo>
                    <a:pt x="18760" y="21477"/>
                  </a:lnTo>
                  <a:lnTo>
                    <a:pt x="19665" y="21520"/>
                  </a:lnTo>
                  <a:lnTo>
                    <a:pt x="20528" y="21563"/>
                  </a:lnTo>
                  <a:lnTo>
                    <a:pt x="22080" y="21778"/>
                  </a:lnTo>
                  <a:lnTo>
                    <a:pt x="23504" y="21994"/>
                  </a:lnTo>
                  <a:lnTo>
                    <a:pt x="24151" y="22037"/>
                  </a:lnTo>
                  <a:lnTo>
                    <a:pt x="24797" y="22037"/>
                  </a:lnTo>
                  <a:lnTo>
                    <a:pt x="25444" y="21994"/>
                  </a:lnTo>
                  <a:lnTo>
                    <a:pt x="26048" y="21865"/>
                  </a:lnTo>
                  <a:lnTo>
                    <a:pt x="26695" y="21692"/>
                  </a:lnTo>
                  <a:lnTo>
                    <a:pt x="27342" y="21347"/>
                  </a:lnTo>
                  <a:lnTo>
                    <a:pt x="27730" y="21175"/>
                  </a:lnTo>
                  <a:lnTo>
                    <a:pt x="28161" y="21045"/>
                  </a:lnTo>
                  <a:lnTo>
                    <a:pt x="28592" y="20959"/>
                  </a:lnTo>
                  <a:lnTo>
                    <a:pt x="29067" y="20959"/>
                  </a:lnTo>
                  <a:lnTo>
                    <a:pt x="29972" y="21045"/>
                  </a:lnTo>
                  <a:lnTo>
                    <a:pt x="30878" y="21132"/>
                  </a:lnTo>
                  <a:lnTo>
                    <a:pt x="31697" y="21132"/>
                  </a:lnTo>
                  <a:lnTo>
                    <a:pt x="32086" y="21088"/>
                  </a:lnTo>
                  <a:lnTo>
                    <a:pt x="32431" y="21002"/>
                  </a:lnTo>
                  <a:lnTo>
                    <a:pt x="32733" y="20830"/>
                  </a:lnTo>
                  <a:lnTo>
                    <a:pt x="32991" y="20571"/>
                  </a:lnTo>
                  <a:lnTo>
                    <a:pt x="33207" y="20226"/>
                  </a:lnTo>
                  <a:lnTo>
                    <a:pt x="33379" y="19752"/>
                  </a:lnTo>
                  <a:lnTo>
                    <a:pt x="33638" y="18803"/>
                  </a:lnTo>
                  <a:lnTo>
                    <a:pt x="33811" y="17854"/>
                  </a:lnTo>
                  <a:lnTo>
                    <a:pt x="33940" y="16862"/>
                  </a:lnTo>
                  <a:lnTo>
                    <a:pt x="33983" y="15870"/>
                  </a:lnTo>
                  <a:lnTo>
                    <a:pt x="33983" y="14922"/>
                  </a:lnTo>
                  <a:lnTo>
                    <a:pt x="33940" y="13930"/>
                  </a:lnTo>
                  <a:lnTo>
                    <a:pt x="33811" y="12981"/>
                  </a:lnTo>
                  <a:lnTo>
                    <a:pt x="33681" y="12032"/>
                  </a:lnTo>
                  <a:lnTo>
                    <a:pt x="33466" y="11083"/>
                  </a:lnTo>
                  <a:lnTo>
                    <a:pt x="33250" y="10178"/>
                  </a:lnTo>
                  <a:lnTo>
                    <a:pt x="32948" y="9272"/>
                  </a:lnTo>
                  <a:lnTo>
                    <a:pt x="32646" y="8366"/>
                  </a:lnTo>
                  <a:lnTo>
                    <a:pt x="32258" y="7504"/>
                  </a:lnTo>
                  <a:lnTo>
                    <a:pt x="31870" y="6685"/>
                  </a:lnTo>
                  <a:lnTo>
                    <a:pt x="31439" y="5908"/>
                  </a:lnTo>
                  <a:lnTo>
                    <a:pt x="30964" y="5132"/>
                  </a:lnTo>
                  <a:lnTo>
                    <a:pt x="30490" y="4399"/>
                  </a:lnTo>
                  <a:lnTo>
                    <a:pt x="29972" y="3752"/>
                  </a:lnTo>
                  <a:lnTo>
                    <a:pt x="29412" y="3105"/>
                  </a:lnTo>
                  <a:lnTo>
                    <a:pt x="28851" y="2545"/>
                  </a:lnTo>
                  <a:lnTo>
                    <a:pt x="28247" y="1984"/>
                  </a:lnTo>
                  <a:lnTo>
                    <a:pt x="27644" y="1510"/>
                  </a:lnTo>
                  <a:lnTo>
                    <a:pt x="26997" y="1121"/>
                  </a:lnTo>
                  <a:lnTo>
                    <a:pt x="26350" y="733"/>
                  </a:lnTo>
                  <a:lnTo>
                    <a:pt x="25703" y="475"/>
                  </a:lnTo>
                  <a:lnTo>
                    <a:pt x="25013" y="259"/>
                  </a:lnTo>
                  <a:lnTo>
                    <a:pt x="24366" y="86"/>
                  </a:lnTo>
                  <a:lnTo>
                    <a:pt x="23676" y="0"/>
                  </a:lnTo>
                  <a:lnTo>
                    <a:pt x="22986" y="0"/>
                  </a:lnTo>
                  <a:lnTo>
                    <a:pt x="22253" y="86"/>
                  </a:lnTo>
                  <a:lnTo>
                    <a:pt x="21563" y="259"/>
                  </a:lnTo>
                  <a:lnTo>
                    <a:pt x="20873" y="518"/>
                  </a:lnTo>
                  <a:lnTo>
                    <a:pt x="20269" y="345"/>
                  </a:lnTo>
                  <a:lnTo>
                    <a:pt x="19665" y="173"/>
                  </a:lnTo>
                  <a:lnTo>
                    <a:pt x="19062" y="8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53;p74">
              <a:extLst>
                <a:ext uri="{FF2B5EF4-FFF2-40B4-BE49-F238E27FC236}">
                  <a16:creationId xmlns:a16="http://schemas.microsoft.com/office/drawing/2014/main" id="{08F2B07D-1E36-DA2E-2A9B-4FB3EB601898}"/>
                </a:ext>
              </a:extLst>
            </p:cNvPr>
            <p:cNvSpPr/>
            <p:nvPr/>
          </p:nvSpPr>
          <p:spPr>
            <a:xfrm>
              <a:off x="767475" y="3281725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6081" y="6728"/>
                  </a:moveTo>
                  <a:lnTo>
                    <a:pt x="6081" y="6728"/>
                  </a:lnTo>
                  <a:lnTo>
                    <a:pt x="5736" y="6944"/>
                  </a:lnTo>
                  <a:lnTo>
                    <a:pt x="5391" y="7116"/>
                  </a:lnTo>
                  <a:lnTo>
                    <a:pt x="5003" y="7202"/>
                  </a:lnTo>
                  <a:lnTo>
                    <a:pt x="4572" y="7245"/>
                  </a:lnTo>
                  <a:lnTo>
                    <a:pt x="4141" y="7202"/>
                  </a:lnTo>
                  <a:lnTo>
                    <a:pt x="3709" y="7116"/>
                  </a:lnTo>
                  <a:lnTo>
                    <a:pt x="3235" y="6987"/>
                  </a:lnTo>
                  <a:lnTo>
                    <a:pt x="2804" y="6814"/>
                  </a:lnTo>
                  <a:lnTo>
                    <a:pt x="2373" y="6599"/>
                  </a:lnTo>
                  <a:lnTo>
                    <a:pt x="1941" y="6297"/>
                  </a:lnTo>
                  <a:lnTo>
                    <a:pt x="1510" y="5995"/>
                  </a:lnTo>
                  <a:lnTo>
                    <a:pt x="1165" y="5650"/>
                  </a:lnTo>
                  <a:lnTo>
                    <a:pt x="820" y="5305"/>
                  </a:lnTo>
                  <a:lnTo>
                    <a:pt x="475" y="4874"/>
                  </a:lnTo>
                  <a:lnTo>
                    <a:pt x="216" y="4442"/>
                  </a:lnTo>
                  <a:lnTo>
                    <a:pt x="1" y="3968"/>
                  </a:lnTo>
                  <a:lnTo>
                    <a:pt x="1" y="3968"/>
                  </a:lnTo>
                  <a:lnTo>
                    <a:pt x="130" y="3537"/>
                  </a:lnTo>
                  <a:lnTo>
                    <a:pt x="303" y="3062"/>
                  </a:lnTo>
                  <a:lnTo>
                    <a:pt x="475" y="2631"/>
                  </a:lnTo>
                  <a:lnTo>
                    <a:pt x="734" y="2200"/>
                  </a:lnTo>
                  <a:lnTo>
                    <a:pt x="993" y="1812"/>
                  </a:lnTo>
                  <a:lnTo>
                    <a:pt x="1294" y="1423"/>
                  </a:lnTo>
                  <a:lnTo>
                    <a:pt x="1683" y="1122"/>
                  </a:lnTo>
                  <a:lnTo>
                    <a:pt x="2071" y="820"/>
                  </a:lnTo>
                  <a:lnTo>
                    <a:pt x="2459" y="518"/>
                  </a:lnTo>
                  <a:lnTo>
                    <a:pt x="2933" y="302"/>
                  </a:lnTo>
                  <a:lnTo>
                    <a:pt x="3408" y="173"/>
                  </a:lnTo>
                  <a:lnTo>
                    <a:pt x="3925" y="43"/>
                  </a:lnTo>
                  <a:lnTo>
                    <a:pt x="4486" y="0"/>
                  </a:lnTo>
                  <a:lnTo>
                    <a:pt x="5089" y="0"/>
                  </a:lnTo>
                  <a:lnTo>
                    <a:pt x="5693" y="87"/>
                  </a:lnTo>
                  <a:lnTo>
                    <a:pt x="6297" y="259"/>
                  </a:lnTo>
                  <a:lnTo>
                    <a:pt x="6297" y="259"/>
                  </a:lnTo>
                  <a:lnTo>
                    <a:pt x="6556" y="561"/>
                  </a:lnTo>
                  <a:lnTo>
                    <a:pt x="6771" y="906"/>
                  </a:lnTo>
                  <a:lnTo>
                    <a:pt x="6944" y="1294"/>
                  </a:lnTo>
                  <a:lnTo>
                    <a:pt x="7073" y="1682"/>
                  </a:lnTo>
                  <a:lnTo>
                    <a:pt x="7159" y="2157"/>
                  </a:lnTo>
                  <a:lnTo>
                    <a:pt x="7203" y="2631"/>
                  </a:lnTo>
                  <a:lnTo>
                    <a:pt x="7246" y="3105"/>
                  </a:lnTo>
                  <a:lnTo>
                    <a:pt x="7246" y="3580"/>
                  </a:lnTo>
                  <a:lnTo>
                    <a:pt x="7203" y="4054"/>
                  </a:lnTo>
                  <a:lnTo>
                    <a:pt x="7116" y="4529"/>
                  </a:lnTo>
                  <a:lnTo>
                    <a:pt x="7030" y="5003"/>
                  </a:lnTo>
                  <a:lnTo>
                    <a:pt x="6858" y="5391"/>
                  </a:lnTo>
                  <a:lnTo>
                    <a:pt x="6728" y="5822"/>
                  </a:lnTo>
                  <a:lnTo>
                    <a:pt x="6513" y="6167"/>
                  </a:lnTo>
                  <a:lnTo>
                    <a:pt x="6297" y="6469"/>
                  </a:lnTo>
                  <a:lnTo>
                    <a:pt x="6081" y="6728"/>
                  </a:lnTo>
                  <a:lnTo>
                    <a:pt x="6081" y="67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54;p74">
              <a:extLst>
                <a:ext uri="{FF2B5EF4-FFF2-40B4-BE49-F238E27FC236}">
                  <a16:creationId xmlns:a16="http://schemas.microsoft.com/office/drawing/2014/main" id="{F9767562-18E2-D8E1-1BC5-83F2EC6619F5}"/>
                </a:ext>
              </a:extLst>
            </p:cNvPr>
            <p:cNvSpPr/>
            <p:nvPr/>
          </p:nvSpPr>
          <p:spPr>
            <a:xfrm>
              <a:off x="826775" y="3678475"/>
              <a:ext cx="136950" cy="188700"/>
            </a:xfrm>
            <a:custGeom>
              <a:avLst/>
              <a:gdLst/>
              <a:ahLst/>
              <a:cxnLst/>
              <a:rect l="l" t="t" r="r" b="b"/>
              <a:pathLst>
                <a:path w="5478" h="7548" extrusionOk="0">
                  <a:moveTo>
                    <a:pt x="4831" y="1251"/>
                  </a:moveTo>
                  <a:lnTo>
                    <a:pt x="4831" y="1251"/>
                  </a:lnTo>
                  <a:lnTo>
                    <a:pt x="4701" y="1122"/>
                  </a:lnTo>
                  <a:lnTo>
                    <a:pt x="4529" y="992"/>
                  </a:lnTo>
                  <a:lnTo>
                    <a:pt x="4097" y="734"/>
                  </a:lnTo>
                  <a:lnTo>
                    <a:pt x="3537" y="475"/>
                  </a:lnTo>
                  <a:lnTo>
                    <a:pt x="2933" y="259"/>
                  </a:lnTo>
                  <a:lnTo>
                    <a:pt x="2372" y="87"/>
                  </a:lnTo>
                  <a:lnTo>
                    <a:pt x="1855" y="1"/>
                  </a:lnTo>
                  <a:lnTo>
                    <a:pt x="1424" y="1"/>
                  </a:lnTo>
                  <a:lnTo>
                    <a:pt x="1251" y="44"/>
                  </a:lnTo>
                  <a:lnTo>
                    <a:pt x="1122" y="87"/>
                  </a:lnTo>
                  <a:lnTo>
                    <a:pt x="1122" y="87"/>
                  </a:lnTo>
                  <a:lnTo>
                    <a:pt x="1079" y="1079"/>
                  </a:lnTo>
                  <a:lnTo>
                    <a:pt x="992" y="2114"/>
                  </a:lnTo>
                  <a:lnTo>
                    <a:pt x="863" y="3149"/>
                  </a:lnTo>
                  <a:lnTo>
                    <a:pt x="734" y="4141"/>
                  </a:lnTo>
                  <a:lnTo>
                    <a:pt x="561" y="5089"/>
                  </a:lnTo>
                  <a:lnTo>
                    <a:pt x="389" y="5952"/>
                  </a:lnTo>
                  <a:lnTo>
                    <a:pt x="173" y="6685"/>
                  </a:lnTo>
                  <a:lnTo>
                    <a:pt x="1" y="7246"/>
                  </a:lnTo>
                  <a:lnTo>
                    <a:pt x="1" y="7246"/>
                  </a:lnTo>
                  <a:lnTo>
                    <a:pt x="561" y="7418"/>
                  </a:lnTo>
                  <a:lnTo>
                    <a:pt x="1251" y="7504"/>
                  </a:lnTo>
                  <a:lnTo>
                    <a:pt x="2027" y="7547"/>
                  </a:lnTo>
                  <a:lnTo>
                    <a:pt x="2804" y="7547"/>
                  </a:lnTo>
                  <a:lnTo>
                    <a:pt x="3580" y="7504"/>
                  </a:lnTo>
                  <a:lnTo>
                    <a:pt x="4270" y="7418"/>
                  </a:lnTo>
                  <a:lnTo>
                    <a:pt x="4917" y="7332"/>
                  </a:lnTo>
                  <a:lnTo>
                    <a:pt x="5478" y="7246"/>
                  </a:lnTo>
                  <a:lnTo>
                    <a:pt x="5478" y="7246"/>
                  </a:lnTo>
                  <a:lnTo>
                    <a:pt x="5348" y="6987"/>
                  </a:lnTo>
                  <a:lnTo>
                    <a:pt x="5262" y="6685"/>
                  </a:lnTo>
                  <a:lnTo>
                    <a:pt x="5089" y="5909"/>
                  </a:lnTo>
                  <a:lnTo>
                    <a:pt x="4960" y="5046"/>
                  </a:lnTo>
                  <a:lnTo>
                    <a:pt x="4874" y="4141"/>
                  </a:lnTo>
                  <a:lnTo>
                    <a:pt x="4787" y="3235"/>
                  </a:lnTo>
                  <a:lnTo>
                    <a:pt x="4787" y="2416"/>
                  </a:lnTo>
                  <a:lnTo>
                    <a:pt x="4787" y="1726"/>
                  </a:lnTo>
                  <a:lnTo>
                    <a:pt x="4831" y="1251"/>
                  </a:lnTo>
                  <a:lnTo>
                    <a:pt x="4831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55;p74">
              <a:extLst>
                <a:ext uri="{FF2B5EF4-FFF2-40B4-BE49-F238E27FC236}">
                  <a16:creationId xmlns:a16="http://schemas.microsoft.com/office/drawing/2014/main" id="{6981AD81-9AC2-E6D9-504D-2A1783061343}"/>
                </a:ext>
              </a:extLst>
            </p:cNvPr>
            <p:cNvSpPr/>
            <p:nvPr/>
          </p:nvSpPr>
          <p:spPr>
            <a:xfrm>
              <a:off x="1012225" y="3579275"/>
              <a:ext cx="67950" cy="112150"/>
            </a:xfrm>
            <a:custGeom>
              <a:avLst/>
              <a:gdLst/>
              <a:ahLst/>
              <a:cxnLst/>
              <a:rect l="l" t="t" r="r" b="b"/>
              <a:pathLst>
                <a:path w="2718" h="4486" extrusionOk="0">
                  <a:moveTo>
                    <a:pt x="733" y="1"/>
                  </a:moveTo>
                  <a:lnTo>
                    <a:pt x="733" y="1"/>
                  </a:lnTo>
                  <a:lnTo>
                    <a:pt x="561" y="87"/>
                  </a:lnTo>
                  <a:lnTo>
                    <a:pt x="431" y="217"/>
                  </a:lnTo>
                  <a:lnTo>
                    <a:pt x="302" y="389"/>
                  </a:lnTo>
                  <a:lnTo>
                    <a:pt x="216" y="648"/>
                  </a:lnTo>
                  <a:lnTo>
                    <a:pt x="130" y="950"/>
                  </a:lnTo>
                  <a:lnTo>
                    <a:pt x="43" y="1295"/>
                  </a:lnTo>
                  <a:lnTo>
                    <a:pt x="0" y="2028"/>
                  </a:lnTo>
                  <a:lnTo>
                    <a:pt x="43" y="2804"/>
                  </a:lnTo>
                  <a:lnTo>
                    <a:pt x="86" y="3192"/>
                  </a:lnTo>
                  <a:lnTo>
                    <a:pt x="173" y="3537"/>
                  </a:lnTo>
                  <a:lnTo>
                    <a:pt x="302" y="3839"/>
                  </a:lnTo>
                  <a:lnTo>
                    <a:pt x="431" y="4098"/>
                  </a:lnTo>
                  <a:lnTo>
                    <a:pt x="561" y="4314"/>
                  </a:lnTo>
                  <a:lnTo>
                    <a:pt x="733" y="4486"/>
                  </a:lnTo>
                  <a:lnTo>
                    <a:pt x="733" y="4486"/>
                  </a:lnTo>
                  <a:lnTo>
                    <a:pt x="992" y="4443"/>
                  </a:lnTo>
                  <a:lnTo>
                    <a:pt x="1251" y="4400"/>
                  </a:lnTo>
                  <a:lnTo>
                    <a:pt x="1423" y="4357"/>
                  </a:lnTo>
                  <a:lnTo>
                    <a:pt x="1639" y="4270"/>
                  </a:lnTo>
                  <a:lnTo>
                    <a:pt x="1984" y="4055"/>
                  </a:lnTo>
                  <a:lnTo>
                    <a:pt x="2243" y="3753"/>
                  </a:lnTo>
                  <a:lnTo>
                    <a:pt x="2458" y="3365"/>
                  </a:lnTo>
                  <a:lnTo>
                    <a:pt x="2631" y="2977"/>
                  </a:lnTo>
                  <a:lnTo>
                    <a:pt x="2717" y="2588"/>
                  </a:lnTo>
                  <a:lnTo>
                    <a:pt x="2717" y="2157"/>
                  </a:lnTo>
                  <a:lnTo>
                    <a:pt x="2674" y="1726"/>
                  </a:lnTo>
                  <a:lnTo>
                    <a:pt x="2588" y="1295"/>
                  </a:lnTo>
                  <a:lnTo>
                    <a:pt x="2415" y="950"/>
                  </a:lnTo>
                  <a:lnTo>
                    <a:pt x="2200" y="605"/>
                  </a:lnTo>
                  <a:lnTo>
                    <a:pt x="1898" y="346"/>
                  </a:lnTo>
                  <a:lnTo>
                    <a:pt x="1596" y="130"/>
                  </a:lnTo>
                  <a:lnTo>
                    <a:pt x="1380" y="44"/>
                  </a:lnTo>
                  <a:lnTo>
                    <a:pt x="1208" y="1"/>
                  </a:lnTo>
                  <a:lnTo>
                    <a:pt x="992" y="1"/>
                  </a:lnTo>
                  <a:lnTo>
                    <a:pt x="733" y="1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56;p74">
              <a:extLst>
                <a:ext uri="{FF2B5EF4-FFF2-40B4-BE49-F238E27FC236}">
                  <a16:creationId xmlns:a16="http://schemas.microsoft.com/office/drawing/2014/main" id="{63AF0423-BDE9-C283-42CD-4DEC74B3F698}"/>
                </a:ext>
              </a:extLst>
            </p:cNvPr>
            <p:cNvSpPr/>
            <p:nvPr/>
          </p:nvSpPr>
          <p:spPr>
            <a:xfrm>
              <a:off x="794425" y="3516750"/>
              <a:ext cx="248000" cy="241525"/>
            </a:xfrm>
            <a:custGeom>
              <a:avLst/>
              <a:gdLst/>
              <a:ahLst/>
              <a:cxnLst/>
              <a:rect l="l" t="t" r="r" b="b"/>
              <a:pathLst>
                <a:path w="9920" h="9661" extrusionOk="0">
                  <a:moveTo>
                    <a:pt x="2416" y="6556"/>
                  </a:moveTo>
                  <a:lnTo>
                    <a:pt x="2416" y="6556"/>
                  </a:lnTo>
                  <a:lnTo>
                    <a:pt x="2200" y="6685"/>
                  </a:lnTo>
                  <a:lnTo>
                    <a:pt x="1941" y="6728"/>
                  </a:lnTo>
                  <a:lnTo>
                    <a:pt x="1726" y="6771"/>
                  </a:lnTo>
                  <a:lnTo>
                    <a:pt x="1510" y="6815"/>
                  </a:lnTo>
                  <a:lnTo>
                    <a:pt x="1295" y="6771"/>
                  </a:lnTo>
                  <a:lnTo>
                    <a:pt x="1122" y="6728"/>
                  </a:lnTo>
                  <a:lnTo>
                    <a:pt x="906" y="6642"/>
                  </a:lnTo>
                  <a:lnTo>
                    <a:pt x="777" y="6556"/>
                  </a:lnTo>
                  <a:lnTo>
                    <a:pt x="475" y="6340"/>
                  </a:lnTo>
                  <a:lnTo>
                    <a:pt x="260" y="5995"/>
                  </a:lnTo>
                  <a:lnTo>
                    <a:pt x="87" y="5650"/>
                  </a:lnTo>
                  <a:lnTo>
                    <a:pt x="1" y="5305"/>
                  </a:lnTo>
                  <a:lnTo>
                    <a:pt x="1" y="4960"/>
                  </a:lnTo>
                  <a:lnTo>
                    <a:pt x="44" y="4572"/>
                  </a:lnTo>
                  <a:lnTo>
                    <a:pt x="173" y="4270"/>
                  </a:lnTo>
                  <a:lnTo>
                    <a:pt x="260" y="4141"/>
                  </a:lnTo>
                  <a:lnTo>
                    <a:pt x="389" y="4054"/>
                  </a:lnTo>
                  <a:lnTo>
                    <a:pt x="561" y="3925"/>
                  </a:lnTo>
                  <a:lnTo>
                    <a:pt x="691" y="3882"/>
                  </a:lnTo>
                  <a:lnTo>
                    <a:pt x="906" y="3839"/>
                  </a:lnTo>
                  <a:lnTo>
                    <a:pt x="1122" y="3796"/>
                  </a:lnTo>
                  <a:lnTo>
                    <a:pt x="1338" y="3796"/>
                  </a:lnTo>
                  <a:lnTo>
                    <a:pt x="1596" y="3839"/>
                  </a:lnTo>
                  <a:lnTo>
                    <a:pt x="1898" y="3925"/>
                  </a:lnTo>
                  <a:lnTo>
                    <a:pt x="2200" y="4054"/>
                  </a:lnTo>
                  <a:lnTo>
                    <a:pt x="2200" y="4054"/>
                  </a:lnTo>
                  <a:lnTo>
                    <a:pt x="2545" y="3580"/>
                  </a:lnTo>
                  <a:lnTo>
                    <a:pt x="2976" y="3192"/>
                  </a:lnTo>
                  <a:lnTo>
                    <a:pt x="3365" y="2804"/>
                  </a:lnTo>
                  <a:lnTo>
                    <a:pt x="3753" y="2459"/>
                  </a:lnTo>
                  <a:lnTo>
                    <a:pt x="4141" y="2028"/>
                  </a:lnTo>
                  <a:lnTo>
                    <a:pt x="4313" y="1769"/>
                  </a:lnTo>
                  <a:lnTo>
                    <a:pt x="4443" y="1467"/>
                  </a:lnTo>
                  <a:lnTo>
                    <a:pt x="4572" y="1165"/>
                  </a:lnTo>
                  <a:lnTo>
                    <a:pt x="4701" y="820"/>
                  </a:lnTo>
                  <a:lnTo>
                    <a:pt x="4745" y="432"/>
                  </a:lnTo>
                  <a:lnTo>
                    <a:pt x="4788" y="1"/>
                  </a:lnTo>
                  <a:lnTo>
                    <a:pt x="4788" y="1"/>
                  </a:lnTo>
                  <a:lnTo>
                    <a:pt x="5736" y="1"/>
                  </a:lnTo>
                  <a:lnTo>
                    <a:pt x="6211" y="44"/>
                  </a:lnTo>
                  <a:lnTo>
                    <a:pt x="6685" y="87"/>
                  </a:lnTo>
                  <a:lnTo>
                    <a:pt x="7117" y="173"/>
                  </a:lnTo>
                  <a:lnTo>
                    <a:pt x="7591" y="303"/>
                  </a:lnTo>
                  <a:lnTo>
                    <a:pt x="8022" y="432"/>
                  </a:lnTo>
                  <a:lnTo>
                    <a:pt x="8453" y="604"/>
                  </a:lnTo>
                  <a:lnTo>
                    <a:pt x="8453" y="604"/>
                  </a:lnTo>
                  <a:lnTo>
                    <a:pt x="8928" y="1294"/>
                  </a:lnTo>
                  <a:lnTo>
                    <a:pt x="9273" y="2028"/>
                  </a:lnTo>
                  <a:lnTo>
                    <a:pt x="9575" y="2718"/>
                  </a:lnTo>
                  <a:lnTo>
                    <a:pt x="9747" y="3451"/>
                  </a:lnTo>
                  <a:lnTo>
                    <a:pt x="9877" y="4141"/>
                  </a:lnTo>
                  <a:lnTo>
                    <a:pt x="9920" y="4831"/>
                  </a:lnTo>
                  <a:lnTo>
                    <a:pt x="9877" y="5521"/>
                  </a:lnTo>
                  <a:lnTo>
                    <a:pt x="9747" y="6168"/>
                  </a:lnTo>
                  <a:lnTo>
                    <a:pt x="9618" y="6771"/>
                  </a:lnTo>
                  <a:lnTo>
                    <a:pt x="9359" y="7332"/>
                  </a:lnTo>
                  <a:lnTo>
                    <a:pt x="9100" y="7850"/>
                  </a:lnTo>
                  <a:lnTo>
                    <a:pt x="8798" y="8324"/>
                  </a:lnTo>
                  <a:lnTo>
                    <a:pt x="8410" y="8755"/>
                  </a:lnTo>
                  <a:lnTo>
                    <a:pt x="8022" y="9100"/>
                  </a:lnTo>
                  <a:lnTo>
                    <a:pt x="7591" y="9359"/>
                  </a:lnTo>
                  <a:lnTo>
                    <a:pt x="7160" y="9575"/>
                  </a:lnTo>
                  <a:lnTo>
                    <a:pt x="7160" y="9575"/>
                  </a:lnTo>
                  <a:lnTo>
                    <a:pt x="6901" y="9661"/>
                  </a:lnTo>
                  <a:lnTo>
                    <a:pt x="6599" y="9661"/>
                  </a:lnTo>
                  <a:lnTo>
                    <a:pt x="6340" y="9661"/>
                  </a:lnTo>
                  <a:lnTo>
                    <a:pt x="6038" y="9618"/>
                  </a:lnTo>
                  <a:lnTo>
                    <a:pt x="5736" y="9531"/>
                  </a:lnTo>
                  <a:lnTo>
                    <a:pt x="5478" y="9445"/>
                  </a:lnTo>
                  <a:lnTo>
                    <a:pt x="5176" y="9273"/>
                  </a:lnTo>
                  <a:lnTo>
                    <a:pt x="4874" y="9100"/>
                  </a:lnTo>
                  <a:lnTo>
                    <a:pt x="4270" y="8626"/>
                  </a:lnTo>
                  <a:lnTo>
                    <a:pt x="3666" y="8065"/>
                  </a:lnTo>
                  <a:lnTo>
                    <a:pt x="3063" y="7375"/>
                  </a:lnTo>
                  <a:lnTo>
                    <a:pt x="2416" y="6556"/>
                  </a:lnTo>
                  <a:lnTo>
                    <a:pt x="2416" y="655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57;p74">
              <a:extLst>
                <a:ext uri="{FF2B5EF4-FFF2-40B4-BE49-F238E27FC236}">
                  <a16:creationId xmlns:a16="http://schemas.microsoft.com/office/drawing/2014/main" id="{A19AD2DD-D347-9E92-F413-2D79C15416B8}"/>
                </a:ext>
              </a:extLst>
            </p:cNvPr>
            <p:cNvSpPr/>
            <p:nvPr/>
          </p:nvSpPr>
          <p:spPr>
            <a:xfrm>
              <a:off x="910875" y="3516750"/>
              <a:ext cx="99200" cy="23750"/>
            </a:xfrm>
            <a:custGeom>
              <a:avLst/>
              <a:gdLst/>
              <a:ahLst/>
              <a:cxnLst/>
              <a:rect l="l" t="t" r="r" b="b"/>
              <a:pathLst>
                <a:path w="3968" h="950" extrusionOk="0">
                  <a:moveTo>
                    <a:pt x="0" y="949"/>
                  </a:moveTo>
                  <a:lnTo>
                    <a:pt x="0" y="949"/>
                  </a:lnTo>
                  <a:lnTo>
                    <a:pt x="87" y="518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078" y="1"/>
                  </a:lnTo>
                  <a:lnTo>
                    <a:pt x="1553" y="44"/>
                  </a:lnTo>
                  <a:lnTo>
                    <a:pt x="2027" y="87"/>
                  </a:lnTo>
                  <a:lnTo>
                    <a:pt x="2459" y="173"/>
                  </a:lnTo>
                  <a:lnTo>
                    <a:pt x="2933" y="303"/>
                  </a:lnTo>
                  <a:lnTo>
                    <a:pt x="3364" y="432"/>
                  </a:lnTo>
                  <a:lnTo>
                    <a:pt x="3795" y="604"/>
                  </a:lnTo>
                  <a:lnTo>
                    <a:pt x="3795" y="604"/>
                  </a:lnTo>
                  <a:lnTo>
                    <a:pt x="3968" y="863"/>
                  </a:lnTo>
                  <a:lnTo>
                    <a:pt x="0" y="949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58;p74">
              <a:extLst>
                <a:ext uri="{FF2B5EF4-FFF2-40B4-BE49-F238E27FC236}">
                  <a16:creationId xmlns:a16="http://schemas.microsoft.com/office/drawing/2014/main" id="{64137F43-0A5B-8F96-AD14-6F3B4143DF50}"/>
                </a:ext>
              </a:extLst>
            </p:cNvPr>
            <p:cNvSpPr/>
            <p:nvPr/>
          </p:nvSpPr>
          <p:spPr>
            <a:xfrm>
              <a:off x="960475" y="3658000"/>
              <a:ext cx="18350" cy="23725"/>
            </a:xfrm>
            <a:custGeom>
              <a:avLst/>
              <a:gdLst/>
              <a:ahLst/>
              <a:cxnLst/>
              <a:rect l="l" t="t" r="r" b="b"/>
              <a:pathLst>
                <a:path w="734" h="949" extrusionOk="0">
                  <a:moveTo>
                    <a:pt x="302" y="0"/>
                  </a:moveTo>
                  <a:lnTo>
                    <a:pt x="173" y="43"/>
                  </a:lnTo>
                  <a:lnTo>
                    <a:pt x="130" y="130"/>
                  </a:lnTo>
                  <a:lnTo>
                    <a:pt x="173" y="259"/>
                  </a:lnTo>
                  <a:lnTo>
                    <a:pt x="259" y="302"/>
                  </a:lnTo>
                  <a:lnTo>
                    <a:pt x="388" y="345"/>
                  </a:lnTo>
                  <a:lnTo>
                    <a:pt x="431" y="388"/>
                  </a:lnTo>
                  <a:lnTo>
                    <a:pt x="431" y="518"/>
                  </a:lnTo>
                  <a:lnTo>
                    <a:pt x="388" y="647"/>
                  </a:lnTo>
                  <a:lnTo>
                    <a:pt x="302" y="690"/>
                  </a:lnTo>
                  <a:lnTo>
                    <a:pt x="216" y="647"/>
                  </a:lnTo>
                  <a:lnTo>
                    <a:pt x="86" y="647"/>
                  </a:lnTo>
                  <a:lnTo>
                    <a:pt x="0" y="733"/>
                  </a:lnTo>
                  <a:lnTo>
                    <a:pt x="0" y="820"/>
                  </a:lnTo>
                  <a:lnTo>
                    <a:pt x="43" y="906"/>
                  </a:lnTo>
                  <a:lnTo>
                    <a:pt x="216" y="949"/>
                  </a:lnTo>
                  <a:lnTo>
                    <a:pt x="345" y="949"/>
                  </a:lnTo>
                  <a:lnTo>
                    <a:pt x="475" y="906"/>
                  </a:lnTo>
                  <a:lnTo>
                    <a:pt x="561" y="820"/>
                  </a:lnTo>
                  <a:lnTo>
                    <a:pt x="647" y="733"/>
                  </a:lnTo>
                  <a:lnTo>
                    <a:pt x="733" y="604"/>
                  </a:lnTo>
                  <a:lnTo>
                    <a:pt x="733" y="431"/>
                  </a:lnTo>
                  <a:lnTo>
                    <a:pt x="733" y="302"/>
                  </a:lnTo>
                  <a:lnTo>
                    <a:pt x="647" y="173"/>
                  </a:lnTo>
                  <a:lnTo>
                    <a:pt x="561" y="86"/>
                  </a:lnTo>
                  <a:lnTo>
                    <a:pt x="431" y="4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59;p74">
              <a:extLst>
                <a:ext uri="{FF2B5EF4-FFF2-40B4-BE49-F238E27FC236}">
                  <a16:creationId xmlns:a16="http://schemas.microsoft.com/office/drawing/2014/main" id="{8F8D716D-12C0-7AFF-A3C1-B813B999DDB5}"/>
                </a:ext>
              </a:extLst>
            </p:cNvPr>
            <p:cNvSpPr/>
            <p:nvPr/>
          </p:nvSpPr>
          <p:spPr>
            <a:xfrm>
              <a:off x="975550" y="3583600"/>
              <a:ext cx="51775" cy="11875"/>
            </a:xfrm>
            <a:custGeom>
              <a:avLst/>
              <a:gdLst/>
              <a:ahLst/>
              <a:cxnLst/>
              <a:rect l="l" t="t" r="r" b="b"/>
              <a:pathLst>
                <a:path w="2071" h="475" extrusionOk="0">
                  <a:moveTo>
                    <a:pt x="303" y="0"/>
                  </a:moveTo>
                  <a:lnTo>
                    <a:pt x="87" y="87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87" y="345"/>
                  </a:lnTo>
                  <a:lnTo>
                    <a:pt x="173" y="345"/>
                  </a:lnTo>
                  <a:lnTo>
                    <a:pt x="562" y="259"/>
                  </a:lnTo>
                  <a:lnTo>
                    <a:pt x="1036" y="302"/>
                  </a:lnTo>
                  <a:lnTo>
                    <a:pt x="1553" y="345"/>
                  </a:lnTo>
                  <a:lnTo>
                    <a:pt x="1769" y="389"/>
                  </a:lnTo>
                  <a:lnTo>
                    <a:pt x="1855" y="475"/>
                  </a:lnTo>
                  <a:lnTo>
                    <a:pt x="1985" y="475"/>
                  </a:lnTo>
                  <a:lnTo>
                    <a:pt x="2071" y="432"/>
                  </a:lnTo>
                  <a:lnTo>
                    <a:pt x="2071" y="302"/>
                  </a:lnTo>
                  <a:lnTo>
                    <a:pt x="2028" y="216"/>
                  </a:lnTo>
                  <a:lnTo>
                    <a:pt x="1855" y="130"/>
                  </a:lnTo>
                  <a:lnTo>
                    <a:pt x="1640" y="87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60;p74">
              <a:extLst>
                <a:ext uri="{FF2B5EF4-FFF2-40B4-BE49-F238E27FC236}">
                  <a16:creationId xmlns:a16="http://schemas.microsoft.com/office/drawing/2014/main" id="{29B836A6-F603-E9CA-F12F-2DA867BBA069}"/>
                </a:ext>
              </a:extLst>
            </p:cNvPr>
            <p:cNvSpPr/>
            <p:nvPr/>
          </p:nvSpPr>
          <p:spPr>
            <a:xfrm>
              <a:off x="886075" y="3589000"/>
              <a:ext cx="52850" cy="21575"/>
            </a:xfrm>
            <a:custGeom>
              <a:avLst/>
              <a:gdLst/>
              <a:ahLst/>
              <a:cxnLst/>
              <a:rect l="l" t="t" r="r" b="b"/>
              <a:pathLst>
                <a:path w="2114" h="863" extrusionOk="0">
                  <a:moveTo>
                    <a:pt x="1941" y="0"/>
                  </a:moveTo>
                  <a:lnTo>
                    <a:pt x="1467" y="43"/>
                  </a:lnTo>
                  <a:lnTo>
                    <a:pt x="992" y="173"/>
                  </a:lnTo>
                  <a:lnTo>
                    <a:pt x="561" y="388"/>
                  </a:lnTo>
                  <a:lnTo>
                    <a:pt x="87" y="604"/>
                  </a:lnTo>
                  <a:lnTo>
                    <a:pt x="0" y="690"/>
                  </a:lnTo>
                  <a:lnTo>
                    <a:pt x="44" y="819"/>
                  </a:lnTo>
                  <a:lnTo>
                    <a:pt x="130" y="863"/>
                  </a:lnTo>
                  <a:lnTo>
                    <a:pt x="216" y="863"/>
                  </a:lnTo>
                  <a:lnTo>
                    <a:pt x="647" y="647"/>
                  </a:lnTo>
                  <a:lnTo>
                    <a:pt x="1079" y="474"/>
                  </a:lnTo>
                  <a:lnTo>
                    <a:pt x="1553" y="345"/>
                  </a:lnTo>
                  <a:lnTo>
                    <a:pt x="1984" y="302"/>
                  </a:lnTo>
                  <a:lnTo>
                    <a:pt x="2070" y="259"/>
                  </a:lnTo>
                  <a:lnTo>
                    <a:pt x="2114" y="129"/>
                  </a:lnTo>
                  <a:lnTo>
                    <a:pt x="2070" y="43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61;p74">
              <a:extLst>
                <a:ext uri="{FF2B5EF4-FFF2-40B4-BE49-F238E27FC236}">
                  <a16:creationId xmlns:a16="http://schemas.microsoft.com/office/drawing/2014/main" id="{A3599C4D-5C4B-F16F-ACE7-B5B18BDF1B39}"/>
                </a:ext>
              </a:extLst>
            </p:cNvPr>
            <p:cNvSpPr/>
            <p:nvPr/>
          </p:nvSpPr>
          <p:spPr>
            <a:xfrm>
              <a:off x="919500" y="3693575"/>
              <a:ext cx="63625" cy="19425"/>
            </a:xfrm>
            <a:custGeom>
              <a:avLst/>
              <a:gdLst/>
              <a:ahLst/>
              <a:cxnLst/>
              <a:rect l="l" t="t" r="r" b="b"/>
              <a:pathLst>
                <a:path w="2545" h="777" extrusionOk="0">
                  <a:moveTo>
                    <a:pt x="43" y="0"/>
                  </a:move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475" y="561"/>
                  </a:lnTo>
                  <a:lnTo>
                    <a:pt x="777" y="690"/>
                  </a:lnTo>
                  <a:lnTo>
                    <a:pt x="1122" y="733"/>
                  </a:lnTo>
                  <a:lnTo>
                    <a:pt x="1424" y="777"/>
                  </a:lnTo>
                  <a:lnTo>
                    <a:pt x="1769" y="777"/>
                  </a:lnTo>
                  <a:lnTo>
                    <a:pt x="2114" y="733"/>
                  </a:lnTo>
                  <a:lnTo>
                    <a:pt x="2459" y="647"/>
                  </a:lnTo>
                  <a:lnTo>
                    <a:pt x="2545" y="604"/>
                  </a:lnTo>
                  <a:lnTo>
                    <a:pt x="2545" y="475"/>
                  </a:lnTo>
                  <a:lnTo>
                    <a:pt x="2502" y="388"/>
                  </a:lnTo>
                  <a:lnTo>
                    <a:pt x="2372" y="388"/>
                  </a:lnTo>
                  <a:lnTo>
                    <a:pt x="2070" y="475"/>
                  </a:lnTo>
                  <a:lnTo>
                    <a:pt x="1725" y="518"/>
                  </a:lnTo>
                  <a:lnTo>
                    <a:pt x="1467" y="518"/>
                  </a:lnTo>
                  <a:lnTo>
                    <a:pt x="1165" y="475"/>
                  </a:lnTo>
                  <a:lnTo>
                    <a:pt x="863" y="388"/>
                  </a:lnTo>
                  <a:lnTo>
                    <a:pt x="647" y="302"/>
                  </a:lnTo>
                  <a:lnTo>
                    <a:pt x="432" y="173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2;p74">
              <a:extLst>
                <a:ext uri="{FF2B5EF4-FFF2-40B4-BE49-F238E27FC236}">
                  <a16:creationId xmlns:a16="http://schemas.microsoft.com/office/drawing/2014/main" id="{4695A69F-15FF-63F9-419E-A106762CD02C}"/>
                </a:ext>
              </a:extLst>
            </p:cNvPr>
            <p:cNvSpPr/>
            <p:nvPr/>
          </p:nvSpPr>
          <p:spPr>
            <a:xfrm>
              <a:off x="887150" y="3622400"/>
              <a:ext cx="69025" cy="30225"/>
            </a:xfrm>
            <a:custGeom>
              <a:avLst/>
              <a:gdLst/>
              <a:ahLst/>
              <a:cxnLst/>
              <a:rect l="l" t="t" r="r" b="b"/>
              <a:pathLst>
                <a:path w="2761" h="1209" extrusionOk="0">
                  <a:moveTo>
                    <a:pt x="2761" y="475"/>
                  </a:moveTo>
                  <a:lnTo>
                    <a:pt x="2761" y="475"/>
                  </a:lnTo>
                  <a:lnTo>
                    <a:pt x="2459" y="260"/>
                  </a:lnTo>
                  <a:lnTo>
                    <a:pt x="2071" y="130"/>
                  </a:lnTo>
                  <a:lnTo>
                    <a:pt x="1682" y="44"/>
                  </a:lnTo>
                  <a:lnTo>
                    <a:pt x="1294" y="1"/>
                  </a:lnTo>
                  <a:lnTo>
                    <a:pt x="949" y="87"/>
                  </a:lnTo>
                  <a:lnTo>
                    <a:pt x="561" y="217"/>
                  </a:lnTo>
                  <a:lnTo>
                    <a:pt x="259" y="432"/>
                  </a:lnTo>
                  <a:lnTo>
                    <a:pt x="130" y="605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259" y="950"/>
                  </a:lnTo>
                  <a:lnTo>
                    <a:pt x="561" y="1079"/>
                  </a:lnTo>
                  <a:lnTo>
                    <a:pt x="906" y="1165"/>
                  </a:lnTo>
                  <a:lnTo>
                    <a:pt x="1294" y="1208"/>
                  </a:lnTo>
                  <a:lnTo>
                    <a:pt x="1726" y="1165"/>
                  </a:lnTo>
                  <a:lnTo>
                    <a:pt x="2114" y="1036"/>
                  </a:lnTo>
                  <a:lnTo>
                    <a:pt x="2459" y="820"/>
                  </a:lnTo>
                  <a:lnTo>
                    <a:pt x="2631" y="648"/>
                  </a:lnTo>
                  <a:lnTo>
                    <a:pt x="2761" y="475"/>
                  </a:lnTo>
                  <a:lnTo>
                    <a:pt x="2761" y="4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3;p74">
              <a:extLst>
                <a:ext uri="{FF2B5EF4-FFF2-40B4-BE49-F238E27FC236}">
                  <a16:creationId xmlns:a16="http://schemas.microsoft.com/office/drawing/2014/main" id="{37769C62-2886-1889-15B3-DB80A7910653}"/>
                </a:ext>
              </a:extLst>
            </p:cNvPr>
            <p:cNvSpPr/>
            <p:nvPr/>
          </p:nvSpPr>
          <p:spPr>
            <a:xfrm>
              <a:off x="896850" y="3622400"/>
              <a:ext cx="41000" cy="30225"/>
            </a:xfrm>
            <a:custGeom>
              <a:avLst/>
              <a:gdLst/>
              <a:ahLst/>
              <a:cxnLst/>
              <a:rect l="l" t="t" r="r" b="b"/>
              <a:pathLst>
                <a:path w="1640" h="1209" extrusionOk="0">
                  <a:moveTo>
                    <a:pt x="1381" y="44"/>
                  </a:moveTo>
                  <a:lnTo>
                    <a:pt x="1381" y="44"/>
                  </a:lnTo>
                  <a:lnTo>
                    <a:pt x="1036" y="1"/>
                  </a:lnTo>
                  <a:lnTo>
                    <a:pt x="691" y="44"/>
                  </a:lnTo>
                  <a:lnTo>
                    <a:pt x="389" y="130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44" y="43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44" y="863"/>
                  </a:lnTo>
                  <a:lnTo>
                    <a:pt x="173" y="1079"/>
                  </a:lnTo>
                  <a:lnTo>
                    <a:pt x="173" y="1079"/>
                  </a:lnTo>
                  <a:lnTo>
                    <a:pt x="475" y="1165"/>
                  </a:lnTo>
                  <a:lnTo>
                    <a:pt x="777" y="1208"/>
                  </a:lnTo>
                  <a:lnTo>
                    <a:pt x="1122" y="1208"/>
                  </a:lnTo>
                  <a:lnTo>
                    <a:pt x="1424" y="1122"/>
                  </a:lnTo>
                  <a:lnTo>
                    <a:pt x="1424" y="1122"/>
                  </a:lnTo>
                  <a:lnTo>
                    <a:pt x="1553" y="907"/>
                  </a:lnTo>
                  <a:lnTo>
                    <a:pt x="1639" y="605"/>
                  </a:lnTo>
                  <a:lnTo>
                    <a:pt x="1639" y="605"/>
                  </a:lnTo>
                  <a:lnTo>
                    <a:pt x="1596" y="432"/>
                  </a:lnTo>
                  <a:lnTo>
                    <a:pt x="1553" y="303"/>
                  </a:lnTo>
                  <a:lnTo>
                    <a:pt x="1467" y="173"/>
                  </a:lnTo>
                  <a:lnTo>
                    <a:pt x="1381" y="44"/>
                  </a:lnTo>
                  <a:lnTo>
                    <a:pt x="1381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4;p74">
              <a:extLst>
                <a:ext uri="{FF2B5EF4-FFF2-40B4-BE49-F238E27FC236}">
                  <a16:creationId xmlns:a16="http://schemas.microsoft.com/office/drawing/2014/main" id="{2954B00F-A217-E2B5-97F7-72437478CE2D}"/>
                </a:ext>
              </a:extLst>
            </p:cNvPr>
            <p:cNvSpPr/>
            <p:nvPr/>
          </p:nvSpPr>
          <p:spPr>
            <a:xfrm>
              <a:off x="864500" y="3631025"/>
              <a:ext cx="21600" cy="11900"/>
            </a:xfrm>
            <a:custGeom>
              <a:avLst/>
              <a:gdLst/>
              <a:ahLst/>
              <a:cxnLst/>
              <a:rect l="l" t="t" r="r" b="b"/>
              <a:pathLst>
                <a:path w="864" h="476" extrusionOk="0">
                  <a:moveTo>
                    <a:pt x="130" y="1"/>
                  </a:moveTo>
                  <a:lnTo>
                    <a:pt x="44" y="87"/>
                  </a:lnTo>
                  <a:lnTo>
                    <a:pt x="1" y="173"/>
                  </a:lnTo>
                  <a:lnTo>
                    <a:pt x="44" y="260"/>
                  </a:lnTo>
                  <a:lnTo>
                    <a:pt x="173" y="346"/>
                  </a:lnTo>
                  <a:lnTo>
                    <a:pt x="346" y="432"/>
                  </a:lnTo>
                  <a:lnTo>
                    <a:pt x="518" y="475"/>
                  </a:lnTo>
                  <a:lnTo>
                    <a:pt x="734" y="475"/>
                  </a:lnTo>
                  <a:lnTo>
                    <a:pt x="863" y="432"/>
                  </a:lnTo>
                  <a:lnTo>
                    <a:pt x="863" y="303"/>
                  </a:lnTo>
                  <a:lnTo>
                    <a:pt x="820" y="217"/>
                  </a:lnTo>
                  <a:lnTo>
                    <a:pt x="734" y="173"/>
                  </a:lnTo>
                  <a:lnTo>
                    <a:pt x="562" y="217"/>
                  </a:lnTo>
                  <a:lnTo>
                    <a:pt x="432" y="173"/>
                  </a:lnTo>
                  <a:lnTo>
                    <a:pt x="217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65;p74">
              <a:extLst>
                <a:ext uri="{FF2B5EF4-FFF2-40B4-BE49-F238E27FC236}">
                  <a16:creationId xmlns:a16="http://schemas.microsoft.com/office/drawing/2014/main" id="{43897B48-1416-1B97-46C0-D3E10B093FFA}"/>
                </a:ext>
              </a:extLst>
            </p:cNvPr>
            <p:cNvSpPr/>
            <p:nvPr/>
          </p:nvSpPr>
          <p:spPr>
            <a:xfrm>
              <a:off x="875300" y="3621325"/>
              <a:ext cx="18350" cy="11900"/>
            </a:xfrm>
            <a:custGeom>
              <a:avLst/>
              <a:gdLst/>
              <a:ahLst/>
              <a:cxnLst/>
              <a:rect l="l" t="t" r="r" b="b"/>
              <a:pathLst>
                <a:path w="734" h="476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302" y="389"/>
                  </a:lnTo>
                  <a:lnTo>
                    <a:pt x="431" y="432"/>
                  </a:lnTo>
                  <a:lnTo>
                    <a:pt x="561" y="475"/>
                  </a:lnTo>
                  <a:lnTo>
                    <a:pt x="690" y="432"/>
                  </a:lnTo>
                  <a:lnTo>
                    <a:pt x="733" y="346"/>
                  </a:lnTo>
                  <a:lnTo>
                    <a:pt x="690" y="216"/>
                  </a:lnTo>
                  <a:lnTo>
                    <a:pt x="604" y="173"/>
                  </a:lnTo>
                  <a:lnTo>
                    <a:pt x="388" y="130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66;p74">
              <a:extLst>
                <a:ext uri="{FF2B5EF4-FFF2-40B4-BE49-F238E27FC236}">
                  <a16:creationId xmlns:a16="http://schemas.microsoft.com/office/drawing/2014/main" id="{AF30A93C-856A-E3F3-DF41-DF704D3F08F3}"/>
                </a:ext>
              </a:extLst>
            </p:cNvPr>
            <p:cNvSpPr/>
            <p:nvPr/>
          </p:nvSpPr>
          <p:spPr>
            <a:xfrm>
              <a:off x="971250" y="3615950"/>
              <a:ext cx="59325" cy="28050"/>
            </a:xfrm>
            <a:custGeom>
              <a:avLst/>
              <a:gdLst/>
              <a:ahLst/>
              <a:cxnLst/>
              <a:rect l="l" t="t" r="r" b="b"/>
              <a:pathLst>
                <a:path w="2373" h="1122" extrusionOk="0">
                  <a:moveTo>
                    <a:pt x="0" y="820"/>
                  </a:moveTo>
                  <a:lnTo>
                    <a:pt x="0" y="820"/>
                  </a:lnTo>
                  <a:lnTo>
                    <a:pt x="216" y="561"/>
                  </a:lnTo>
                  <a:lnTo>
                    <a:pt x="475" y="302"/>
                  </a:lnTo>
                  <a:lnTo>
                    <a:pt x="777" y="173"/>
                  </a:lnTo>
                  <a:lnTo>
                    <a:pt x="1122" y="43"/>
                  </a:lnTo>
                  <a:lnTo>
                    <a:pt x="1424" y="0"/>
                  </a:lnTo>
                  <a:lnTo>
                    <a:pt x="1769" y="43"/>
                  </a:lnTo>
                  <a:lnTo>
                    <a:pt x="2070" y="173"/>
                  </a:lnTo>
                  <a:lnTo>
                    <a:pt x="2372" y="345"/>
                  </a:lnTo>
                  <a:lnTo>
                    <a:pt x="2372" y="345"/>
                  </a:lnTo>
                  <a:lnTo>
                    <a:pt x="2200" y="561"/>
                  </a:lnTo>
                  <a:lnTo>
                    <a:pt x="1984" y="776"/>
                  </a:lnTo>
                  <a:lnTo>
                    <a:pt x="1725" y="949"/>
                  </a:lnTo>
                  <a:lnTo>
                    <a:pt x="1380" y="1035"/>
                  </a:lnTo>
                  <a:lnTo>
                    <a:pt x="1035" y="1121"/>
                  </a:lnTo>
                  <a:lnTo>
                    <a:pt x="690" y="1078"/>
                  </a:lnTo>
                  <a:lnTo>
                    <a:pt x="345" y="992"/>
                  </a:lnTo>
                  <a:lnTo>
                    <a:pt x="0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67;p74">
              <a:extLst>
                <a:ext uri="{FF2B5EF4-FFF2-40B4-BE49-F238E27FC236}">
                  <a16:creationId xmlns:a16="http://schemas.microsoft.com/office/drawing/2014/main" id="{AC8E6EDC-1447-7D43-9343-DAB1EDD0F47D}"/>
                </a:ext>
              </a:extLst>
            </p:cNvPr>
            <p:cNvSpPr/>
            <p:nvPr/>
          </p:nvSpPr>
          <p:spPr>
            <a:xfrm>
              <a:off x="977725" y="3617025"/>
              <a:ext cx="39900" cy="26975"/>
            </a:xfrm>
            <a:custGeom>
              <a:avLst/>
              <a:gdLst/>
              <a:ahLst/>
              <a:cxnLst/>
              <a:rect l="l" t="t" r="r" b="b"/>
              <a:pathLst>
                <a:path w="1596" h="1079" extrusionOk="0">
                  <a:moveTo>
                    <a:pt x="0" y="475"/>
                  </a:moveTo>
                  <a:lnTo>
                    <a:pt x="0" y="475"/>
                  </a:lnTo>
                  <a:lnTo>
                    <a:pt x="302" y="216"/>
                  </a:lnTo>
                  <a:lnTo>
                    <a:pt x="647" y="87"/>
                  </a:lnTo>
                  <a:lnTo>
                    <a:pt x="1035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553" y="216"/>
                  </a:lnTo>
                  <a:lnTo>
                    <a:pt x="1553" y="345"/>
                  </a:lnTo>
                  <a:lnTo>
                    <a:pt x="1596" y="518"/>
                  </a:lnTo>
                  <a:lnTo>
                    <a:pt x="1596" y="518"/>
                  </a:lnTo>
                  <a:lnTo>
                    <a:pt x="1553" y="690"/>
                  </a:lnTo>
                  <a:lnTo>
                    <a:pt x="1510" y="863"/>
                  </a:lnTo>
                  <a:lnTo>
                    <a:pt x="1510" y="863"/>
                  </a:lnTo>
                  <a:lnTo>
                    <a:pt x="1208" y="992"/>
                  </a:lnTo>
                  <a:lnTo>
                    <a:pt x="863" y="1078"/>
                  </a:lnTo>
                  <a:lnTo>
                    <a:pt x="518" y="1078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43" y="777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8;p74">
              <a:extLst>
                <a:ext uri="{FF2B5EF4-FFF2-40B4-BE49-F238E27FC236}">
                  <a16:creationId xmlns:a16="http://schemas.microsoft.com/office/drawing/2014/main" id="{24451973-7648-D43B-F68E-42F549C27C24}"/>
                </a:ext>
              </a:extLst>
            </p:cNvPr>
            <p:cNvSpPr/>
            <p:nvPr/>
          </p:nvSpPr>
          <p:spPr>
            <a:xfrm>
              <a:off x="1029475" y="3607325"/>
              <a:ext cx="18350" cy="15100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518" y="0"/>
                  </a:moveTo>
                  <a:lnTo>
                    <a:pt x="475" y="86"/>
                  </a:lnTo>
                  <a:lnTo>
                    <a:pt x="345" y="216"/>
                  </a:lnTo>
                  <a:lnTo>
                    <a:pt x="216" y="302"/>
                  </a:lnTo>
                  <a:lnTo>
                    <a:pt x="130" y="345"/>
                  </a:lnTo>
                  <a:lnTo>
                    <a:pt x="43" y="388"/>
                  </a:lnTo>
                  <a:lnTo>
                    <a:pt x="0" y="518"/>
                  </a:lnTo>
                  <a:lnTo>
                    <a:pt x="86" y="604"/>
                  </a:lnTo>
                  <a:lnTo>
                    <a:pt x="173" y="604"/>
                  </a:lnTo>
                  <a:lnTo>
                    <a:pt x="345" y="561"/>
                  </a:lnTo>
                  <a:lnTo>
                    <a:pt x="518" y="431"/>
                  </a:lnTo>
                  <a:lnTo>
                    <a:pt x="604" y="345"/>
                  </a:lnTo>
                  <a:lnTo>
                    <a:pt x="690" y="216"/>
                  </a:lnTo>
                  <a:lnTo>
                    <a:pt x="733" y="8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9;p74">
              <a:extLst>
                <a:ext uri="{FF2B5EF4-FFF2-40B4-BE49-F238E27FC236}">
                  <a16:creationId xmlns:a16="http://schemas.microsoft.com/office/drawing/2014/main" id="{F9EF6E8C-693B-7D5C-9F80-44838B439467}"/>
                </a:ext>
              </a:extLst>
            </p:cNvPr>
            <p:cNvSpPr/>
            <p:nvPr/>
          </p:nvSpPr>
          <p:spPr>
            <a:xfrm>
              <a:off x="1020850" y="3603000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388" y="1"/>
                  </a:moveTo>
                  <a:lnTo>
                    <a:pt x="302" y="44"/>
                  </a:lnTo>
                  <a:lnTo>
                    <a:pt x="216" y="173"/>
                  </a:lnTo>
                  <a:lnTo>
                    <a:pt x="86" y="259"/>
                  </a:lnTo>
                  <a:lnTo>
                    <a:pt x="0" y="346"/>
                  </a:lnTo>
                  <a:lnTo>
                    <a:pt x="0" y="475"/>
                  </a:lnTo>
                  <a:lnTo>
                    <a:pt x="86" y="561"/>
                  </a:lnTo>
                  <a:lnTo>
                    <a:pt x="216" y="518"/>
                  </a:lnTo>
                  <a:lnTo>
                    <a:pt x="431" y="389"/>
                  </a:lnTo>
                  <a:lnTo>
                    <a:pt x="561" y="173"/>
                  </a:lnTo>
                  <a:lnTo>
                    <a:pt x="561" y="8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0;p74">
              <a:extLst>
                <a:ext uri="{FF2B5EF4-FFF2-40B4-BE49-F238E27FC236}">
                  <a16:creationId xmlns:a16="http://schemas.microsoft.com/office/drawing/2014/main" id="{9B9ABAD0-DB7B-08CA-57CF-20AA26F3E210}"/>
                </a:ext>
              </a:extLst>
            </p:cNvPr>
            <p:cNvSpPr/>
            <p:nvPr/>
          </p:nvSpPr>
          <p:spPr>
            <a:xfrm>
              <a:off x="899000" y="3667700"/>
              <a:ext cx="22675" cy="21575"/>
            </a:xfrm>
            <a:custGeom>
              <a:avLst/>
              <a:gdLst/>
              <a:ahLst/>
              <a:cxnLst/>
              <a:rect l="l" t="t" r="r" b="b"/>
              <a:pathLst>
                <a:path w="907" h="863" extrusionOk="0">
                  <a:moveTo>
                    <a:pt x="346" y="0"/>
                  </a:moveTo>
                  <a:lnTo>
                    <a:pt x="346" y="0"/>
                  </a:lnTo>
                  <a:lnTo>
                    <a:pt x="518" y="0"/>
                  </a:lnTo>
                  <a:lnTo>
                    <a:pt x="691" y="43"/>
                  </a:lnTo>
                  <a:lnTo>
                    <a:pt x="820" y="173"/>
                  </a:lnTo>
                  <a:lnTo>
                    <a:pt x="863" y="345"/>
                  </a:lnTo>
                  <a:lnTo>
                    <a:pt x="863" y="345"/>
                  </a:lnTo>
                  <a:lnTo>
                    <a:pt x="907" y="518"/>
                  </a:lnTo>
                  <a:lnTo>
                    <a:pt x="820" y="647"/>
                  </a:lnTo>
                  <a:lnTo>
                    <a:pt x="734" y="777"/>
                  </a:lnTo>
                  <a:lnTo>
                    <a:pt x="562" y="863"/>
                  </a:lnTo>
                  <a:lnTo>
                    <a:pt x="562" y="863"/>
                  </a:lnTo>
                  <a:lnTo>
                    <a:pt x="389" y="863"/>
                  </a:lnTo>
                  <a:lnTo>
                    <a:pt x="217" y="820"/>
                  </a:lnTo>
                  <a:lnTo>
                    <a:pt x="87" y="69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1" y="388"/>
                  </a:lnTo>
                  <a:lnTo>
                    <a:pt x="44" y="216"/>
                  </a:lnTo>
                  <a:lnTo>
                    <a:pt x="173" y="87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71;p74">
              <a:extLst>
                <a:ext uri="{FF2B5EF4-FFF2-40B4-BE49-F238E27FC236}">
                  <a16:creationId xmlns:a16="http://schemas.microsoft.com/office/drawing/2014/main" id="{A945BF6F-8C3A-D55E-4845-EE4BB06B8380}"/>
                </a:ext>
              </a:extLst>
            </p:cNvPr>
            <p:cNvSpPr/>
            <p:nvPr/>
          </p:nvSpPr>
          <p:spPr>
            <a:xfrm>
              <a:off x="1002525" y="3655825"/>
              <a:ext cx="21575" cy="21600"/>
            </a:xfrm>
            <a:custGeom>
              <a:avLst/>
              <a:gdLst/>
              <a:ahLst/>
              <a:cxnLst/>
              <a:rect l="l" t="t" r="r" b="b"/>
              <a:pathLst>
                <a:path w="863" h="864" extrusionOk="0">
                  <a:moveTo>
                    <a:pt x="345" y="1"/>
                  </a:moveTo>
                  <a:lnTo>
                    <a:pt x="345" y="1"/>
                  </a:lnTo>
                  <a:lnTo>
                    <a:pt x="518" y="1"/>
                  </a:lnTo>
                  <a:lnTo>
                    <a:pt x="647" y="44"/>
                  </a:lnTo>
                  <a:lnTo>
                    <a:pt x="776" y="173"/>
                  </a:lnTo>
                  <a:lnTo>
                    <a:pt x="863" y="346"/>
                  </a:lnTo>
                  <a:lnTo>
                    <a:pt x="863" y="346"/>
                  </a:lnTo>
                  <a:lnTo>
                    <a:pt x="863" y="518"/>
                  </a:lnTo>
                  <a:lnTo>
                    <a:pt x="819" y="648"/>
                  </a:lnTo>
                  <a:lnTo>
                    <a:pt x="690" y="777"/>
                  </a:lnTo>
                  <a:lnTo>
                    <a:pt x="561" y="863"/>
                  </a:lnTo>
                  <a:lnTo>
                    <a:pt x="561" y="863"/>
                  </a:lnTo>
                  <a:lnTo>
                    <a:pt x="388" y="863"/>
                  </a:lnTo>
                  <a:lnTo>
                    <a:pt x="216" y="820"/>
                  </a:lnTo>
                  <a:lnTo>
                    <a:pt x="86" y="734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389"/>
                  </a:lnTo>
                  <a:lnTo>
                    <a:pt x="43" y="217"/>
                  </a:lnTo>
                  <a:lnTo>
                    <a:pt x="173" y="87"/>
                  </a:lnTo>
                  <a:lnTo>
                    <a:pt x="345" y="1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72;p74">
              <a:extLst>
                <a:ext uri="{FF2B5EF4-FFF2-40B4-BE49-F238E27FC236}">
                  <a16:creationId xmlns:a16="http://schemas.microsoft.com/office/drawing/2014/main" id="{3B35A6FB-A4E3-76F3-A40F-B909F8F063B5}"/>
                </a:ext>
              </a:extLst>
            </p:cNvPr>
            <p:cNvSpPr/>
            <p:nvPr/>
          </p:nvSpPr>
          <p:spPr>
            <a:xfrm>
              <a:off x="851575" y="3677400"/>
              <a:ext cx="70100" cy="72250"/>
            </a:xfrm>
            <a:custGeom>
              <a:avLst/>
              <a:gdLst/>
              <a:ahLst/>
              <a:cxnLst/>
              <a:rect l="l" t="t" r="r" b="b"/>
              <a:pathLst>
                <a:path w="2804" h="2890" extrusionOk="0">
                  <a:moveTo>
                    <a:pt x="87" y="0"/>
                  </a:moveTo>
                  <a:lnTo>
                    <a:pt x="0" y="87"/>
                  </a:lnTo>
                  <a:lnTo>
                    <a:pt x="44" y="216"/>
                  </a:lnTo>
                  <a:lnTo>
                    <a:pt x="518" y="906"/>
                  </a:lnTo>
                  <a:lnTo>
                    <a:pt x="1079" y="1596"/>
                  </a:lnTo>
                  <a:lnTo>
                    <a:pt x="1424" y="1941"/>
                  </a:lnTo>
                  <a:lnTo>
                    <a:pt x="1812" y="2243"/>
                  </a:lnTo>
                  <a:lnTo>
                    <a:pt x="2200" y="2545"/>
                  </a:lnTo>
                  <a:lnTo>
                    <a:pt x="2631" y="2847"/>
                  </a:lnTo>
                  <a:lnTo>
                    <a:pt x="2717" y="2890"/>
                  </a:lnTo>
                  <a:lnTo>
                    <a:pt x="2804" y="2804"/>
                  </a:lnTo>
                  <a:lnTo>
                    <a:pt x="2804" y="2717"/>
                  </a:lnTo>
                  <a:lnTo>
                    <a:pt x="2760" y="2631"/>
                  </a:lnTo>
                  <a:lnTo>
                    <a:pt x="2372" y="2329"/>
                  </a:lnTo>
                  <a:lnTo>
                    <a:pt x="1984" y="2027"/>
                  </a:lnTo>
                  <a:lnTo>
                    <a:pt x="1639" y="1725"/>
                  </a:lnTo>
                  <a:lnTo>
                    <a:pt x="1294" y="1380"/>
                  </a:lnTo>
                  <a:lnTo>
                    <a:pt x="734" y="734"/>
                  </a:lnTo>
                  <a:lnTo>
                    <a:pt x="259" y="4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73;p74">
              <a:extLst>
                <a:ext uri="{FF2B5EF4-FFF2-40B4-BE49-F238E27FC236}">
                  <a16:creationId xmlns:a16="http://schemas.microsoft.com/office/drawing/2014/main" id="{3D36FE3A-D79E-7EAF-F6D1-5B9B30EC33CB}"/>
                </a:ext>
              </a:extLst>
            </p:cNvPr>
            <p:cNvSpPr/>
            <p:nvPr/>
          </p:nvSpPr>
          <p:spPr>
            <a:xfrm>
              <a:off x="775025" y="3589000"/>
              <a:ext cx="71175" cy="117525"/>
            </a:xfrm>
            <a:custGeom>
              <a:avLst/>
              <a:gdLst/>
              <a:ahLst/>
              <a:cxnLst/>
              <a:rect l="l" t="t" r="r" b="b"/>
              <a:pathLst>
                <a:path w="2847" h="4701" extrusionOk="0">
                  <a:moveTo>
                    <a:pt x="2071" y="0"/>
                  </a:moveTo>
                  <a:lnTo>
                    <a:pt x="2071" y="0"/>
                  </a:lnTo>
                  <a:lnTo>
                    <a:pt x="2243" y="86"/>
                  </a:lnTo>
                  <a:lnTo>
                    <a:pt x="2372" y="216"/>
                  </a:lnTo>
                  <a:lnTo>
                    <a:pt x="2545" y="431"/>
                  </a:lnTo>
                  <a:lnTo>
                    <a:pt x="2631" y="690"/>
                  </a:lnTo>
                  <a:lnTo>
                    <a:pt x="2717" y="1035"/>
                  </a:lnTo>
                  <a:lnTo>
                    <a:pt x="2804" y="1380"/>
                  </a:lnTo>
                  <a:lnTo>
                    <a:pt x="2847" y="2156"/>
                  </a:lnTo>
                  <a:lnTo>
                    <a:pt x="2804" y="2933"/>
                  </a:lnTo>
                  <a:lnTo>
                    <a:pt x="2717" y="3321"/>
                  </a:lnTo>
                  <a:lnTo>
                    <a:pt x="2631" y="3709"/>
                  </a:lnTo>
                  <a:lnTo>
                    <a:pt x="2545" y="4011"/>
                  </a:lnTo>
                  <a:lnTo>
                    <a:pt x="2416" y="4313"/>
                  </a:lnTo>
                  <a:lnTo>
                    <a:pt x="2243" y="4528"/>
                  </a:lnTo>
                  <a:lnTo>
                    <a:pt x="2071" y="4701"/>
                  </a:lnTo>
                  <a:lnTo>
                    <a:pt x="2071" y="4701"/>
                  </a:lnTo>
                  <a:lnTo>
                    <a:pt x="1812" y="4701"/>
                  </a:lnTo>
                  <a:lnTo>
                    <a:pt x="1553" y="4658"/>
                  </a:lnTo>
                  <a:lnTo>
                    <a:pt x="1337" y="4571"/>
                  </a:lnTo>
                  <a:lnTo>
                    <a:pt x="1122" y="4485"/>
                  </a:lnTo>
                  <a:lnTo>
                    <a:pt x="949" y="4356"/>
                  </a:lnTo>
                  <a:lnTo>
                    <a:pt x="777" y="4226"/>
                  </a:lnTo>
                  <a:lnTo>
                    <a:pt x="475" y="3925"/>
                  </a:lnTo>
                  <a:lnTo>
                    <a:pt x="259" y="3536"/>
                  </a:lnTo>
                  <a:lnTo>
                    <a:pt x="87" y="3148"/>
                  </a:lnTo>
                  <a:lnTo>
                    <a:pt x="1" y="2717"/>
                  </a:lnTo>
                  <a:lnTo>
                    <a:pt x="1" y="2243"/>
                  </a:lnTo>
                  <a:lnTo>
                    <a:pt x="44" y="1811"/>
                  </a:lnTo>
                  <a:lnTo>
                    <a:pt x="130" y="1380"/>
                  </a:lnTo>
                  <a:lnTo>
                    <a:pt x="302" y="992"/>
                  </a:lnTo>
                  <a:lnTo>
                    <a:pt x="561" y="647"/>
                  </a:lnTo>
                  <a:lnTo>
                    <a:pt x="863" y="345"/>
                  </a:lnTo>
                  <a:lnTo>
                    <a:pt x="992" y="216"/>
                  </a:lnTo>
                  <a:lnTo>
                    <a:pt x="1208" y="129"/>
                  </a:lnTo>
                  <a:lnTo>
                    <a:pt x="1381" y="86"/>
                  </a:lnTo>
                  <a:lnTo>
                    <a:pt x="1596" y="0"/>
                  </a:lnTo>
                  <a:lnTo>
                    <a:pt x="1812" y="0"/>
                  </a:lnTo>
                  <a:lnTo>
                    <a:pt x="2071" y="0"/>
                  </a:lnTo>
                  <a:lnTo>
                    <a:pt x="2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74;p74">
              <a:extLst>
                <a:ext uri="{FF2B5EF4-FFF2-40B4-BE49-F238E27FC236}">
                  <a16:creationId xmlns:a16="http://schemas.microsoft.com/office/drawing/2014/main" id="{E3968E59-9437-A48D-29AF-3CD3ED32F016}"/>
                </a:ext>
              </a:extLst>
            </p:cNvPr>
            <p:cNvSpPr/>
            <p:nvPr/>
          </p:nvSpPr>
          <p:spPr>
            <a:xfrm>
              <a:off x="818150" y="3584675"/>
              <a:ext cx="29125" cy="130475"/>
            </a:xfrm>
            <a:custGeom>
              <a:avLst/>
              <a:gdLst/>
              <a:ahLst/>
              <a:cxnLst/>
              <a:rect l="l" t="t" r="r" b="b"/>
              <a:pathLst>
                <a:path w="1165" h="5219" extrusionOk="0">
                  <a:moveTo>
                    <a:pt x="518" y="1"/>
                  </a:moveTo>
                  <a:lnTo>
                    <a:pt x="389" y="44"/>
                  </a:lnTo>
                  <a:lnTo>
                    <a:pt x="302" y="130"/>
                  </a:lnTo>
                  <a:lnTo>
                    <a:pt x="259" y="259"/>
                  </a:lnTo>
                  <a:lnTo>
                    <a:pt x="259" y="432"/>
                  </a:lnTo>
                  <a:lnTo>
                    <a:pt x="389" y="949"/>
                  </a:lnTo>
                  <a:lnTo>
                    <a:pt x="432" y="1596"/>
                  </a:lnTo>
                  <a:lnTo>
                    <a:pt x="475" y="2329"/>
                  </a:lnTo>
                  <a:lnTo>
                    <a:pt x="475" y="3063"/>
                  </a:lnTo>
                  <a:lnTo>
                    <a:pt x="432" y="3580"/>
                  </a:lnTo>
                  <a:lnTo>
                    <a:pt x="346" y="4011"/>
                  </a:lnTo>
                  <a:lnTo>
                    <a:pt x="216" y="4356"/>
                  </a:lnTo>
                  <a:lnTo>
                    <a:pt x="44" y="4658"/>
                  </a:lnTo>
                  <a:lnTo>
                    <a:pt x="1" y="4788"/>
                  </a:lnTo>
                  <a:lnTo>
                    <a:pt x="1" y="4917"/>
                  </a:lnTo>
                  <a:lnTo>
                    <a:pt x="44" y="5046"/>
                  </a:lnTo>
                  <a:lnTo>
                    <a:pt x="130" y="5133"/>
                  </a:lnTo>
                  <a:lnTo>
                    <a:pt x="259" y="5219"/>
                  </a:lnTo>
                  <a:lnTo>
                    <a:pt x="389" y="5219"/>
                  </a:lnTo>
                  <a:lnTo>
                    <a:pt x="518" y="5176"/>
                  </a:lnTo>
                  <a:lnTo>
                    <a:pt x="604" y="5089"/>
                  </a:lnTo>
                  <a:lnTo>
                    <a:pt x="734" y="4917"/>
                  </a:lnTo>
                  <a:lnTo>
                    <a:pt x="820" y="4701"/>
                  </a:lnTo>
                  <a:lnTo>
                    <a:pt x="992" y="4227"/>
                  </a:lnTo>
                  <a:lnTo>
                    <a:pt x="1122" y="3709"/>
                  </a:lnTo>
                  <a:lnTo>
                    <a:pt x="1165" y="3106"/>
                  </a:lnTo>
                  <a:lnTo>
                    <a:pt x="1165" y="2329"/>
                  </a:lnTo>
                  <a:lnTo>
                    <a:pt x="1122" y="1553"/>
                  </a:lnTo>
                  <a:lnTo>
                    <a:pt x="1079" y="820"/>
                  </a:lnTo>
                  <a:lnTo>
                    <a:pt x="949" y="259"/>
                  </a:lnTo>
                  <a:lnTo>
                    <a:pt x="906" y="130"/>
                  </a:lnTo>
                  <a:lnTo>
                    <a:pt x="820" y="44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75;p74">
              <a:extLst>
                <a:ext uri="{FF2B5EF4-FFF2-40B4-BE49-F238E27FC236}">
                  <a16:creationId xmlns:a16="http://schemas.microsoft.com/office/drawing/2014/main" id="{C85CC220-FC17-6F7D-CC36-DFDCD6671E41}"/>
                </a:ext>
              </a:extLst>
            </p:cNvPr>
            <p:cNvSpPr/>
            <p:nvPr/>
          </p:nvSpPr>
          <p:spPr>
            <a:xfrm>
              <a:off x="784725" y="3446675"/>
              <a:ext cx="273875" cy="210250"/>
            </a:xfrm>
            <a:custGeom>
              <a:avLst/>
              <a:gdLst/>
              <a:ahLst/>
              <a:cxnLst/>
              <a:rect l="l" t="t" r="r" b="b"/>
              <a:pathLst>
                <a:path w="10955" h="8410" extrusionOk="0">
                  <a:moveTo>
                    <a:pt x="5607" y="1"/>
                  </a:moveTo>
                  <a:lnTo>
                    <a:pt x="5089" y="44"/>
                  </a:lnTo>
                  <a:lnTo>
                    <a:pt x="4572" y="130"/>
                  </a:lnTo>
                  <a:lnTo>
                    <a:pt x="4054" y="302"/>
                  </a:lnTo>
                  <a:lnTo>
                    <a:pt x="3580" y="475"/>
                  </a:lnTo>
                  <a:lnTo>
                    <a:pt x="3063" y="734"/>
                  </a:lnTo>
                  <a:lnTo>
                    <a:pt x="2631" y="1036"/>
                  </a:lnTo>
                  <a:lnTo>
                    <a:pt x="2200" y="1424"/>
                  </a:lnTo>
                  <a:lnTo>
                    <a:pt x="1769" y="1812"/>
                  </a:lnTo>
                  <a:lnTo>
                    <a:pt x="1381" y="2286"/>
                  </a:lnTo>
                  <a:lnTo>
                    <a:pt x="1036" y="2804"/>
                  </a:lnTo>
                  <a:lnTo>
                    <a:pt x="734" y="3407"/>
                  </a:lnTo>
                  <a:lnTo>
                    <a:pt x="475" y="4011"/>
                  </a:lnTo>
                  <a:lnTo>
                    <a:pt x="303" y="4701"/>
                  </a:lnTo>
                  <a:lnTo>
                    <a:pt x="130" y="5434"/>
                  </a:lnTo>
                  <a:lnTo>
                    <a:pt x="44" y="6254"/>
                  </a:lnTo>
                  <a:lnTo>
                    <a:pt x="1" y="7116"/>
                  </a:lnTo>
                  <a:lnTo>
                    <a:pt x="44" y="8022"/>
                  </a:lnTo>
                  <a:lnTo>
                    <a:pt x="87" y="8194"/>
                  </a:lnTo>
                  <a:lnTo>
                    <a:pt x="173" y="8324"/>
                  </a:lnTo>
                  <a:lnTo>
                    <a:pt x="303" y="8410"/>
                  </a:lnTo>
                  <a:lnTo>
                    <a:pt x="561" y="8410"/>
                  </a:lnTo>
                  <a:lnTo>
                    <a:pt x="691" y="8324"/>
                  </a:lnTo>
                  <a:lnTo>
                    <a:pt x="777" y="8194"/>
                  </a:lnTo>
                  <a:lnTo>
                    <a:pt x="777" y="8022"/>
                  </a:lnTo>
                  <a:lnTo>
                    <a:pt x="777" y="7202"/>
                  </a:lnTo>
                  <a:lnTo>
                    <a:pt x="777" y="6426"/>
                  </a:lnTo>
                  <a:lnTo>
                    <a:pt x="863" y="5693"/>
                  </a:lnTo>
                  <a:lnTo>
                    <a:pt x="993" y="5003"/>
                  </a:lnTo>
                  <a:lnTo>
                    <a:pt x="1165" y="4399"/>
                  </a:lnTo>
                  <a:lnTo>
                    <a:pt x="1381" y="3839"/>
                  </a:lnTo>
                  <a:lnTo>
                    <a:pt x="1639" y="3278"/>
                  </a:lnTo>
                  <a:lnTo>
                    <a:pt x="1941" y="2804"/>
                  </a:lnTo>
                  <a:lnTo>
                    <a:pt x="2243" y="2372"/>
                  </a:lnTo>
                  <a:lnTo>
                    <a:pt x="2588" y="1984"/>
                  </a:lnTo>
                  <a:lnTo>
                    <a:pt x="2976" y="1639"/>
                  </a:lnTo>
                  <a:lnTo>
                    <a:pt x="3364" y="1381"/>
                  </a:lnTo>
                  <a:lnTo>
                    <a:pt x="3796" y="1122"/>
                  </a:lnTo>
                  <a:lnTo>
                    <a:pt x="4227" y="949"/>
                  </a:lnTo>
                  <a:lnTo>
                    <a:pt x="4658" y="777"/>
                  </a:lnTo>
                  <a:lnTo>
                    <a:pt x="5089" y="691"/>
                  </a:lnTo>
                  <a:lnTo>
                    <a:pt x="5564" y="647"/>
                  </a:lnTo>
                  <a:lnTo>
                    <a:pt x="5995" y="647"/>
                  </a:lnTo>
                  <a:lnTo>
                    <a:pt x="6426" y="691"/>
                  </a:lnTo>
                  <a:lnTo>
                    <a:pt x="6901" y="777"/>
                  </a:lnTo>
                  <a:lnTo>
                    <a:pt x="7289" y="906"/>
                  </a:lnTo>
                  <a:lnTo>
                    <a:pt x="7720" y="1079"/>
                  </a:lnTo>
                  <a:lnTo>
                    <a:pt x="8108" y="1294"/>
                  </a:lnTo>
                  <a:lnTo>
                    <a:pt x="8496" y="1553"/>
                  </a:lnTo>
                  <a:lnTo>
                    <a:pt x="8841" y="1898"/>
                  </a:lnTo>
                  <a:lnTo>
                    <a:pt x="9186" y="2243"/>
                  </a:lnTo>
                  <a:lnTo>
                    <a:pt x="9445" y="2631"/>
                  </a:lnTo>
                  <a:lnTo>
                    <a:pt x="9704" y="3106"/>
                  </a:lnTo>
                  <a:lnTo>
                    <a:pt x="9920" y="3580"/>
                  </a:lnTo>
                  <a:lnTo>
                    <a:pt x="10092" y="4141"/>
                  </a:lnTo>
                  <a:lnTo>
                    <a:pt x="10221" y="4701"/>
                  </a:lnTo>
                  <a:lnTo>
                    <a:pt x="10308" y="5348"/>
                  </a:lnTo>
                  <a:lnTo>
                    <a:pt x="10653" y="5434"/>
                  </a:lnTo>
                  <a:lnTo>
                    <a:pt x="10955" y="5564"/>
                  </a:lnTo>
                  <a:lnTo>
                    <a:pt x="10868" y="4874"/>
                  </a:lnTo>
                  <a:lnTo>
                    <a:pt x="10739" y="4184"/>
                  </a:lnTo>
                  <a:lnTo>
                    <a:pt x="10566" y="3580"/>
                  </a:lnTo>
                  <a:lnTo>
                    <a:pt x="10351" y="2976"/>
                  </a:lnTo>
                  <a:lnTo>
                    <a:pt x="10049" y="2459"/>
                  </a:lnTo>
                  <a:lnTo>
                    <a:pt x="9747" y="1984"/>
                  </a:lnTo>
                  <a:lnTo>
                    <a:pt x="9359" y="1553"/>
                  </a:lnTo>
                  <a:lnTo>
                    <a:pt x="8971" y="1165"/>
                  </a:lnTo>
                  <a:lnTo>
                    <a:pt x="8540" y="863"/>
                  </a:lnTo>
                  <a:lnTo>
                    <a:pt x="8108" y="604"/>
                  </a:lnTo>
                  <a:lnTo>
                    <a:pt x="7634" y="389"/>
                  </a:lnTo>
                  <a:lnTo>
                    <a:pt x="7160" y="216"/>
                  </a:lnTo>
                  <a:lnTo>
                    <a:pt x="6642" y="87"/>
                  </a:lnTo>
                  <a:lnTo>
                    <a:pt x="6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76;p74">
              <a:extLst>
                <a:ext uri="{FF2B5EF4-FFF2-40B4-BE49-F238E27FC236}">
                  <a16:creationId xmlns:a16="http://schemas.microsoft.com/office/drawing/2014/main" id="{6CA44A58-6309-AD15-9D22-D30DE30E6BCD}"/>
                </a:ext>
              </a:extLst>
            </p:cNvPr>
            <p:cNvSpPr/>
            <p:nvPr/>
          </p:nvSpPr>
          <p:spPr>
            <a:xfrm>
              <a:off x="238125" y="3818625"/>
              <a:ext cx="1309950" cy="837750"/>
            </a:xfrm>
            <a:custGeom>
              <a:avLst/>
              <a:gdLst/>
              <a:ahLst/>
              <a:cxnLst/>
              <a:rect l="l" t="t" r="r" b="b"/>
              <a:pathLst>
                <a:path w="52398" h="33510" extrusionOk="0">
                  <a:moveTo>
                    <a:pt x="32905" y="4960"/>
                  </a:moveTo>
                  <a:lnTo>
                    <a:pt x="32905" y="4960"/>
                  </a:lnTo>
                  <a:lnTo>
                    <a:pt x="32991" y="4529"/>
                  </a:lnTo>
                  <a:lnTo>
                    <a:pt x="32991" y="4011"/>
                  </a:lnTo>
                  <a:lnTo>
                    <a:pt x="32948" y="3408"/>
                  </a:lnTo>
                  <a:lnTo>
                    <a:pt x="32905" y="2761"/>
                  </a:lnTo>
                  <a:lnTo>
                    <a:pt x="32775" y="2157"/>
                  </a:lnTo>
                  <a:lnTo>
                    <a:pt x="32603" y="1553"/>
                  </a:lnTo>
                  <a:lnTo>
                    <a:pt x="32430" y="1036"/>
                  </a:lnTo>
                  <a:lnTo>
                    <a:pt x="32172" y="648"/>
                  </a:lnTo>
                  <a:lnTo>
                    <a:pt x="32172" y="648"/>
                  </a:lnTo>
                  <a:lnTo>
                    <a:pt x="31439" y="734"/>
                  </a:lnTo>
                  <a:lnTo>
                    <a:pt x="30705" y="777"/>
                  </a:lnTo>
                  <a:lnTo>
                    <a:pt x="29929" y="820"/>
                  </a:lnTo>
                  <a:lnTo>
                    <a:pt x="29239" y="777"/>
                  </a:lnTo>
                  <a:lnTo>
                    <a:pt x="27773" y="691"/>
                  </a:lnTo>
                  <a:lnTo>
                    <a:pt x="26393" y="518"/>
                  </a:lnTo>
                  <a:lnTo>
                    <a:pt x="25013" y="303"/>
                  </a:lnTo>
                  <a:lnTo>
                    <a:pt x="23676" y="130"/>
                  </a:lnTo>
                  <a:lnTo>
                    <a:pt x="22382" y="44"/>
                  </a:lnTo>
                  <a:lnTo>
                    <a:pt x="21735" y="1"/>
                  </a:lnTo>
                  <a:lnTo>
                    <a:pt x="21088" y="1"/>
                  </a:lnTo>
                  <a:lnTo>
                    <a:pt x="21088" y="1"/>
                  </a:lnTo>
                  <a:lnTo>
                    <a:pt x="20959" y="216"/>
                  </a:lnTo>
                  <a:lnTo>
                    <a:pt x="20873" y="432"/>
                  </a:lnTo>
                  <a:lnTo>
                    <a:pt x="20657" y="993"/>
                  </a:lnTo>
                  <a:lnTo>
                    <a:pt x="20485" y="1640"/>
                  </a:lnTo>
                  <a:lnTo>
                    <a:pt x="20398" y="2373"/>
                  </a:lnTo>
                  <a:lnTo>
                    <a:pt x="20355" y="3106"/>
                  </a:lnTo>
                  <a:lnTo>
                    <a:pt x="20398" y="3882"/>
                  </a:lnTo>
                  <a:lnTo>
                    <a:pt x="20485" y="4227"/>
                  </a:lnTo>
                  <a:lnTo>
                    <a:pt x="20571" y="4572"/>
                  </a:lnTo>
                  <a:lnTo>
                    <a:pt x="20657" y="4874"/>
                  </a:lnTo>
                  <a:lnTo>
                    <a:pt x="20787" y="5176"/>
                  </a:lnTo>
                  <a:lnTo>
                    <a:pt x="20787" y="5176"/>
                  </a:lnTo>
                  <a:lnTo>
                    <a:pt x="20269" y="5219"/>
                  </a:lnTo>
                  <a:lnTo>
                    <a:pt x="19795" y="5262"/>
                  </a:lnTo>
                  <a:lnTo>
                    <a:pt x="18760" y="5435"/>
                  </a:lnTo>
                  <a:lnTo>
                    <a:pt x="17725" y="5693"/>
                  </a:lnTo>
                  <a:lnTo>
                    <a:pt x="16690" y="6081"/>
                  </a:lnTo>
                  <a:lnTo>
                    <a:pt x="15655" y="6556"/>
                  </a:lnTo>
                  <a:lnTo>
                    <a:pt x="14620" y="7117"/>
                  </a:lnTo>
                  <a:lnTo>
                    <a:pt x="13585" y="7720"/>
                  </a:lnTo>
                  <a:lnTo>
                    <a:pt x="12550" y="8410"/>
                  </a:lnTo>
                  <a:lnTo>
                    <a:pt x="11558" y="9187"/>
                  </a:lnTo>
                  <a:lnTo>
                    <a:pt x="10523" y="9963"/>
                  </a:lnTo>
                  <a:lnTo>
                    <a:pt x="9574" y="10868"/>
                  </a:lnTo>
                  <a:lnTo>
                    <a:pt x="8625" y="11774"/>
                  </a:lnTo>
                  <a:lnTo>
                    <a:pt x="7676" y="12723"/>
                  </a:lnTo>
                  <a:lnTo>
                    <a:pt x="6771" y="13715"/>
                  </a:lnTo>
                  <a:lnTo>
                    <a:pt x="5908" y="14750"/>
                  </a:lnTo>
                  <a:lnTo>
                    <a:pt x="5089" y="15785"/>
                  </a:lnTo>
                  <a:lnTo>
                    <a:pt x="4356" y="16863"/>
                  </a:lnTo>
                  <a:lnTo>
                    <a:pt x="3623" y="17941"/>
                  </a:lnTo>
                  <a:lnTo>
                    <a:pt x="2933" y="19019"/>
                  </a:lnTo>
                  <a:lnTo>
                    <a:pt x="2329" y="20140"/>
                  </a:lnTo>
                  <a:lnTo>
                    <a:pt x="1768" y="21219"/>
                  </a:lnTo>
                  <a:lnTo>
                    <a:pt x="1294" y="22297"/>
                  </a:lnTo>
                  <a:lnTo>
                    <a:pt x="863" y="23332"/>
                  </a:lnTo>
                  <a:lnTo>
                    <a:pt x="561" y="24367"/>
                  </a:lnTo>
                  <a:lnTo>
                    <a:pt x="259" y="25359"/>
                  </a:lnTo>
                  <a:lnTo>
                    <a:pt x="86" y="26350"/>
                  </a:lnTo>
                  <a:lnTo>
                    <a:pt x="0" y="27299"/>
                  </a:lnTo>
                  <a:lnTo>
                    <a:pt x="0" y="28162"/>
                  </a:lnTo>
                  <a:lnTo>
                    <a:pt x="86" y="29024"/>
                  </a:lnTo>
                  <a:lnTo>
                    <a:pt x="173" y="29412"/>
                  </a:lnTo>
                  <a:lnTo>
                    <a:pt x="259" y="29800"/>
                  </a:lnTo>
                  <a:lnTo>
                    <a:pt x="388" y="30145"/>
                  </a:lnTo>
                  <a:lnTo>
                    <a:pt x="561" y="30490"/>
                  </a:lnTo>
                  <a:lnTo>
                    <a:pt x="733" y="30835"/>
                  </a:lnTo>
                  <a:lnTo>
                    <a:pt x="949" y="31137"/>
                  </a:lnTo>
                  <a:lnTo>
                    <a:pt x="949" y="31137"/>
                  </a:lnTo>
                  <a:lnTo>
                    <a:pt x="1251" y="31482"/>
                  </a:lnTo>
                  <a:lnTo>
                    <a:pt x="1639" y="31827"/>
                  </a:lnTo>
                  <a:lnTo>
                    <a:pt x="2113" y="32215"/>
                  </a:lnTo>
                  <a:lnTo>
                    <a:pt x="2674" y="32517"/>
                  </a:lnTo>
                  <a:lnTo>
                    <a:pt x="3321" y="32819"/>
                  </a:lnTo>
                  <a:lnTo>
                    <a:pt x="4011" y="33078"/>
                  </a:lnTo>
                  <a:lnTo>
                    <a:pt x="4744" y="33294"/>
                  </a:lnTo>
                  <a:lnTo>
                    <a:pt x="5520" y="33380"/>
                  </a:lnTo>
                  <a:lnTo>
                    <a:pt x="5908" y="33423"/>
                  </a:lnTo>
                  <a:lnTo>
                    <a:pt x="6339" y="33423"/>
                  </a:lnTo>
                  <a:lnTo>
                    <a:pt x="6728" y="33380"/>
                  </a:lnTo>
                  <a:lnTo>
                    <a:pt x="7159" y="33337"/>
                  </a:lnTo>
                  <a:lnTo>
                    <a:pt x="7547" y="33251"/>
                  </a:lnTo>
                  <a:lnTo>
                    <a:pt x="7978" y="33121"/>
                  </a:lnTo>
                  <a:lnTo>
                    <a:pt x="8366" y="32949"/>
                  </a:lnTo>
                  <a:lnTo>
                    <a:pt x="8798" y="32733"/>
                  </a:lnTo>
                  <a:lnTo>
                    <a:pt x="9186" y="32517"/>
                  </a:lnTo>
                  <a:lnTo>
                    <a:pt x="9574" y="32259"/>
                  </a:lnTo>
                  <a:lnTo>
                    <a:pt x="10005" y="31914"/>
                  </a:lnTo>
                  <a:lnTo>
                    <a:pt x="10393" y="31569"/>
                  </a:lnTo>
                  <a:lnTo>
                    <a:pt x="10738" y="31180"/>
                  </a:lnTo>
                  <a:lnTo>
                    <a:pt x="11126" y="30706"/>
                  </a:lnTo>
                  <a:lnTo>
                    <a:pt x="11471" y="30232"/>
                  </a:lnTo>
                  <a:lnTo>
                    <a:pt x="11860" y="29671"/>
                  </a:lnTo>
                  <a:lnTo>
                    <a:pt x="11860" y="29671"/>
                  </a:lnTo>
                  <a:lnTo>
                    <a:pt x="12679" y="30102"/>
                  </a:lnTo>
                  <a:lnTo>
                    <a:pt x="13541" y="30534"/>
                  </a:lnTo>
                  <a:lnTo>
                    <a:pt x="14404" y="30879"/>
                  </a:lnTo>
                  <a:lnTo>
                    <a:pt x="15266" y="31224"/>
                  </a:lnTo>
                  <a:lnTo>
                    <a:pt x="16172" y="31525"/>
                  </a:lnTo>
                  <a:lnTo>
                    <a:pt x="17078" y="31784"/>
                  </a:lnTo>
                  <a:lnTo>
                    <a:pt x="17940" y="32000"/>
                  </a:lnTo>
                  <a:lnTo>
                    <a:pt x="18846" y="32215"/>
                  </a:lnTo>
                  <a:lnTo>
                    <a:pt x="19795" y="32388"/>
                  </a:lnTo>
                  <a:lnTo>
                    <a:pt x="20700" y="32517"/>
                  </a:lnTo>
                  <a:lnTo>
                    <a:pt x="21606" y="32647"/>
                  </a:lnTo>
                  <a:lnTo>
                    <a:pt x="22512" y="32733"/>
                  </a:lnTo>
                  <a:lnTo>
                    <a:pt x="23460" y="32776"/>
                  </a:lnTo>
                  <a:lnTo>
                    <a:pt x="24366" y="32776"/>
                  </a:lnTo>
                  <a:lnTo>
                    <a:pt x="26220" y="32776"/>
                  </a:lnTo>
                  <a:lnTo>
                    <a:pt x="28075" y="32647"/>
                  </a:lnTo>
                  <a:lnTo>
                    <a:pt x="29886" y="32431"/>
                  </a:lnTo>
                  <a:lnTo>
                    <a:pt x="31697" y="32129"/>
                  </a:lnTo>
                  <a:lnTo>
                    <a:pt x="33465" y="31741"/>
                  </a:lnTo>
                  <a:lnTo>
                    <a:pt x="35190" y="31310"/>
                  </a:lnTo>
                  <a:lnTo>
                    <a:pt x="36872" y="30835"/>
                  </a:lnTo>
                  <a:lnTo>
                    <a:pt x="38554" y="30275"/>
                  </a:lnTo>
                  <a:lnTo>
                    <a:pt x="40150" y="29671"/>
                  </a:lnTo>
                  <a:lnTo>
                    <a:pt x="40150" y="29671"/>
                  </a:lnTo>
                  <a:lnTo>
                    <a:pt x="40452" y="30232"/>
                  </a:lnTo>
                  <a:lnTo>
                    <a:pt x="40797" y="30706"/>
                  </a:lnTo>
                  <a:lnTo>
                    <a:pt x="41142" y="31180"/>
                  </a:lnTo>
                  <a:lnTo>
                    <a:pt x="41530" y="31569"/>
                  </a:lnTo>
                  <a:lnTo>
                    <a:pt x="41875" y="31914"/>
                  </a:lnTo>
                  <a:lnTo>
                    <a:pt x="42263" y="32259"/>
                  </a:lnTo>
                  <a:lnTo>
                    <a:pt x="42651" y="32517"/>
                  </a:lnTo>
                  <a:lnTo>
                    <a:pt x="43039" y="32776"/>
                  </a:lnTo>
                  <a:lnTo>
                    <a:pt x="43471" y="32992"/>
                  </a:lnTo>
                  <a:lnTo>
                    <a:pt x="43859" y="33121"/>
                  </a:lnTo>
                  <a:lnTo>
                    <a:pt x="44290" y="33294"/>
                  </a:lnTo>
                  <a:lnTo>
                    <a:pt x="44678" y="33380"/>
                  </a:lnTo>
                  <a:lnTo>
                    <a:pt x="45109" y="33423"/>
                  </a:lnTo>
                  <a:lnTo>
                    <a:pt x="45497" y="33466"/>
                  </a:lnTo>
                  <a:lnTo>
                    <a:pt x="45886" y="33509"/>
                  </a:lnTo>
                  <a:lnTo>
                    <a:pt x="46317" y="33509"/>
                  </a:lnTo>
                  <a:lnTo>
                    <a:pt x="47093" y="33380"/>
                  </a:lnTo>
                  <a:lnTo>
                    <a:pt x="47826" y="33207"/>
                  </a:lnTo>
                  <a:lnTo>
                    <a:pt x="48516" y="32992"/>
                  </a:lnTo>
                  <a:lnTo>
                    <a:pt x="49206" y="32690"/>
                  </a:lnTo>
                  <a:lnTo>
                    <a:pt x="49767" y="32345"/>
                  </a:lnTo>
                  <a:lnTo>
                    <a:pt x="50284" y="32000"/>
                  </a:lnTo>
                  <a:lnTo>
                    <a:pt x="50716" y="31612"/>
                  </a:lnTo>
                  <a:lnTo>
                    <a:pt x="51061" y="31267"/>
                  </a:lnTo>
                  <a:lnTo>
                    <a:pt x="51061" y="31267"/>
                  </a:lnTo>
                  <a:lnTo>
                    <a:pt x="51406" y="30749"/>
                  </a:lnTo>
                  <a:lnTo>
                    <a:pt x="51708" y="30189"/>
                  </a:lnTo>
                  <a:lnTo>
                    <a:pt x="51923" y="29628"/>
                  </a:lnTo>
                  <a:lnTo>
                    <a:pt x="52139" y="28981"/>
                  </a:lnTo>
                  <a:lnTo>
                    <a:pt x="52268" y="28334"/>
                  </a:lnTo>
                  <a:lnTo>
                    <a:pt x="52354" y="27644"/>
                  </a:lnTo>
                  <a:lnTo>
                    <a:pt x="52398" y="26954"/>
                  </a:lnTo>
                  <a:lnTo>
                    <a:pt x="52398" y="26221"/>
                  </a:lnTo>
                  <a:lnTo>
                    <a:pt x="52311" y="25488"/>
                  </a:lnTo>
                  <a:lnTo>
                    <a:pt x="52225" y="24712"/>
                  </a:lnTo>
                  <a:lnTo>
                    <a:pt x="52053" y="23892"/>
                  </a:lnTo>
                  <a:lnTo>
                    <a:pt x="51880" y="23073"/>
                  </a:lnTo>
                  <a:lnTo>
                    <a:pt x="51621" y="22254"/>
                  </a:lnTo>
                  <a:lnTo>
                    <a:pt x="51319" y="21434"/>
                  </a:lnTo>
                  <a:lnTo>
                    <a:pt x="50974" y="20615"/>
                  </a:lnTo>
                  <a:lnTo>
                    <a:pt x="50586" y="19752"/>
                  </a:lnTo>
                  <a:lnTo>
                    <a:pt x="50586" y="19752"/>
                  </a:lnTo>
                  <a:lnTo>
                    <a:pt x="50026" y="18631"/>
                  </a:lnTo>
                  <a:lnTo>
                    <a:pt x="49336" y="17467"/>
                  </a:lnTo>
                  <a:lnTo>
                    <a:pt x="48603" y="16345"/>
                  </a:lnTo>
                  <a:lnTo>
                    <a:pt x="47826" y="15224"/>
                  </a:lnTo>
                  <a:lnTo>
                    <a:pt x="46921" y="14146"/>
                  </a:lnTo>
                  <a:lnTo>
                    <a:pt x="45972" y="13068"/>
                  </a:lnTo>
                  <a:lnTo>
                    <a:pt x="44980" y="12033"/>
                  </a:lnTo>
                  <a:lnTo>
                    <a:pt x="43902" y="11041"/>
                  </a:lnTo>
                  <a:lnTo>
                    <a:pt x="42737" y="10049"/>
                  </a:lnTo>
                  <a:lnTo>
                    <a:pt x="41530" y="9143"/>
                  </a:lnTo>
                  <a:lnTo>
                    <a:pt x="40236" y="8281"/>
                  </a:lnTo>
                  <a:lnTo>
                    <a:pt x="38899" y="7462"/>
                  </a:lnTo>
                  <a:lnTo>
                    <a:pt x="37476" y="6728"/>
                  </a:lnTo>
                  <a:lnTo>
                    <a:pt x="36010" y="6081"/>
                  </a:lnTo>
                  <a:lnTo>
                    <a:pt x="34457" y="5478"/>
                  </a:lnTo>
                  <a:lnTo>
                    <a:pt x="32905" y="4960"/>
                  </a:lnTo>
                  <a:lnTo>
                    <a:pt x="32905" y="49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77;p74">
              <a:extLst>
                <a:ext uri="{FF2B5EF4-FFF2-40B4-BE49-F238E27FC236}">
                  <a16:creationId xmlns:a16="http://schemas.microsoft.com/office/drawing/2014/main" id="{13E1F447-C3AE-4636-CBC1-53387A8679FB}"/>
                </a:ext>
              </a:extLst>
            </p:cNvPr>
            <p:cNvSpPr/>
            <p:nvPr/>
          </p:nvSpPr>
          <p:spPr>
            <a:xfrm>
              <a:off x="859125" y="3939375"/>
              <a:ext cx="204875" cy="25900"/>
            </a:xfrm>
            <a:custGeom>
              <a:avLst/>
              <a:gdLst/>
              <a:ahLst/>
              <a:cxnLst/>
              <a:rect l="l" t="t" r="r" b="b"/>
              <a:pathLst>
                <a:path w="8195" h="1036" extrusionOk="0">
                  <a:moveTo>
                    <a:pt x="7979" y="1"/>
                  </a:moveTo>
                  <a:lnTo>
                    <a:pt x="7763" y="130"/>
                  </a:lnTo>
                  <a:lnTo>
                    <a:pt x="7461" y="216"/>
                  </a:lnTo>
                  <a:lnTo>
                    <a:pt x="6771" y="389"/>
                  </a:lnTo>
                  <a:lnTo>
                    <a:pt x="5995" y="518"/>
                  </a:lnTo>
                  <a:lnTo>
                    <a:pt x="5046" y="648"/>
                  </a:lnTo>
                  <a:lnTo>
                    <a:pt x="3882" y="734"/>
                  </a:lnTo>
                  <a:lnTo>
                    <a:pt x="2588" y="777"/>
                  </a:lnTo>
                  <a:lnTo>
                    <a:pt x="1337" y="777"/>
                  </a:lnTo>
                  <a:lnTo>
                    <a:pt x="130" y="734"/>
                  </a:lnTo>
                  <a:lnTo>
                    <a:pt x="43" y="777"/>
                  </a:lnTo>
                  <a:lnTo>
                    <a:pt x="0" y="863"/>
                  </a:lnTo>
                  <a:lnTo>
                    <a:pt x="43" y="993"/>
                  </a:lnTo>
                  <a:lnTo>
                    <a:pt x="130" y="1036"/>
                  </a:lnTo>
                  <a:lnTo>
                    <a:pt x="2631" y="1036"/>
                  </a:lnTo>
                  <a:lnTo>
                    <a:pt x="3882" y="993"/>
                  </a:lnTo>
                  <a:lnTo>
                    <a:pt x="5089" y="906"/>
                  </a:lnTo>
                  <a:lnTo>
                    <a:pt x="6038" y="820"/>
                  </a:lnTo>
                  <a:lnTo>
                    <a:pt x="6857" y="648"/>
                  </a:lnTo>
                  <a:lnTo>
                    <a:pt x="7590" y="475"/>
                  </a:lnTo>
                  <a:lnTo>
                    <a:pt x="7849" y="389"/>
                  </a:lnTo>
                  <a:lnTo>
                    <a:pt x="8108" y="260"/>
                  </a:lnTo>
                  <a:lnTo>
                    <a:pt x="8194" y="173"/>
                  </a:lnTo>
                  <a:lnTo>
                    <a:pt x="8151" y="87"/>
                  </a:lnTo>
                  <a:lnTo>
                    <a:pt x="8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78;p74">
              <a:extLst>
                <a:ext uri="{FF2B5EF4-FFF2-40B4-BE49-F238E27FC236}">
                  <a16:creationId xmlns:a16="http://schemas.microsoft.com/office/drawing/2014/main" id="{2D86FC0A-2F17-E594-84ED-8DF00E238EFB}"/>
                </a:ext>
              </a:extLst>
            </p:cNvPr>
            <p:cNvSpPr/>
            <p:nvPr/>
          </p:nvSpPr>
          <p:spPr>
            <a:xfrm>
              <a:off x="258600" y="4335050"/>
              <a:ext cx="365500" cy="320250"/>
            </a:xfrm>
            <a:custGeom>
              <a:avLst/>
              <a:gdLst/>
              <a:ahLst/>
              <a:cxnLst/>
              <a:rect l="l" t="t" r="r" b="b"/>
              <a:pathLst>
                <a:path w="14620" h="12810" extrusionOk="0">
                  <a:moveTo>
                    <a:pt x="14534" y="1"/>
                  </a:moveTo>
                  <a:lnTo>
                    <a:pt x="14404" y="44"/>
                  </a:lnTo>
                  <a:lnTo>
                    <a:pt x="14361" y="130"/>
                  </a:lnTo>
                  <a:lnTo>
                    <a:pt x="14102" y="1467"/>
                  </a:lnTo>
                  <a:lnTo>
                    <a:pt x="13757" y="2847"/>
                  </a:lnTo>
                  <a:lnTo>
                    <a:pt x="13326" y="4141"/>
                  </a:lnTo>
                  <a:lnTo>
                    <a:pt x="12809" y="5435"/>
                  </a:lnTo>
                  <a:lnTo>
                    <a:pt x="12248" y="6642"/>
                  </a:lnTo>
                  <a:lnTo>
                    <a:pt x="11644" y="7807"/>
                  </a:lnTo>
                  <a:lnTo>
                    <a:pt x="11299" y="8324"/>
                  </a:lnTo>
                  <a:lnTo>
                    <a:pt x="10954" y="8885"/>
                  </a:lnTo>
                  <a:lnTo>
                    <a:pt x="10566" y="9359"/>
                  </a:lnTo>
                  <a:lnTo>
                    <a:pt x="10178" y="9833"/>
                  </a:lnTo>
                  <a:lnTo>
                    <a:pt x="9574" y="10523"/>
                  </a:lnTo>
                  <a:lnTo>
                    <a:pt x="8884" y="11127"/>
                  </a:lnTo>
                  <a:lnTo>
                    <a:pt x="8151" y="11602"/>
                  </a:lnTo>
                  <a:lnTo>
                    <a:pt x="7806" y="11817"/>
                  </a:lnTo>
                  <a:lnTo>
                    <a:pt x="7418" y="12033"/>
                  </a:lnTo>
                  <a:lnTo>
                    <a:pt x="7030" y="12162"/>
                  </a:lnTo>
                  <a:lnTo>
                    <a:pt x="6642" y="12292"/>
                  </a:lnTo>
                  <a:lnTo>
                    <a:pt x="6254" y="12421"/>
                  </a:lnTo>
                  <a:lnTo>
                    <a:pt x="5865" y="12464"/>
                  </a:lnTo>
                  <a:lnTo>
                    <a:pt x="5477" y="12507"/>
                  </a:lnTo>
                  <a:lnTo>
                    <a:pt x="5046" y="12550"/>
                  </a:lnTo>
                  <a:lnTo>
                    <a:pt x="4615" y="12507"/>
                  </a:lnTo>
                  <a:lnTo>
                    <a:pt x="4184" y="12464"/>
                  </a:lnTo>
                  <a:lnTo>
                    <a:pt x="3709" y="12335"/>
                  </a:lnTo>
                  <a:lnTo>
                    <a:pt x="3235" y="12205"/>
                  </a:lnTo>
                  <a:lnTo>
                    <a:pt x="2760" y="12033"/>
                  </a:lnTo>
                  <a:lnTo>
                    <a:pt x="2243" y="11774"/>
                  </a:lnTo>
                  <a:lnTo>
                    <a:pt x="1769" y="11515"/>
                  </a:lnTo>
                  <a:lnTo>
                    <a:pt x="1251" y="11170"/>
                  </a:lnTo>
                  <a:lnTo>
                    <a:pt x="734" y="10825"/>
                  </a:lnTo>
                  <a:lnTo>
                    <a:pt x="216" y="10394"/>
                  </a:lnTo>
                  <a:lnTo>
                    <a:pt x="130" y="10351"/>
                  </a:lnTo>
                  <a:lnTo>
                    <a:pt x="0" y="10394"/>
                  </a:lnTo>
                  <a:lnTo>
                    <a:pt x="0" y="10480"/>
                  </a:lnTo>
                  <a:lnTo>
                    <a:pt x="44" y="10610"/>
                  </a:lnTo>
                  <a:lnTo>
                    <a:pt x="561" y="11041"/>
                  </a:lnTo>
                  <a:lnTo>
                    <a:pt x="1079" y="11429"/>
                  </a:lnTo>
                  <a:lnTo>
                    <a:pt x="1639" y="11774"/>
                  </a:lnTo>
                  <a:lnTo>
                    <a:pt x="2157" y="12033"/>
                  </a:lnTo>
                  <a:lnTo>
                    <a:pt x="2631" y="12292"/>
                  </a:lnTo>
                  <a:lnTo>
                    <a:pt x="3149" y="12464"/>
                  </a:lnTo>
                  <a:lnTo>
                    <a:pt x="3666" y="12637"/>
                  </a:lnTo>
                  <a:lnTo>
                    <a:pt x="4140" y="12723"/>
                  </a:lnTo>
                  <a:lnTo>
                    <a:pt x="4615" y="12809"/>
                  </a:lnTo>
                  <a:lnTo>
                    <a:pt x="5477" y="12809"/>
                  </a:lnTo>
                  <a:lnTo>
                    <a:pt x="5909" y="12766"/>
                  </a:lnTo>
                  <a:lnTo>
                    <a:pt x="6340" y="12680"/>
                  </a:lnTo>
                  <a:lnTo>
                    <a:pt x="6728" y="12594"/>
                  </a:lnTo>
                  <a:lnTo>
                    <a:pt x="7159" y="12421"/>
                  </a:lnTo>
                  <a:lnTo>
                    <a:pt x="7547" y="12292"/>
                  </a:lnTo>
                  <a:lnTo>
                    <a:pt x="7935" y="12076"/>
                  </a:lnTo>
                  <a:lnTo>
                    <a:pt x="8324" y="11860"/>
                  </a:lnTo>
                  <a:lnTo>
                    <a:pt x="9057" y="11343"/>
                  </a:lnTo>
                  <a:lnTo>
                    <a:pt x="9747" y="10696"/>
                  </a:lnTo>
                  <a:lnTo>
                    <a:pt x="10394" y="10006"/>
                  </a:lnTo>
                  <a:lnTo>
                    <a:pt x="10782" y="9532"/>
                  </a:lnTo>
                  <a:lnTo>
                    <a:pt x="11170" y="9014"/>
                  </a:lnTo>
                  <a:lnTo>
                    <a:pt x="11515" y="8497"/>
                  </a:lnTo>
                  <a:lnTo>
                    <a:pt x="11860" y="7936"/>
                  </a:lnTo>
                  <a:lnTo>
                    <a:pt x="12507" y="6772"/>
                  </a:lnTo>
                  <a:lnTo>
                    <a:pt x="13067" y="5564"/>
                  </a:lnTo>
                  <a:lnTo>
                    <a:pt x="13585" y="4227"/>
                  </a:lnTo>
                  <a:lnTo>
                    <a:pt x="14016" y="2890"/>
                  </a:lnTo>
                  <a:lnTo>
                    <a:pt x="14361" y="1553"/>
                  </a:lnTo>
                  <a:lnTo>
                    <a:pt x="14620" y="173"/>
                  </a:lnTo>
                  <a:lnTo>
                    <a:pt x="14620" y="87"/>
                  </a:lnTo>
                  <a:lnTo>
                    <a:pt x="145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79;p74">
              <a:extLst>
                <a:ext uri="{FF2B5EF4-FFF2-40B4-BE49-F238E27FC236}">
                  <a16:creationId xmlns:a16="http://schemas.microsoft.com/office/drawing/2014/main" id="{757901BB-7F18-36A6-53E7-1966C764E0C7}"/>
                </a:ext>
              </a:extLst>
            </p:cNvPr>
            <p:cNvSpPr/>
            <p:nvPr/>
          </p:nvSpPr>
          <p:spPr>
            <a:xfrm>
              <a:off x="313575" y="4215375"/>
              <a:ext cx="211350" cy="225375"/>
            </a:xfrm>
            <a:custGeom>
              <a:avLst/>
              <a:gdLst/>
              <a:ahLst/>
              <a:cxnLst/>
              <a:rect l="l" t="t" r="r" b="b"/>
              <a:pathLst>
                <a:path w="8454" h="9015" extrusionOk="0">
                  <a:moveTo>
                    <a:pt x="8281" y="1"/>
                  </a:moveTo>
                  <a:lnTo>
                    <a:pt x="8195" y="44"/>
                  </a:lnTo>
                  <a:lnTo>
                    <a:pt x="44" y="8799"/>
                  </a:lnTo>
                  <a:lnTo>
                    <a:pt x="1" y="8885"/>
                  </a:lnTo>
                  <a:lnTo>
                    <a:pt x="44" y="8971"/>
                  </a:lnTo>
                  <a:lnTo>
                    <a:pt x="130" y="9014"/>
                  </a:lnTo>
                  <a:lnTo>
                    <a:pt x="216" y="8971"/>
                  </a:lnTo>
                  <a:lnTo>
                    <a:pt x="8410" y="217"/>
                  </a:lnTo>
                  <a:lnTo>
                    <a:pt x="8453" y="130"/>
                  </a:lnTo>
                  <a:lnTo>
                    <a:pt x="8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80;p74">
              <a:extLst>
                <a:ext uri="{FF2B5EF4-FFF2-40B4-BE49-F238E27FC236}">
                  <a16:creationId xmlns:a16="http://schemas.microsoft.com/office/drawing/2014/main" id="{B809E02E-5C8D-2A42-76FB-E157FDFD6982}"/>
                </a:ext>
              </a:extLst>
            </p:cNvPr>
            <p:cNvSpPr/>
            <p:nvPr/>
          </p:nvSpPr>
          <p:spPr>
            <a:xfrm>
              <a:off x="1161000" y="4358775"/>
              <a:ext cx="356900" cy="304050"/>
            </a:xfrm>
            <a:custGeom>
              <a:avLst/>
              <a:gdLst/>
              <a:ahLst/>
              <a:cxnLst/>
              <a:rect l="l" t="t" r="r" b="b"/>
              <a:pathLst>
                <a:path w="14276" h="12162" extrusionOk="0">
                  <a:moveTo>
                    <a:pt x="87" y="1"/>
                  </a:moveTo>
                  <a:lnTo>
                    <a:pt x="0" y="44"/>
                  </a:lnTo>
                  <a:lnTo>
                    <a:pt x="0" y="173"/>
                  </a:lnTo>
                  <a:lnTo>
                    <a:pt x="259" y="1338"/>
                  </a:lnTo>
                  <a:lnTo>
                    <a:pt x="647" y="2588"/>
                  </a:lnTo>
                  <a:lnTo>
                    <a:pt x="1035" y="3839"/>
                  </a:lnTo>
                  <a:lnTo>
                    <a:pt x="1553" y="5089"/>
                  </a:lnTo>
                  <a:lnTo>
                    <a:pt x="2114" y="6340"/>
                  </a:lnTo>
                  <a:lnTo>
                    <a:pt x="2717" y="7548"/>
                  </a:lnTo>
                  <a:lnTo>
                    <a:pt x="3062" y="8108"/>
                  </a:lnTo>
                  <a:lnTo>
                    <a:pt x="3451" y="8669"/>
                  </a:lnTo>
                  <a:lnTo>
                    <a:pt x="3796" y="9186"/>
                  </a:lnTo>
                  <a:lnTo>
                    <a:pt x="4227" y="9661"/>
                  </a:lnTo>
                  <a:lnTo>
                    <a:pt x="4831" y="10308"/>
                  </a:lnTo>
                  <a:lnTo>
                    <a:pt x="5477" y="10868"/>
                  </a:lnTo>
                  <a:lnTo>
                    <a:pt x="6124" y="11343"/>
                  </a:lnTo>
                  <a:lnTo>
                    <a:pt x="6512" y="11558"/>
                  </a:lnTo>
                  <a:lnTo>
                    <a:pt x="6857" y="11731"/>
                  </a:lnTo>
                  <a:lnTo>
                    <a:pt x="7246" y="11860"/>
                  </a:lnTo>
                  <a:lnTo>
                    <a:pt x="7634" y="11990"/>
                  </a:lnTo>
                  <a:lnTo>
                    <a:pt x="8022" y="12076"/>
                  </a:lnTo>
                  <a:lnTo>
                    <a:pt x="8453" y="12119"/>
                  </a:lnTo>
                  <a:lnTo>
                    <a:pt x="8841" y="12162"/>
                  </a:lnTo>
                  <a:lnTo>
                    <a:pt x="9272" y="12119"/>
                  </a:lnTo>
                  <a:lnTo>
                    <a:pt x="9704" y="12076"/>
                  </a:lnTo>
                  <a:lnTo>
                    <a:pt x="10178" y="11990"/>
                  </a:lnTo>
                  <a:lnTo>
                    <a:pt x="10653" y="11860"/>
                  </a:lnTo>
                  <a:lnTo>
                    <a:pt x="11127" y="11731"/>
                  </a:lnTo>
                  <a:lnTo>
                    <a:pt x="11601" y="11515"/>
                  </a:lnTo>
                  <a:lnTo>
                    <a:pt x="12119" y="11256"/>
                  </a:lnTo>
                  <a:lnTo>
                    <a:pt x="12636" y="10954"/>
                  </a:lnTo>
                  <a:lnTo>
                    <a:pt x="13154" y="10609"/>
                  </a:lnTo>
                  <a:lnTo>
                    <a:pt x="13671" y="10178"/>
                  </a:lnTo>
                  <a:lnTo>
                    <a:pt x="14232" y="9747"/>
                  </a:lnTo>
                  <a:lnTo>
                    <a:pt x="14275" y="9661"/>
                  </a:lnTo>
                  <a:lnTo>
                    <a:pt x="14232" y="9531"/>
                  </a:lnTo>
                  <a:lnTo>
                    <a:pt x="14146" y="9488"/>
                  </a:lnTo>
                  <a:lnTo>
                    <a:pt x="14059" y="9531"/>
                  </a:lnTo>
                  <a:lnTo>
                    <a:pt x="13499" y="9963"/>
                  </a:lnTo>
                  <a:lnTo>
                    <a:pt x="12981" y="10351"/>
                  </a:lnTo>
                  <a:lnTo>
                    <a:pt x="12464" y="10696"/>
                  </a:lnTo>
                  <a:lnTo>
                    <a:pt x="11989" y="10998"/>
                  </a:lnTo>
                  <a:lnTo>
                    <a:pt x="11515" y="11256"/>
                  </a:lnTo>
                  <a:lnTo>
                    <a:pt x="11041" y="11429"/>
                  </a:lnTo>
                  <a:lnTo>
                    <a:pt x="10566" y="11601"/>
                  </a:lnTo>
                  <a:lnTo>
                    <a:pt x="10092" y="11731"/>
                  </a:lnTo>
                  <a:lnTo>
                    <a:pt x="9661" y="11817"/>
                  </a:lnTo>
                  <a:lnTo>
                    <a:pt x="9272" y="11860"/>
                  </a:lnTo>
                  <a:lnTo>
                    <a:pt x="8453" y="11860"/>
                  </a:lnTo>
                  <a:lnTo>
                    <a:pt x="8065" y="11817"/>
                  </a:lnTo>
                  <a:lnTo>
                    <a:pt x="7677" y="11731"/>
                  </a:lnTo>
                  <a:lnTo>
                    <a:pt x="7332" y="11601"/>
                  </a:lnTo>
                  <a:lnTo>
                    <a:pt x="6987" y="11472"/>
                  </a:lnTo>
                  <a:lnTo>
                    <a:pt x="6642" y="11299"/>
                  </a:lnTo>
                  <a:lnTo>
                    <a:pt x="6297" y="11084"/>
                  </a:lnTo>
                  <a:lnTo>
                    <a:pt x="5607" y="10653"/>
                  </a:lnTo>
                  <a:lnTo>
                    <a:pt x="5003" y="10092"/>
                  </a:lnTo>
                  <a:lnTo>
                    <a:pt x="4442" y="9488"/>
                  </a:lnTo>
                  <a:lnTo>
                    <a:pt x="4054" y="9014"/>
                  </a:lnTo>
                  <a:lnTo>
                    <a:pt x="3666" y="8496"/>
                  </a:lnTo>
                  <a:lnTo>
                    <a:pt x="3321" y="7936"/>
                  </a:lnTo>
                  <a:lnTo>
                    <a:pt x="2976" y="7375"/>
                  </a:lnTo>
                  <a:lnTo>
                    <a:pt x="2372" y="6211"/>
                  </a:lnTo>
                  <a:lnTo>
                    <a:pt x="1812" y="5003"/>
                  </a:lnTo>
                  <a:lnTo>
                    <a:pt x="1337" y="3753"/>
                  </a:lnTo>
                  <a:lnTo>
                    <a:pt x="906" y="2502"/>
                  </a:lnTo>
                  <a:lnTo>
                    <a:pt x="561" y="125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81;p74">
              <a:extLst>
                <a:ext uri="{FF2B5EF4-FFF2-40B4-BE49-F238E27FC236}">
                  <a16:creationId xmlns:a16="http://schemas.microsoft.com/office/drawing/2014/main" id="{2633F2A9-3961-2746-3235-858008DCE79E}"/>
                </a:ext>
              </a:extLst>
            </p:cNvPr>
            <p:cNvSpPr/>
            <p:nvPr/>
          </p:nvSpPr>
          <p:spPr>
            <a:xfrm>
              <a:off x="1227850" y="4212150"/>
              <a:ext cx="197325" cy="135875"/>
            </a:xfrm>
            <a:custGeom>
              <a:avLst/>
              <a:gdLst/>
              <a:ahLst/>
              <a:cxnLst/>
              <a:rect l="l" t="t" r="r" b="b"/>
              <a:pathLst>
                <a:path w="7893" h="5435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87" y="259"/>
                  </a:lnTo>
                  <a:lnTo>
                    <a:pt x="7677" y="5391"/>
                  </a:lnTo>
                  <a:lnTo>
                    <a:pt x="7763" y="5434"/>
                  </a:lnTo>
                  <a:lnTo>
                    <a:pt x="7849" y="5348"/>
                  </a:lnTo>
                  <a:lnTo>
                    <a:pt x="7892" y="5262"/>
                  </a:lnTo>
                  <a:lnTo>
                    <a:pt x="7849" y="5176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82;p74">
              <a:extLst>
                <a:ext uri="{FF2B5EF4-FFF2-40B4-BE49-F238E27FC236}">
                  <a16:creationId xmlns:a16="http://schemas.microsoft.com/office/drawing/2014/main" id="{84E075E0-424D-9960-FE53-28642A5E78CC}"/>
                </a:ext>
              </a:extLst>
            </p:cNvPr>
            <p:cNvSpPr/>
            <p:nvPr/>
          </p:nvSpPr>
          <p:spPr>
            <a:xfrm>
              <a:off x="1033775" y="4055825"/>
              <a:ext cx="67950" cy="61475"/>
            </a:xfrm>
            <a:custGeom>
              <a:avLst/>
              <a:gdLst/>
              <a:ahLst/>
              <a:cxnLst/>
              <a:rect l="l" t="t" r="r" b="b"/>
              <a:pathLst>
                <a:path w="2718" h="2459" extrusionOk="0">
                  <a:moveTo>
                    <a:pt x="1941" y="216"/>
                  </a:moveTo>
                  <a:lnTo>
                    <a:pt x="1941" y="216"/>
                  </a:lnTo>
                  <a:lnTo>
                    <a:pt x="2157" y="389"/>
                  </a:lnTo>
                  <a:lnTo>
                    <a:pt x="2373" y="561"/>
                  </a:lnTo>
                  <a:lnTo>
                    <a:pt x="2502" y="777"/>
                  </a:lnTo>
                  <a:lnTo>
                    <a:pt x="2631" y="1035"/>
                  </a:lnTo>
                  <a:lnTo>
                    <a:pt x="2718" y="1251"/>
                  </a:lnTo>
                  <a:lnTo>
                    <a:pt x="2718" y="1467"/>
                  </a:lnTo>
                  <a:lnTo>
                    <a:pt x="2674" y="1725"/>
                  </a:lnTo>
                  <a:lnTo>
                    <a:pt x="2588" y="1941"/>
                  </a:lnTo>
                  <a:lnTo>
                    <a:pt x="2588" y="1941"/>
                  </a:lnTo>
                  <a:lnTo>
                    <a:pt x="2459" y="2114"/>
                  </a:lnTo>
                  <a:lnTo>
                    <a:pt x="2286" y="2286"/>
                  </a:lnTo>
                  <a:lnTo>
                    <a:pt x="2071" y="2372"/>
                  </a:lnTo>
                  <a:lnTo>
                    <a:pt x="1855" y="2459"/>
                  </a:lnTo>
                  <a:lnTo>
                    <a:pt x="1596" y="2459"/>
                  </a:lnTo>
                  <a:lnTo>
                    <a:pt x="1338" y="2415"/>
                  </a:lnTo>
                  <a:lnTo>
                    <a:pt x="1036" y="2372"/>
                  </a:lnTo>
                  <a:lnTo>
                    <a:pt x="777" y="2243"/>
                  </a:lnTo>
                  <a:lnTo>
                    <a:pt x="777" y="2243"/>
                  </a:lnTo>
                  <a:lnTo>
                    <a:pt x="561" y="2070"/>
                  </a:lnTo>
                  <a:lnTo>
                    <a:pt x="346" y="1898"/>
                  </a:lnTo>
                  <a:lnTo>
                    <a:pt x="173" y="1682"/>
                  </a:lnTo>
                  <a:lnTo>
                    <a:pt x="87" y="1467"/>
                  </a:lnTo>
                  <a:lnTo>
                    <a:pt x="1" y="1208"/>
                  </a:lnTo>
                  <a:lnTo>
                    <a:pt x="1" y="992"/>
                  </a:lnTo>
                  <a:lnTo>
                    <a:pt x="1" y="734"/>
                  </a:lnTo>
                  <a:lnTo>
                    <a:pt x="87" y="518"/>
                  </a:lnTo>
                  <a:lnTo>
                    <a:pt x="87" y="518"/>
                  </a:lnTo>
                  <a:lnTo>
                    <a:pt x="259" y="345"/>
                  </a:lnTo>
                  <a:lnTo>
                    <a:pt x="432" y="216"/>
                  </a:lnTo>
                  <a:lnTo>
                    <a:pt x="648" y="87"/>
                  </a:lnTo>
                  <a:lnTo>
                    <a:pt x="863" y="44"/>
                  </a:lnTo>
                  <a:lnTo>
                    <a:pt x="1122" y="0"/>
                  </a:lnTo>
                  <a:lnTo>
                    <a:pt x="1381" y="44"/>
                  </a:lnTo>
                  <a:lnTo>
                    <a:pt x="1639" y="87"/>
                  </a:lnTo>
                  <a:lnTo>
                    <a:pt x="1941" y="216"/>
                  </a:lnTo>
                  <a:lnTo>
                    <a:pt x="1941" y="21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83;p74">
              <a:extLst>
                <a:ext uri="{FF2B5EF4-FFF2-40B4-BE49-F238E27FC236}">
                  <a16:creationId xmlns:a16="http://schemas.microsoft.com/office/drawing/2014/main" id="{4FC44A45-BA19-3735-BCC7-7CB827D6D395}"/>
                </a:ext>
              </a:extLst>
            </p:cNvPr>
            <p:cNvSpPr/>
            <p:nvPr/>
          </p:nvSpPr>
          <p:spPr>
            <a:xfrm>
              <a:off x="685550" y="4018100"/>
              <a:ext cx="411875" cy="247975"/>
            </a:xfrm>
            <a:custGeom>
              <a:avLst/>
              <a:gdLst/>
              <a:ahLst/>
              <a:cxnLst/>
              <a:rect l="l" t="t" r="r" b="b"/>
              <a:pathLst>
                <a:path w="16475" h="9919" extrusionOk="0">
                  <a:moveTo>
                    <a:pt x="0" y="0"/>
                  </a:moveTo>
                  <a:lnTo>
                    <a:pt x="13024" y="0"/>
                  </a:lnTo>
                  <a:lnTo>
                    <a:pt x="13024" y="0"/>
                  </a:lnTo>
                  <a:lnTo>
                    <a:pt x="13024" y="690"/>
                  </a:lnTo>
                  <a:lnTo>
                    <a:pt x="13024" y="690"/>
                  </a:lnTo>
                  <a:lnTo>
                    <a:pt x="13412" y="776"/>
                  </a:lnTo>
                  <a:lnTo>
                    <a:pt x="13757" y="863"/>
                  </a:lnTo>
                  <a:lnTo>
                    <a:pt x="14102" y="992"/>
                  </a:lnTo>
                  <a:lnTo>
                    <a:pt x="14447" y="1121"/>
                  </a:lnTo>
                  <a:lnTo>
                    <a:pt x="14749" y="1337"/>
                  </a:lnTo>
                  <a:lnTo>
                    <a:pt x="15051" y="1553"/>
                  </a:lnTo>
                  <a:lnTo>
                    <a:pt x="15310" y="1811"/>
                  </a:lnTo>
                  <a:lnTo>
                    <a:pt x="15568" y="2070"/>
                  </a:lnTo>
                  <a:lnTo>
                    <a:pt x="15568" y="2070"/>
                  </a:lnTo>
                  <a:lnTo>
                    <a:pt x="15784" y="2372"/>
                  </a:lnTo>
                  <a:lnTo>
                    <a:pt x="16000" y="2674"/>
                  </a:lnTo>
                  <a:lnTo>
                    <a:pt x="16129" y="3019"/>
                  </a:lnTo>
                  <a:lnTo>
                    <a:pt x="16302" y="3407"/>
                  </a:lnTo>
                  <a:lnTo>
                    <a:pt x="16388" y="3752"/>
                  </a:lnTo>
                  <a:lnTo>
                    <a:pt x="16474" y="4140"/>
                  </a:lnTo>
                  <a:lnTo>
                    <a:pt x="16474" y="4571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31" y="5348"/>
                  </a:lnTo>
                  <a:lnTo>
                    <a:pt x="16345" y="5736"/>
                  </a:lnTo>
                  <a:lnTo>
                    <a:pt x="16215" y="6124"/>
                  </a:lnTo>
                  <a:lnTo>
                    <a:pt x="16086" y="6469"/>
                  </a:lnTo>
                  <a:lnTo>
                    <a:pt x="15870" y="6814"/>
                  </a:lnTo>
                  <a:lnTo>
                    <a:pt x="15698" y="7159"/>
                  </a:lnTo>
                  <a:lnTo>
                    <a:pt x="15439" y="7418"/>
                  </a:lnTo>
                  <a:lnTo>
                    <a:pt x="15180" y="7719"/>
                  </a:lnTo>
                  <a:lnTo>
                    <a:pt x="15180" y="7719"/>
                  </a:lnTo>
                  <a:lnTo>
                    <a:pt x="14878" y="7935"/>
                  </a:lnTo>
                  <a:lnTo>
                    <a:pt x="14577" y="8151"/>
                  </a:lnTo>
                  <a:lnTo>
                    <a:pt x="14232" y="8366"/>
                  </a:lnTo>
                  <a:lnTo>
                    <a:pt x="13887" y="8496"/>
                  </a:lnTo>
                  <a:lnTo>
                    <a:pt x="13542" y="8625"/>
                  </a:lnTo>
                  <a:lnTo>
                    <a:pt x="13153" y="8668"/>
                  </a:lnTo>
                  <a:lnTo>
                    <a:pt x="12765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1946" y="8668"/>
                  </a:lnTo>
                  <a:lnTo>
                    <a:pt x="11515" y="8539"/>
                  </a:lnTo>
                  <a:lnTo>
                    <a:pt x="11127" y="8409"/>
                  </a:lnTo>
                  <a:lnTo>
                    <a:pt x="10738" y="8194"/>
                  </a:lnTo>
                  <a:lnTo>
                    <a:pt x="10738" y="8194"/>
                  </a:lnTo>
                  <a:lnTo>
                    <a:pt x="10264" y="8798"/>
                  </a:lnTo>
                  <a:lnTo>
                    <a:pt x="9746" y="9272"/>
                  </a:lnTo>
                  <a:lnTo>
                    <a:pt x="9272" y="9617"/>
                  </a:lnTo>
                  <a:lnTo>
                    <a:pt x="8798" y="9919"/>
                  </a:lnTo>
                  <a:lnTo>
                    <a:pt x="4270" y="9919"/>
                  </a:lnTo>
                  <a:lnTo>
                    <a:pt x="4270" y="9919"/>
                  </a:lnTo>
                  <a:lnTo>
                    <a:pt x="3838" y="9660"/>
                  </a:lnTo>
                  <a:lnTo>
                    <a:pt x="3407" y="9358"/>
                  </a:lnTo>
                  <a:lnTo>
                    <a:pt x="2976" y="8970"/>
                  </a:lnTo>
                  <a:lnTo>
                    <a:pt x="2588" y="8582"/>
                  </a:lnTo>
                  <a:lnTo>
                    <a:pt x="2243" y="8108"/>
                  </a:lnTo>
                  <a:lnTo>
                    <a:pt x="1898" y="7633"/>
                  </a:lnTo>
                  <a:lnTo>
                    <a:pt x="1553" y="7073"/>
                  </a:lnTo>
                  <a:lnTo>
                    <a:pt x="1251" y="6469"/>
                  </a:lnTo>
                  <a:lnTo>
                    <a:pt x="992" y="5822"/>
                  </a:lnTo>
                  <a:lnTo>
                    <a:pt x="733" y="5132"/>
                  </a:lnTo>
                  <a:lnTo>
                    <a:pt x="518" y="4399"/>
                  </a:lnTo>
                  <a:lnTo>
                    <a:pt x="345" y="3623"/>
                  </a:lnTo>
                  <a:lnTo>
                    <a:pt x="216" y="2803"/>
                  </a:lnTo>
                  <a:lnTo>
                    <a:pt x="86" y="1898"/>
                  </a:lnTo>
                  <a:lnTo>
                    <a:pt x="43" y="99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981" y="2027"/>
                  </a:moveTo>
                  <a:lnTo>
                    <a:pt x="12981" y="2027"/>
                  </a:lnTo>
                  <a:lnTo>
                    <a:pt x="12895" y="2803"/>
                  </a:lnTo>
                  <a:lnTo>
                    <a:pt x="12765" y="3536"/>
                  </a:lnTo>
                  <a:lnTo>
                    <a:pt x="12593" y="4226"/>
                  </a:lnTo>
                  <a:lnTo>
                    <a:pt x="12420" y="4916"/>
                  </a:lnTo>
                  <a:lnTo>
                    <a:pt x="12205" y="5520"/>
                  </a:lnTo>
                  <a:lnTo>
                    <a:pt x="11989" y="6081"/>
                  </a:lnTo>
                  <a:lnTo>
                    <a:pt x="11773" y="6598"/>
                  </a:lnTo>
                  <a:lnTo>
                    <a:pt x="11515" y="7073"/>
                  </a:lnTo>
                  <a:lnTo>
                    <a:pt x="11515" y="7073"/>
                  </a:lnTo>
                  <a:lnTo>
                    <a:pt x="11730" y="7202"/>
                  </a:lnTo>
                  <a:lnTo>
                    <a:pt x="11946" y="7288"/>
                  </a:lnTo>
                  <a:lnTo>
                    <a:pt x="12205" y="7331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722" y="7374"/>
                  </a:lnTo>
                  <a:lnTo>
                    <a:pt x="12981" y="7374"/>
                  </a:lnTo>
                  <a:lnTo>
                    <a:pt x="13455" y="7245"/>
                  </a:lnTo>
                  <a:lnTo>
                    <a:pt x="13887" y="7029"/>
                  </a:lnTo>
                  <a:lnTo>
                    <a:pt x="14275" y="6728"/>
                  </a:lnTo>
                  <a:lnTo>
                    <a:pt x="14275" y="6728"/>
                  </a:lnTo>
                  <a:lnTo>
                    <a:pt x="14620" y="6339"/>
                  </a:lnTo>
                  <a:lnTo>
                    <a:pt x="14878" y="5908"/>
                  </a:lnTo>
                  <a:lnTo>
                    <a:pt x="15051" y="5391"/>
                  </a:lnTo>
                  <a:lnTo>
                    <a:pt x="15094" y="5132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571"/>
                  </a:lnTo>
                  <a:lnTo>
                    <a:pt x="15137" y="4313"/>
                  </a:lnTo>
                  <a:lnTo>
                    <a:pt x="15008" y="3795"/>
                  </a:lnTo>
                  <a:lnTo>
                    <a:pt x="14792" y="3321"/>
                  </a:lnTo>
                  <a:lnTo>
                    <a:pt x="14533" y="2933"/>
                  </a:lnTo>
                  <a:lnTo>
                    <a:pt x="14533" y="2933"/>
                  </a:lnTo>
                  <a:lnTo>
                    <a:pt x="14188" y="2588"/>
                  </a:lnTo>
                  <a:lnTo>
                    <a:pt x="13843" y="2329"/>
                  </a:lnTo>
                  <a:lnTo>
                    <a:pt x="13412" y="2156"/>
                  </a:lnTo>
                  <a:lnTo>
                    <a:pt x="12981" y="2027"/>
                  </a:lnTo>
                  <a:lnTo>
                    <a:pt x="12981" y="20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84;p74">
              <a:extLst>
                <a:ext uri="{FF2B5EF4-FFF2-40B4-BE49-F238E27FC236}">
                  <a16:creationId xmlns:a16="http://schemas.microsoft.com/office/drawing/2014/main" id="{33C79D8A-B96D-6034-8D43-F649CB7BAE97}"/>
                </a:ext>
              </a:extLst>
            </p:cNvPr>
            <p:cNvSpPr/>
            <p:nvPr/>
          </p:nvSpPr>
          <p:spPr>
            <a:xfrm>
              <a:off x="682300" y="4014850"/>
              <a:ext cx="418350" cy="254475"/>
            </a:xfrm>
            <a:custGeom>
              <a:avLst/>
              <a:gdLst/>
              <a:ahLst/>
              <a:cxnLst/>
              <a:rect l="l" t="t" r="r" b="b"/>
              <a:pathLst>
                <a:path w="16734" h="10179" extrusionOk="0">
                  <a:moveTo>
                    <a:pt x="13240" y="2329"/>
                  </a:moveTo>
                  <a:lnTo>
                    <a:pt x="13585" y="2416"/>
                  </a:lnTo>
                  <a:lnTo>
                    <a:pt x="13887" y="2588"/>
                  </a:lnTo>
                  <a:lnTo>
                    <a:pt x="14232" y="2804"/>
                  </a:lnTo>
                  <a:lnTo>
                    <a:pt x="14534" y="3149"/>
                  </a:lnTo>
                  <a:lnTo>
                    <a:pt x="14836" y="3537"/>
                  </a:lnTo>
                  <a:lnTo>
                    <a:pt x="15008" y="4011"/>
                  </a:lnTo>
                  <a:lnTo>
                    <a:pt x="15095" y="4486"/>
                  </a:lnTo>
                  <a:lnTo>
                    <a:pt x="15138" y="5003"/>
                  </a:lnTo>
                  <a:lnTo>
                    <a:pt x="15052" y="5478"/>
                  </a:lnTo>
                  <a:lnTo>
                    <a:pt x="14879" y="5952"/>
                  </a:lnTo>
                  <a:lnTo>
                    <a:pt x="14620" y="6383"/>
                  </a:lnTo>
                  <a:lnTo>
                    <a:pt x="14318" y="6771"/>
                  </a:lnTo>
                  <a:lnTo>
                    <a:pt x="13930" y="7030"/>
                  </a:lnTo>
                  <a:lnTo>
                    <a:pt x="13499" y="7246"/>
                  </a:lnTo>
                  <a:lnTo>
                    <a:pt x="13068" y="7332"/>
                  </a:lnTo>
                  <a:lnTo>
                    <a:pt x="12593" y="7375"/>
                  </a:lnTo>
                  <a:lnTo>
                    <a:pt x="12378" y="7332"/>
                  </a:lnTo>
                  <a:lnTo>
                    <a:pt x="12119" y="7289"/>
                  </a:lnTo>
                  <a:lnTo>
                    <a:pt x="11817" y="7159"/>
                  </a:lnTo>
                  <a:lnTo>
                    <a:pt x="12076" y="6642"/>
                  </a:lnTo>
                  <a:lnTo>
                    <a:pt x="12335" y="6124"/>
                  </a:lnTo>
                  <a:lnTo>
                    <a:pt x="12550" y="5564"/>
                  </a:lnTo>
                  <a:lnTo>
                    <a:pt x="12723" y="4917"/>
                  </a:lnTo>
                  <a:lnTo>
                    <a:pt x="12895" y="4313"/>
                  </a:lnTo>
                  <a:lnTo>
                    <a:pt x="13025" y="3709"/>
                  </a:lnTo>
                  <a:lnTo>
                    <a:pt x="13154" y="3019"/>
                  </a:lnTo>
                  <a:lnTo>
                    <a:pt x="13240" y="2329"/>
                  </a:lnTo>
                  <a:close/>
                  <a:moveTo>
                    <a:pt x="13111" y="2028"/>
                  </a:moveTo>
                  <a:lnTo>
                    <a:pt x="13025" y="2071"/>
                  </a:lnTo>
                  <a:lnTo>
                    <a:pt x="12938" y="2157"/>
                  </a:lnTo>
                  <a:lnTo>
                    <a:pt x="12895" y="2890"/>
                  </a:lnTo>
                  <a:lnTo>
                    <a:pt x="12766" y="3580"/>
                  </a:lnTo>
                  <a:lnTo>
                    <a:pt x="12637" y="4227"/>
                  </a:lnTo>
                  <a:lnTo>
                    <a:pt x="12464" y="4831"/>
                  </a:lnTo>
                  <a:lnTo>
                    <a:pt x="12248" y="5478"/>
                  </a:lnTo>
                  <a:lnTo>
                    <a:pt x="12033" y="6081"/>
                  </a:lnTo>
                  <a:lnTo>
                    <a:pt x="11774" y="6642"/>
                  </a:lnTo>
                  <a:lnTo>
                    <a:pt x="11515" y="7159"/>
                  </a:lnTo>
                  <a:lnTo>
                    <a:pt x="11472" y="7246"/>
                  </a:lnTo>
                  <a:lnTo>
                    <a:pt x="11558" y="7332"/>
                  </a:lnTo>
                  <a:lnTo>
                    <a:pt x="11817" y="7461"/>
                  </a:lnTo>
                  <a:lnTo>
                    <a:pt x="12076" y="7548"/>
                  </a:lnTo>
                  <a:lnTo>
                    <a:pt x="12335" y="7634"/>
                  </a:lnTo>
                  <a:lnTo>
                    <a:pt x="13111" y="7634"/>
                  </a:lnTo>
                  <a:lnTo>
                    <a:pt x="13370" y="7591"/>
                  </a:lnTo>
                  <a:lnTo>
                    <a:pt x="13585" y="7504"/>
                  </a:lnTo>
                  <a:lnTo>
                    <a:pt x="13844" y="7418"/>
                  </a:lnTo>
                  <a:lnTo>
                    <a:pt x="14060" y="7289"/>
                  </a:lnTo>
                  <a:lnTo>
                    <a:pt x="14491" y="6944"/>
                  </a:lnTo>
                  <a:lnTo>
                    <a:pt x="14663" y="6771"/>
                  </a:lnTo>
                  <a:lnTo>
                    <a:pt x="14836" y="6556"/>
                  </a:lnTo>
                  <a:lnTo>
                    <a:pt x="15008" y="6340"/>
                  </a:lnTo>
                  <a:lnTo>
                    <a:pt x="15138" y="6081"/>
                  </a:lnTo>
                  <a:lnTo>
                    <a:pt x="15310" y="5564"/>
                  </a:lnTo>
                  <a:lnTo>
                    <a:pt x="15397" y="5305"/>
                  </a:lnTo>
                  <a:lnTo>
                    <a:pt x="15397" y="5003"/>
                  </a:lnTo>
                  <a:lnTo>
                    <a:pt x="15397" y="4744"/>
                  </a:lnTo>
                  <a:lnTo>
                    <a:pt x="15397" y="4443"/>
                  </a:lnTo>
                  <a:lnTo>
                    <a:pt x="15267" y="3925"/>
                  </a:lnTo>
                  <a:lnTo>
                    <a:pt x="15181" y="3666"/>
                  </a:lnTo>
                  <a:lnTo>
                    <a:pt x="15052" y="3408"/>
                  </a:lnTo>
                  <a:lnTo>
                    <a:pt x="14922" y="3192"/>
                  </a:lnTo>
                  <a:lnTo>
                    <a:pt x="14750" y="2933"/>
                  </a:lnTo>
                  <a:lnTo>
                    <a:pt x="14405" y="2588"/>
                  </a:lnTo>
                  <a:lnTo>
                    <a:pt x="14017" y="2329"/>
                  </a:lnTo>
                  <a:lnTo>
                    <a:pt x="13585" y="2157"/>
                  </a:lnTo>
                  <a:lnTo>
                    <a:pt x="13111" y="2028"/>
                  </a:lnTo>
                  <a:close/>
                  <a:moveTo>
                    <a:pt x="13025" y="259"/>
                  </a:moveTo>
                  <a:lnTo>
                    <a:pt x="13025" y="475"/>
                  </a:lnTo>
                  <a:lnTo>
                    <a:pt x="13025" y="820"/>
                  </a:lnTo>
                  <a:lnTo>
                    <a:pt x="13068" y="906"/>
                  </a:lnTo>
                  <a:lnTo>
                    <a:pt x="13154" y="949"/>
                  </a:lnTo>
                  <a:lnTo>
                    <a:pt x="13154" y="993"/>
                  </a:lnTo>
                  <a:lnTo>
                    <a:pt x="13499" y="1036"/>
                  </a:lnTo>
                  <a:lnTo>
                    <a:pt x="13844" y="1122"/>
                  </a:lnTo>
                  <a:lnTo>
                    <a:pt x="14189" y="1251"/>
                  </a:lnTo>
                  <a:lnTo>
                    <a:pt x="14491" y="1381"/>
                  </a:lnTo>
                  <a:lnTo>
                    <a:pt x="14793" y="1553"/>
                  </a:lnTo>
                  <a:lnTo>
                    <a:pt x="15095" y="1769"/>
                  </a:lnTo>
                  <a:lnTo>
                    <a:pt x="15353" y="2028"/>
                  </a:lnTo>
                  <a:lnTo>
                    <a:pt x="15569" y="2286"/>
                  </a:lnTo>
                  <a:lnTo>
                    <a:pt x="15785" y="2588"/>
                  </a:lnTo>
                  <a:lnTo>
                    <a:pt x="16000" y="2890"/>
                  </a:lnTo>
                  <a:lnTo>
                    <a:pt x="16173" y="3235"/>
                  </a:lnTo>
                  <a:lnTo>
                    <a:pt x="16302" y="3580"/>
                  </a:lnTo>
                  <a:lnTo>
                    <a:pt x="16388" y="3925"/>
                  </a:lnTo>
                  <a:lnTo>
                    <a:pt x="16432" y="4313"/>
                  </a:lnTo>
                  <a:lnTo>
                    <a:pt x="16475" y="4701"/>
                  </a:lnTo>
                  <a:lnTo>
                    <a:pt x="16475" y="5089"/>
                  </a:lnTo>
                  <a:lnTo>
                    <a:pt x="16432" y="5478"/>
                  </a:lnTo>
                  <a:lnTo>
                    <a:pt x="16345" y="5823"/>
                  </a:lnTo>
                  <a:lnTo>
                    <a:pt x="16216" y="6211"/>
                  </a:lnTo>
                  <a:lnTo>
                    <a:pt x="16087" y="6513"/>
                  </a:lnTo>
                  <a:lnTo>
                    <a:pt x="15914" y="6858"/>
                  </a:lnTo>
                  <a:lnTo>
                    <a:pt x="15698" y="7159"/>
                  </a:lnTo>
                  <a:lnTo>
                    <a:pt x="15483" y="7461"/>
                  </a:lnTo>
                  <a:lnTo>
                    <a:pt x="15224" y="7720"/>
                  </a:lnTo>
                  <a:lnTo>
                    <a:pt x="14922" y="7979"/>
                  </a:lnTo>
                  <a:lnTo>
                    <a:pt x="14620" y="8194"/>
                  </a:lnTo>
                  <a:lnTo>
                    <a:pt x="14275" y="8367"/>
                  </a:lnTo>
                  <a:lnTo>
                    <a:pt x="13973" y="8496"/>
                  </a:lnTo>
                  <a:lnTo>
                    <a:pt x="13628" y="8626"/>
                  </a:lnTo>
                  <a:lnTo>
                    <a:pt x="13240" y="8669"/>
                  </a:lnTo>
                  <a:lnTo>
                    <a:pt x="12895" y="8712"/>
                  </a:lnTo>
                  <a:lnTo>
                    <a:pt x="12507" y="8712"/>
                  </a:lnTo>
                  <a:lnTo>
                    <a:pt x="12119" y="8669"/>
                  </a:lnTo>
                  <a:lnTo>
                    <a:pt x="11731" y="8539"/>
                  </a:lnTo>
                  <a:lnTo>
                    <a:pt x="11343" y="8410"/>
                  </a:lnTo>
                  <a:lnTo>
                    <a:pt x="10955" y="8238"/>
                  </a:lnTo>
                  <a:lnTo>
                    <a:pt x="10868" y="8194"/>
                  </a:lnTo>
                  <a:lnTo>
                    <a:pt x="10782" y="8238"/>
                  </a:lnTo>
                  <a:lnTo>
                    <a:pt x="10308" y="8798"/>
                  </a:lnTo>
                  <a:lnTo>
                    <a:pt x="9833" y="9229"/>
                  </a:lnTo>
                  <a:lnTo>
                    <a:pt x="9359" y="9618"/>
                  </a:lnTo>
                  <a:lnTo>
                    <a:pt x="8885" y="9876"/>
                  </a:lnTo>
                  <a:lnTo>
                    <a:pt x="4443" y="9876"/>
                  </a:lnTo>
                  <a:lnTo>
                    <a:pt x="3968" y="9618"/>
                  </a:lnTo>
                  <a:lnTo>
                    <a:pt x="3537" y="9316"/>
                  </a:lnTo>
                  <a:lnTo>
                    <a:pt x="3149" y="8928"/>
                  </a:lnTo>
                  <a:lnTo>
                    <a:pt x="2718" y="8496"/>
                  </a:lnTo>
                  <a:lnTo>
                    <a:pt x="2373" y="8022"/>
                  </a:lnTo>
                  <a:lnTo>
                    <a:pt x="2028" y="7504"/>
                  </a:lnTo>
                  <a:lnTo>
                    <a:pt x="1683" y="6901"/>
                  </a:lnTo>
                  <a:lnTo>
                    <a:pt x="1381" y="6254"/>
                  </a:lnTo>
                  <a:lnTo>
                    <a:pt x="1165" y="5650"/>
                  </a:lnTo>
                  <a:lnTo>
                    <a:pt x="949" y="5003"/>
                  </a:lnTo>
                  <a:lnTo>
                    <a:pt x="734" y="4313"/>
                  </a:lnTo>
                  <a:lnTo>
                    <a:pt x="604" y="3580"/>
                  </a:lnTo>
                  <a:lnTo>
                    <a:pt x="475" y="2847"/>
                  </a:lnTo>
                  <a:lnTo>
                    <a:pt x="389" y="2028"/>
                  </a:lnTo>
                  <a:lnTo>
                    <a:pt x="303" y="1165"/>
                  </a:lnTo>
                  <a:lnTo>
                    <a:pt x="303" y="259"/>
                  </a:lnTo>
                  <a:close/>
                  <a:moveTo>
                    <a:pt x="130" y="1"/>
                  </a:moveTo>
                  <a:lnTo>
                    <a:pt x="44" y="44"/>
                  </a:lnTo>
                  <a:lnTo>
                    <a:pt x="1" y="130"/>
                  </a:lnTo>
                  <a:lnTo>
                    <a:pt x="1" y="1079"/>
                  </a:lnTo>
                  <a:lnTo>
                    <a:pt x="87" y="1941"/>
                  </a:lnTo>
                  <a:lnTo>
                    <a:pt x="173" y="2804"/>
                  </a:lnTo>
                  <a:lnTo>
                    <a:pt x="303" y="3580"/>
                  </a:lnTo>
                  <a:lnTo>
                    <a:pt x="475" y="4356"/>
                  </a:lnTo>
                  <a:lnTo>
                    <a:pt x="648" y="5089"/>
                  </a:lnTo>
                  <a:lnTo>
                    <a:pt x="863" y="5736"/>
                  </a:lnTo>
                  <a:lnTo>
                    <a:pt x="1122" y="6383"/>
                  </a:lnTo>
                  <a:lnTo>
                    <a:pt x="1424" y="7030"/>
                  </a:lnTo>
                  <a:lnTo>
                    <a:pt x="1769" y="7634"/>
                  </a:lnTo>
                  <a:lnTo>
                    <a:pt x="2157" y="8194"/>
                  </a:lnTo>
                  <a:lnTo>
                    <a:pt x="2545" y="8712"/>
                  </a:lnTo>
                  <a:lnTo>
                    <a:pt x="2933" y="9143"/>
                  </a:lnTo>
                  <a:lnTo>
                    <a:pt x="3408" y="9531"/>
                  </a:lnTo>
                  <a:lnTo>
                    <a:pt x="3839" y="9876"/>
                  </a:lnTo>
                  <a:lnTo>
                    <a:pt x="4313" y="10135"/>
                  </a:lnTo>
                  <a:lnTo>
                    <a:pt x="4400" y="10178"/>
                  </a:lnTo>
                  <a:lnTo>
                    <a:pt x="8971" y="10178"/>
                  </a:lnTo>
                  <a:lnTo>
                    <a:pt x="9488" y="9876"/>
                  </a:lnTo>
                  <a:lnTo>
                    <a:pt x="10006" y="9445"/>
                  </a:lnTo>
                  <a:lnTo>
                    <a:pt x="10480" y="9014"/>
                  </a:lnTo>
                  <a:lnTo>
                    <a:pt x="10912" y="8539"/>
                  </a:lnTo>
                  <a:lnTo>
                    <a:pt x="11257" y="8669"/>
                  </a:lnTo>
                  <a:lnTo>
                    <a:pt x="11645" y="8841"/>
                  </a:lnTo>
                  <a:lnTo>
                    <a:pt x="12076" y="8928"/>
                  </a:lnTo>
                  <a:lnTo>
                    <a:pt x="12507" y="8971"/>
                  </a:lnTo>
                  <a:lnTo>
                    <a:pt x="13283" y="8971"/>
                  </a:lnTo>
                  <a:lnTo>
                    <a:pt x="13672" y="8884"/>
                  </a:lnTo>
                  <a:lnTo>
                    <a:pt x="14060" y="8755"/>
                  </a:lnTo>
                  <a:lnTo>
                    <a:pt x="14405" y="8626"/>
                  </a:lnTo>
                  <a:lnTo>
                    <a:pt x="14750" y="8410"/>
                  </a:lnTo>
                  <a:lnTo>
                    <a:pt x="15095" y="8194"/>
                  </a:lnTo>
                  <a:lnTo>
                    <a:pt x="15397" y="7936"/>
                  </a:lnTo>
                  <a:lnTo>
                    <a:pt x="15698" y="7677"/>
                  </a:lnTo>
                  <a:lnTo>
                    <a:pt x="15914" y="7332"/>
                  </a:lnTo>
                  <a:lnTo>
                    <a:pt x="16173" y="7030"/>
                  </a:lnTo>
                  <a:lnTo>
                    <a:pt x="16345" y="6642"/>
                  </a:lnTo>
                  <a:lnTo>
                    <a:pt x="16475" y="6297"/>
                  </a:lnTo>
                  <a:lnTo>
                    <a:pt x="16604" y="5909"/>
                  </a:lnTo>
                  <a:lnTo>
                    <a:pt x="16690" y="5521"/>
                  </a:lnTo>
                  <a:lnTo>
                    <a:pt x="16733" y="5089"/>
                  </a:lnTo>
                  <a:lnTo>
                    <a:pt x="16733" y="4701"/>
                  </a:lnTo>
                  <a:lnTo>
                    <a:pt x="16733" y="4270"/>
                  </a:lnTo>
                  <a:lnTo>
                    <a:pt x="16647" y="3882"/>
                  </a:lnTo>
                  <a:lnTo>
                    <a:pt x="16561" y="3494"/>
                  </a:lnTo>
                  <a:lnTo>
                    <a:pt x="16432" y="3106"/>
                  </a:lnTo>
                  <a:lnTo>
                    <a:pt x="16259" y="2761"/>
                  </a:lnTo>
                  <a:lnTo>
                    <a:pt x="16043" y="2416"/>
                  </a:lnTo>
                  <a:lnTo>
                    <a:pt x="15785" y="2114"/>
                  </a:lnTo>
                  <a:lnTo>
                    <a:pt x="15526" y="1812"/>
                  </a:lnTo>
                  <a:lnTo>
                    <a:pt x="15267" y="1553"/>
                  </a:lnTo>
                  <a:lnTo>
                    <a:pt x="14965" y="1338"/>
                  </a:lnTo>
                  <a:lnTo>
                    <a:pt x="14620" y="1122"/>
                  </a:lnTo>
                  <a:lnTo>
                    <a:pt x="14318" y="993"/>
                  </a:lnTo>
                  <a:lnTo>
                    <a:pt x="13973" y="863"/>
                  </a:lnTo>
                  <a:lnTo>
                    <a:pt x="13672" y="777"/>
                  </a:lnTo>
                  <a:lnTo>
                    <a:pt x="13327" y="691"/>
                  </a:lnTo>
                  <a:lnTo>
                    <a:pt x="13327" y="475"/>
                  </a:lnTo>
                  <a:lnTo>
                    <a:pt x="13283" y="130"/>
                  </a:lnTo>
                  <a:lnTo>
                    <a:pt x="13283" y="44"/>
                  </a:lnTo>
                  <a:lnTo>
                    <a:pt x="13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85;p74">
              <a:extLst>
                <a:ext uri="{FF2B5EF4-FFF2-40B4-BE49-F238E27FC236}">
                  <a16:creationId xmlns:a16="http://schemas.microsoft.com/office/drawing/2014/main" id="{234EDF78-50B4-8EC0-3B19-4BFE0644D955}"/>
                </a:ext>
              </a:extLst>
            </p:cNvPr>
            <p:cNvSpPr/>
            <p:nvPr/>
          </p:nvSpPr>
          <p:spPr>
            <a:xfrm>
              <a:off x="520575" y="4082775"/>
              <a:ext cx="286825" cy="249075"/>
            </a:xfrm>
            <a:custGeom>
              <a:avLst/>
              <a:gdLst/>
              <a:ahLst/>
              <a:cxnLst/>
              <a:rect l="l" t="t" r="r" b="b"/>
              <a:pathLst>
                <a:path w="11473" h="9963" extrusionOk="0">
                  <a:moveTo>
                    <a:pt x="3968" y="9963"/>
                  </a:moveTo>
                  <a:lnTo>
                    <a:pt x="1" y="5434"/>
                  </a:lnTo>
                  <a:lnTo>
                    <a:pt x="1" y="5434"/>
                  </a:lnTo>
                  <a:lnTo>
                    <a:pt x="303" y="4744"/>
                  </a:lnTo>
                  <a:lnTo>
                    <a:pt x="691" y="4011"/>
                  </a:lnTo>
                  <a:lnTo>
                    <a:pt x="1165" y="3235"/>
                  </a:lnTo>
                  <a:lnTo>
                    <a:pt x="1683" y="2502"/>
                  </a:lnTo>
                  <a:lnTo>
                    <a:pt x="2287" y="1855"/>
                  </a:lnTo>
                  <a:lnTo>
                    <a:pt x="2847" y="1251"/>
                  </a:lnTo>
                  <a:lnTo>
                    <a:pt x="3149" y="992"/>
                  </a:lnTo>
                  <a:lnTo>
                    <a:pt x="3451" y="777"/>
                  </a:lnTo>
                  <a:lnTo>
                    <a:pt x="3753" y="604"/>
                  </a:lnTo>
                  <a:lnTo>
                    <a:pt x="4055" y="432"/>
                  </a:lnTo>
                  <a:lnTo>
                    <a:pt x="4055" y="432"/>
                  </a:lnTo>
                  <a:lnTo>
                    <a:pt x="4658" y="302"/>
                  </a:lnTo>
                  <a:lnTo>
                    <a:pt x="5478" y="173"/>
                  </a:lnTo>
                  <a:lnTo>
                    <a:pt x="6470" y="87"/>
                  </a:lnTo>
                  <a:lnTo>
                    <a:pt x="7505" y="1"/>
                  </a:lnTo>
                  <a:lnTo>
                    <a:pt x="8540" y="1"/>
                  </a:lnTo>
                  <a:lnTo>
                    <a:pt x="9532" y="1"/>
                  </a:lnTo>
                  <a:lnTo>
                    <a:pt x="10394" y="44"/>
                  </a:lnTo>
                  <a:lnTo>
                    <a:pt x="11041" y="130"/>
                  </a:lnTo>
                  <a:lnTo>
                    <a:pt x="11041" y="130"/>
                  </a:lnTo>
                  <a:lnTo>
                    <a:pt x="11170" y="389"/>
                  </a:lnTo>
                  <a:lnTo>
                    <a:pt x="11257" y="604"/>
                  </a:lnTo>
                  <a:lnTo>
                    <a:pt x="11257" y="863"/>
                  </a:lnTo>
                  <a:lnTo>
                    <a:pt x="11170" y="1122"/>
                  </a:lnTo>
                  <a:lnTo>
                    <a:pt x="11041" y="1337"/>
                  </a:lnTo>
                  <a:lnTo>
                    <a:pt x="10825" y="1510"/>
                  </a:lnTo>
                  <a:lnTo>
                    <a:pt x="10524" y="1682"/>
                  </a:lnTo>
                  <a:lnTo>
                    <a:pt x="10135" y="1769"/>
                  </a:lnTo>
                  <a:lnTo>
                    <a:pt x="11214" y="1941"/>
                  </a:lnTo>
                  <a:lnTo>
                    <a:pt x="11214" y="1941"/>
                  </a:lnTo>
                  <a:lnTo>
                    <a:pt x="11386" y="2243"/>
                  </a:lnTo>
                  <a:lnTo>
                    <a:pt x="11429" y="2545"/>
                  </a:lnTo>
                  <a:lnTo>
                    <a:pt x="11472" y="2847"/>
                  </a:lnTo>
                  <a:lnTo>
                    <a:pt x="11386" y="3106"/>
                  </a:lnTo>
                  <a:lnTo>
                    <a:pt x="11300" y="3364"/>
                  </a:lnTo>
                  <a:lnTo>
                    <a:pt x="11127" y="3537"/>
                  </a:lnTo>
                  <a:lnTo>
                    <a:pt x="10955" y="3666"/>
                  </a:lnTo>
                  <a:lnTo>
                    <a:pt x="10782" y="3752"/>
                  </a:lnTo>
                  <a:lnTo>
                    <a:pt x="10782" y="3752"/>
                  </a:lnTo>
                  <a:lnTo>
                    <a:pt x="10912" y="4097"/>
                  </a:lnTo>
                  <a:lnTo>
                    <a:pt x="11041" y="4399"/>
                  </a:lnTo>
                  <a:lnTo>
                    <a:pt x="11041" y="4701"/>
                  </a:lnTo>
                  <a:lnTo>
                    <a:pt x="11041" y="4960"/>
                  </a:lnTo>
                  <a:lnTo>
                    <a:pt x="10955" y="5219"/>
                  </a:lnTo>
                  <a:lnTo>
                    <a:pt x="10825" y="5434"/>
                  </a:lnTo>
                  <a:lnTo>
                    <a:pt x="10610" y="5607"/>
                  </a:lnTo>
                  <a:lnTo>
                    <a:pt x="10394" y="5736"/>
                  </a:lnTo>
                  <a:lnTo>
                    <a:pt x="10394" y="5736"/>
                  </a:lnTo>
                  <a:lnTo>
                    <a:pt x="10437" y="5952"/>
                  </a:lnTo>
                  <a:lnTo>
                    <a:pt x="10394" y="6167"/>
                  </a:lnTo>
                  <a:lnTo>
                    <a:pt x="10351" y="6383"/>
                  </a:lnTo>
                  <a:lnTo>
                    <a:pt x="10222" y="6556"/>
                  </a:lnTo>
                  <a:lnTo>
                    <a:pt x="10092" y="6728"/>
                  </a:lnTo>
                  <a:lnTo>
                    <a:pt x="9920" y="6901"/>
                  </a:lnTo>
                  <a:lnTo>
                    <a:pt x="9704" y="7073"/>
                  </a:lnTo>
                  <a:lnTo>
                    <a:pt x="9445" y="7202"/>
                  </a:lnTo>
                  <a:lnTo>
                    <a:pt x="8885" y="7461"/>
                  </a:lnTo>
                  <a:lnTo>
                    <a:pt x="8238" y="7677"/>
                  </a:lnTo>
                  <a:lnTo>
                    <a:pt x="7505" y="7892"/>
                  </a:lnTo>
                  <a:lnTo>
                    <a:pt x="6728" y="8065"/>
                  </a:lnTo>
                  <a:lnTo>
                    <a:pt x="6728" y="8065"/>
                  </a:lnTo>
                  <a:lnTo>
                    <a:pt x="5737" y="8841"/>
                  </a:lnTo>
                  <a:lnTo>
                    <a:pt x="4917" y="9445"/>
                  </a:lnTo>
                  <a:lnTo>
                    <a:pt x="4357" y="9790"/>
                  </a:lnTo>
                  <a:lnTo>
                    <a:pt x="3968" y="9963"/>
                  </a:lnTo>
                  <a:lnTo>
                    <a:pt x="3968" y="996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86;p74">
              <a:extLst>
                <a:ext uri="{FF2B5EF4-FFF2-40B4-BE49-F238E27FC236}">
                  <a16:creationId xmlns:a16="http://schemas.microsoft.com/office/drawing/2014/main" id="{152DB063-78BE-1C22-FE64-05523AC198E8}"/>
                </a:ext>
              </a:extLst>
            </p:cNvPr>
            <p:cNvSpPr/>
            <p:nvPr/>
          </p:nvSpPr>
          <p:spPr>
            <a:xfrm>
              <a:off x="656425" y="4122675"/>
              <a:ext cx="147725" cy="18350"/>
            </a:xfrm>
            <a:custGeom>
              <a:avLst/>
              <a:gdLst/>
              <a:ahLst/>
              <a:cxnLst/>
              <a:rect l="l" t="t" r="r" b="b"/>
              <a:pathLst>
                <a:path w="5909" h="734" extrusionOk="0">
                  <a:moveTo>
                    <a:pt x="2675" y="0"/>
                  </a:moveTo>
                  <a:lnTo>
                    <a:pt x="1855" y="86"/>
                  </a:lnTo>
                  <a:lnTo>
                    <a:pt x="1122" y="173"/>
                  </a:lnTo>
                  <a:lnTo>
                    <a:pt x="475" y="302"/>
                  </a:lnTo>
                  <a:lnTo>
                    <a:pt x="259" y="388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1" y="690"/>
                  </a:lnTo>
                  <a:lnTo>
                    <a:pt x="87" y="733"/>
                  </a:lnTo>
                  <a:lnTo>
                    <a:pt x="173" y="733"/>
                  </a:lnTo>
                  <a:lnTo>
                    <a:pt x="389" y="647"/>
                  </a:lnTo>
                  <a:lnTo>
                    <a:pt x="604" y="561"/>
                  </a:lnTo>
                  <a:lnTo>
                    <a:pt x="1208" y="431"/>
                  </a:lnTo>
                  <a:lnTo>
                    <a:pt x="1898" y="345"/>
                  </a:lnTo>
                  <a:lnTo>
                    <a:pt x="2718" y="302"/>
                  </a:lnTo>
                  <a:lnTo>
                    <a:pt x="4443" y="302"/>
                  </a:lnTo>
                  <a:lnTo>
                    <a:pt x="5176" y="388"/>
                  </a:lnTo>
                  <a:lnTo>
                    <a:pt x="5693" y="518"/>
                  </a:lnTo>
                  <a:lnTo>
                    <a:pt x="5823" y="475"/>
                  </a:lnTo>
                  <a:lnTo>
                    <a:pt x="5909" y="431"/>
                  </a:lnTo>
                  <a:lnTo>
                    <a:pt x="5866" y="302"/>
                  </a:lnTo>
                  <a:lnTo>
                    <a:pt x="5780" y="216"/>
                  </a:lnTo>
                  <a:lnTo>
                    <a:pt x="5219" y="130"/>
                  </a:lnTo>
                  <a:lnTo>
                    <a:pt x="4486" y="43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87;p74">
              <a:extLst>
                <a:ext uri="{FF2B5EF4-FFF2-40B4-BE49-F238E27FC236}">
                  <a16:creationId xmlns:a16="http://schemas.microsoft.com/office/drawing/2014/main" id="{4AF0E507-5345-5DCA-E9E3-F28648FDA622}"/>
                </a:ext>
              </a:extLst>
            </p:cNvPr>
            <p:cNvSpPr/>
            <p:nvPr/>
          </p:nvSpPr>
          <p:spPr>
            <a:xfrm>
              <a:off x="662900" y="4170100"/>
              <a:ext cx="130475" cy="19425"/>
            </a:xfrm>
            <a:custGeom>
              <a:avLst/>
              <a:gdLst/>
              <a:ahLst/>
              <a:cxnLst/>
              <a:rect l="l" t="t" r="r" b="b"/>
              <a:pathLst>
                <a:path w="5219" h="777" extrusionOk="0">
                  <a:moveTo>
                    <a:pt x="3019" y="1"/>
                  </a:moveTo>
                  <a:lnTo>
                    <a:pt x="2200" y="44"/>
                  </a:lnTo>
                  <a:lnTo>
                    <a:pt x="1553" y="130"/>
                  </a:lnTo>
                  <a:lnTo>
                    <a:pt x="949" y="216"/>
                  </a:lnTo>
                  <a:lnTo>
                    <a:pt x="475" y="346"/>
                  </a:lnTo>
                  <a:lnTo>
                    <a:pt x="87" y="518"/>
                  </a:lnTo>
                  <a:lnTo>
                    <a:pt x="0" y="604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216" y="777"/>
                  </a:lnTo>
                  <a:lnTo>
                    <a:pt x="561" y="604"/>
                  </a:lnTo>
                  <a:lnTo>
                    <a:pt x="1035" y="518"/>
                  </a:lnTo>
                  <a:lnTo>
                    <a:pt x="1596" y="389"/>
                  </a:lnTo>
                  <a:lnTo>
                    <a:pt x="2243" y="346"/>
                  </a:lnTo>
                  <a:lnTo>
                    <a:pt x="3062" y="303"/>
                  </a:lnTo>
                  <a:lnTo>
                    <a:pt x="3839" y="303"/>
                  </a:lnTo>
                  <a:lnTo>
                    <a:pt x="4529" y="346"/>
                  </a:lnTo>
                  <a:lnTo>
                    <a:pt x="5046" y="389"/>
                  </a:lnTo>
                  <a:lnTo>
                    <a:pt x="5132" y="389"/>
                  </a:lnTo>
                  <a:lnTo>
                    <a:pt x="5219" y="303"/>
                  </a:lnTo>
                  <a:lnTo>
                    <a:pt x="5176" y="173"/>
                  </a:lnTo>
                  <a:lnTo>
                    <a:pt x="5089" y="130"/>
                  </a:lnTo>
                  <a:lnTo>
                    <a:pt x="4529" y="4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88;p74">
              <a:extLst>
                <a:ext uri="{FF2B5EF4-FFF2-40B4-BE49-F238E27FC236}">
                  <a16:creationId xmlns:a16="http://schemas.microsoft.com/office/drawing/2014/main" id="{D4A429CE-AC3A-3EA2-CAA4-711D409BD20A}"/>
                </a:ext>
              </a:extLst>
            </p:cNvPr>
            <p:cNvSpPr/>
            <p:nvPr/>
          </p:nvSpPr>
          <p:spPr>
            <a:xfrm>
              <a:off x="666125" y="4219700"/>
              <a:ext cx="117550" cy="19425"/>
            </a:xfrm>
            <a:custGeom>
              <a:avLst/>
              <a:gdLst/>
              <a:ahLst/>
              <a:cxnLst/>
              <a:rect l="l" t="t" r="r" b="b"/>
              <a:pathLst>
                <a:path w="4702" h="777" extrusionOk="0">
                  <a:moveTo>
                    <a:pt x="2890" y="0"/>
                  </a:moveTo>
                  <a:lnTo>
                    <a:pt x="2157" y="44"/>
                  </a:lnTo>
                  <a:lnTo>
                    <a:pt x="1553" y="87"/>
                  </a:lnTo>
                  <a:lnTo>
                    <a:pt x="950" y="216"/>
                  </a:lnTo>
                  <a:lnTo>
                    <a:pt x="475" y="345"/>
                  </a:lnTo>
                  <a:lnTo>
                    <a:pt x="87" y="518"/>
                  </a:lnTo>
                  <a:lnTo>
                    <a:pt x="1" y="604"/>
                  </a:lnTo>
                  <a:lnTo>
                    <a:pt x="44" y="690"/>
                  </a:lnTo>
                  <a:lnTo>
                    <a:pt x="130" y="777"/>
                  </a:lnTo>
                  <a:lnTo>
                    <a:pt x="216" y="777"/>
                  </a:lnTo>
                  <a:lnTo>
                    <a:pt x="605" y="604"/>
                  </a:lnTo>
                  <a:lnTo>
                    <a:pt x="1036" y="475"/>
                  </a:lnTo>
                  <a:lnTo>
                    <a:pt x="1596" y="389"/>
                  </a:lnTo>
                  <a:lnTo>
                    <a:pt x="2200" y="302"/>
                  </a:lnTo>
                  <a:lnTo>
                    <a:pt x="2890" y="259"/>
                  </a:lnTo>
                  <a:lnTo>
                    <a:pt x="3537" y="259"/>
                  </a:lnTo>
                  <a:lnTo>
                    <a:pt x="4098" y="302"/>
                  </a:lnTo>
                  <a:lnTo>
                    <a:pt x="4529" y="389"/>
                  </a:lnTo>
                  <a:lnTo>
                    <a:pt x="4658" y="389"/>
                  </a:lnTo>
                  <a:lnTo>
                    <a:pt x="4702" y="302"/>
                  </a:lnTo>
                  <a:lnTo>
                    <a:pt x="4702" y="173"/>
                  </a:lnTo>
                  <a:lnTo>
                    <a:pt x="4615" y="87"/>
                  </a:lnTo>
                  <a:lnTo>
                    <a:pt x="4184" y="44"/>
                  </a:lnTo>
                  <a:lnTo>
                    <a:pt x="3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89;p74">
              <a:extLst>
                <a:ext uri="{FF2B5EF4-FFF2-40B4-BE49-F238E27FC236}">
                  <a16:creationId xmlns:a16="http://schemas.microsoft.com/office/drawing/2014/main" id="{69E80A2F-3220-27B1-9A36-BBDEDC3E9763}"/>
                </a:ext>
              </a:extLst>
            </p:cNvPr>
            <p:cNvSpPr/>
            <p:nvPr/>
          </p:nvSpPr>
          <p:spPr>
            <a:xfrm>
              <a:off x="1013300" y="4084925"/>
              <a:ext cx="225350" cy="283575"/>
            </a:xfrm>
            <a:custGeom>
              <a:avLst/>
              <a:gdLst/>
              <a:ahLst/>
              <a:cxnLst/>
              <a:rect l="l" t="t" r="r" b="b"/>
              <a:pathLst>
                <a:path w="9014" h="11343" extrusionOk="0">
                  <a:moveTo>
                    <a:pt x="6167" y="605"/>
                  </a:moveTo>
                  <a:lnTo>
                    <a:pt x="6167" y="605"/>
                  </a:lnTo>
                  <a:lnTo>
                    <a:pt x="5693" y="432"/>
                  </a:lnTo>
                  <a:lnTo>
                    <a:pt x="5046" y="260"/>
                  </a:lnTo>
                  <a:lnTo>
                    <a:pt x="4356" y="173"/>
                  </a:lnTo>
                  <a:lnTo>
                    <a:pt x="3537" y="87"/>
                  </a:lnTo>
                  <a:lnTo>
                    <a:pt x="2760" y="1"/>
                  </a:lnTo>
                  <a:lnTo>
                    <a:pt x="1941" y="1"/>
                  </a:lnTo>
                  <a:lnTo>
                    <a:pt x="1208" y="44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345" y="173"/>
                  </a:lnTo>
                  <a:lnTo>
                    <a:pt x="259" y="260"/>
                  </a:lnTo>
                  <a:lnTo>
                    <a:pt x="130" y="346"/>
                  </a:lnTo>
                  <a:lnTo>
                    <a:pt x="87" y="518"/>
                  </a:lnTo>
                  <a:lnTo>
                    <a:pt x="43" y="648"/>
                  </a:lnTo>
                  <a:lnTo>
                    <a:pt x="0" y="820"/>
                  </a:lnTo>
                  <a:lnTo>
                    <a:pt x="0" y="1165"/>
                  </a:lnTo>
                  <a:lnTo>
                    <a:pt x="87" y="1510"/>
                  </a:lnTo>
                  <a:lnTo>
                    <a:pt x="216" y="1855"/>
                  </a:lnTo>
                  <a:lnTo>
                    <a:pt x="388" y="2071"/>
                  </a:lnTo>
                  <a:lnTo>
                    <a:pt x="475" y="2157"/>
                  </a:lnTo>
                  <a:lnTo>
                    <a:pt x="604" y="2200"/>
                  </a:lnTo>
                  <a:lnTo>
                    <a:pt x="604" y="2200"/>
                  </a:lnTo>
                  <a:lnTo>
                    <a:pt x="475" y="2459"/>
                  </a:lnTo>
                  <a:lnTo>
                    <a:pt x="388" y="2718"/>
                  </a:lnTo>
                  <a:lnTo>
                    <a:pt x="302" y="3020"/>
                  </a:lnTo>
                  <a:lnTo>
                    <a:pt x="302" y="3321"/>
                  </a:lnTo>
                  <a:lnTo>
                    <a:pt x="345" y="3666"/>
                  </a:lnTo>
                  <a:lnTo>
                    <a:pt x="432" y="3968"/>
                  </a:lnTo>
                  <a:lnTo>
                    <a:pt x="518" y="4270"/>
                  </a:lnTo>
                  <a:lnTo>
                    <a:pt x="690" y="4572"/>
                  </a:lnTo>
                  <a:lnTo>
                    <a:pt x="690" y="4572"/>
                  </a:lnTo>
                  <a:lnTo>
                    <a:pt x="604" y="4831"/>
                  </a:lnTo>
                  <a:lnTo>
                    <a:pt x="561" y="5090"/>
                  </a:lnTo>
                  <a:lnTo>
                    <a:pt x="561" y="5391"/>
                  </a:lnTo>
                  <a:lnTo>
                    <a:pt x="604" y="5693"/>
                  </a:lnTo>
                  <a:lnTo>
                    <a:pt x="647" y="5995"/>
                  </a:lnTo>
                  <a:lnTo>
                    <a:pt x="777" y="6297"/>
                  </a:lnTo>
                  <a:lnTo>
                    <a:pt x="906" y="6556"/>
                  </a:lnTo>
                  <a:lnTo>
                    <a:pt x="1078" y="6771"/>
                  </a:lnTo>
                  <a:lnTo>
                    <a:pt x="1078" y="6771"/>
                  </a:lnTo>
                  <a:lnTo>
                    <a:pt x="1122" y="7246"/>
                  </a:lnTo>
                  <a:lnTo>
                    <a:pt x="1251" y="7677"/>
                  </a:lnTo>
                  <a:lnTo>
                    <a:pt x="1467" y="8065"/>
                  </a:lnTo>
                  <a:lnTo>
                    <a:pt x="1725" y="8410"/>
                  </a:lnTo>
                  <a:lnTo>
                    <a:pt x="2027" y="8755"/>
                  </a:lnTo>
                  <a:lnTo>
                    <a:pt x="2372" y="9014"/>
                  </a:lnTo>
                  <a:lnTo>
                    <a:pt x="2760" y="9273"/>
                  </a:lnTo>
                  <a:lnTo>
                    <a:pt x="3148" y="9488"/>
                  </a:lnTo>
                  <a:lnTo>
                    <a:pt x="3968" y="9833"/>
                  </a:lnTo>
                  <a:lnTo>
                    <a:pt x="4744" y="10135"/>
                  </a:lnTo>
                  <a:lnTo>
                    <a:pt x="5391" y="10351"/>
                  </a:lnTo>
                  <a:lnTo>
                    <a:pt x="5822" y="10567"/>
                  </a:lnTo>
                  <a:lnTo>
                    <a:pt x="5822" y="10567"/>
                  </a:lnTo>
                  <a:lnTo>
                    <a:pt x="5865" y="10739"/>
                  </a:lnTo>
                  <a:lnTo>
                    <a:pt x="5908" y="10912"/>
                  </a:lnTo>
                  <a:lnTo>
                    <a:pt x="5995" y="11084"/>
                  </a:lnTo>
                  <a:lnTo>
                    <a:pt x="6124" y="11170"/>
                  </a:lnTo>
                  <a:lnTo>
                    <a:pt x="6210" y="11257"/>
                  </a:lnTo>
                  <a:lnTo>
                    <a:pt x="6340" y="11343"/>
                  </a:lnTo>
                  <a:lnTo>
                    <a:pt x="6512" y="11343"/>
                  </a:lnTo>
                  <a:lnTo>
                    <a:pt x="6642" y="11343"/>
                  </a:lnTo>
                  <a:lnTo>
                    <a:pt x="6943" y="11300"/>
                  </a:lnTo>
                  <a:lnTo>
                    <a:pt x="7289" y="11127"/>
                  </a:lnTo>
                  <a:lnTo>
                    <a:pt x="7634" y="10868"/>
                  </a:lnTo>
                  <a:lnTo>
                    <a:pt x="7935" y="10523"/>
                  </a:lnTo>
                  <a:lnTo>
                    <a:pt x="8237" y="10092"/>
                  </a:lnTo>
                  <a:lnTo>
                    <a:pt x="8539" y="9575"/>
                  </a:lnTo>
                  <a:lnTo>
                    <a:pt x="8755" y="9014"/>
                  </a:lnTo>
                  <a:lnTo>
                    <a:pt x="8927" y="8367"/>
                  </a:lnTo>
                  <a:lnTo>
                    <a:pt x="9014" y="7634"/>
                  </a:lnTo>
                  <a:lnTo>
                    <a:pt x="9014" y="6901"/>
                  </a:lnTo>
                  <a:lnTo>
                    <a:pt x="8927" y="6081"/>
                  </a:lnTo>
                  <a:lnTo>
                    <a:pt x="8841" y="5650"/>
                  </a:lnTo>
                  <a:lnTo>
                    <a:pt x="8755" y="5219"/>
                  </a:lnTo>
                  <a:lnTo>
                    <a:pt x="6167" y="605"/>
                  </a:lnTo>
                  <a:lnTo>
                    <a:pt x="6167" y="60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90;p74">
              <a:extLst>
                <a:ext uri="{FF2B5EF4-FFF2-40B4-BE49-F238E27FC236}">
                  <a16:creationId xmlns:a16="http://schemas.microsoft.com/office/drawing/2014/main" id="{4DC8FD8E-758B-FF4E-6D55-F5150628ED34}"/>
                </a:ext>
              </a:extLst>
            </p:cNvPr>
            <p:cNvSpPr/>
            <p:nvPr/>
          </p:nvSpPr>
          <p:spPr>
            <a:xfrm>
              <a:off x="1024075" y="4135600"/>
              <a:ext cx="110000" cy="17275"/>
            </a:xfrm>
            <a:custGeom>
              <a:avLst/>
              <a:gdLst/>
              <a:ahLst/>
              <a:cxnLst/>
              <a:rect l="l" t="t" r="r" b="b"/>
              <a:pathLst>
                <a:path w="4400" h="691" extrusionOk="0">
                  <a:moveTo>
                    <a:pt x="604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87" y="303"/>
                  </a:lnTo>
                  <a:lnTo>
                    <a:pt x="1079" y="303"/>
                  </a:lnTo>
                  <a:lnTo>
                    <a:pt x="2071" y="346"/>
                  </a:lnTo>
                  <a:lnTo>
                    <a:pt x="3278" y="518"/>
                  </a:lnTo>
                  <a:lnTo>
                    <a:pt x="4227" y="691"/>
                  </a:lnTo>
                  <a:lnTo>
                    <a:pt x="4313" y="691"/>
                  </a:lnTo>
                  <a:lnTo>
                    <a:pt x="4399" y="604"/>
                  </a:lnTo>
                  <a:lnTo>
                    <a:pt x="4356" y="475"/>
                  </a:lnTo>
                  <a:lnTo>
                    <a:pt x="4270" y="432"/>
                  </a:lnTo>
                  <a:lnTo>
                    <a:pt x="3364" y="259"/>
                  </a:lnTo>
                  <a:lnTo>
                    <a:pt x="2114" y="87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91;p74">
              <a:extLst>
                <a:ext uri="{FF2B5EF4-FFF2-40B4-BE49-F238E27FC236}">
                  <a16:creationId xmlns:a16="http://schemas.microsoft.com/office/drawing/2014/main" id="{32E6FD60-3A50-9402-BF46-7EB353126CF3}"/>
                </a:ext>
              </a:extLst>
            </p:cNvPr>
            <p:cNvSpPr/>
            <p:nvPr/>
          </p:nvSpPr>
          <p:spPr>
            <a:xfrm>
              <a:off x="1027300" y="4194900"/>
              <a:ext cx="104625" cy="17275"/>
            </a:xfrm>
            <a:custGeom>
              <a:avLst/>
              <a:gdLst/>
              <a:ahLst/>
              <a:cxnLst/>
              <a:rect l="l" t="t" r="r" b="b"/>
              <a:pathLst>
                <a:path w="4185" h="691" extrusionOk="0">
                  <a:moveTo>
                    <a:pt x="562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44" y="259"/>
                  </a:lnTo>
                  <a:lnTo>
                    <a:pt x="173" y="302"/>
                  </a:lnTo>
                  <a:lnTo>
                    <a:pt x="1036" y="302"/>
                  </a:lnTo>
                  <a:lnTo>
                    <a:pt x="1942" y="346"/>
                  </a:lnTo>
                  <a:lnTo>
                    <a:pt x="3106" y="518"/>
                  </a:lnTo>
                  <a:lnTo>
                    <a:pt x="4012" y="691"/>
                  </a:lnTo>
                  <a:lnTo>
                    <a:pt x="4098" y="691"/>
                  </a:lnTo>
                  <a:lnTo>
                    <a:pt x="4184" y="604"/>
                  </a:lnTo>
                  <a:lnTo>
                    <a:pt x="4141" y="475"/>
                  </a:lnTo>
                  <a:lnTo>
                    <a:pt x="4055" y="432"/>
                  </a:lnTo>
                  <a:lnTo>
                    <a:pt x="3149" y="216"/>
                  </a:lnTo>
                  <a:lnTo>
                    <a:pt x="1985" y="87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92;p74">
              <a:extLst>
                <a:ext uri="{FF2B5EF4-FFF2-40B4-BE49-F238E27FC236}">
                  <a16:creationId xmlns:a16="http://schemas.microsoft.com/office/drawing/2014/main" id="{7B50A654-19CF-3F19-C548-E0452C8BB122}"/>
                </a:ext>
              </a:extLst>
            </p:cNvPr>
            <p:cNvSpPr/>
            <p:nvPr/>
          </p:nvSpPr>
          <p:spPr>
            <a:xfrm>
              <a:off x="1037025" y="4249875"/>
              <a:ext cx="93800" cy="17275"/>
            </a:xfrm>
            <a:custGeom>
              <a:avLst/>
              <a:gdLst/>
              <a:ahLst/>
              <a:cxnLst/>
              <a:rect l="l" t="t" r="r" b="b"/>
              <a:pathLst>
                <a:path w="3752" h="691" extrusionOk="0">
                  <a:moveTo>
                    <a:pt x="129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129" y="303"/>
                  </a:lnTo>
                  <a:lnTo>
                    <a:pt x="1035" y="346"/>
                  </a:lnTo>
                  <a:lnTo>
                    <a:pt x="1941" y="432"/>
                  </a:lnTo>
                  <a:lnTo>
                    <a:pt x="2846" y="518"/>
                  </a:lnTo>
                  <a:lnTo>
                    <a:pt x="3579" y="691"/>
                  </a:lnTo>
                  <a:lnTo>
                    <a:pt x="3709" y="691"/>
                  </a:lnTo>
                  <a:lnTo>
                    <a:pt x="3752" y="605"/>
                  </a:lnTo>
                  <a:lnTo>
                    <a:pt x="3752" y="475"/>
                  </a:lnTo>
                  <a:lnTo>
                    <a:pt x="3666" y="432"/>
                  </a:lnTo>
                  <a:lnTo>
                    <a:pt x="2933" y="260"/>
                  </a:lnTo>
                  <a:lnTo>
                    <a:pt x="1984" y="130"/>
                  </a:lnTo>
                  <a:lnTo>
                    <a:pt x="1078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93;p74">
              <a:extLst>
                <a:ext uri="{FF2B5EF4-FFF2-40B4-BE49-F238E27FC236}">
                  <a16:creationId xmlns:a16="http://schemas.microsoft.com/office/drawing/2014/main" id="{5D6BB611-AC8F-3A1D-1D11-6D996D73A3BF}"/>
                </a:ext>
              </a:extLst>
            </p:cNvPr>
            <p:cNvSpPr/>
            <p:nvPr/>
          </p:nvSpPr>
          <p:spPr>
            <a:xfrm>
              <a:off x="773950" y="3767950"/>
              <a:ext cx="25900" cy="176850"/>
            </a:xfrm>
            <a:custGeom>
              <a:avLst/>
              <a:gdLst/>
              <a:ahLst/>
              <a:cxnLst/>
              <a:rect l="l" t="t" r="r" b="b"/>
              <a:pathLst>
                <a:path w="1036" h="7074" extrusionOk="0">
                  <a:moveTo>
                    <a:pt x="302" y="1"/>
                  </a:moveTo>
                  <a:lnTo>
                    <a:pt x="216" y="44"/>
                  </a:lnTo>
                  <a:lnTo>
                    <a:pt x="130" y="87"/>
                  </a:lnTo>
                  <a:lnTo>
                    <a:pt x="44" y="562"/>
                  </a:lnTo>
                  <a:lnTo>
                    <a:pt x="0" y="993"/>
                  </a:lnTo>
                  <a:lnTo>
                    <a:pt x="0" y="1424"/>
                  </a:lnTo>
                  <a:lnTo>
                    <a:pt x="0" y="1812"/>
                  </a:lnTo>
                  <a:lnTo>
                    <a:pt x="87" y="2243"/>
                  </a:lnTo>
                  <a:lnTo>
                    <a:pt x="173" y="2632"/>
                  </a:lnTo>
                  <a:lnTo>
                    <a:pt x="389" y="3408"/>
                  </a:lnTo>
                  <a:lnTo>
                    <a:pt x="604" y="4270"/>
                  </a:lnTo>
                  <a:lnTo>
                    <a:pt x="690" y="4658"/>
                  </a:lnTo>
                  <a:lnTo>
                    <a:pt x="777" y="5090"/>
                  </a:lnTo>
                  <a:lnTo>
                    <a:pt x="777" y="5521"/>
                  </a:lnTo>
                  <a:lnTo>
                    <a:pt x="734" y="5952"/>
                  </a:lnTo>
                  <a:lnTo>
                    <a:pt x="604" y="6383"/>
                  </a:lnTo>
                  <a:lnTo>
                    <a:pt x="432" y="6858"/>
                  </a:lnTo>
                  <a:lnTo>
                    <a:pt x="432" y="6944"/>
                  </a:lnTo>
                  <a:lnTo>
                    <a:pt x="475" y="7030"/>
                  </a:lnTo>
                  <a:lnTo>
                    <a:pt x="604" y="7073"/>
                  </a:lnTo>
                  <a:lnTo>
                    <a:pt x="690" y="6987"/>
                  </a:lnTo>
                  <a:lnTo>
                    <a:pt x="863" y="6513"/>
                  </a:lnTo>
                  <a:lnTo>
                    <a:pt x="992" y="6038"/>
                  </a:lnTo>
                  <a:lnTo>
                    <a:pt x="1035" y="5564"/>
                  </a:lnTo>
                  <a:lnTo>
                    <a:pt x="1035" y="5090"/>
                  </a:lnTo>
                  <a:lnTo>
                    <a:pt x="992" y="4658"/>
                  </a:lnTo>
                  <a:lnTo>
                    <a:pt x="906" y="4227"/>
                  </a:lnTo>
                  <a:lnTo>
                    <a:pt x="647" y="3322"/>
                  </a:lnTo>
                  <a:lnTo>
                    <a:pt x="475" y="2588"/>
                  </a:lnTo>
                  <a:lnTo>
                    <a:pt x="302" y="1812"/>
                  </a:lnTo>
                  <a:lnTo>
                    <a:pt x="259" y="1424"/>
                  </a:lnTo>
                  <a:lnTo>
                    <a:pt x="259" y="1036"/>
                  </a:lnTo>
                  <a:lnTo>
                    <a:pt x="302" y="605"/>
                  </a:lnTo>
                  <a:lnTo>
                    <a:pt x="389" y="173"/>
                  </a:lnTo>
                  <a:lnTo>
                    <a:pt x="389" y="8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94;p74">
              <a:extLst>
                <a:ext uri="{FF2B5EF4-FFF2-40B4-BE49-F238E27FC236}">
                  <a16:creationId xmlns:a16="http://schemas.microsoft.com/office/drawing/2014/main" id="{9B5CF478-4700-7A7F-B44D-B66CEDF9B7AE}"/>
                </a:ext>
              </a:extLst>
            </p:cNvPr>
            <p:cNvSpPr/>
            <p:nvPr/>
          </p:nvSpPr>
          <p:spPr>
            <a:xfrm>
              <a:off x="813850" y="3773350"/>
              <a:ext cx="37750" cy="200550"/>
            </a:xfrm>
            <a:custGeom>
              <a:avLst/>
              <a:gdLst/>
              <a:ahLst/>
              <a:cxnLst/>
              <a:rect l="l" t="t" r="r" b="b"/>
              <a:pathLst>
                <a:path w="1510" h="8022" extrusionOk="0">
                  <a:moveTo>
                    <a:pt x="129" y="1"/>
                  </a:moveTo>
                  <a:lnTo>
                    <a:pt x="86" y="87"/>
                  </a:lnTo>
                  <a:lnTo>
                    <a:pt x="0" y="518"/>
                  </a:lnTo>
                  <a:lnTo>
                    <a:pt x="0" y="906"/>
                  </a:lnTo>
                  <a:lnTo>
                    <a:pt x="43" y="1294"/>
                  </a:lnTo>
                  <a:lnTo>
                    <a:pt x="129" y="1639"/>
                  </a:lnTo>
                  <a:lnTo>
                    <a:pt x="345" y="2416"/>
                  </a:lnTo>
                  <a:lnTo>
                    <a:pt x="604" y="3149"/>
                  </a:lnTo>
                  <a:lnTo>
                    <a:pt x="949" y="4227"/>
                  </a:lnTo>
                  <a:lnTo>
                    <a:pt x="1121" y="4744"/>
                  </a:lnTo>
                  <a:lnTo>
                    <a:pt x="1208" y="5305"/>
                  </a:lnTo>
                  <a:lnTo>
                    <a:pt x="1251" y="5909"/>
                  </a:lnTo>
                  <a:lnTo>
                    <a:pt x="1164" y="6512"/>
                  </a:lnTo>
                  <a:lnTo>
                    <a:pt x="992" y="7159"/>
                  </a:lnTo>
                  <a:lnTo>
                    <a:pt x="863" y="7504"/>
                  </a:lnTo>
                  <a:lnTo>
                    <a:pt x="733" y="7849"/>
                  </a:lnTo>
                  <a:lnTo>
                    <a:pt x="690" y="7936"/>
                  </a:lnTo>
                  <a:lnTo>
                    <a:pt x="776" y="8022"/>
                  </a:lnTo>
                  <a:lnTo>
                    <a:pt x="906" y="8022"/>
                  </a:lnTo>
                  <a:lnTo>
                    <a:pt x="992" y="7979"/>
                  </a:lnTo>
                  <a:lnTo>
                    <a:pt x="1121" y="7591"/>
                  </a:lnTo>
                  <a:lnTo>
                    <a:pt x="1294" y="7246"/>
                  </a:lnTo>
                  <a:lnTo>
                    <a:pt x="1380" y="6901"/>
                  </a:lnTo>
                  <a:lnTo>
                    <a:pt x="1466" y="6556"/>
                  </a:lnTo>
                  <a:lnTo>
                    <a:pt x="1509" y="5952"/>
                  </a:lnTo>
                  <a:lnTo>
                    <a:pt x="1509" y="5305"/>
                  </a:lnTo>
                  <a:lnTo>
                    <a:pt x="1380" y="4744"/>
                  </a:lnTo>
                  <a:lnTo>
                    <a:pt x="1251" y="4184"/>
                  </a:lnTo>
                  <a:lnTo>
                    <a:pt x="863" y="3062"/>
                  </a:lnTo>
                  <a:lnTo>
                    <a:pt x="604" y="2329"/>
                  </a:lnTo>
                  <a:lnTo>
                    <a:pt x="388" y="1639"/>
                  </a:lnTo>
                  <a:lnTo>
                    <a:pt x="345" y="1251"/>
                  </a:lnTo>
                  <a:lnTo>
                    <a:pt x="302" y="906"/>
                  </a:lnTo>
                  <a:lnTo>
                    <a:pt x="302" y="518"/>
                  </a:lnTo>
                  <a:lnTo>
                    <a:pt x="345" y="130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95;p74">
              <a:extLst>
                <a:ext uri="{FF2B5EF4-FFF2-40B4-BE49-F238E27FC236}">
                  <a16:creationId xmlns:a16="http://schemas.microsoft.com/office/drawing/2014/main" id="{318492E7-8DFB-E62A-F280-9820E3E1350A}"/>
                </a:ext>
              </a:extLst>
            </p:cNvPr>
            <p:cNvSpPr/>
            <p:nvPr/>
          </p:nvSpPr>
          <p:spPr>
            <a:xfrm>
              <a:off x="881750" y="3769050"/>
              <a:ext cx="27000" cy="176825"/>
            </a:xfrm>
            <a:custGeom>
              <a:avLst/>
              <a:gdLst/>
              <a:ahLst/>
              <a:cxnLst/>
              <a:rect l="l" t="t" r="r" b="b"/>
              <a:pathLst>
                <a:path w="1080" h="7073" extrusionOk="0">
                  <a:moveTo>
                    <a:pt x="303" y="0"/>
                  </a:moveTo>
                  <a:lnTo>
                    <a:pt x="217" y="43"/>
                  </a:lnTo>
                  <a:lnTo>
                    <a:pt x="130" y="129"/>
                  </a:lnTo>
                  <a:lnTo>
                    <a:pt x="44" y="561"/>
                  </a:lnTo>
                  <a:lnTo>
                    <a:pt x="1" y="992"/>
                  </a:lnTo>
                  <a:lnTo>
                    <a:pt x="1" y="1423"/>
                  </a:lnTo>
                  <a:lnTo>
                    <a:pt x="44" y="1811"/>
                  </a:lnTo>
                  <a:lnTo>
                    <a:pt x="87" y="2243"/>
                  </a:lnTo>
                  <a:lnTo>
                    <a:pt x="173" y="2631"/>
                  </a:lnTo>
                  <a:lnTo>
                    <a:pt x="389" y="3407"/>
                  </a:lnTo>
                  <a:lnTo>
                    <a:pt x="648" y="4269"/>
                  </a:lnTo>
                  <a:lnTo>
                    <a:pt x="734" y="4658"/>
                  </a:lnTo>
                  <a:lnTo>
                    <a:pt x="777" y="5089"/>
                  </a:lnTo>
                  <a:lnTo>
                    <a:pt x="777" y="5520"/>
                  </a:lnTo>
                  <a:lnTo>
                    <a:pt x="734" y="5951"/>
                  </a:lnTo>
                  <a:lnTo>
                    <a:pt x="605" y="6383"/>
                  </a:lnTo>
                  <a:lnTo>
                    <a:pt x="432" y="6857"/>
                  </a:lnTo>
                  <a:lnTo>
                    <a:pt x="432" y="6943"/>
                  </a:lnTo>
                  <a:lnTo>
                    <a:pt x="475" y="7029"/>
                  </a:lnTo>
                  <a:lnTo>
                    <a:pt x="605" y="7073"/>
                  </a:lnTo>
                  <a:lnTo>
                    <a:pt x="691" y="6986"/>
                  </a:lnTo>
                  <a:lnTo>
                    <a:pt x="907" y="6512"/>
                  </a:lnTo>
                  <a:lnTo>
                    <a:pt x="993" y="6038"/>
                  </a:lnTo>
                  <a:lnTo>
                    <a:pt x="1079" y="5563"/>
                  </a:lnTo>
                  <a:lnTo>
                    <a:pt x="1079" y="5089"/>
                  </a:lnTo>
                  <a:lnTo>
                    <a:pt x="993" y="4658"/>
                  </a:lnTo>
                  <a:lnTo>
                    <a:pt x="907" y="4226"/>
                  </a:lnTo>
                  <a:lnTo>
                    <a:pt x="691" y="3321"/>
                  </a:lnTo>
                  <a:lnTo>
                    <a:pt x="475" y="2588"/>
                  </a:lnTo>
                  <a:lnTo>
                    <a:pt x="303" y="1811"/>
                  </a:lnTo>
                  <a:lnTo>
                    <a:pt x="303" y="1423"/>
                  </a:lnTo>
                  <a:lnTo>
                    <a:pt x="303" y="1035"/>
                  </a:lnTo>
                  <a:lnTo>
                    <a:pt x="346" y="604"/>
                  </a:lnTo>
                  <a:lnTo>
                    <a:pt x="432" y="173"/>
                  </a:lnTo>
                  <a:lnTo>
                    <a:pt x="389" y="86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8" grpId="0"/>
      <p:bldP spid="3940" grpId="0"/>
      <p:bldP spid="3942" grpId="0"/>
      <p:bldP spid="3943" grpId="0" build="p"/>
      <p:bldP spid="3954" grpId="0" animBg="1"/>
      <p:bldP spid="395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9" name="Google Shape;5069;p73"/>
          <p:cNvSpPr/>
          <p:nvPr/>
        </p:nvSpPr>
        <p:spPr>
          <a:xfrm>
            <a:off x="825825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0" name="Google Shape;5070;p73"/>
          <p:cNvSpPr/>
          <p:nvPr/>
        </p:nvSpPr>
        <p:spPr>
          <a:xfrm>
            <a:off x="1548087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1" name="Google Shape;5071;p73"/>
          <p:cNvSpPr/>
          <p:nvPr/>
        </p:nvSpPr>
        <p:spPr>
          <a:xfrm>
            <a:off x="2270337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2" name="Google Shape;5072;p73"/>
          <p:cNvSpPr txBox="1">
            <a:spLocks noGrp="1"/>
          </p:cNvSpPr>
          <p:nvPr>
            <p:ph type="title"/>
          </p:nvPr>
        </p:nvSpPr>
        <p:spPr>
          <a:xfrm>
            <a:off x="720000" y="642175"/>
            <a:ext cx="49539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5073" name="Google Shape;5073;p73"/>
          <p:cNvSpPr txBox="1">
            <a:spLocks noGrp="1"/>
          </p:cNvSpPr>
          <p:nvPr>
            <p:ph type="subTitle" idx="1"/>
          </p:nvPr>
        </p:nvSpPr>
        <p:spPr>
          <a:xfrm>
            <a:off x="1286179" y="1539467"/>
            <a:ext cx="49539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b="1" dirty="0"/>
              <a:t>Do you have any questions?</a:t>
            </a:r>
            <a:endParaRPr b="1" dirty="0"/>
          </a:p>
        </p:txBody>
      </p:sp>
      <p:sp>
        <p:nvSpPr>
          <p:cNvPr id="5074" name="Google Shape;5074;p73"/>
          <p:cNvSpPr txBox="1"/>
          <p:nvPr/>
        </p:nvSpPr>
        <p:spPr>
          <a:xfrm>
            <a:off x="720000" y="3620804"/>
            <a:ext cx="4432674" cy="502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5075" name="Google Shape;5075;p73"/>
          <p:cNvGrpSpPr/>
          <p:nvPr/>
        </p:nvGrpSpPr>
        <p:grpSpPr>
          <a:xfrm>
            <a:off x="2396790" y="2924835"/>
            <a:ext cx="292805" cy="292805"/>
            <a:chOff x="1379798" y="1723250"/>
            <a:chExt cx="397887" cy="397887"/>
          </a:xfrm>
        </p:grpSpPr>
        <p:sp>
          <p:nvSpPr>
            <p:cNvPr id="5076" name="Google Shape;5076;p73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3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3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3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0" name="Google Shape;5080;p73"/>
          <p:cNvGrpSpPr/>
          <p:nvPr/>
        </p:nvGrpSpPr>
        <p:grpSpPr>
          <a:xfrm>
            <a:off x="952265" y="2924835"/>
            <a:ext cx="292820" cy="292805"/>
            <a:chOff x="266768" y="1721375"/>
            <a:chExt cx="397907" cy="397887"/>
          </a:xfrm>
        </p:grpSpPr>
        <p:sp>
          <p:nvSpPr>
            <p:cNvPr id="5081" name="Google Shape;5081;p73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3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3" name="Google Shape;5083;p73"/>
          <p:cNvGrpSpPr/>
          <p:nvPr/>
        </p:nvGrpSpPr>
        <p:grpSpPr>
          <a:xfrm>
            <a:off x="1674538" y="2924835"/>
            <a:ext cx="292789" cy="292805"/>
            <a:chOff x="864491" y="1723250"/>
            <a:chExt cx="397866" cy="397887"/>
          </a:xfrm>
        </p:grpSpPr>
        <p:sp>
          <p:nvSpPr>
            <p:cNvPr id="5084" name="Google Shape;5084;p7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7" name="Google Shape;5087;p73"/>
          <p:cNvSpPr txBox="1"/>
          <p:nvPr/>
        </p:nvSpPr>
        <p:spPr>
          <a:xfrm>
            <a:off x="4517550" y="191903"/>
            <a:ext cx="193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#TraditionalMedicineWorkshop</a:t>
            </a:r>
            <a:endParaRPr sz="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5088" name="Google Shape;5088;p73"/>
          <p:cNvGrpSpPr/>
          <p:nvPr/>
        </p:nvGrpSpPr>
        <p:grpSpPr>
          <a:xfrm flipH="1">
            <a:off x="4303356" y="465508"/>
            <a:ext cx="537287" cy="718416"/>
            <a:chOff x="1665425" y="929500"/>
            <a:chExt cx="352250" cy="471000"/>
          </a:xfrm>
        </p:grpSpPr>
        <p:sp>
          <p:nvSpPr>
            <p:cNvPr id="5089" name="Google Shape;5089;p73"/>
            <p:cNvSpPr/>
            <p:nvPr/>
          </p:nvSpPr>
          <p:spPr>
            <a:xfrm>
              <a:off x="1947000" y="929500"/>
              <a:ext cx="70675" cy="100350"/>
            </a:xfrm>
            <a:custGeom>
              <a:avLst/>
              <a:gdLst/>
              <a:ahLst/>
              <a:cxnLst/>
              <a:rect l="l" t="t" r="r" b="b"/>
              <a:pathLst>
                <a:path w="2827" h="4014" extrusionOk="0">
                  <a:moveTo>
                    <a:pt x="287" y="0"/>
                  </a:moveTo>
                  <a:lnTo>
                    <a:pt x="164" y="82"/>
                  </a:lnTo>
                  <a:lnTo>
                    <a:pt x="42" y="164"/>
                  </a:lnTo>
                  <a:lnTo>
                    <a:pt x="1" y="328"/>
                  </a:lnTo>
                  <a:lnTo>
                    <a:pt x="1" y="451"/>
                  </a:lnTo>
                  <a:lnTo>
                    <a:pt x="82" y="614"/>
                  </a:lnTo>
                  <a:lnTo>
                    <a:pt x="492" y="1352"/>
                  </a:lnTo>
                  <a:lnTo>
                    <a:pt x="902" y="2130"/>
                  </a:lnTo>
                  <a:lnTo>
                    <a:pt x="1680" y="3686"/>
                  </a:lnTo>
                  <a:lnTo>
                    <a:pt x="1762" y="3809"/>
                  </a:lnTo>
                  <a:lnTo>
                    <a:pt x="1844" y="3891"/>
                  </a:lnTo>
                  <a:lnTo>
                    <a:pt x="2048" y="3973"/>
                  </a:lnTo>
                  <a:lnTo>
                    <a:pt x="2253" y="4014"/>
                  </a:lnTo>
                  <a:lnTo>
                    <a:pt x="2458" y="3932"/>
                  </a:lnTo>
                  <a:lnTo>
                    <a:pt x="2622" y="3809"/>
                  </a:lnTo>
                  <a:lnTo>
                    <a:pt x="2745" y="3645"/>
                  </a:lnTo>
                  <a:lnTo>
                    <a:pt x="2827" y="3440"/>
                  </a:lnTo>
                  <a:lnTo>
                    <a:pt x="2827" y="3195"/>
                  </a:lnTo>
                  <a:lnTo>
                    <a:pt x="2704" y="2744"/>
                  </a:lnTo>
                  <a:lnTo>
                    <a:pt x="2540" y="2294"/>
                  </a:lnTo>
                  <a:lnTo>
                    <a:pt x="2335" y="1843"/>
                  </a:lnTo>
                  <a:lnTo>
                    <a:pt x="2089" y="1474"/>
                  </a:lnTo>
                  <a:lnTo>
                    <a:pt x="1803" y="1106"/>
                  </a:lnTo>
                  <a:lnTo>
                    <a:pt x="1475" y="737"/>
                  </a:lnTo>
                  <a:lnTo>
                    <a:pt x="1147" y="410"/>
                  </a:lnTo>
                  <a:lnTo>
                    <a:pt x="779" y="82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3"/>
            <p:cNvSpPr/>
            <p:nvPr/>
          </p:nvSpPr>
          <p:spPr>
            <a:xfrm>
              <a:off x="1737100" y="1105600"/>
              <a:ext cx="106525" cy="73750"/>
            </a:xfrm>
            <a:custGeom>
              <a:avLst/>
              <a:gdLst/>
              <a:ahLst/>
              <a:cxnLst/>
              <a:rect l="l" t="t" r="r" b="b"/>
              <a:pathLst>
                <a:path w="4261" h="2950" extrusionOk="0">
                  <a:moveTo>
                    <a:pt x="287" y="0"/>
                  </a:moveTo>
                  <a:lnTo>
                    <a:pt x="205" y="41"/>
                  </a:lnTo>
                  <a:lnTo>
                    <a:pt x="123" y="123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1" y="492"/>
                  </a:lnTo>
                  <a:lnTo>
                    <a:pt x="42" y="615"/>
                  </a:lnTo>
                  <a:lnTo>
                    <a:pt x="205" y="779"/>
                  </a:lnTo>
                  <a:lnTo>
                    <a:pt x="328" y="983"/>
                  </a:lnTo>
                  <a:lnTo>
                    <a:pt x="697" y="1270"/>
                  </a:lnTo>
                  <a:lnTo>
                    <a:pt x="1065" y="1557"/>
                  </a:lnTo>
                  <a:lnTo>
                    <a:pt x="1475" y="1843"/>
                  </a:lnTo>
                  <a:lnTo>
                    <a:pt x="2376" y="2417"/>
                  </a:lnTo>
                  <a:lnTo>
                    <a:pt x="3318" y="2867"/>
                  </a:lnTo>
                  <a:lnTo>
                    <a:pt x="3482" y="2949"/>
                  </a:lnTo>
                  <a:lnTo>
                    <a:pt x="3605" y="2949"/>
                  </a:lnTo>
                  <a:lnTo>
                    <a:pt x="3850" y="2908"/>
                  </a:lnTo>
                  <a:lnTo>
                    <a:pt x="4055" y="2826"/>
                  </a:lnTo>
                  <a:lnTo>
                    <a:pt x="4178" y="2663"/>
                  </a:lnTo>
                  <a:lnTo>
                    <a:pt x="4260" y="2458"/>
                  </a:lnTo>
                  <a:lnTo>
                    <a:pt x="4260" y="2212"/>
                  </a:lnTo>
                  <a:lnTo>
                    <a:pt x="4178" y="2007"/>
                  </a:lnTo>
                  <a:lnTo>
                    <a:pt x="4096" y="1884"/>
                  </a:lnTo>
                  <a:lnTo>
                    <a:pt x="3973" y="1802"/>
                  </a:lnTo>
                  <a:lnTo>
                    <a:pt x="3072" y="1188"/>
                  </a:lnTo>
                  <a:lnTo>
                    <a:pt x="2171" y="656"/>
                  </a:lnTo>
                  <a:lnTo>
                    <a:pt x="1762" y="410"/>
                  </a:lnTo>
                  <a:lnTo>
                    <a:pt x="1311" y="205"/>
                  </a:lnTo>
                  <a:lnTo>
                    <a:pt x="861" y="82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3"/>
            <p:cNvSpPr/>
            <p:nvPr/>
          </p:nvSpPr>
          <p:spPr>
            <a:xfrm>
              <a:off x="1665425" y="1362600"/>
              <a:ext cx="116750" cy="37900"/>
            </a:xfrm>
            <a:custGeom>
              <a:avLst/>
              <a:gdLst/>
              <a:ahLst/>
              <a:cxnLst/>
              <a:rect l="l" t="t" r="r" b="b"/>
              <a:pathLst>
                <a:path w="4670" h="1516" extrusionOk="0">
                  <a:moveTo>
                    <a:pt x="3932" y="0"/>
                  </a:moveTo>
                  <a:lnTo>
                    <a:pt x="3031" y="41"/>
                  </a:lnTo>
                  <a:lnTo>
                    <a:pt x="2089" y="164"/>
                  </a:lnTo>
                  <a:lnTo>
                    <a:pt x="1188" y="369"/>
                  </a:lnTo>
                  <a:lnTo>
                    <a:pt x="287" y="574"/>
                  </a:lnTo>
                  <a:lnTo>
                    <a:pt x="124" y="615"/>
                  </a:lnTo>
                  <a:lnTo>
                    <a:pt x="42" y="738"/>
                  </a:lnTo>
                  <a:lnTo>
                    <a:pt x="1" y="860"/>
                  </a:lnTo>
                  <a:lnTo>
                    <a:pt x="1" y="983"/>
                  </a:lnTo>
                  <a:lnTo>
                    <a:pt x="42" y="1106"/>
                  </a:lnTo>
                  <a:lnTo>
                    <a:pt x="124" y="1229"/>
                  </a:lnTo>
                  <a:lnTo>
                    <a:pt x="246" y="1311"/>
                  </a:lnTo>
                  <a:lnTo>
                    <a:pt x="410" y="1352"/>
                  </a:lnTo>
                  <a:lnTo>
                    <a:pt x="1270" y="1475"/>
                  </a:lnTo>
                  <a:lnTo>
                    <a:pt x="2171" y="1516"/>
                  </a:lnTo>
                  <a:lnTo>
                    <a:pt x="3072" y="1516"/>
                  </a:lnTo>
                  <a:lnTo>
                    <a:pt x="3932" y="1475"/>
                  </a:lnTo>
                  <a:lnTo>
                    <a:pt x="4137" y="1434"/>
                  </a:lnTo>
                  <a:lnTo>
                    <a:pt x="4260" y="1393"/>
                  </a:lnTo>
                  <a:lnTo>
                    <a:pt x="4383" y="1311"/>
                  </a:lnTo>
                  <a:lnTo>
                    <a:pt x="4506" y="1229"/>
                  </a:lnTo>
                  <a:lnTo>
                    <a:pt x="4588" y="1106"/>
                  </a:lnTo>
                  <a:lnTo>
                    <a:pt x="4629" y="983"/>
                  </a:lnTo>
                  <a:lnTo>
                    <a:pt x="4670" y="697"/>
                  </a:lnTo>
                  <a:lnTo>
                    <a:pt x="4629" y="410"/>
                  </a:lnTo>
                  <a:lnTo>
                    <a:pt x="4588" y="287"/>
                  </a:lnTo>
                  <a:lnTo>
                    <a:pt x="4506" y="164"/>
                  </a:lnTo>
                  <a:lnTo>
                    <a:pt x="4383" y="82"/>
                  </a:lnTo>
                  <a:lnTo>
                    <a:pt x="4260" y="41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2" name="Google Shape;5092;p73"/>
          <p:cNvGrpSpPr/>
          <p:nvPr/>
        </p:nvGrpSpPr>
        <p:grpSpPr>
          <a:xfrm>
            <a:off x="5255867" y="1458560"/>
            <a:ext cx="4751262" cy="4559334"/>
            <a:chOff x="2203550" y="1225725"/>
            <a:chExt cx="1787600" cy="1715325"/>
          </a:xfrm>
        </p:grpSpPr>
        <p:sp>
          <p:nvSpPr>
            <p:cNvPr id="5093" name="Google Shape;5093;p73"/>
            <p:cNvSpPr/>
            <p:nvPr/>
          </p:nvSpPr>
          <p:spPr>
            <a:xfrm>
              <a:off x="2413800" y="2570150"/>
              <a:ext cx="56075" cy="99225"/>
            </a:xfrm>
            <a:custGeom>
              <a:avLst/>
              <a:gdLst/>
              <a:ahLst/>
              <a:cxnLst/>
              <a:rect l="l" t="t" r="r" b="b"/>
              <a:pathLst>
                <a:path w="2243" h="3969" extrusionOk="0">
                  <a:moveTo>
                    <a:pt x="1941" y="1"/>
                  </a:moveTo>
                  <a:lnTo>
                    <a:pt x="1855" y="44"/>
                  </a:lnTo>
                  <a:lnTo>
                    <a:pt x="1769" y="130"/>
                  </a:lnTo>
                  <a:lnTo>
                    <a:pt x="44" y="3623"/>
                  </a:lnTo>
                  <a:lnTo>
                    <a:pt x="0" y="3709"/>
                  </a:lnTo>
                  <a:lnTo>
                    <a:pt x="0" y="3796"/>
                  </a:lnTo>
                  <a:lnTo>
                    <a:pt x="44" y="3882"/>
                  </a:lnTo>
                  <a:lnTo>
                    <a:pt x="130" y="3925"/>
                  </a:lnTo>
                  <a:lnTo>
                    <a:pt x="216" y="3968"/>
                  </a:lnTo>
                  <a:lnTo>
                    <a:pt x="302" y="3925"/>
                  </a:lnTo>
                  <a:lnTo>
                    <a:pt x="389" y="3882"/>
                  </a:lnTo>
                  <a:lnTo>
                    <a:pt x="475" y="3839"/>
                  </a:lnTo>
                  <a:lnTo>
                    <a:pt x="2200" y="346"/>
                  </a:lnTo>
                  <a:lnTo>
                    <a:pt x="2243" y="259"/>
                  </a:lnTo>
                  <a:lnTo>
                    <a:pt x="2243" y="173"/>
                  </a:lnTo>
                  <a:lnTo>
                    <a:pt x="2200" y="87"/>
                  </a:lnTo>
                  <a:lnTo>
                    <a:pt x="2114" y="4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3"/>
            <p:cNvSpPr/>
            <p:nvPr/>
          </p:nvSpPr>
          <p:spPr>
            <a:xfrm>
              <a:off x="3241800" y="2570150"/>
              <a:ext cx="56100" cy="99225"/>
            </a:xfrm>
            <a:custGeom>
              <a:avLst/>
              <a:gdLst/>
              <a:ahLst/>
              <a:cxnLst/>
              <a:rect l="l" t="t" r="r" b="b"/>
              <a:pathLst>
                <a:path w="2244" h="3969" extrusionOk="0">
                  <a:moveTo>
                    <a:pt x="130" y="1"/>
                  </a:moveTo>
                  <a:lnTo>
                    <a:pt x="87" y="87"/>
                  </a:lnTo>
                  <a:lnTo>
                    <a:pt x="1" y="173"/>
                  </a:lnTo>
                  <a:lnTo>
                    <a:pt x="1" y="259"/>
                  </a:lnTo>
                  <a:lnTo>
                    <a:pt x="44" y="346"/>
                  </a:lnTo>
                  <a:lnTo>
                    <a:pt x="1812" y="3839"/>
                  </a:lnTo>
                  <a:lnTo>
                    <a:pt x="1855" y="3882"/>
                  </a:lnTo>
                  <a:lnTo>
                    <a:pt x="1941" y="3925"/>
                  </a:lnTo>
                  <a:lnTo>
                    <a:pt x="2028" y="3968"/>
                  </a:lnTo>
                  <a:lnTo>
                    <a:pt x="2114" y="3925"/>
                  </a:lnTo>
                  <a:lnTo>
                    <a:pt x="2200" y="3882"/>
                  </a:lnTo>
                  <a:lnTo>
                    <a:pt x="2243" y="3796"/>
                  </a:lnTo>
                  <a:lnTo>
                    <a:pt x="2243" y="3709"/>
                  </a:lnTo>
                  <a:lnTo>
                    <a:pt x="2200" y="3623"/>
                  </a:lnTo>
                  <a:lnTo>
                    <a:pt x="475" y="130"/>
                  </a:lnTo>
                  <a:lnTo>
                    <a:pt x="389" y="4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3"/>
            <p:cNvSpPr/>
            <p:nvPr/>
          </p:nvSpPr>
          <p:spPr>
            <a:xfrm>
              <a:off x="2302750" y="1465075"/>
              <a:ext cx="1023175" cy="953075"/>
            </a:xfrm>
            <a:custGeom>
              <a:avLst/>
              <a:gdLst/>
              <a:ahLst/>
              <a:cxnLst/>
              <a:rect l="l" t="t" r="r" b="b"/>
              <a:pathLst>
                <a:path w="40927" h="38123" extrusionOk="0">
                  <a:moveTo>
                    <a:pt x="1251" y="3321"/>
                  </a:moveTo>
                  <a:lnTo>
                    <a:pt x="1251" y="3321"/>
                  </a:lnTo>
                  <a:lnTo>
                    <a:pt x="949" y="3881"/>
                  </a:lnTo>
                  <a:lnTo>
                    <a:pt x="690" y="4442"/>
                  </a:lnTo>
                  <a:lnTo>
                    <a:pt x="475" y="5089"/>
                  </a:lnTo>
                  <a:lnTo>
                    <a:pt x="302" y="5736"/>
                  </a:lnTo>
                  <a:lnTo>
                    <a:pt x="173" y="6383"/>
                  </a:lnTo>
                  <a:lnTo>
                    <a:pt x="87" y="7073"/>
                  </a:lnTo>
                  <a:lnTo>
                    <a:pt x="44" y="7763"/>
                  </a:lnTo>
                  <a:lnTo>
                    <a:pt x="0" y="8453"/>
                  </a:lnTo>
                  <a:lnTo>
                    <a:pt x="0" y="9833"/>
                  </a:lnTo>
                  <a:lnTo>
                    <a:pt x="87" y="11170"/>
                  </a:lnTo>
                  <a:lnTo>
                    <a:pt x="216" y="12463"/>
                  </a:lnTo>
                  <a:lnTo>
                    <a:pt x="389" y="13671"/>
                  </a:lnTo>
                  <a:lnTo>
                    <a:pt x="389" y="13671"/>
                  </a:lnTo>
                  <a:lnTo>
                    <a:pt x="518" y="14663"/>
                  </a:lnTo>
                  <a:lnTo>
                    <a:pt x="690" y="15698"/>
                  </a:lnTo>
                  <a:lnTo>
                    <a:pt x="906" y="16733"/>
                  </a:lnTo>
                  <a:lnTo>
                    <a:pt x="1208" y="17768"/>
                  </a:lnTo>
                  <a:lnTo>
                    <a:pt x="1510" y="18803"/>
                  </a:lnTo>
                  <a:lnTo>
                    <a:pt x="1855" y="19838"/>
                  </a:lnTo>
                  <a:lnTo>
                    <a:pt x="2286" y="20830"/>
                  </a:lnTo>
                  <a:lnTo>
                    <a:pt x="2804" y="21778"/>
                  </a:lnTo>
                  <a:lnTo>
                    <a:pt x="3364" y="22684"/>
                  </a:lnTo>
                  <a:lnTo>
                    <a:pt x="4011" y="23547"/>
                  </a:lnTo>
                  <a:lnTo>
                    <a:pt x="4356" y="23935"/>
                  </a:lnTo>
                  <a:lnTo>
                    <a:pt x="4744" y="24323"/>
                  </a:lnTo>
                  <a:lnTo>
                    <a:pt x="5132" y="24668"/>
                  </a:lnTo>
                  <a:lnTo>
                    <a:pt x="5564" y="25013"/>
                  </a:lnTo>
                  <a:lnTo>
                    <a:pt x="5995" y="25358"/>
                  </a:lnTo>
                  <a:lnTo>
                    <a:pt x="6469" y="25660"/>
                  </a:lnTo>
                  <a:lnTo>
                    <a:pt x="6944" y="25918"/>
                  </a:lnTo>
                  <a:lnTo>
                    <a:pt x="7461" y="26177"/>
                  </a:lnTo>
                  <a:lnTo>
                    <a:pt x="8022" y="26393"/>
                  </a:lnTo>
                  <a:lnTo>
                    <a:pt x="8582" y="26608"/>
                  </a:lnTo>
                  <a:lnTo>
                    <a:pt x="9186" y="26781"/>
                  </a:lnTo>
                  <a:lnTo>
                    <a:pt x="9833" y="26910"/>
                  </a:lnTo>
                  <a:lnTo>
                    <a:pt x="10221" y="38123"/>
                  </a:lnTo>
                  <a:lnTo>
                    <a:pt x="14146" y="38123"/>
                  </a:lnTo>
                  <a:lnTo>
                    <a:pt x="14146" y="38123"/>
                  </a:lnTo>
                  <a:lnTo>
                    <a:pt x="14232" y="37950"/>
                  </a:lnTo>
                  <a:lnTo>
                    <a:pt x="14404" y="37778"/>
                  </a:lnTo>
                  <a:lnTo>
                    <a:pt x="14620" y="37649"/>
                  </a:lnTo>
                  <a:lnTo>
                    <a:pt x="14922" y="37562"/>
                  </a:lnTo>
                  <a:lnTo>
                    <a:pt x="15267" y="37519"/>
                  </a:lnTo>
                  <a:lnTo>
                    <a:pt x="15698" y="37476"/>
                  </a:lnTo>
                  <a:lnTo>
                    <a:pt x="16733" y="37476"/>
                  </a:lnTo>
                  <a:lnTo>
                    <a:pt x="17941" y="37562"/>
                  </a:lnTo>
                  <a:lnTo>
                    <a:pt x="19364" y="37692"/>
                  </a:lnTo>
                  <a:lnTo>
                    <a:pt x="20916" y="37821"/>
                  </a:lnTo>
                  <a:lnTo>
                    <a:pt x="22555" y="37994"/>
                  </a:lnTo>
                  <a:lnTo>
                    <a:pt x="24280" y="38080"/>
                  </a:lnTo>
                  <a:lnTo>
                    <a:pt x="26091" y="38080"/>
                  </a:lnTo>
                  <a:lnTo>
                    <a:pt x="26997" y="38037"/>
                  </a:lnTo>
                  <a:lnTo>
                    <a:pt x="27903" y="37994"/>
                  </a:lnTo>
                  <a:lnTo>
                    <a:pt x="28808" y="37907"/>
                  </a:lnTo>
                  <a:lnTo>
                    <a:pt x="29714" y="37778"/>
                  </a:lnTo>
                  <a:lnTo>
                    <a:pt x="30620" y="37649"/>
                  </a:lnTo>
                  <a:lnTo>
                    <a:pt x="31482" y="37433"/>
                  </a:lnTo>
                  <a:lnTo>
                    <a:pt x="32345" y="37174"/>
                  </a:lnTo>
                  <a:lnTo>
                    <a:pt x="33207" y="36872"/>
                  </a:lnTo>
                  <a:lnTo>
                    <a:pt x="34027" y="36527"/>
                  </a:lnTo>
                  <a:lnTo>
                    <a:pt x="34803" y="36139"/>
                  </a:lnTo>
                  <a:lnTo>
                    <a:pt x="35579" y="35665"/>
                  </a:lnTo>
                  <a:lnTo>
                    <a:pt x="36312" y="35147"/>
                  </a:lnTo>
                  <a:lnTo>
                    <a:pt x="36312" y="35147"/>
                  </a:lnTo>
                  <a:lnTo>
                    <a:pt x="36657" y="34802"/>
                  </a:lnTo>
                  <a:lnTo>
                    <a:pt x="37002" y="34414"/>
                  </a:lnTo>
                  <a:lnTo>
                    <a:pt x="37347" y="33983"/>
                  </a:lnTo>
                  <a:lnTo>
                    <a:pt x="37649" y="33508"/>
                  </a:lnTo>
                  <a:lnTo>
                    <a:pt x="37951" y="32991"/>
                  </a:lnTo>
                  <a:lnTo>
                    <a:pt x="38210" y="32387"/>
                  </a:lnTo>
                  <a:lnTo>
                    <a:pt x="38512" y="31783"/>
                  </a:lnTo>
                  <a:lnTo>
                    <a:pt x="38727" y="31093"/>
                  </a:lnTo>
                  <a:lnTo>
                    <a:pt x="39202" y="29670"/>
                  </a:lnTo>
                  <a:lnTo>
                    <a:pt x="39590" y="28161"/>
                  </a:lnTo>
                  <a:lnTo>
                    <a:pt x="39978" y="26608"/>
                  </a:lnTo>
                  <a:lnTo>
                    <a:pt x="40237" y="25013"/>
                  </a:lnTo>
                  <a:lnTo>
                    <a:pt x="40495" y="23417"/>
                  </a:lnTo>
                  <a:lnTo>
                    <a:pt x="40668" y="21821"/>
                  </a:lnTo>
                  <a:lnTo>
                    <a:pt x="40797" y="20312"/>
                  </a:lnTo>
                  <a:lnTo>
                    <a:pt x="40884" y="18932"/>
                  </a:lnTo>
                  <a:lnTo>
                    <a:pt x="40927" y="17638"/>
                  </a:lnTo>
                  <a:lnTo>
                    <a:pt x="40884" y="16560"/>
                  </a:lnTo>
                  <a:lnTo>
                    <a:pt x="40797" y="15655"/>
                  </a:lnTo>
                  <a:lnTo>
                    <a:pt x="40711" y="14965"/>
                  </a:lnTo>
                  <a:lnTo>
                    <a:pt x="40711" y="14965"/>
                  </a:lnTo>
                  <a:lnTo>
                    <a:pt x="39676" y="14792"/>
                  </a:lnTo>
                  <a:lnTo>
                    <a:pt x="38468" y="14620"/>
                  </a:lnTo>
                  <a:lnTo>
                    <a:pt x="37132" y="14490"/>
                  </a:lnTo>
                  <a:lnTo>
                    <a:pt x="35708" y="14404"/>
                  </a:lnTo>
                  <a:lnTo>
                    <a:pt x="34242" y="14361"/>
                  </a:lnTo>
                  <a:lnTo>
                    <a:pt x="32776" y="14318"/>
                  </a:lnTo>
                  <a:lnTo>
                    <a:pt x="31439" y="14318"/>
                  </a:lnTo>
                  <a:lnTo>
                    <a:pt x="30231" y="14361"/>
                  </a:lnTo>
                  <a:lnTo>
                    <a:pt x="30231" y="14361"/>
                  </a:lnTo>
                  <a:lnTo>
                    <a:pt x="30102" y="12506"/>
                  </a:lnTo>
                  <a:lnTo>
                    <a:pt x="29886" y="10480"/>
                  </a:lnTo>
                  <a:lnTo>
                    <a:pt x="29757" y="9488"/>
                  </a:lnTo>
                  <a:lnTo>
                    <a:pt x="29628" y="8453"/>
                  </a:lnTo>
                  <a:lnTo>
                    <a:pt x="29412" y="7461"/>
                  </a:lnTo>
                  <a:lnTo>
                    <a:pt x="29196" y="6512"/>
                  </a:lnTo>
                  <a:lnTo>
                    <a:pt x="28938" y="5606"/>
                  </a:lnTo>
                  <a:lnTo>
                    <a:pt x="28679" y="4744"/>
                  </a:lnTo>
                  <a:lnTo>
                    <a:pt x="28334" y="3924"/>
                  </a:lnTo>
                  <a:lnTo>
                    <a:pt x="27946" y="3234"/>
                  </a:lnTo>
                  <a:lnTo>
                    <a:pt x="27515" y="2588"/>
                  </a:lnTo>
                  <a:lnTo>
                    <a:pt x="27299" y="2286"/>
                  </a:lnTo>
                  <a:lnTo>
                    <a:pt x="27040" y="2070"/>
                  </a:lnTo>
                  <a:lnTo>
                    <a:pt x="26781" y="1811"/>
                  </a:lnTo>
                  <a:lnTo>
                    <a:pt x="26523" y="1639"/>
                  </a:lnTo>
                  <a:lnTo>
                    <a:pt x="26264" y="1466"/>
                  </a:lnTo>
                  <a:lnTo>
                    <a:pt x="25962" y="1337"/>
                  </a:lnTo>
                  <a:lnTo>
                    <a:pt x="25962" y="1337"/>
                  </a:lnTo>
                  <a:lnTo>
                    <a:pt x="25272" y="1078"/>
                  </a:lnTo>
                  <a:lnTo>
                    <a:pt x="24582" y="863"/>
                  </a:lnTo>
                  <a:lnTo>
                    <a:pt x="23806" y="690"/>
                  </a:lnTo>
                  <a:lnTo>
                    <a:pt x="23030" y="518"/>
                  </a:lnTo>
                  <a:lnTo>
                    <a:pt x="22210" y="388"/>
                  </a:lnTo>
                  <a:lnTo>
                    <a:pt x="21348" y="259"/>
                  </a:lnTo>
                  <a:lnTo>
                    <a:pt x="19579" y="86"/>
                  </a:lnTo>
                  <a:lnTo>
                    <a:pt x="17725" y="0"/>
                  </a:lnTo>
                  <a:lnTo>
                    <a:pt x="15828" y="0"/>
                  </a:lnTo>
                  <a:lnTo>
                    <a:pt x="13930" y="43"/>
                  </a:lnTo>
                  <a:lnTo>
                    <a:pt x="12032" y="216"/>
                  </a:lnTo>
                  <a:lnTo>
                    <a:pt x="10221" y="388"/>
                  </a:lnTo>
                  <a:lnTo>
                    <a:pt x="8453" y="690"/>
                  </a:lnTo>
                  <a:lnTo>
                    <a:pt x="6814" y="992"/>
                  </a:lnTo>
                  <a:lnTo>
                    <a:pt x="5305" y="1380"/>
                  </a:lnTo>
                  <a:lnTo>
                    <a:pt x="3925" y="1811"/>
                  </a:lnTo>
                  <a:lnTo>
                    <a:pt x="3364" y="2027"/>
                  </a:lnTo>
                  <a:lnTo>
                    <a:pt x="2804" y="2286"/>
                  </a:lnTo>
                  <a:lnTo>
                    <a:pt x="2329" y="2501"/>
                  </a:lnTo>
                  <a:lnTo>
                    <a:pt x="1898" y="2760"/>
                  </a:lnTo>
                  <a:lnTo>
                    <a:pt x="1510" y="3062"/>
                  </a:lnTo>
                  <a:lnTo>
                    <a:pt x="1251" y="3321"/>
                  </a:lnTo>
                  <a:lnTo>
                    <a:pt x="1251" y="33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3"/>
            <p:cNvSpPr/>
            <p:nvPr/>
          </p:nvSpPr>
          <p:spPr>
            <a:xfrm>
              <a:off x="2300600" y="1461825"/>
              <a:ext cx="1027475" cy="959575"/>
            </a:xfrm>
            <a:custGeom>
              <a:avLst/>
              <a:gdLst/>
              <a:ahLst/>
              <a:cxnLst/>
              <a:rect l="l" t="t" r="r" b="b"/>
              <a:pathLst>
                <a:path w="41099" h="38383" extrusionOk="0">
                  <a:moveTo>
                    <a:pt x="15957" y="216"/>
                  </a:moveTo>
                  <a:lnTo>
                    <a:pt x="17854" y="259"/>
                  </a:lnTo>
                  <a:lnTo>
                    <a:pt x="19709" y="346"/>
                  </a:lnTo>
                  <a:lnTo>
                    <a:pt x="21434" y="475"/>
                  </a:lnTo>
                  <a:lnTo>
                    <a:pt x="22296" y="604"/>
                  </a:lnTo>
                  <a:lnTo>
                    <a:pt x="23116" y="734"/>
                  </a:lnTo>
                  <a:lnTo>
                    <a:pt x="23892" y="906"/>
                  </a:lnTo>
                  <a:lnTo>
                    <a:pt x="24625" y="1079"/>
                  </a:lnTo>
                  <a:lnTo>
                    <a:pt x="25358" y="1294"/>
                  </a:lnTo>
                  <a:lnTo>
                    <a:pt x="26005" y="1553"/>
                  </a:lnTo>
                  <a:lnTo>
                    <a:pt x="26307" y="1683"/>
                  </a:lnTo>
                  <a:lnTo>
                    <a:pt x="26652" y="1898"/>
                  </a:lnTo>
                  <a:lnTo>
                    <a:pt x="26911" y="2114"/>
                  </a:lnTo>
                  <a:lnTo>
                    <a:pt x="27212" y="2373"/>
                  </a:lnTo>
                  <a:lnTo>
                    <a:pt x="27471" y="2674"/>
                  </a:lnTo>
                  <a:lnTo>
                    <a:pt x="27687" y="3019"/>
                  </a:lnTo>
                  <a:lnTo>
                    <a:pt x="27946" y="3364"/>
                  </a:lnTo>
                  <a:lnTo>
                    <a:pt x="28161" y="3753"/>
                  </a:lnTo>
                  <a:lnTo>
                    <a:pt x="28506" y="4572"/>
                  </a:lnTo>
                  <a:lnTo>
                    <a:pt x="28851" y="5521"/>
                  </a:lnTo>
                  <a:lnTo>
                    <a:pt x="29153" y="6469"/>
                  </a:lnTo>
                  <a:lnTo>
                    <a:pt x="29369" y="7461"/>
                  </a:lnTo>
                  <a:lnTo>
                    <a:pt x="29584" y="8496"/>
                  </a:lnTo>
                  <a:lnTo>
                    <a:pt x="29757" y="9531"/>
                  </a:lnTo>
                  <a:lnTo>
                    <a:pt x="29972" y="11472"/>
                  </a:lnTo>
                  <a:lnTo>
                    <a:pt x="30145" y="13197"/>
                  </a:lnTo>
                  <a:lnTo>
                    <a:pt x="30231" y="14534"/>
                  </a:lnTo>
                  <a:lnTo>
                    <a:pt x="30231" y="14620"/>
                  </a:lnTo>
                  <a:lnTo>
                    <a:pt x="30317" y="14620"/>
                  </a:lnTo>
                  <a:lnTo>
                    <a:pt x="31482" y="14534"/>
                  </a:lnTo>
                  <a:lnTo>
                    <a:pt x="32776" y="14534"/>
                  </a:lnTo>
                  <a:lnTo>
                    <a:pt x="34199" y="14577"/>
                  </a:lnTo>
                  <a:lnTo>
                    <a:pt x="35665" y="14620"/>
                  </a:lnTo>
                  <a:lnTo>
                    <a:pt x="37088" y="14706"/>
                  </a:lnTo>
                  <a:lnTo>
                    <a:pt x="38468" y="14836"/>
                  </a:lnTo>
                  <a:lnTo>
                    <a:pt x="39676" y="15008"/>
                  </a:lnTo>
                  <a:lnTo>
                    <a:pt x="40711" y="15181"/>
                  </a:lnTo>
                  <a:lnTo>
                    <a:pt x="40797" y="15871"/>
                  </a:lnTo>
                  <a:lnTo>
                    <a:pt x="40883" y="16776"/>
                  </a:lnTo>
                  <a:lnTo>
                    <a:pt x="40883" y="17855"/>
                  </a:lnTo>
                  <a:lnTo>
                    <a:pt x="40883" y="19105"/>
                  </a:lnTo>
                  <a:lnTo>
                    <a:pt x="40797" y="20528"/>
                  </a:lnTo>
                  <a:lnTo>
                    <a:pt x="40668" y="21995"/>
                  </a:lnTo>
                  <a:lnTo>
                    <a:pt x="40495" y="23547"/>
                  </a:lnTo>
                  <a:lnTo>
                    <a:pt x="40236" y="25143"/>
                  </a:lnTo>
                  <a:lnTo>
                    <a:pt x="39934" y="26738"/>
                  </a:lnTo>
                  <a:lnTo>
                    <a:pt x="39589" y="28291"/>
                  </a:lnTo>
                  <a:lnTo>
                    <a:pt x="39201" y="29800"/>
                  </a:lnTo>
                  <a:lnTo>
                    <a:pt x="38770" y="31180"/>
                  </a:lnTo>
                  <a:lnTo>
                    <a:pt x="38511" y="31827"/>
                  </a:lnTo>
                  <a:lnTo>
                    <a:pt x="38253" y="32474"/>
                  </a:lnTo>
                  <a:lnTo>
                    <a:pt x="37951" y="33035"/>
                  </a:lnTo>
                  <a:lnTo>
                    <a:pt x="37649" y="33595"/>
                  </a:lnTo>
                  <a:lnTo>
                    <a:pt x="37347" y="34070"/>
                  </a:lnTo>
                  <a:lnTo>
                    <a:pt x="37045" y="34501"/>
                  </a:lnTo>
                  <a:lnTo>
                    <a:pt x="36700" y="34889"/>
                  </a:lnTo>
                  <a:lnTo>
                    <a:pt x="36355" y="35191"/>
                  </a:lnTo>
                  <a:lnTo>
                    <a:pt x="35881" y="35536"/>
                  </a:lnTo>
                  <a:lnTo>
                    <a:pt x="35449" y="35838"/>
                  </a:lnTo>
                  <a:lnTo>
                    <a:pt x="34975" y="36097"/>
                  </a:lnTo>
                  <a:lnTo>
                    <a:pt x="34458" y="36399"/>
                  </a:lnTo>
                  <a:lnTo>
                    <a:pt x="33466" y="36830"/>
                  </a:lnTo>
                  <a:lnTo>
                    <a:pt x="32431" y="37218"/>
                  </a:lnTo>
                  <a:lnTo>
                    <a:pt x="31352" y="37520"/>
                  </a:lnTo>
                  <a:lnTo>
                    <a:pt x="30231" y="37735"/>
                  </a:lnTo>
                  <a:lnTo>
                    <a:pt x="29110" y="37908"/>
                  </a:lnTo>
                  <a:lnTo>
                    <a:pt x="27989" y="38037"/>
                  </a:lnTo>
                  <a:lnTo>
                    <a:pt x="26867" y="38080"/>
                  </a:lnTo>
                  <a:lnTo>
                    <a:pt x="25746" y="38124"/>
                  </a:lnTo>
                  <a:lnTo>
                    <a:pt x="24625" y="38080"/>
                  </a:lnTo>
                  <a:lnTo>
                    <a:pt x="23547" y="38080"/>
                  </a:lnTo>
                  <a:lnTo>
                    <a:pt x="21434" y="37908"/>
                  </a:lnTo>
                  <a:lnTo>
                    <a:pt x="19536" y="37735"/>
                  </a:lnTo>
                  <a:lnTo>
                    <a:pt x="17423" y="37563"/>
                  </a:lnTo>
                  <a:lnTo>
                    <a:pt x="16560" y="37520"/>
                  </a:lnTo>
                  <a:lnTo>
                    <a:pt x="15784" y="37520"/>
                  </a:lnTo>
                  <a:lnTo>
                    <a:pt x="15180" y="37563"/>
                  </a:lnTo>
                  <a:lnTo>
                    <a:pt x="14922" y="37606"/>
                  </a:lnTo>
                  <a:lnTo>
                    <a:pt x="14663" y="37692"/>
                  </a:lnTo>
                  <a:lnTo>
                    <a:pt x="14490" y="37779"/>
                  </a:lnTo>
                  <a:lnTo>
                    <a:pt x="14361" y="37865"/>
                  </a:lnTo>
                  <a:lnTo>
                    <a:pt x="14232" y="38037"/>
                  </a:lnTo>
                  <a:lnTo>
                    <a:pt x="14145" y="38167"/>
                  </a:lnTo>
                  <a:lnTo>
                    <a:pt x="10437" y="38167"/>
                  </a:lnTo>
                  <a:lnTo>
                    <a:pt x="10005" y="26954"/>
                  </a:lnTo>
                  <a:lnTo>
                    <a:pt x="9919" y="26954"/>
                  </a:lnTo>
                  <a:lnTo>
                    <a:pt x="9315" y="26825"/>
                  </a:lnTo>
                  <a:lnTo>
                    <a:pt x="8712" y="26652"/>
                  </a:lnTo>
                  <a:lnTo>
                    <a:pt x="8108" y="26437"/>
                  </a:lnTo>
                  <a:lnTo>
                    <a:pt x="7590" y="26221"/>
                  </a:lnTo>
                  <a:lnTo>
                    <a:pt x="7030" y="25962"/>
                  </a:lnTo>
                  <a:lnTo>
                    <a:pt x="6555" y="25660"/>
                  </a:lnTo>
                  <a:lnTo>
                    <a:pt x="6081" y="25358"/>
                  </a:lnTo>
                  <a:lnTo>
                    <a:pt x="5650" y="25057"/>
                  </a:lnTo>
                  <a:lnTo>
                    <a:pt x="5218" y="24668"/>
                  </a:lnTo>
                  <a:lnTo>
                    <a:pt x="4830" y="24323"/>
                  </a:lnTo>
                  <a:lnTo>
                    <a:pt x="4442" y="23935"/>
                  </a:lnTo>
                  <a:lnTo>
                    <a:pt x="4097" y="23504"/>
                  </a:lnTo>
                  <a:lnTo>
                    <a:pt x="3450" y="22642"/>
                  </a:lnTo>
                  <a:lnTo>
                    <a:pt x="2890" y="21736"/>
                  </a:lnTo>
                  <a:lnTo>
                    <a:pt x="2415" y="20787"/>
                  </a:lnTo>
                  <a:lnTo>
                    <a:pt x="1984" y="19795"/>
                  </a:lnTo>
                  <a:lnTo>
                    <a:pt x="1639" y="18803"/>
                  </a:lnTo>
                  <a:lnTo>
                    <a:pt x="1337" y="17768"/>
                  </a:lnTo>
                  <a:lnTo>
                    <a:pt x="1078" y="16733"/>
                  </a:lnTo>
                  <a:lnTo>
                    <a:pt x="863" y="15741"/>
                  </a:lnTo>
                  <a:lnTo>
                    <a:pt x="690" y="14750"/>
                  </a:lnTo>
                  <a:lnTo>
                    <a:pt x="561" y="13758"/>
                  </a:lnTo>
                  <a:lnTo>
                    <a:pt x="388" y="12464"/>
                  </a:lnTo>
                  <a:lnTo>
                    <a:pt x="259" y="11127"/>
                  </a:lnTo>
                  <a:lnTo>
                    <a:pt x="173" y="9747"/>
                  </a:lnTo>
                  <a:lnTo>
                    <a:pt x="173" y="8410"/>
                  </a:lnTo>
                  <a:lnTo>
                    <a:pt x="216" y="7720"/>
                  </a:lnTo>
                  <a:lnTo>
                    <a:pt x="259" y="7073"/>
                  </a:lnTo>
                  <a:lnTo>
                    <a:pt x="388" y="6426"/>
                  </a:lnTo>
                  <a:lnTo>
                    <a:pt x="518" y="5779"/>
                  </a:lnTo>
                  <a:lnTo>
                    <a:pt x="647" y="5176"/>
                  </a:lnTo>
                  <a:lnTo>
                    <a:pt x="863" y="4572"/>
                  </a:lnTo>
                  <a:lnTo>
                    <a:pt x="1121" y="4011"/>
                  </a:lnTo>
                  <a:lnTo>
                    <a:pt x="1380" y="3494"/>
                  </a:lnTo>
                  <a:lnTo>
                    <a:pt x="1682" y="3235"/>
                  </a:lnTo>
                  <a:lnTo>
                    <a:pt x="2027" y="2976"/>
                  </a:lnTo>
                  <a:lnTo>
                    <a:pt x="2458" y="2718"/>
                  </a:lnTo>
                  <a:lnTo>
                    <a:pt x="2933" y="2459"/>
                  </a:lnTo>
                  <a:lnTo>
                    <a:pt x="3493" y="2243"/>
                  </a:lnTo>
                  <a:lnTo>
                    <a:pt x="4097" y="2028"/>
                  </a:lnTo>
                  <a:lnTo>
                    <a:pt x="5434" y="1596"/>
                  </a:lnTo>
                  <a:lnTo>
                    <a:pt x="6943" y="1208"/>
                  </a:lnTo>
                  <a:lnTo>
                    <a:pt x="8582" y="906"/>
                  </a:lnTo>
                  <a:lnTo>
                    <a:pt x="10350" y="648"/>
                  </a:lnTo>
                  <a:lnTo>
                    <a:pt x="12205" y="432"/>
                  </a:lnTo>
                  <a:lnTo>
                    <a:pt x="14059" y="303"/>
                  </a:lnTo>
                  <a:lnTo>
                    <a:pt x="15957" y="216"/>
                  </a:lnTo>
                  <a:close/>
                  <a:moveTo>
                    <a:pt x="16215" y="1"/>
                  </a:moveTo>
                  <a:lnTo>
                    <a:pt x="14189" y="87"/>
                  </a:lnTo>
                  <a:lnTo>
                    <a:pt x="12118" y="216"/>
                  </a:lnTo>
                  <a:lnTo>
                    <a:pt x="10178" y="432"/>
                  </a:lnTo>
                  <a:lnTo>
                    <a:pt x="8367" y="734"/>
                  </a:lnTo>
                  <a:lnTo>
                    <a:pt x="6685" y="1079"/>
                  </a:lnTo>
                  <a:lnTo>
                    <a:pt x="5175" y="1467"/>
                  </a:lnTo>
                  <a:lnTo>
                    <a:pt x="3882" y="1898"/>
                  </a:lnTo>
                  <a:lnTo>
                    <a:pt x="3278" y="2114"/>
                  </a:lnTo>
                  <a:lnTo>
                    <a:pt x="2760" y="2373"/>
                  </a:lnTo>
                  <a:lnTo>
                    <a:pt x="2286" y="2588"/>
                  </a:lnTo>
                  <a:lnTo>
                    <a:pt x="1855" y="2847"/>
                  </a:lnTo>
                  <a:lnTo>
                    <a:pt x="1510" y="3106"/>
                  </a:lnTo>
                  <a:lnTo>
                    <a:pt x="1251" y="3364"/>
                  </a:lnTo>
                  <a:lnTo>
                    <a:pt x="1251" y="3408"/>
                  </a:lnTo>
                  <a:lnTo>
                    <a:pt x="949" y="3925"/>
                  </a:lnTo>
                  <a:lnTo>
                    <a:pt x="690" y="4486"/>
                  </a:lnTo>
                  <a:lnTo>
                    <a:pt x="475" y="5089"/>
                  </a:lnTo>
                  <a:lnTo>
                    <a:pt x="302" y="5736"/>
                  </a:lnTo>
                  <a:lnTo>
                    <a:pt x="173" y="6340"/>
                  </a:lnTo>
                  <a:lnTo>
                    <a:pt x="86" y="7030"/>
                  </a:lnTo>
                  <a:lnTo>
                    <a:pt x="43" y="7677"/>
                  </a:lnTo>
                  <a:lnTo>
                    <a:pt x="0" y="8367"/>
                  </a:lnTo>
                  <a:lnTo>
                    <a:pt x="0" y="9747"/>
                  </a:lnTo>
                  <a:lnTo>
                    <a:pt x="43" y="11127"/>
                  </a:lnTo>
                  <a:lnTo>
                    <a:pt x="173" y="12507"/>
                  </a:lnTo>
                  <a:lnTo>
                    <a:pt x="345" y="13801"/>
                  </a:lnTo>
                  <a:lnTo>
                    <a:pt x="518" y="14750"/>
                  </a:lnTo>
                  <a:lnTo>
                    <a:pt x="690" y="15785"/>
                  </a:lnTo>
                  <a:lnTo>
                    <a:pt x="906" y="16776"/>
                  </a:lnTo>
                  <a:lnTo>
                    <a:pt x="1165" y="17811"/>
                  </a:lnTo>
                  <a:lnTo>
                    <a:pt x="1466" y="18846"/>
                  </a:lnTo>
                  <a:lnTo>
                    <a:pt x="1811" y="19881"/>
                  </a:lnTo>
                  <a:lnTo>
                    <a:pt x="2243" y="20873"/>
                  </a:lnTo>
                  <a:lnTo>
                    <a:pt x="2717" y="21822"/>
                  </a:lnTo>
                  <a:lnTo>
                    <a:pt x="3321" y="22771"/>
                  </a:lnTo>
                  <a:lnTo>
                    <a:pt x="3623" y="23202"/>
                  </a:lnTo>
                  <a:lnTo>
                    <a:pt x="3925" y="23633"/>
                  </a:lnTo>
                  <a:lnTo>
                    <a:pt x="4313" y="24022"/>
                  </a:lnTo>
                  <a:lnTo>
                    <a:pt x="4658" y="24453"/>
                  </a:lnTo>
                  <a:lnTo>
                    <a:pt x="5089" y="24798"/>
                  </a:lnTo>
                  <a:lnTo>
                    <a:pt x="5477" y="25186"/>
                  </a:lnTo>
                  <a:lnTo>
                    <a:pt x="5952" y="25488"/>
                  </a:lnTo>
                  <a:lnTo>
                    <a:pt x="6426" y="25790"/>
                  </a:lnTo>
                  <a:lnTo>
                    <a:pt x="6900" y="26092"/>
                  </a:lnTo>
                  <a:lnTo>
                    <a:pt x="7461" y="26350"/>
                  </a:lnTo>
                  <a:lnTo>
                    <a:pt x="7978" y="26609"/>
                  </a:lnTo>
                  <a:lnTo>
                    <a:pt x="8582" y="26782"/>
                  </a:lnTo>
                  <a:lnTo>
                    <a:pt x="9186" y="26997"/>
                  </a:lnTo>
                  <a:lnTo>
                    <a:pt x="9833" y="27127"/>
                  </a:lnTo>
                  <a:lnTo>
                    <a:pt x="10221" y="38339"/>
                  </a:lnTo>
                  <a:lnTo>
                    <a:pt x="14318" y="38382"/>
                  </a:lnTo>
                  <a:lnTo>
                    <a:pt x="14318" y="38296"/>
                  </a:lnTo>
                  <a:lnTo>
                    <a:pt x="14361" y="38167"/>
                  </a:lnTo>
                  <a:lnTo>
                    <a:pt x="14490" y="38037"/>
                  </a:lnTo>
                  <a:lnTo>
                    <a:pt x="14620" y="37908"/>
                  </a:lnTo>
                  <a:lnTo>
                    <a:pt x="14792" y="37822"/>
                  </a:lnTo>
                  <a:lnTo>
                    <a:pt x="15310" y="37735"/>
                  </a:lnTo>
                  <a:lnTo>
                    <a:pt x="15914" y="37692"/>
                  </a:lnTo>
                  <a:lnTo>
                    <a:pt x="16690" y="37692"/>
                  </a:lnTo>
                  <a:lnTo>
                    <a:pt x="17552" y="37735"/>
                  </a:lnTo>
                  <a:lnTo>
                    <a:pt x="19493" y="37951"/>
                  </a:lnTo>
                  <a:lnTo>
                    <a:pt x="21434" y="38124"/>
                  </a:lnTo>
                  <a:lnTo>
                    <a:pt x="23547" y="38253"/>
                  </a:lnTo>
                  <a:lnTo>
                    <a:pt x="24625" y="38296"/>
                  </a:lnTo>
                  <a:lnTo>
                    <a:pt x="26867" y="38296"/>
                  </a:lnTo>
                  <a:lnTo>
                    <a:pt x="28032" y="38210"/>
                  </a:lnTo>
                  <a:lnTo>
                    <a:pt x="29153" y="38124"/>
                  </a:lnTo>
                  <a:lnTo>
                    <a:pt x="30274" y="37951"/>
                  </a:lnTo>
                  <a:lnTo>
                    <a:pt x="31396" y="37692"/>
                  </a:lnTo>
                  <a:lnTo>
                    <a:pt x="32474" y="37390"/>
                  </a:lnTo>
                  <a:lnTo>
                    <a:pt x="33552" y="37002"/>
                  </a:lnTo>
                  <a:lnTo>
                    <a:pt x="34587" y="36528"/>
                  </a:lnTo>
                  <a:lnTo>
                    <a:pt x="35061" y="36269"/>
                  </a:lnTo>
                  <a:lnTo>
                    <a:pt x="35536" y="35967"/>
                  </a:lnTo>
                  <a:lnTo>
                    <a:pt x="36010" y="35665"/>
                  </a:lnTo>
                  <a:lnTo>
                    <a:pt x="36484" y="35320"/>
                  </a:lnTo>
                  <a:lnTo>
                    <a:pt x="36829" y="35018"/>
                  </a:lnTo>
                  <a:lnTo>
                    <a:pt x="37174" y="34630"/>
                  </a:lnTo>
                  <a:lnTo>
                    <a:pt x="37476" y="34199"/>
                  </a:lnTo>
                  <a:lnTo>
                    <a:pt x="37821" y="33682"/>
                  </a:lnTo>
                  <a:lnTo>
                    <a:pt x="38123" y="33164"/>
                  </a:lnTo>
                  <a:lnTo>
                    <a:pt x="38382" y="32560"/>
                  </a:lnTo>
                  <a:lnTo>
                    <a:pt x="38641" y="31913"/>
                  </a:lnTo>
                  <a:lnTo>
                    <a:pt x="38899" y="31267"/>
                  </a:lnTo>
                  <a:lnTo>
                    <a:pt x="39374" y="29843"/>
                  </a:lnTo>
                  <a:lnTo>
                    <a:pt x="39762" y="28334"/>
                  </a:lnTo>
                  <a:lnTo>
                    <a:pt x="40150" y="26738"/>
                  </a:lnTo>
                  <a:lnTo>
                    <a:pt x="40409" y="25100"/>
                  </a:lnTo>
                  <a:lnTo>
                    <a:pt x="40668" y="23504"/>
                  </a:lnTo>
                  <a:lnTo>
                    <a:pt x="40840" y="21908"/>
                  </a:lnTo>
                  <a:lnTo>
                    <a:pt x="40970" y="20399"/>
                  </a:lnTo>
                  <a:lnTo>
                    <a:pt x="41056" y="19019"/>
                  </a:lnTo>
                  <a:lnTo>
                    <a:pt x="41099" y="17725"/>
                  </a:lnTo>
                  <a:lnTo>
                    <a:pt x="41056" y="16647"/>
                  </a:lnTo>
                  <a:lnTo>
                    <a:pt x="40970" y="15741"/>
                  </a:lnTo>
                  <a:lnTo>
                    <a:pt x="40883" y="15051"/>
                  </a:lnTo>
                  <a:lnTo>
                    <a:pt x="40840" y="15008"/>
                  </a:lnTo>
                  <a:lnTo>
                    <a:pt x="40797" y="15008"/>
                  </a:lnTo>
                  <a:lnTo>
                    <a:pt x="39762" y="14836"/>
                  </a:lnTo>
                  <a:lnTo>
                    <a:pt x="38554" y="14663"/>
                  </a:lnTo>
                  <a:lnTo>
                    <a:pt x="37218" y="14534"/>
                  </a:lnTo>
                  <a:lnTo>
                    <a:pt x="35794" y="14448"/>
                  </a:lnTo>
                  <a:lnTo>
                    <a:pt x="34328" y="14361"/>
                  </a:lnTo>
                  <a:lnTo>
                    <a:pt x="31568" y="14361"/>
                  </a:lnTo>
                  <a:lnTo>
                    <a:pt x="30404" y="14405"/>
                  </a:lnTo>
                  <a:lnTo>
                    <a:pt x="30274" y="12464"/>
                  </a:lnTo>
                  <a:lnTo>
                    <a:pt x="30059" y="10437"/>
                  </a:lnTo>
                  <a:lnTo>
                    <a:pt x="29929" y="9402"/>
                  </a:lnTo>
                  <a:lnTo>
                    <a:pt x="29757" y="8410"/>
                  </a:lnTo>
                  <a:lnTo>
                    <a:pt x="29584" y="7418"/>
                  </a:lnTo>
                  <a:lnTo>
                    <a:pt x="29369" y="6469"/>
                  </a:lnTo>
                  <a:lnTo>
                    <a:pt x="29110" y="5564"/>
                  </a:lnTo>
                  <a:lnTo>
                    <a:pt x="28808" y="4744"/>
                  </a:lnTo>
                  <a:lnTo>
                    <a:pt x="28463" y="3925"/>
                  </a:lnTo>
                  <a:lnTo>
                    <a:pt x="28075" y="3235"/>
                  </a:lnTo>
                  <a:lnTo>
                    <a:pt x="27644" y="2631"/>
                  </a:lnTo>
                  <a:lnTo>
                    <a:pt x="27428" y="2329"/>
                  </a:lnTo>
                  <a:lnTo>
                    <a:pt x="27169" y="2071"/>
                  </a:lnTo>
                  <a:lnTo>
                    <a:pt x="26911" y="1855"/>
                  </a:lnTo>
                  <a:lnTo>
                    <a:pt x="26652" y="1683"/>
                  </a:lnTo>
                  <a:lnTo>
                    <a:pt x="26350" y="1510"/>
                  </a:lnTo>
                  <a:lnTo>
                    <a:pt x="26048" y="1381"/>
                  </a:lnTo>
                  <a:lnTo>
                    <a:pt x="25444" y="1122"/>
                  </a:lnTo>
                  <a:lnTo>
                    <a:pt x="24797" y="949"/>
                  </a:lnTo>
                  <a:lnTo>
                    <a:pt x="24107" y="777"/>
                  </a:lnTo>
                  <a:lnTo>
                    <a:pt x="23331" y="604"/>
                  </a:lnTo>
                  <a:lnTo>
                    <a:pt x="21735" y="346"/>
                  </a:lnTo>
                  <a:lnTo>
                    <a:pt x="20010" y="130"/>
                  </a:lnTo>
                  <a:lnTo>
                    <a:pt x="18156" y="44"/>
                  </a:lnTo>
                  <a:lnTo>
                    <a:pt x="162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3"/>
            <p:cNvSpPr/>
            <p:nvPr/>
          </p:nvSpPr>
          <p:spPr>
            <a:xfrm>
              <a:off x="2254225" y="2068825"/>
              <a:ext cx="956350" cy="274950"/>
            </a:xfrm>
            <a:custGeom>
              <a:avLst/>
              <a:gdLst/>
              <a:ahLst/>
              <a:cxnLst/>
              <a:rect l="l" t="t" r="r" b="b"/>
              <a:pathLst>
                <a:path w="38254" h="10998" extrusionOk="0">
                  <a:moveTo>
                    <a:pt x="1" y="0"/>
                  </a:moveTo>
                  <a:lnTo>
                    <a:pt x="33207" y="1812"/>
                  </a:lnTo>
                  <a:lnTo>
                    <a:pt x="33207" y="1812"/>
                  </a:lnTo>
                  <a:lnTo>
                    <a:pt x="33984" y="2760"/>
                  </a:lnTo>
                  <a:lnTo>
                    <a:pt x="34717" y="3752"/>
                  </a:lnTo>
                  <a:lnTo>
                    <a:pt x="35450" y="4830"/>
                  </a:lnTo>
                  <a:lnTo>
                    <a:pt x="36097" y="5908"/>
                  </a:lnTo>
                  <a:lnTo>
                    <a:pt x="36701" y="7073"/>
                  </a:lnTo>
                  <a:lnTo>
                    <a:pt x="37261" y="8323"/>
                  </a:lnTo>
                  <a:lnTo>
                    <a:pt x="37779" y="9617"/>
                  </a:lnTo>
                  <a:lnTo>
                    <a:pt x="38253" y="10997"/>
                  </a:lnTo>
                  <a:lnTo>
                    <a:pt x="5693" y="1086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3"/>
            <p:cNvSpPr/>
            <p:nvPr/>
          </p:nvSpPr>
          <p:spPr>
            <a:xfrm>
              <a:off x="2249925" y="2065575"/>
              <a:ext cx="963875" cy="280350"/>
            </a:xfrm>
            <a:custGeom>
              <a:avLst/>
              <a:gdLst/>
              <a:ahLst/>
              <a:cxnLst/>
              <a:rect l="l" t="t" r="r" b="b"/>
              <a:pathLst>
                <a:path w="38555" h="11214" extrusionOk="0">
                  <a:moveTo>
                    <a:pt x="345" y="217"/>
                  </a:moveTo>
                  <a:lnTo>
                    <a:pt x="33336" y="2028"/>
                  </a:lnTo>
                  <a:lnTo>
                    <a:pt x="34199" y="3063"/>
                  </a:lnTo>
                  <a:lnTo>
                    <a:pt x="34975" y="4141"/>
                  </a:lnTo>
                  <a:lnTo>
                    <a:pt x="35665" y="5219"/>
                  </a:lnTo>
                  <a:lnTo>
                    <a:pt x="36312" y="6340"/>
                  </a:lnTo>
                  <a:lnTo>
                    <a:pt x="36916" y="7462"/>
                  </a:lnTo>
                  <a:lnTo>
                    <a:pt x="37433" y="8626"/>
                  </a:lnTo>
                  <a:lnTo>
                    <a:pt x="37908" y="9790"/>
                  </a:lnTo>
                  <a:lnTo>
                    <a:pt x="38296" y="10998"/>
                  </a:lnTo>
                  <a:lnTo>
                    <a:pt x="5909" y="10912"/>
                  </a:lnTo>
                  <a:lnTo>
                    <a:pt x="345" y="217"/>
                  </a:lnTo>
                  <a:close/>
                  <a:moveTo>
                    <a:pt x="0" y="1"/>
                  </a:moveTo>
                  <a:lnTo>
                    <a:pt x="5779" y="11127"/>
                  </a:lnTo>
                  <a:lnTo>
                    <a:pt x="38555" y="11213"/>
                  </a:lnTo>
                  <a:lnTo>
                    <a:pt x="38511" y="11084"/>
                  </a:lnTo>
                  <a:lnTo>
                    <a:pt x="38123" y="9833"/>
                  </a:lnTo>
                  <a:lnTo>
                    <a:pt x="37649" y="8626"/>
                  </a:lnTo>
                  <a:lnTo>
                    <a:pt x="37088" y="7418"/>
                  </a:lnTo>
                  <a:lnTo>
                    <a:pt x="36485" y="6297"/>
                  </a:lnTo>
                  <a:lnTo>
                    <a:pt x="35838" y="5176"/>
                  </a:lnTo>
                  <a:lnTo>
                    <a:pt x="35105" y="4055"/>
                  </a:lnTo>
                  <a:lnTo>
                    <a:pt x="34328" y="2933"/>
                  </a:lnTo>
                  <a:lnTo>
                    <a:pt x="33466" y="1855"/>
                  </a:lnTo>
                  <a:lnTo>
                    <a:pt x="173" y="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3"/>
            <p:cNvSpPr/>
            <p:nvPr/>
          </p:nvSpPr>
          <p:spPr>
            <a:xfrm>
              <a:off x="2396550" y="2321100"/>
              <a:ext cx="914275" cy="321300"/>
            </a:xfrm>
            <a:custGeom>
              <a:avLst/>
              <a:gdLst/>
              <a:ahLst/>
              <a:cxnLst/>
              <a:rect l="l" t="t" r="r" b="b"/>
              <a:pathLst>
                <a:path w="36571" h="12852" extrusionOk="0">
                  <a:moveTo>
                    <a:pt x="36571" y="12852"/>
                  </a:moveTo>
                  <a:lnTo>
                    <a:pt x="36571" y="1"/>
                  </a:lnTo>
                  <a:lnTo>
                    <a:pt x="44" y="389"/>
                  </a:lnTo>
                  <a:lnTo>
                    <a:pt x="0" y="12852"/>
                  </a:lnTo>
                  <a:lnTo>
                    <a:pt x="36571" y="12852"/>
                  </a:lnTo>
                  <a:lnTo>
                    <a:pt x="36571" y="128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3"/>
            <p:cNvSpPr/>
            <p:nvPr/>
          </p:nvSpPr>
          <p:spPr>
            <a:xfrm>
              <a:off x="2393325" y="2317875"/>
              <a:ext cx="919675" cy="326700"/>
            </a:xfrm>
            <a:custGeom>
              <a:avLst/>
              <a:gdLst/>
              <a:ahLst/>
              <a:cxnLst/>
              <a:rect l="l" t="t" r="r" b="b"/>
              <a:pathLst>
                <a:path w="36787" h="13068" extrusionOk="0">
                  <a:moveTo>
                    <a:pt x="36614" y="216"/>
                  </a:moveTo>
                  <a:lnTo>
                    <a:pt x="36614" y="12895"/>
                  </a:lnTo>
                  <a:lnTo>
                    <a:pt x="216" y="12895"/>
                  </a:lnTo>
                  <a:lnTo>
                    <a:pt x="259" y="604"/>
                  </a:lnTo>
                  <a:lnTo>
                    <a:pt x="36614" y="216"/>
                  </a:lnTo>
                  <a:close/>
                  <a:moveTo>
                    <a:pt x="36786" y="0"/>
                  </a:moveTo>
                  <a:lnTo>
                    <a:pt x="173" y="431"/>
                  </a:lnTo>
                  <a:lnTo>
                    <a:pt x="86" y="431"/>
                  </a:lnTo>
                  <a:lnTo>
                    <a:pt x="0" y="13067"/>
                  </a:lnTo>
                  <a:lnTo>
                    <a:pt x="36786" y="13067"/>
                  </a:lnTo>
                  <a:lnTo>
                    <a:pt x="36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3"/>
            <p:cNvSpPr/>
            <p:nvPr/>
          </p:nvSpPr>
          <p:spPr>
            <a:xfrm>
              <a:off x="2205725" y="1803600"/>
              <a:ext cx="1239875" cy="838800"/>
            </a:xfrm>
            <a:custGeom>
              <a:avLst/>
              <a:gdLst/>
              <a:ahLst/>
              <a:cxnLst/>
              <a:rect l="l" t="t" r="r" b="b"/>
              <a:pathLst>
                <a:path w="49595" h="33552" extrusionOk="0">
                  <a:moveTo>
                    <a:pt x="259" y="1984"/>
                  </a:moveTo>
                  <a:lnTo>
                    <a:pt x="259" y="1984"/>
                  </a:lnTo>
                  <a:lnTo>
                    <a:pt x="216" y="2804"/>
                  </a:lnTo>
                  <a:lnTo>
                    <a:pt x="130" y="3752"/>
                  </a:lnTo>
                  <a:lnTo>
                    <a:pt x="43" y="4960"/>
                  </a:lnTo>
                  <a:lnTo>
                    <a:pt x="0" y="6383"/>
                  </a:lnTo>
                  <a:lnTo>
                    <a:pt x="43" y="7979"/>
                  </a:lnTo>
                  <a:lnTo>
                    <a:pt x="86" y="9704"/>
                  </a:lnTo>
                  <a:lnTo>
                    <a:pt x="259" y="11472"/>
                  </a:lnTo>
                  <a:lnTo>
                    <a:pt x="388" y="12377"/>
                  </a:lnTo>
                  <a:lnTo>
                    <a:pt x="518" y="13283"/>
                  </a:lnTo>
                  <a:lnTo>
                    <a:pt x="690" y="14189"/>
                  </a:lnTo>
                  <a:lnTo>
                    <a:pt x="906" y="15094"/>
                  </a:lnTo>
                  <a:lnTo>
                    <a:pt x="1165" y="15957"/>
                  </a:lnTo>
                  <a:lnTo>
                    <a:pt x="1466" y="16776"/>
                  </a:lnTo>
                  <a:lnTo>
                    <a:pt x="1811" y="17596"/>
                  </a:lnTo>
                  <a:lnTo>
                    <a:pt x="2200" y="18329"/>
                  </a:lnTo>
                  <a:lnTo>
                    <a:pt x="2631" y="19062"/>
                  </a:lnTo>
                  <a:lnTo>
                    <a:pt x="3105" y="19752"/>
                  </a:lnTo>
                  <a:lnTo>
                    <a:pt x="3623" y="20356"/>
                  </a:lnTo>
                  <a:lnTo>
                    <a:pt x="4226" y="20873"/>
                  </a:lnTo>
                  <a:lnTo>
                    <a:pt x="4873" y="21347"/>
                  </a:lnTo>
                  <a:lnTo>
                    <a:pt x="5606" y="21779"/>
                  </a:lnTo>
                  <a:lnTo>
                    <a:pt x="5951" y="21951"/>
                  </a:lnTo>
                  <a:lnTo>
                    <a:pt x="6383" y="22081"/>
                  </a:lnTo>
                  <a:lnTo>
                    <a:pt x="6771" y="22210"/>
                  </a:lnTo>
                  <a:lnTo>
                    <a:pt x="7202" y="22296"/>
                  </a:lnTo>
                  <a:lnTo>
                    <a:pt x="7590" y="33552"/>
                  </a:lnTo>
                  <a:lnTo>
                    <a:pt x="11515" y="33552"/>
                  </a:lnTo>
                  <a:lnTo>
                    <a:pt x="11515" y="33552"/>
                  </a:lnTo>
                  <a:lnTo>
                    <a:pt x="11515" y="29886"/>
                  </a:lnTo>
                  <a:lnTo>
                    <a:pt x="11472" y="27299"/>
                  </a:lnTo>
                  <a:lnTo>
                    <a:pt x="11385" y="24366"/>
                  </a:lnTo>
                  <a:lnTo>
                    <a:pt x="11256" y="21218"/>
                  </a:lnTo>
                  <a:lnTo>
                    <a:pt x="10997" y="17897"/>
                  </a:lnTo>
                  <a:lnTo>
                    <a:pt x="10825" y="16216"/>
                  </a:lnTo>
                  <a:lnTo>
                    <a:pt x="10652" y="14577"/>
                  </a:lnTo>
                  <a:lnTo>
                    <a:pt x="10437" y="12938"/>
                  </a:lnTo>
                  <a:lnTo>
                    <a:pt x="10178" y="11342"/>
                  </a:lnTo>
                  <a:lnTo>
                    <a:pt x="9919" y="9790"/>
                  </a:lnTo>
                  <a:lnTo>
                    <a:pt x="9574" y="8324"/>
                  </a:lnTo>
                  <a:lnTo>
                    <a:pt x="9229" y="6900"/>
                  </a:lnTo>
                  <a:lnTo>
                    <a:pt x="8841" y="5564"/>
                  </a:lnTo>
                  <a:lnTo>
                    <a:pt x="8410" y="4356"/>
                  </a:lnTo>
                  <a:lnTo>
                    <a:pt x="7935" y="3278"/>
                  </a:lnTo>
                  <a:lnTo>
                    <a:pt x="7677" y="2760"/>
                  </a:lnTo>
                  <a:lnTo>
                    <a:pt x="7418" y="2329"/>
                  </a:lnTo>
                  <a:lnTo>
                    <a:pt x="7116" y="1898"/>
                  </a:lnTo>
                  <a:lnTo>
                    <a:pt x="6814" y="1510"/>
                  </a:lnTo>
                  <a:lnTo>
                    <a:pt x="6512" y="1165"/>
                  </a:lnTo>
                  <a:lnTo>
                    <a:pt x="6210" y="863"/>
                  </a:lnTo>
                  <a:lnTo>
                    <a:pt x="5865" y="604"/>
                  </a:lnTo>
                  <a:lnTo>
                    <a:pt x="5520" y="389"/>
                  </a:lnTo>
                  <a:lnTo>
                    <a:pt x="5175" y="216"/>
                  </a:lnTo>
                  <a:lnTo>
                    <a:pt x="4787" y="87"/>
                  </a:lnTo>
                  <a:lnTo>
                    <a:pt x="4442" y="44"/>
                  </a:lnTo>
                  <a:lnTo>
                    <a:pt x="4011" y="0"/>
                  </a:lnTo>
                  <a:lnTo>
                    <a:pt x="3623" y="44"/>
                  </a:lnTo>
                  <a:lnTo>
                    <a:pt x="3191" y="130"/>
                  </a:lnTo>
                  <a:lnTo>
                    <a:pt x="2717" y="302"/>
                  </a:lnTo>
                  <a:lnTo>
                    <a:pt x="2286" y="518"/>
                  </a:lnTo>
                  <a:lnTo>
                    <a:pt x="1811" y="777"/>
                  </a:lnTo>
                  <a:lnTo>
                    <a:pt x="1294" y="1122"/>
                  </a:lnTo>
                  <a:lnTo>
                    <a:pt x="820" y="1510"/>
                  </a:lnTo>
                  <a:lnTo>
                    <a:pt x="259" y="1984"/>
                  </a:lnTo>
                  <a:lnTo>
                    <a:pt x="259" y="1984"/>
                  </a:lnTo>
                  <a:close/>
                  <a:moveTo>
                    <a:pt x="43471" y="1467"/>
                  </a:moveTo>
                  <a:lnTo>
                    <a:pt x="43471" y="1467"/>
                  </a:lnTo>
                  <a:lnTo>
                    <a:pt x="43902" y="1424"/>
                  </a:lnTo>
                  <a:lnTo>
                    <a:pt x="44290" y="1424"/>
                  </a:lnTo>
                  <a:lnTo>
                    <a:pt x="44678" y="1424"/>
                  </a:lnTo>
                  <a:lnTo>
                    <a:pt x="45066" y="1467"/>
                  </a:lnTo>
                  <a:lnTo>
                    <a:pt x="45411" y="1553"/>
                  </a:lnTo>
                  <a:lnTo>
                    <a:pt x="45756" y="1639"/>
                  </a:lnTo>
                  <a:lnTo>
                    <a:pt x="46101" y="1769"/>
                  </a:lnTo>
                  <a:lnTo>
                    <a:pt x="46403" y="1898"/>
                  </a:lnTo>
                  <a:lnTo>
                    <a:pt x="46705" y="2070"/>
                  </a:lnTo>
                  <a:lnTo>
                    <a:pt x="46964" y="2243"/>
                  </a:lnTo>
                  <a:lnTo>
                    <a:pt x="47481" y="2717"/>
                  </a:lnTo>
                  <a:lnTo>
                    <a:pt x="47913" y="3192"/>
                  </a:lnTo>
                  <a:lnTo>
                    <a:pt x="48301" y="3795"/>
                  </a:lnTo>
                  <a:lnTo>
                    <a:pt x="48646" y="4442"/>
                  </a:lnTo>
                  <a:lnTo>
                    <a:pt x="48948" y="5132"/>
                  </a:lnTo>
                  <a:lnTo>
                    <a:pt x="49163" y="5909"/>
                  </a:lnTo>
                  <a:lnTo>
                    <a:pt x="49336" y="6685"/>
                  </a:lnTo>
                  <a:lnTo>
                    <a:pt x="49465" y="7504"/>
                  </a:lnTo>
                  <a:lnTo>
                    <a:pt x="49551" y="8367"/>
                  </a:lnTo>
                  <a:lnTo>
                    <a:pt x="49595" y="9229"/>
                  </a:lnTo>
                  <a:lnTo>
                    <a:pt x="49551" y="10135"/>
                  </a:lnTo>
                  <a:lnTo>
                    <a:pt x="49508" y="11041"/>
                  </a:lnTo>
                  <a:lnTo>
                    <a:pt x="49379" y="11903"/>
                  </a:lnTo>
                  <a:lnTo>
                    <a:pt x="49250" y="12809"/>
                  </a:lnTo>
                  <a:lnTo>
                    <a:pt x="49077" y="13671"/>
                  </a:lnTo>
                  <a:lnTo>
                    <a:pt x="48818" y="14534"/>
                  </a:lnTo>
                  <a:lnTo>
                    <a:pt x="48560" y="15353"/>
                  </a:lnTo>
                  <a:lnTo>
                    <a:pt x="48258" y="16172"/>
                  </a:lnTo>
                  <a:lnTo>
                    <a:pt x="47956" y="16906"/>
                  </a:lnTo>
                  <a:lnTo>
                    <a:pt x="47568" y="17639"/>
                  </a:lnTo>
                  <a:lnTo>
                    <a:pt x="47180" y="18286"/>
                  </a:lnTo>
                  <a:lnTo>
                    <a:pt x="46748" y="18889"/>
                  </a:lnTo>
                  <a:lnTo>
                    <a:pt x="46274" y="19407"/>
                  </a:lnTo>
                  <a:lnTo>
                    <a:pt x="45800" y="19838"/>
                  </a:lnTo>
                  <a:lnTo>
                    <a:pt x="45282" y="20226"/>
                  </a:lnTo>
                  <a:lnTo>
                    <a:pt x="44765" y="20485"/>
                  </a:lnTo>
                  <a:lnTo>
                    <a:pt x="44204" y="20701"/>
                  </a:lnTo>
                  <a:lnTo>
                    <a:pt x="44290" y="33552"/>
                  </a:lnTo>
                  <a:lnTo>
                    <a:pt x="40279" y="33552"/>
                  </a:lnTo>
                  <a:lnTo>
                    <a:pt x="40279" y="33552"/>
                  </a:lnTo>
                  <a:lnTo>
                    <a:pt x="40366" y="32905"/>
                  </a:lnTo>
                  <a:lnTo>
                    <a:pt x="40409" y="32129"/>
                  </a:lnTo>
                  <a:lnTo>
                    <a:pt x="40452" y="30404"/>
                  </a:lnTo>
                  <a:lnTo>
                    <a:pt x="40409" y="28420"/>
                  </a:lnTo>
                  <a:lnTo>
                    <a:pt x="40366" y="26178"/>
                  </a:lnTo>
                  <a:lnTo>
                    <a:pt x="40193" y="21304"/>
                  </a:lnTo>
                  <a:lnTo>
                    <a:pt x="40107" y="18717"/>
                  </a:lnTo>
                  <a:lnTo>
                    <a:pt x="40107" y="16172"/>
                  </a:lnTo>
                  <a:lnTo>
                    <a:pt x="40107" y="13628"/>
                  </a:lnTo>
                  <a:lnTo>
                    <a:pt x="40193" y="11213"/>
                  </a:lnTo>
                  <a:lnTo>
                    <a:pt x="40279" y="10049"/>
                  </a:lnTo>
                  <a:lnTo>
                    <a:pt x="40409" y="8884"/>
                  </a:lnTo>
                  <a:lnTo>
                    <a:pt x="40538" y="7849"/>
                  </a:lnTo>
                  <a:lnTo>
                    <a:pt x="40711" y="6814"/>
                  </a:lnTo>
                  <a:lnTo>
                    <a:pt x="40926" y="5865"/>
                  </a:lnTo>
                  <a:lnTo>
                    <a:pt x="41142" y="4960"/>
                  </a:lnTo>
                  <a:lnTo>
                    <a:pt x="41444" y="4140"/>
                  </a:lnTo>
                  <a:lnTo>
                    <a:pt x="41746" y="3407"/>
                  </a:lnTo>
                  <a:lnTo>
                    <a:pt x="42134" y="2804"/>
                  </a:lnTo>
                  <a:lnTo>
                    <a:pt x="42522" y="2243"/>
                  </a:lnTo>
                  <a:lnTo>
                    <a:pt x="42738" y="1984"/>
                  </a:lnTo>
                  <a:lnTo>
                    <a:pt x="42996" y="1812"/>
                  </a:lnTo>
                  <a:lnTo>
                    <a:pt x="43212" y="1596"/>
                  </a:lnTo>
                  <a:lnTo>
                    <a:pt x="43471" y="1467"/>
                  </a:lnTo>
                  <a:lnTo>
                    <a:pt x="43471" y="1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3"/>
            <p:cNvSpPr/>
            <p:nvPr/>
          </p:nvSpPr>
          <p:spPr>
            <a:xfrm>
              <a:off x="2203550" y="1801450"/>
              <a:ext cx="1244200" cy="843125"/>
            </a:xfrm>
            <a:custGeom>
              <a:avLst/>
              <a:gdLst/>
              <a:ahLst/>
              <a:cxnLst/>
              <a:rect l="l" t="t" r="r" b="b"/>
              <a:pathLst>
                <a:path w="49768" h="33725" extrusionOk="0">
                  <a:moveTo>
                    <a:pt x="4529" y="216"/>
                  </a:moveTo>
                  <a:lnTo>
                    <a:pt x="4788" y="259"/>
                  </a:lnTo>
                  <a:lnTo>
                    <a:pt x="5090" y="345"/>
                  </a:lnTo>
                  <a:lnTo>
                    <a:pt x="5348" y="431"/>
                  </a:lnTo>
                  <a:lnTo>
                    <a:pt x="5607" y="604"/>
                  </a:lnTo>
                  <a:lnTo>
                    <a:pt x="5909" y="776"/>
                  </a:lnTo>
                  <a:lnTo>
                    <a:pt x="6168" y="949"/>
                  </a:lnTo>
                  <a:lnTo>
                    <a:pt x="6427" y="1208"/>
                  </a:lnTo>
                  <a:lnTo>
                    <a:pt x="6944" y="1768"/>
                  </a:lnTo>
                  <a:lnTo>
                    <a:pt x="7375" y="2415"/>
                  </a:lnTo>
                  <a:lnTo>
                    <a:pt x="7807" y="3191"/>
                  </a:lnTo>
                  <a:lnTo>
                    <a:pt x="8238" y="4054"/>
                  </a:lnTo>
                  <a:lnTo>
                    <a:pt x="8583" y="5003"/>
                  </a:lnTo>
                  <a:lnTo>
                    <a:pt x="8928" y="6038"/>
                  </a:lnTo>
                  <a:lnTo>
                    <a:pt x="9273" y="7116"/>
                  </a:lnTo>
                  <a:lnTo>
                    <a:pt x="9532" y="8280"/>
                  </a:lnTo>
                  <a:lnTo>
                    <a:pt x="9790" y="9488"/>
                  </a:lnTo>
                  <a:lnTo>
                    <a:pt x="10049" y="10738"/>
                  </a:lnTo>
                  <a:lnTo>
                    <a:pt x="10265" y="12032"/>
                  </a:lnTo>
                  <a:lnTo>
                    <a:pt x="10437" y="13326"/>
                  </a:lnTo>
                  <a:lnTo>
                    <a:pt x="10782" y="16043"/>
                  </a:lnTo>
                  <a:lnTo>
                    <a:pt x="11041" y="18760"/>
                  </a:lnTo>
                  <a:lnTo>
                    <a:pt x="11214" y="21477"/>
                  </a:lnTo>
                  <a:lnTo>
                    <a:pt x="11386" y="24064"/>
                  </a:lnTo>
                  <a:lnTo>
                    <a:pt x="11472" y="26522"/>
                  </a:lnTo>
                  <a:lnTo>
                    <a:pt x="11515" y="28765"/>
                  </a:lnTo>
                  <a:lnTo>
                    <a:pt x="11515" y="30705"/>
                  </a:lnTo>
                  <a:lnTo>
                    <a:pt x="11515" y="33552"/>
                  </a:lnTo>
                  <a:lnTo>
                    <a:pt x="7807" y="33552"/>
                  </a:lnTo>
                  <a:lnTo>
                    <a:pt x="7375" y="22296"/>
                  </a:lnTo>
                  <a:lnTo>
                    <a:pt x="7289" y="22296"/>
                  </a:lnTo>
                  <a:lnTo>
                    <a:pt x="6599" y="22123"/>
                  </a:lnTo>
                  <a:lnTo>
                    <a:pt x="5952" y="21865"/>
                  </a:lnTo>
                  <a:lnTo>
                    <a:pt x="5348" y="21563"/>
                  </a:lnTo>
                  <a:lnTo>
                    <a:pt x="4745" y="21218"/>
                  </a:lnTo>
                  <a:lnTo>
                    <a:pt x="4227" y="20787"/>
                  </a:lnTo>
                  <a:lnTo>
                    <a:pt x="3753" y="20355"/>
                  </a:lnTo>
                  <a:lnTo>
                    <a:pt x="3278" y="19838"/>
                  </a:lnTo>
                  <a:lnTo>
                    <a:pt x="2890" y="19277"/>
                  </a:lnTo>
                  <a:lnTo>
                    <a:pt x="2502" y="18717"/>
                  </a:lnTo>
                  <a:lnTo>
                    <a:pt x="2157" y="18070"/>
                  </a:lnTo>
                  <a:lnTo>
                    <a:pt x="1855" y="17423"/>
                  </a:lnTo>
                  <a:lnTo>
                    <a:pt x="1597" y="16733"/>
                  </a:lnTo>
                  <a:lnTo>
                    <a:pt x="1338" y="16043"/>
                  </a:lnTo>
                  <a:lnTo>
                    <a:pt x="1122" y="15310"/>
                  </a:lnTo>
                  <a:lnTo>
                    <a:pt x="950" y="14533"/>
                  </a:lnTo>
                  <a:lnTo>
                    <a:pt x="777" y="13800"/>
                  </a:lnTo>
                  <a:lnTo>
                    <a:pt x="518" y="12248"/>
                  </a:lnTo>
                  <a:lnTo>
                    <a:pt x="346" y="10652"/>
                  </a:lnTo>
                  <a:lnTo>
                    <a:pt x="217" y="9100"/>
                  </a:lnTo>
                  <a:lnTo>
                    <a:pt x="217" y="7547"/>
                  </a:lnTo>
                  <a:lnTo>
                    <a:pt x="217" y="6124"/>
                  </a:lnTo>
                  <a:lnTo>
                    <a:pt x="260" y="4744"/>
                  </a:lnTo>
                  <a:lnTo>
                    <a:pt x="346" y="3493"/>
                  </a:lnTo>
                  <a:lnTo>
                    <a:pt x="432" y="2372"/>
                  </a:lnTo>
                  <a:lnTo>
                    <a:pt x="475" y="2113"/>
                  </a:lnTo>
                  <a:lnTo>
                    <a:pt x="1122" y="1510"/>
                  </a:lnTo>
                  <a:lnTo>
                    <a:pt x="1812" y="1035"/>
                  </a:lnTo>
                  <a:lnTo>
                    <a:pt x="2459" y="647"/>
                  </a:lnTo>
                  <a:lnTo>
                    <a:pt x="3063" y="388"/>
                  </a:lnTo>
                  <a:lnTo>
                    <a:pt x="3667" y="259"/>
                  </a:lnTo>
                  <a:lnTo>
                    <a:pt x="3968" y="216"/>
                  </a:lnTo>
                  <a:close/>
                  <a:moveTo>
                    <a:pt x="44334" y="1596"/>
                  </a:moveTo>
                  <a:lnTo>
                    <a:pt x="45024" y="1639"/>
                  </a:lnTo>
                  <a:lnTo>
                    <a:pt x="45628" y="1768"/>
                  </a:lnTo>
                  <a:lnTo>
                    <a:pt x="46188" y="1941"/>
                  </a:lnTo>
                  <a:lnTo>
                    <a:pt x="46663" y="2200"/>
                  </a:lnTo>
                  <a:lnTo>
                    <a:pt x="47137" y="2501"/>
                  </a:lnTo>
                  <a:lnTo>
                    <a:pt x="47525" y="2890"/>
                  </a:lnTo>
                  <a:lnTo>
                    <a:pt x="47870" y="3278"/>
                  </a:lnTo>
                  <a:lnTo>
                    <a:pt x="48172" y="3709"/>
                  </a:lnTo>
                  <a:lnTo>
                    <a:pt x="48431" y="4140"/>
                  </a:lnTo>
                  <a:lnTo>
                    <a:pt x="48690" y="4615"/>
                  </a:lnTo>
                  <a:lnTo>
                    <a:pt x="48862" y="5089"/>
                  </a:lnTo>
                  <a:lnTo>
                    <a:pt x="49035" y="5563"/>
                  </a:lnTo>
                  <a:lnTo>
                    <a:pt x="49164" y="6038"/>
                  </a:lnTo>
                  <a:lnTo>
                    <a:pt x="49337" y="6900"/>
                  </a:lnTo>
                  <a:lnTo>
                    <a:pt x="49509" y="7935"/>
                  </a:lnTo>
                  <a:lnTo>
                    <a:pt x="49552" y="8970"/>
                  </a:lnTo>
                  <a:lnTo>
                    <a:pt x="49552" y="10048"/>
                  </a:lnTo>
                  <a:lnTo>
                    <a:pt x="49466" y="11170"/>
                  </a:lnTo>
                  <a:lnTo>
                    <a:pt x="49337" y="12248"/>
                  </a:lnTo>
                  <a:lnTo>
                    <a:pt x="49121" y="13369"/>
                  </a:lnTo>
                  <a:lnTo>
                    <a:pt x="48862" y="14404"/>
                  </a:lnTo>
                  <a:lnTo>
                    <a:pt x="48560" y="15439"/>
                  </a:lnTo>
                  <a:lnTo>
                    <a:pt x="48172" y="16431"/>
                  </a:lnTo>
                  <a:lnTo>
                    <a:pt x="47741" y="17337"/>
                  </a:lnTo>
                  <a:lnTo>
                    <a:pt x="47267" y="18156"/>
                  </a:lnTo>
                  <a:lnTo>
                    <a:pt x="46749" y="18889"/>
                  </a:lnTo>
                  <a:lnTo>
                    <a:pt x="46490" y="19234"/>
                  </a:lnTo>
                  <a:lnTo>
                    <a:pt x="46188" y="19536"/>
                  </a:lnTo>
                  <a:lnTo>
                    <a:pt x="45887" y="19795"/>
                  </a:lnTo>
                  <a:lnTo>
                    <a:pt x="45585" y="20053"/>
                  </a:lnTo>
                  <a:lnTo>
                    <a:pt x="45283" y="20269"/>
                  </a:lnTo>
                  <a:lnTo>
                    <a:pt x="44938" y="20442"/>
                  </a:lnTo>
                  <a:lnTo>
                    <a:pt x="44593" y="20571"/>
                  </a:lnTo>
                  <a:lnTo>
                    <a:pt x="44248" y="20657"/>
                  </a:lnTo>
                  <a:lnTo>
                    <a:pt x="44205" y="20700"/>
                  </a:lnTo>
                  <a:lnTo>
                    <a:pt x="44248" y="33552"/>
                  </a:lnTo>
                  <a:lnTo>
                    <a:pt x="40496" y="33552"/>
                  </a:lnTo>
                  <a:lnTo>
                    <a:pt x="40582" y="32732"/>
                  </a:lnTo>
                  <a:lnTo>
                    <a:pt x="40625" y="31784"/>
                  </a:lnTo>
                  <a:lnTo>
                    <a:pt x="40625" y="29584"/>
                  </a:lnTo>
                  <a:lnTo>
                    <a:pt x="40582" y="27040"/>
                  </a:lnTo>
                  <a:lnTo>
                    <a:pt x="40453" y="24194"/>
                  </a:lnTo>
                  <a:lnTo>
                    <a:pt x="40366" y="20700"/>
                  </a:lnTo>
                  <a:lnTo>
                    <a:pt x="40280" y="17121"/>
                  </a:lnTo>
                  <a:lnTo>
                    <a:pt x="40280" y="15353"/>
                  </a:lnTo>
                  <a:lnTo>
                    <a:pt x="40280" y="13585"/>
                  </a:lnTo>
                  <a:lnTo>
                    <a:pt x="40366" y="11903"/>
                  </a:lnTo>
                  <a:lnTo>
                    <a:pt x="40453" y="10264"/>
                  </a:lnTo>
                  <a:lnTo>
                    <a:pt x="40625" y="8711"/>
                  </a:lnTo>
                  <a:lnTo>
                    <a:pt x="40798" y="7288"/>
                  </a:lnTo>
                  <a:lnTo>
                    <a:pt x="41100" y="5951"/>
                  </a:lnTo>
                  <a:lnTo>
                    <a:pt x="41229" y="5348"/>
                  </a:lnTo>
                  <a:lnTo>
                    <a:pt x="41445" y="4744"/>
                  </a:lnTo>
                  <a:lnTo>
                    <a:pt x="41617" y="4226"/>
                  </a:lnTo>
                  <a:lnTo>
                    <a:pt x="41833" y="3709"/>
                  </a:lnTo>
                  <a:lnTo>
                    <a:pt x="42091" y="3235"/>
                  </a:lnTo>
                  <a:lnTo>
                    <a:pt x="42350" y="2846"/>
                  </a:lnTo>
                  <a:lnTo>
                    <a:pt x="42609" y="2458"/>
                  </a:lnTo>
                  <a:lnTo>
                    <a:pt x="42911" y="2113"/>
                  </a:lnTo>
                  <a:lnTo>
                    <a:pt x="43256" y="1855"/>
                  </a:lnTo>
                  <a:lnTo>
                    <a:pt x="43601" y="1639"/>
                  </a:lnTo>
                  <a:lnTo>
                    <a:pt x="44334" y="1596"/>
                  </a:lnTo>
                  <a:close/>
                  <a:moveTo>
                    <a:pt x="3968" y="0"/>
                  </a:moveTo>
                  <a:lnTo>
                    <a:pt x="3667" y="43"/>
                  </a:lnTo>
                  <a:lnTo>
                    <a:pt x="3322" y="130"/>
                  </a:lnTo>
                  <a:lnTo>
                    <a:pt x="3020" y="216"/>
                  </a:lnTo>
                  <a:lnTo>
                    <a:pt x="2373" y="475"/>
                  </a:lnTo>
                  <a:lnTo>
                    <a:pt x="1683" y="863"/>
                  </a:lnTo>
                  <a:lnTo>
                    <a:pt x="993" y="1380"/>
                  </a:lnTo>
                  <a:lnTo>
                    <a:pt x="303" y="1984"/>
                  </a:lnTo>
                  <a:lnTo>
                    <a:pt x="260" y="2027"/>
                  </a:lnTo>
                  <a:lnTo>
                    <a:pt x="260" y="2070"/>
                  </a:lnTo>
                  <a:lnTo>
                    <a:pt x="260" y="2372"/>
                  </a:lnTo>
                  <a:lnTo>
                    <a:pt x="173" y="3450"/>
                  </a:lnTo>
                  <a:lnTo>
                    <a:pt x="87" y="4744"/>
                  </a:lnTo>
                  <a:lnTo>
                    <a:pt x="1" y="6124"/>
                  </a:lnTo>
                  <a:lnTo>
                    <a:pt x="1" y="7590"/>
                  </a:lnTo>
                  <a:lnTo>
                    <a:pt x="44" y="9100"/>
                  </a:lnTo>
                  <a:lnTo>
                    <a:pt x="130" y="10695"/>
                  </a:lnTo>
                  <a:lnTo>
                    <a:pt x="346" y="12291"/>
                  </a:lnTo>
                  <a:lnTo>
                    <a:pt x="605" y="13843"/>
                  </a:lnTo>
                  <a:lnTo>
                    <a:pt x="734" y="14620"/>
                  </a:lnTo>
                  <a:lnTo>
                    <a:pt x="950" y="15353"/>
                  </a:lnTo>
                  <a:lnTo>
                    <a:pt x="1165" y="16086"/>
                  </a:lnTo>
                  <a:lnTo>
                    <a:pt x="1424" y="16819"/>
                  </a:lnTo>
                  <a:lnTo>
                    <a:pt x="1683" y="17509"/>
                  </a:lnTo>
                  <a:lnTo>
                    <a:pt x="2028" y="18156"/>
                  </a:lnTo>
                  <a:lnTo>
                    <a:pt x="2373" y="18803"/>
                  </a:lnTo>
                  <a:lnTo>
                    <a:pt x="2718" y="19407"/>
                  </a:lnTo>
                  <a:lnTo>
                    <a:pt x="3149" y="19924"/>
                  </a:lnTo>
                  <a:lnTo>
                    <a:pt x="3623" y="20442"/>
                  </a:lnTo>
                  <a:lnTo>
                    <a:pt x="4098" y="20916"/>
                  </a:lnTo>
                  <a:lnTo>
                    <a:pt x="4615" y="21347"/>
                  </a:lnTo>
                  <a:lnTo>
                    <a:pt x="5219" y="21692"/>
                  </a:lnTo>
                  <a:lnTo>
                    <a:pt x="5823" y="22037"/>
                  </a:lnTo>
                  <a:lnTo>
                    <a:pt x="6470" y="22296"/>
                  </a:lnTo>
                  <a:lnTo>
                    <a:pt x="7203" y="22469"/>
                  </a:lnTo>
                  <a:lnTo>
                    <a:pt x="7591" y="33724"/>
                  </a:lnTo>
                  <a:lnTo>
                    <a:pt x="11688" y="33724"/>
                  </a:lnTo>
                  <a:lnTo>
                    <a:pt x="11688" y="33638"/>
                  </a:lnTo>
                  <a:lnTo>
                    <a:pt x="11731" y="30274"/>
                  </a:lnTo>
                  <a:lnTo>
                    <a:pt x="11688" y="28161"/>
                  </a:lnTo>
                  <a:lnTo>
                    <a:pt x="11645" y="25789"/>
                  </a:lnTo>
                  <a:lnTo>
                    <a:pt x="11559" y="23288"/>
                  </a:lnTo>
                  <a:lnTo>
                    <a:pt x="11386" y="20657"/>
                  </a:lnTo>
                  <a:lnTo>
                    <a:pt x="11170" y="17983"/>
                  </a:lnTo>
                  <a:lnTo>
                    <a:pt x="10912" y="15310"/>
                  </a:lnTo>
                  <a:lnTo>
                    <a:pt x="10567" y="12679"/>
                  </a:lnTo>
                  <a:lnTo>
                    <a:pt x="10394" y="11385"/>
                  </a:lnTo>
                  <a:lnTo>
                    <a:pt x="10179" y="10135"/>
                  </a:lnTo>
                  <a:lnTo>
                    <a:pt x="9920" y="8927"/>
                  </a:lnTo>
                  <a:lnTo>
                    <a:pt x="9661" y="7763"/>
                  </a:lnTo>
                  <a:lnTo>
                    <a:pt x="9359" y="6685"/>
                  </a:lnTo>
                  <a:lnTo>
                    <a:pt x="9014" y="5650"/>
                  </a:lnTo>
                  <a:lnTo>
                    <a:pt x="8669" y="4658"/>
                  </a:lnTo>
                  <a:lnTo>
                    <a:pt x="8324" y="3752"/>
                  </a:lnTo>
                  <a:lnTo>
                    <a:pt x="7893" y="2933"/>
                  </a:lnTo>
                  <a:lnTo>
                    <a:pt x="7462" y="2200"/>
                  </a:lnTo>
                  <a:lnTo>
                    <a:pt x="6987" y="1553"/>
                  </a:lnTo>
                  <a:lnTo>
                    <a:pt x="6513" y="992"/>
                  </a:lnTo>
                  <a:lnTo>
                    <a:pt x="6254" y="776"/>
                  </a:lnTo>
                  <a:lnTo>
                    <a:pt x="5995" y="561"/>
                  </a:lnTo>
                  <a:lnTo>
                    <a:pt x="5693" y="388"/>
                  </a:lnTo>
                  <a:lnTo>
                    <a:pt x="5435" y="259"/>
                  </a:lnTo>
                  <a:lnTo>
                    <a:pt x="5133" y="173"/>
                  </a:lnTo>
                  <a:lnTo>
                    <a:pt x="4831" y="86"/>
                  </a:lnTo>
                  <a:lnTo>
                    <a:pt x="4572" y="43"/>
                  </a:lnTo>
                  <a:lnTo>
                    <a:pt x="4270" y="0"/>
                  </a:lnTo>
                  <a:close/>
                  <a:moveTo>
                    <a:pt x="44118" y="1423"/>
                  </a:moveTo>
                  <a:lnTo>
                    <a:pt x="43558" y="1466"/>
                  </a:lnTo>
                  <a:lnTo>
                    <a:pt x="43515" y="1466"/>
                  </a:lnTo>
                  <a:lnTo>
                    <a:pt x="43170" y="1682"/>
                  </a:lnTo>
                  <a:lnTo>
                    <a:pt x="42825" y="1941"/>
                  </a:lnTo>
                  <a:lnTo>
                    <a:pt x="42523" y="2286"/>
                  </a:lnTo>
                  <a:lnTo>
                    <a:pt x="42221" y="2674"/>
                  </a:lnTo>
                  <a:lnTo>
                    <a:pt x="41962" y="3105"/>
                  </a:lnTo>
                  <a:lnTo>
                    <a:pt x="41703" y="3536"/>
                  </a:lnTo>
                  <a:lnTo>
                    <a:pt x="41488" y="4054"/>
                  </a:lnTo>
                  <a:lnTo>
                    <a:pt x="41272" y="4615"/>
                  </a:lnTo>
                  <a:lnTo>
                    <a:pt x="41100" y="5218"/>
                  </a:lnTo>
                  <a:lnTo>
                    <a:pt x="40927" y="5822"/>
                  </a:lnTo>
                  <a:lnTo>
                    <a:pt x="40668" y="7159"/>
                  </a:lnTo>
                  <a:lnTo>
                    <a:pt x="40453" y="8625"/>
                  </a:lnTo>
                  <a:lnTo>
                    <a:pt x="40280" y="10178"/>
                  </a:lnTo>
                  <a:lnTo>
                    <a:pt x="40151" y="11817"/>
                  </a:lnTo>
                  <a:lnTo>
                    <a:pt x="40108" y="13542"/>
                  </a:lnTo>
                  <a:lnTo>
                    <a:pt x="40065" y="15267"/>
                  </a:lnTo>
                  <a:lnTo>
                    <a:pt x="40065" y="17078"/>
                  </a:lnTo>
                  <a:lnTo>
                    <a:pt x="40151" y="20657"/>
                  </a:lnTo>
                  <a:lnTo>
                    <a:pt x="40280" y="24194"/>
                  </a:lnTo>
                  <a:lnTo>
                    <a:pt x="40366" y="27083"/>
                  </a:lnTo>
                  <a:lnTo>
                    <a:pt x="40453" y="29670"/>
                  </a:lnTo>
                  <a:lnTo>
                    <a:pt x="40453" y="30835"/>
                  </a:lnTo>
                  <a:lnTo>
                    <a:pt x="40410" y="31870"/>
                  </a:lnTo>
                  <a:lnTo>
                    <a:pt x="40366" y="32819"/>
                  </a:lnTo>
                  <a:lnTo>
                    <a:pt x="40280" y="33638"/>
                  </a:lnTo>
                  <a:lnTo>
                    <a:pt x="40280" y="33724"/>
                  </a:lnTo>
                  <a:lnTo>
                    <a:pt x="44463" y="33724"/>
                  </a:lnTo>
                  <a:lnTo>
                    <a:pt x="44377" y="20830"/>
                  </a:lnTo>
                  <a:lnTo>
                    <a:pt x="44722" y="20743"/>
                  </a:lnTo>
                  <a:lnTo>
                    <a:pt x="45024" y="20614"/>
                  </a:lnTo>
                  <a:lnTo>
                    <a:pt x="45326" y="20442"/>
                  </a:lnTo>
                  <a:lnTo>
                    <a:pt x="45671" y="20226"/>
                  </a:lnTo>
                  <a:lnTo>
                    <a:pt x="45973" y="20010"/>
                  </a:lnTo>
                  <a:lnTo>
                    <a:pt x="46232" y="19752"/>
                  </a:lnTo>
                  <a:lnTo>
                    <a:pt x="46533" y="19450"/>
                  </a:lnTo>
                  <a:lnTo>
                    <a:pt x="46835" y="19105"/>
                  </a:lnTo>
                  <a:lnTo>
                    <a:pt x="47353" y="18372"/>
                  </a:lnTo>
                  <a:lnTo>
                    <a:pt x="47870" y="17552"/>
                  </a:lnTo>
                  <a:lnTo>
                    <a:pt x="48302" y="16603"/>
                  </a:lnTo>
                  <a:lnTo>
                    <a:pt x="48733" y="15568"/>
                  </a:lnTo>
                  <a:lnTo>
                    <a:pt x="49078" y="14490"/>
                  </a:lnTo>
                  <a:lnTo>
                    <a:pt x="49337" y="13369"/>
                  </a:lnTo>
                  <a:lnTo>
                    <a:pt x="49552" y="12291"/>
                  </a:lnTo>
                  <a:lnTo>
                    <a:pt x="49682" y="11170"/>
                  </a:lnTo>
                  <a:lnTo>
                    <a:pt x="49768" y="10048"/>
                  </a:lnTo>
                  <a:lnTo>
                    <a:pt x="49768" y="8970"/>
                  </a:lnTo>
                  <a:lnTo>
                    <a:pt x="49682" y="7892"/>
                  </a:lnTo>
                  <a:lnTo>
                    <a:pt x="49552" y="6857"/>
                  </a:lnTo>
                  <a:lnTo>
                    <a:pt x="49380" y="6167"/>
                  </a:lnTo>
                  <a:lnTo>
                    <a:pt x="49207" y="5520"/>
                  </a:lnTo>
                  <a:lnTo>
                    <a:pt x="48992" y="4916"/>
                  </a:lnTo>
                  <a:lnTo>
                    <a:pt x="48776" y="4356"/>
                  </a:lnTo>
                  <a:lnTo>
                    <a:pt x="48474" y="3838"/>
                  </a:lnTo>
                  <a:lnTo>
                    <a:pt x="48172" y="3364"/>
                  </a:lnTo>
                  <a:lnTo>
                    <a:pt x="47827" y="2933"/>
                  </a:lnTo>
                  <a:lnTo>
                    <a:pt x="47482" y="2588"/>
                  </a:lnTo>
                  <a:lnTo>
                    <a:pt x="47094" y="2243"/>
                  </a:lnTo>
                  <a:lnTo>
                    <a:pt x="46663" y="1984"/>
                  </a:lnTo>
                  <a:lnTo>
                    <a:pt x="46188" y="1768"/>
                  </a:lnTo>
                  <a:lnTo>
                    <a:pt x="45714" y="1596"/>
                  </a:lnTo>
                  <a:lnTo>
                    <a:pt x="45197" y="1466"/>
                  </a:lnTo>
                  <a:lnTo>
                    <a:pt x="44679" y="14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73"/>
            <p:cNvSpPr/>
            <p:nvPr/>
          </p:nvSpPr>
          <p:spPr>
            <a:xfrm>
              <a:off x="3206225" y="2390100"/>
              <a:ext cx="10800" cy="211350"/>
            </a:xfrm>
            <a:custGeom>
              <a:avLst/>
              <a:gdLst/>
              <a:ahLst/>
              <a:cxnLst/>
              <a:rect l="l" t="t" r="r" b="b"/>
              <a:pathLst>
                <a:path w="432" h="8454" extrusionOk="0">
                  <a:moveTo>
                    <a:pt x="1" y="1"/>
                  </a:moveTo>
                  <a:lnTo>
                    <a:pt x="1" y="87"/>
                  </a:lnTo>
                  <a:lnTo>
                    <a:pt x="259" y="8367"/>
                  </a:lnTo>
                  <a:lnTo>
                    <a:pt x="303" y="8453"/>
                  </a:lnTo>
                  <a:lnTo>
                    <a:pt x="432" y="8453"/>
                  </a:lnTo>
                  <a:lnTo>
                    <a:pt x="432" y="8367"/>
                  </a:lnTo>
                  <a:lnTo>
                    <a:pt x="173" y="87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73"/>
            <p:cNvSpPr/>
            <p:nvPr/>
          </p:nvSpPr>
          <p:spPr>
            <a:xfrm>
              <a:off x="2245600" y="1951300"/>
              <a:ext cx="250150" cy="691100"/>
            </a:xfrm>
            <a:custGeom>
              <a:avLst/>
              <a:gdLst/>
              <a:ahLst/>
              <a:cxnLst/>
              <a:rect l="l" t="t" r="r" b="b"/>
              <a:pathLst>
                <a:path w="10006" h="27644" extrusionOk="0">
                  <a:moveTo>
                    <a:pt x="3494" y="1"/>
                  </a:moveTo>
                  <a:lnTo>
                    <a:pt x="3106" y="44"/>
                  </a:lnTo>
                  <a:lnTo>
                    <a:pt x="2718" y="130"/>
                  </a:lnTo>
                  <a:lnTo>
                    <a:pt x="2114" y="302"/>
                  </a:lnTo>
                  <a:lnTo>
                    <a:pt x="1424" y="561"/>
                  </a:lnTo>
                  <a:lnTo>
                    <a:pt x="734" y="906"/>
                  </a:lnTo>
                  <a:lnTo>
                    <a:pt x="44" y="1337"/>
                  </a:lnTo>
                  <a:lnTo>
                    <a:pt x="1" y="1381"/>
                  </a:lnTo>
                  <a:lnTo>
                    <a:pt x="1" y="1467"/>
                  </a:lnTo>
                  <a:lnTo>
                    <a:pt x="44" y="1510"/>
                  </a:lnTo>
                  <a:lnTo>
                    <a:pt x="130" y="1510"/>
                  </a:lnTo>
                  <a:lnTo>
                    <a:pt x="820" y="1079"/>
                  </a:lnTo>
                  <a:lnTo>
                    <a:pt x="1510" y="734"/>
                  </a:lnTo>
                  <a:lnTo>
                    <a:pt x="2157" y="475"/>
                  </a:lnTo>
                  <a:lnTo>
                    <a:pt x="2761" y="302"/>
                  </a:lnTo>
                  <a:lnTo>
                    <a:pt x="3149" y="259"/>
                  </a:lnTo>
                  <a:lnTo>
                    <a:pt x="3494" y="216"/>
                  </a:lnTo>
                  <a:lnTo>
                    <a:pt x="3839" y="173"/>
                  </a:lnTo>
                  <a:lnTo>
                    <a:pt x="4184" y="216"/>
                  </a:lnTo>
                  <a:lnTo>
                    <a:pt x="4486" y="216"/>
                  </a:lnTo>
                  <a:lnTo>
                    <a:pt x="4788" y="302"/>
                  </a:lnTo>
                  <a:lnTo>
                    <a:pt x="5090" y="389"/>
                  </a:lnTo>
                  <a:lnTo>
                    <a:pt x="5392" y="518"/>
                  </a:lnTo>
                  <a:lnTo>
                    <a:pt x="5909" y="777"/>
                  </a:lnTo>
                  <a:lnTo>
                    <a:pt x="6383" y="1165"/>
                  </a:lnTo>
                  <a:lnTo>
                    <a:pt x="6815" y="1596"/>
                  </a:lnTo>
                  <a:lnTo>
                    <a:pt x="7203" y="2114"/>
                  </a:lnTo>
                  <a:lnTo>
                    <a:pt x="7505" y="2674"/>
                  </a:lnTo>
                  <a:lnTo>
                    <a:pt x="7763" y="3235"/>
                  </a:lnTo>
                  <a:lnTo>
                    <a:pt x="7979" y="3882"/>
                  </a:lnTo>
                  <a:lnTo>
                    <a:pt x="8152" y="4529"/>
                  </a:lnTo>
                  <a:lnTo>
                    <a:pt x="8583" y="6556"/>
                  </a:lnTo>
                  <a:lnTo>
                    <a:pt x="8928" y="8755"/>
                  </a:lnTo>
                  <a:lnTo>
                    <a:pt x="9230" y="11213"/>
                  </a:lnTo>
                  <a:lnTo>
                    <a:pt x="9445" y="13887"/>
                  </a:lnTo>
                  <a:lnTo>
                    <a:pt x="9661" y="16863"/>
                  </a:lnTo>
                  <a:lnTo>
                    <a:pt x="9747" y="20140"/>
                  </a:lnTo>
                  <a:lnTo>
                    <a:pt x="9833" y="23676"/>
                  </a:lnTo>
                  <a:lnTo>
                    <a:pt x="9833" y="27558"/>
                  </a:lnTo>
                  <a:lnTo>
                    <a:pt x="9877" y="27644"/>
                  </a:lnTo>
                  <a:lnTo>
                    <a:pt x="10006" y="27644"/>
                  </a:lnTo>
                  <a:lnTo>
                    <a:pt x="10006" y="27558"/>
                  </a:lnTo>
                  <a:lnTo>
                    <a:pt x="10006" y="23676"/>
                  </a:lnTo>
                  <a:lnTo>
                    <a:pt x="9963" y="20140"/>
                  </a:lnTo>
                  <a:lnTo>
                    <a:pt x="9833" y="16863"/>
                  </a:lnTo>
                  <a:lnTo>
                    <a:pt x="9661" y="13887"/>
                  </a:lnTo>
                  <a:lnTo>
                    <a:pt x="9402" y="11170"/>
                  </a:lnTo>
                  <a:lnTo>
                    <a:pt x="9100" y="8712"/>
                  </a:lnTo>
                  <a:lnTo>
                    <a:pt x="8755" y="6513"/>
                  </a:lnTo>
                  <a:lnTo>
                    <a:pt x="8367" y="4486"/>
                  </a:lnTo>
                  <a:lnTo>
                    <a:pt x="8152" y="3839"/>
                  </a:lnTo>
                  <a:lnTo>
                    <a:pt x="7936" y="3192"/>
                  </a:lnTo>
                  <a:lnTo>
                    <a:pt x="7677" y="2588"/>
                  </a:lnTo>
                  <a:lnTo>
                    <a:pt x="7375" y="2027"/>
                  </a:lnTo>
                  <a:lnTo>
                    <a:pt x="6944" y="1467"/>
                  </a:lnTo>
                  <a:lnTo>
                    <a:pt x="6513" y="1036"/>
                  </a:lnTo>
                  <a:lnTo>
                    <a:pt x="5995" y="647"/>
                  </a:lnTo>
                  <a:lnTo>
                    <a:pt x="5737" y="475"/>
                  </a:lnTo>
                  <a:lnTo>
                    <a:pt x="5435" y="346"/>
                  </a:lnTo>
                  <a:lnTo>
                    <a:pt x="5176" y="216"/>
                  </a:lnTo>
                  <a:lnTo>
                    <a:pt x="4831" y="130"/>
                  </a:lnTo>
                  <a:lnTo>
                    <a:pt x="4529" y="44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3"/>
            <p:cNvSpPr/>
            <p:nvPr/>
          </p:nvSpPr>
          <p:spPr>
            <a:xfrm>
              <a:off x="2735075" y="1699025"/>
              <a:ext cx="366600" cy="286800"/>
            </a:xfrm>
            <a:custGeom>
              <a:avLst/>
              <a:gdLst/>
              <a:ahLst/>
              <a:cxnLst/>
              <a:rect l="l" t="t" r="r" b="b"/>
              <a:pathLst>
                <a:path w="14664" h="11472" extrusionOk="0">
                  <a:moveTo>
                    <a:pt x="14664" y="7763"/>
                  </a:moveTo>
                  <a:lnTo>
                    <a:pt x="13068" y="10264"/>
                  </a:lnTo>
                  <a:lnTo>
                    <a:pt x="13068" y="10264"/>
                  </a:lnTo>
                  <a:lnTo>
                    <a:pt x="12033" y="10566"/>
                  </a:lnTo>
                  <a:lnTo>
                    <a:pt x="10782" y="10911"/>
                  </a:lnTo>
                  <a:lnTo>
                    <a:pt x="9402" y="11170"/>
                  </a:lnTo>
                  <a:lnTo>
                    <a:pt x="7936" y="11342"/>
                  </a:lnTo>
                  <a:lnTo>
                    <a:pt x="7160" y="11428"/>
                  </a:lnTo>
                  <a:lnTo>
                    <a:pt x="6427" y="11472"/>
                  </a:lnTo>
                  <a:lnTo>
                    <a:pt x="5693" y="11472"/>
                  </a:lnTo>
                  <a:lnTo>
                    <a:pt x="4960" y="11428"/>
                  </a:lnTo>
                  <a:lnTo>
                    <a:pt x="4270" y="11385"/>
                  </a:lnTo>
                  <a:lnTo>
                    <a:pt x="3580" y="11299"/>
                  </a:lnTo>
                  <a:lnTo>
                    <a:pt x="2976" y="11170"/>
                  </a:lnTo>
                  <a:lnTo>
                    <a:pt x="2373" y="10997"/>
                  </a:lnTo>
                  <a:lnTo>
                    <a:pt x="1812" y="10782"/>
                  </a:lnTo>
                  <a:lnTo>
                    <a:pt x="1338" y="10523"/>
                  </a:lnTo>
                  <a:lnTo>
                    <a:pt x="906" y="10221"/>
                  </a:lnTo>
                  <a:lnTo>
                    <a:pt x="561" y="9876"/>
                  </a:lnTo>
                  <a:lnTo>
                    <a:pt x="303" y="9445"/>
                  </a:lnTo>
                  <a:lnTo>
                    <a:pt x="173" y="9229"/>
                  </a:lnTo>
                  <a:lnTo>
                    <a:pt x="87" y="8970"/>
                  </a:lnTo>
                  <a:lnTo>
                    <a:pt x="44" y="8712"/>
                  </a:lnTo>
                  <a:lnTo>
                    <a:pt x="1" y="8453"/>
                  </a:lnTo>
                  <a:lnTo>
                    <a:pt x="1" y="8151"/>
                  </a:lnTo>
                  <a:lnTo>
                    <a:pt x="1" y="7849"/>
                  </a:lnTo>
                  <a:lnTo>
                    <a:pt x="130" y="7159"/>
                  </a:lnTo>
                  <a:lnTo>
                    <a:pt x="346" y="6426"/>
                  </a:lnTo>
                  <a:lnTo>
                    <a:pt x="691" y="5650"/>
                  </a:lnTo>
                  <a:lnTo>
                    <a:pt x="1165" y="4744"/>
                  </a:lnTo>
                  <a:lnTo>
                    <a:pt x="1769" y="3795"/>
                  </a:lnTo>
                  <a:lnTo>
                    <a:pt x="2502" y="2760"/>
                  </a:lnTo>
                  <a:lnTo>
                    <a:pt x="3408" y="1639"/>
                  </a:lnTo>
                  <a:lnTo>
                    <a:pt x="4443" y="475"/>
                  </a:lnTo>
                  <a:lnTo>
                    <a:pt x="5866" y="0"/>
                  </a:lnTo>
                  <a:lnTo>
                    <a:pt x="6038" y="7073"/>
                  </a:lnTo>
                  <a:lnTo>
                    <a:pt x="6038" y="7073"/>
                  </a:lnTo>
                  <a:lnTo>
                    <a:pt x="8108" y="6987"/>
                  </a:lnTo>
                  <a:lnTo>
                    <a:pt x="9230" y="6987"/>
                  </a:lnTo>
                  <a:lnTo>
                    <a:pt x="10394" y="6987"/>
                  </a:lnTo>
                  <a:lnTo>
                    <a:pt x="11558" y="7073"/>
                  </a:lnTo>
                  <a:lnTo>
                    <a:pt x="12680" y="7202"/>
                  </a:lnTo>
                  <a:lnTo>
                    <a:pt x="13240" y="7288"/>
                  </a:lnTo>
                  <a:lnTo>
                    <a:pt x="13715" y="7418"/>
                  </a:lnTo>
                  <a:lnTo>
                    <a:pt x="14232" y="7590"/>
                  </a:lnTo>
                  <a:lnTo>
                    <a:pt x="14664" y="7763"/>
                  </a:lnTo>
                  <a:lnTo>
                    <a:pt x="14664" y="776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3"/>
            <p:cNvSpPr/>
            <p:nvPr/>
          </p:nvSpPr>
          <p:spPr>
            <a:xfrm>
              <a:off x="2389000" y="1524350"/>
              <a:ext cx="504600" cy="505675"/>
            </a:xfrm>
            <a:custGeom>
              <a:avLst/>
              <a:gdLst/>
              <a:ahLst/>
              <a:cxnLst/>
              <a:rect l="l" t="t" r="r" b="b"/>
              <a:pathLst>
                <a:path w="20184" h="20227" extrusionOk="0">
                  <a:moveTo>
                    <a:pt x="6426" y="19580"/>
                  </a:moveTo>
                  <a:lnTo>
                    <a:pt x="6426" y="19580"/>
                  </a:lnTo>
                  <a:lnTo>
                    <a:pt x="5952" y="18760"/>
                  </a:lnTo>
                  <a:lnTo>
                    <a:pt x="5521" y="17941"/>
                  </a:lnTo>
                  <a:lnTo>
                    <a:pt x="5176" y="17165"/>
                  </a:lnTo>
                  <a:lnTo>
                    <a:pt x="4831" y="16389"/>
                  </a:lnTo>
                  <a:lnTo>
                    <a:pt x="4572" y="15526"/>
                  </a:lnTo>
                  <a:lnTo>
                    <a:pt x="4356" y="14620"/>
                  </a:lnTo>
                  <a:lnTo>
                    <a:pt x="4141" y="13629"/>
                  </a:lnTo>
                  <a:lnTo>
                    <a:pt x="4011" y="12550"/>
                  </a:lnTo>
                  <a:lnTo>
                    <a:pt x="5046" y="7936"/>
                  </a:lnTo>
                  <a:lnTo>
                    <a:pt x="1" y="5866"/>
                  </a:lnTo>
                  <a:lnTo>
                    <a:pt x="1" y="5866"/>
                  </a:lnTo>
                  <a:lnTo>
                    <a:pt x="389" y="5090"/>
                  </a:lnTo>
                  <a:lnTo>
                    <a:pt x="820" y="4313"/>
                  </a:lnTo>
                  <a:lnTo>
                    <a:pt x="1337" y="3667"/>
                  </a:lnTo>
                  <a:lnTo>
                    <a:pt x="1898" y="3020"/>
                  </a:lnTo>
                  <a:lnTo>
                    <a:pt x="2502" y="2459"/>
                  </a:lnTo>
                  <a:lnTo>
                    <a:pt x="3149" y="1985"/>
                  </a:lnTo>
                  <a:lnTo>
                    <a:pt x="3839" y="1510"/>
                  </a:lnTo>
                  <a:lnTo>
                    <a:pt x="4572" y="1122"/>
                  </a:lnTo>
                  <a:lnTo>
                    <a:pt x="5348" y="820"/>
                  </a:lnTo>
                  <a:lnTo>
                    <a:pt x="6124" y="518"/>
                  </a:lnTo>
                  <a:lnTo>
                    <a:pt x="6944" y="303"/>
                  </a:lnTo>
                  <a:lnTo>
                    <a:pt x="7763" y="173"/>
                  </a:lnTo>
                  <a:lnTo>
                    <a:pt x="8626" y="44"/>
                  </a:lnTo>
                  <a:lnTo>
                    <a:pt x="9488" y="1"/>
                  </a:lnTo>
                  <a:lnTo>
                    <a:pt x="10308" y="1"/>
                  </a:lnTo>
                  <a:lnTo>
                    <a:pt x="11170" y="44"/>
                  </a:lnTo>
                  <a:lnTo>
                    <a:pt x="11989" y="173"/>
                  </a:lnTo>
                  <a:lnTo>
                    <a:pt x="12809" y="346"/>
                  </a:lnTo>
                  <a:lnTo>
                    <a:pt x="13628" y="562"/>
                  </a:lnTo>
                  <a:lnTo>
                    <a:pt x="14404" y="820"/>
                  </a:lnTo>
                  <a:lnTo>
                    <a:pt x="15138" y="1165"/>
                  </a:lnTo>
                  <a:lnTo>
                    <a:pt x="15871" y="1553"/>
                  </a:lnTo>
                  <a:lnTo>
                    <a:pt x="16561" y="1985"/>
                  </a:lnTo>
                  <a:lnTo>
                    <a:pt x="17208" y="2459"/>
                  </a:lnTo>
                  <a:lnTo>
                    <a:pt x="17811" y="2977"/>
                  </a:lnTo>
                  <a:lnTo>
                    <a:pt x="18329" y="3580"/>
                  </a:lnTo>
                  <a:lnTo>
                    <a:pt x="18803" y="4227"/>
                  </a:lnTo>
                  <a:lnTo>
                    <a:pt x="19235" y="4874"/>
                  </a:lnTo>
                  <a:lnTo>
                    <a:pt x="19580" y="5607"/>
                  </a:lnTo>
                  <a:lnTo>
                    <a:pt x="19881" y="6427"/>
                  </a:lnTo>
                  <a:lnTo>
                    <a:pt x="20097" y="7246"/>
                  </a:lnTo>
                  <a:lnTo>
                    <a:pt x="20183" y="8109"/>
                  </a:lnTo>
                  <a:lnTo>
                    <a:pt x="17854" y="8324"/>
                  </a:lnTo>
                  <a:lnTo>
                    <a:pt x="18588" y="18415"/>
                  </a:lnTo>
                  <a:lnTo>
                    <a:pt x="18588" y="18415"/>
                  </a:lnTo>
                  <a:lnTo>
                    <a:pt x="17509" y="18890"/>
                  </a:lnTo>
                  <a:lnTo>
                    <a:pt x="16474" y="19321"/>
                  </a:lnTo>
                  <a:lnTo>
                    <a:pt x="15439" y="19623"/>
                  </a:lnTo>
                  <a:lnTo>
                    <a:pt x="14491" y="19882"/>
                  </a:lnTo>
                  <a:lnTo>
                    <a:pt x="13542" y="20054"/>
                  </a:lnTo>
                  <a:lnTo>
                    <a:pt x="12679" y="20141"/>
                  </a:lnTo>
                  <a:lnTo>
                    <a:pt x="11817" y="20227"/>
                  </a:lnTo>
                  <a:lnTo>
                    <a:pt x="11041" y="20227"/>
                  </a:lnTo>
                  <a:lnTo>
                    <a:pt x="10264" y="20184"/>
                  </a:lnTo>
                  <a:lnTo>
                    <a:pt x="9574" y="20141"/>
                  </a:lnTo>
                  <a:lnTo>
                    <a:pt x="8324" y="19968"/>
                  </a:lnTo>
                  <a:lnTo>
                    <a:pt x="6426" y="19580"/>
                  </a:lnTo>
                  <a:lnTo>
                    <a:pt x="6426" y="19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3"/>
            <p:cNvSpPr/>
            <p:nvPr/>
          </p:nvSpPr>
          <p:spPr>
            <a:xfrm>
              <a:off x="2596000" y="1225725"/>
              <a:ext cx="229675" cy="257700"/>
            </a:xfrm>
            <a:custGeom>
              <a:avLst/>
              <a:gdLst/>
              <a:ahLst/>
              <a:cxnLst/>
              <a:rect l="l" t="t" r="r" b="b"/>
              <a:pathLst>
                <a:path w="9187" h="10308" extrusionOk="0">
                  <a:moveTo>
                    <a:pt x="2071" y="10307"/>
                  </a:moveTo>
                  <a:lnTo>
                    <a:pt x="2071" y="10307"/>
                  </a:lnTo>
                  <a:lnTo>
                    <a:pt x="1898" y="10221"/>
                  </a:lnTo>
                  <a:lnTo>
                    <a:pt x="1683" y="10092"/>
                  </a:lnTo>
                  <a:lnTo>
                    <a:pt x="1510" y="9876"/>
                  </a:lnTo>
                  <a:lnTo>
                    <a:pt x="1338" y="9617"/>
                  </a:lnTo>
                  <a:lnTo>
                    <a:pt x="1165" y="9315"/>
                  </a:lnTo>
                  <a:lnTo>
                    <a:pt x="993" y="8927"/>
                  </a:lnTo>
                  <a:lnTo>
                    <a:pt x="691" y="8065"/>
                  </a:lnTo>
                  <a:lnTo>
                    <a:pt x="432" y="7116"/>
                  </a:lnTo>
                  <a:lnTo>
                    <a:pt x="216" y="6038"/>
                  </a:lnTo>
                  <a:lnTo>
                    <a:pt x="44" y="4960"/>
                  </a:lnTo>
                  <a:lnTo>
                    <a:pt x="1" y="3881"/>
                  </a:lnTo>
                  <a:lnTo>
                    <a:pt x="1" y="2846"/>
                  </a:lnTo>
                  <a:lnTo>
                    <a:pt x="44" y="2372"/>
                  </a:lnTo>
                  <a:lnTo>
                    <a:pt x="130" y="1941"/>
                  </a:lnTo>
                  <a:lnTo>
                    <a:pt x="216" y="1553"/>
                  </a:lnTo>
                  <a:lnTo>
                    <a:pt x="346" y="1208"/>
                  </a:lnTo>
                  <a:lnTo>
                    <a:pt x="518" y="863"/>
                  </a:lnTo>
                  <a:lnTo>
                    <a:pt x="691" y="604"/>
                  </a:lnTo>
                  <a:lnTo>
                    <a:pt x="949" y="431"/>
                  </a:lnTo>
                  <a:lnTo>
                    <a:pt x="1208" y="302"/>
                  </a:lnTo>
                  <a:lnTo>
                    <a:pt x="1510" y="259"/>
                  </a:lnTo>
                  <a:lnTo>
                    <a:pt x="1812" y="259"/>
                  </a:lnTo>
                  <a:lnTo>
                    <a:pt x="2200" y="388"/>
                  </a:lnTo>
                  <a:lnTo>
                    <a:pt x="2631" y="561"/>
                  </a:lnTo>
                  <a:lnTo>
                    <a:pt x="3106" y="863"/>
                  </a:lnTo>
                  <a:lnTo>
                    <a:pt x="3623" y="1251"/>
                  </a:lnTo>
                  <a:lnTo>
                    <a:pt x="3623" y="1251"/>
                  </a:lnTo>
                  <a:lnTo>
                    <a:pt x="3580" y="906"/>
                  </a:lnTo>
                  <a:lnTo>
                    <a:pt x="3580" y="647"/>
                  </a:lnTo>
                  <a:lnTo>
                    <a:pt x="3623" y="388"/>
                  </a:lnTo>
                  <a:lnTo>
                    <a:pt x="3753" y="216"/>
                  </a:lnTo>
                  <a:lnTo>
                    <a:pt x="3882" y="86"/>
                  </a:lnTo>
                  <a:lnTo>
                    <a:pt x="4098" y="43"/>
                  </a:lnTo>
                  <a:lnTo>
                    <a:pt x="4313" y="0"/>
                  </a:lnTo>
                  <a:lnTo>
                    <a:pt x="4529" y="43"/>
                  </a:lnTo>
                  <a:lnTo>
                    <a:pt x="4788" y="130"/>
                  </a:lnTo>
                  <a:lnTo>
                    <a:pt x="5089" y="216"/>
                  </a:lnTo>
                  <a:lnTo>
                    <a:pt x="5348" y="388"/>
                  </a:lnTo>
                  <a:lnTo>
                    <a:pt x="5650" y="604"/>
                  </a:lnTo>
                  <a:lnTo>
                    <a:pt x="5952" y="820"/>
                  </a:lnTo>
                  <a:lnTo>
                    <a:pt x="6254" y="1121"/>
                  </a:lnTo>
                  <a:lnTo>
                    <a:pt x="6513" y="1423"/>
                  </a:lnTo>
                  <a:lnTo>
                    <a:pt x="6814" y="1768"/>
                  </a:lnTo>
                  <a:lnTo>
                    <a:pt x="6814" y="1768"/>
                  </a:lnTo>
                  <a:lnTo>
                    <a:pt x="6901" y="1553"/>
                  </a:lnTo>
                  <a:lnTo>
                    <a:pt x="6987" y="1380"/>
                  </a:lnTo>
                  <a:lnTo>
                    <a:pt x="7116" y="1294"/>
                  </a:lnTo>
                  <a:lnTo>
                    <a:pt x="7246" y="1251"/>
                  </a:lnTo>
                  <a:lnTo>
                    <a:pt x="7418" y="1294"/>
                  </a:lnTo>
                  <a:lnTo>
                    <a:pt x="7591" y="1337"/>
                  </a:lnTo>
                  <a:lnTo>
                    <a:pt x="7763" y="1466"/>
                  </a:lnTo>
                  <a:lnTo>
                    <a:pt x="7893" y="1596"/>
                  </a:lnTo>
                  <a:lnTo>
                    <a:pt x="8065" y="1811"/>
                  </a:lnTo>
                  <a:lnTo>
                    <a:pt x="8194" y="1984"/>
                  </a:lnTo>
                  <a:lnTo>
                    <a:pt x="8324" y="2200"/>
                  </a:lnTo>
                  <a:lnTo>
                    <a:pt x="8453" y="2458"/>
                  </a:lnTo>
                  <a:lnTo>
                    <a:pt x="8496" y="2717"/>
                  </a:lnTo>
                  <a:lnTo>
                    <a:pt x="8539" y="2933"/>
                  </a:lnTo>
                  <a:lnTo>
                    <a:pt x="8539" y="3191"/>
                  </a:lnTo>
                  <a:lnTo>
                    <a:pt x="8496" y="3450"/>
                  </a:lnTo>
                  <a:lnTo>
                    <a:pt x="8496" y="3450"/>
                  </a:lnTo>
                  <a:lnTo>
                    <a:pt x="8712" y="3450"/>
                  </a:lnTo>
                  <a:lnTo>
                    <a:pt x="8884" y="3493"/>
                  </a:lnTo>
                  <a:lnTo>
                    <a:pt x="8971" y="3580"/>
                  </a:lnTo>
                  <a:lnTo>
                    <a:pt x="9100" y="3709"/>
                  </a:lnTo>
                  <a:lnTo>
                    <a:pt x="9143" y="3838"/>
                  </a:lnTo>
                  <a:lnTo>
                    <a:pt x="9186" y="4011"/>
                  </a:lnTo>
                  <a:lnTo>
                    <a:pt x="9186" y="4226"/>
                  </a:lnTo>
                  <a:lnTo>
                    <a:pt x="9186" y="4442"/>
                  </a:lnTo>
                  <a:lnTo>
                    <a:pt x="9057" y="4916"/>
                  </a:lnTo>
                  <a:lnTo>
                    <a:pt x="8841" y="5477"/>
                  </a:lnTo>
                  <a:lnTo>
                    <a:pt x="8539" y="6081"/>
                  </a:lnTo>
                  <a:lnTo>
                    <a:pt x="8108" y="6685"/>
                  </a:lnTo>
                  <a:lnTo>
                    <a:pt x="7591" y="7332"/>
                  </a:lnTo>
                  <a:lnTo>
                    <a:pt x="7030" y="7935"/>
                  </a:lnTo>
                  <a:lnTo>
                    <a:pt x="6340" y="8496"/>
                  </a:lnTo>
                  <a:lnTo>
                    <a:pt x="5607" y="9057"/>
                  </a:lnTo>
                  <a:lnTo>
                    <a:pt x="4831" y="9488"/>
                  </a:lnTo>
                  <a:lnTo>
                    <a:pt x="4399" y="9703"/>
                  </a:lnTo>
                  <a:lnTo>
                    <a:pt x="3968" y="9876"/>
                  </a:lnTo>
                  <a:lnTo>
                    <a:pt x="3494" y="10048"/>
                  </a:lnTo>
                  <a:lnTo>
                    <a:pt x="3019" y="10135"/>
                  </a:lnTo>
                  <a:lnTo>
                    <a:pt x="2545" y="10264"/>
                  </a:lnTo>
                  <a:lnTo>
                    <a:pt x="2071" y="10307"/>
                  </a:lnTo>
                  <a:lnTo>
                    <a:pt x="2071" y="103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3"/>
            <p:cNvSpPr/>
            <p:nvPr/>
          </p:nvSpPr>
          <p:spPr>
            <a:xfrm>
              <a:off x="2625125" y="1407925"/>
              <a:ext cx="113225" cy="150950"/>
            </a:xfrm>
            <a:custGeom>
              <a:avLst/>
              <a:gdLst/>
              <a:ahLst/>
              <a:cxnLst/>
              <a:rect l="l" t="t" r="r" b="b"/>
              <a:pathLst>
                <a:path w="4529" h="6038" extrusionOk="0">
                  <a:moveTo>
                    <a:pt x="4097" y="1251"/>
                  </a:moveTo>
                  <a:lnTo>
                    <a:pt x="4097" y="1251"/>
                  </a:lnTo>
                  <a:lnTo>
                    <a:pt x="3881" y="1079"/>
                  </a:lnTo>
                  <a:lnTo>
                    <a:pt x="3579" y="906"/>
                  </a:lnTo>
                  <a:lnTo>
                    <a:pt x="2717" y="432"/>
                  </a:lnTo>
                  <a:lnTo>
                    <a:pt x="2243" y="216"/>
                  </a:lnTo>
                  <a:lnTo>
                    <a:pt x="1854" y="44"/>
                  </a:lnTo>
                  <a:lnTo>
                    <a:pt x="1553" y="0"/>
                  </a:lnTo>
                  <a:lnTo>
                    <a:pt x="1423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37" y="690"/>
                  </a:lnTo>
                  <a:lnTo>
                    <a:pt x="1251" y="1424"/>
                  </a:lnTo>
                  <a:lnTo>
                    <a:pt x="1078" y="2200"/>
                  </a:lnTo>
                  <a:lnTo>
                    <a:pt x="906" y="2933"/>
                  </a:lnTo>
                  <a:lnTo>
                    <a:pt x="690" y="3623"/>
                  </a:lnTo>
                  <a:lnTo>
                    <a:pt x="474" y="4313"/>
                  </a:lnTo>
                  <a:lnTo>
                    <a:pt x="259" y="4917"/>
                  </a:lnTo>
                  <a:lnTo>
                    <a:pt x="0" y="5477"/>
                  </a:lnTo>
                  <a:lnTo>
                    <a:pt x="0" y="5477"/>
                  </a:lnTo>
                  <a:lnTo>
                    <a:pt x="474" y="5693"/>
                  </a:lnTo>
                  <a:lnTo>
                    <a:pt x="992" y="5822"/>
                  </a:lnTo>
                  <a:lnTo>
                    <a:pt x="1596" y="5952"/>
                  </a:lnTo>
                  <a:lnTo>
                    <a:pt x="2199" y="6038"/>
                  </a:lnTo>
                  <a:lnTo>
                    <a:pt x="2846" y="6038"/>
                  </a:lnTo>
                  <a:lnTo>
                    <a:pt x="3450" y="5995"/>
                  </a:lnTo>
                  <a:lnTo>
                    <a:pt x="4011" y="5909"/>
                  </a:lnTo>
                  <a:lnTo>
                    <a:pt x="4528" y="5779"/>
                  </a:lnTo>
                  <a:lnTo>
                    <a:pt x="4528" y="5779"/>
                  </a:lnTo>
                  <a:lnTo>
                    <a:pt x="4313" y="5391"/>
                  </a:lnTo>
                  <a:lnTo>
                    <a:pt x="4183" y="4917"/>
                  </a:lnTo>
                  <a:lnTo>
                    <a:pt x="4097" y="4356"/>
                  </a:lnTo>
                  <a:lnTo>
                    <a:pt x="4054" y="3795"/>
                  </a:lnTo>
                  <a:lnTo>
                    <a:pt x="4011" y="3149"/>
                  </a:lnTo>
                  <a:lnTo>
                    <a:pt x="4011" y="2545"/>
                  </a:lnTo>
                  <a:lnTo>
                    <a:pt x="4097" y="1251"/>
                  </a:lnTo>
                  <a:lnTo>
                    <a:pt x="4097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3"/>
            <p:cNvSpPr/>
            <p:nvPr/>
          </p:nvSpPr>
          <p:spPr>
            <a:xfrm>
              <a:off x="2616500" y="1539450"/>
              <a:ext cx="126150" cy="21600"/>
            </a:xfrm>
            <a:custGeom>
              <a:avLst/>
              <a:gdLst/>
              <a:ahLst/>
              <a:cxnLst/>
              <a:rect l="l" t="t" r="r" b="b"/>
              <a:pathLst>
                <a:path w="5046" h="864" extrusionOk="0">
                  <a:moveTo>
                    <a:pt x="86" y="1"/>
                  </a:moveTo>
                  <a:lnTo>
                    <a:pt x="0" y="44"/>
                  </a:lnTo>
                  <a:lnTo>
                    <a:pt x="0" y="87"/>
                  </a:lnTo>
                  <a:lnTo>
                    <a:pt x="43" y="130"/>
                  </a:lnTo>
                  <a:lnTo>
                    <a:pt x="216" y="259"/>
                  </a:lnTo>
                  <a:lnTo>
                    <a:pt x="431" y="389"/>
                  </a:lnTo>
                  <a:lnTo>
                    <a:pt x="1035" y="561"/>
                  </a:lnTo>
                  <a:lnTo>
                    <a:pt x="1725" y="734"/>
                  </a:lnTo>
                  <a:lnTo>
                    <a:pt x="2501" y="820"/>
                  </a:lnTo>
                  <a:lnTo>
                    <a:pt x="3191" y="863"/>
                  </a:lnTo>
                  <a:lnTo>
                    <a:pt x="3838" y="820"/>
                  </a:lnTo>
                  <a:lnTo>
                    <a:pt x="4442" y="734"/>
                  </a:lnTo>
                  <a:lnTo>
                    <a:pt x="4744" y="648"/>
                  </a:lnTo>
                  <a:lnTo>
                    <a:pt x="5003" y="561"/>
                  </a:lnTo>
                  <a:lnTo>
                    <a:pt x="5046" y="518"/>
                  </a:lnTo>
                  <a:lnTo>
                    <a:pt x="5046" y="432"/>
                  </a:lnTo>
                  <a:lnTo>
                    <a:pt x="5003" y="389"/>
                  </a:lnTo>
                  <a:lnTo>
                    <a:pt x="4959" y="389"/>
                  </a:lnTo>
                  <a:lnTo>
                    <a:pt x="4399" y="561"/>
                  </a:lnTo>
                  <a:lnTo>
                    <a:pt x="3795" y="648"/>
                  </a:lnTo>
                  <a:lnTo>
                    <a:pt x="3191" y="691"/>
                  </a:lnTo>
                  <a:lnTo>
                    <a:pt x="2544" y="691"/>
                  </a:lnTo>
                  <a:lnTo>
                    <a:pt x="1768" y="561"/>
                  </a:lnTo>
                  <a:lnTo>
                    <a:pt x="1078" y="432"/>
                  </a:lnTo>
                  <a:lnTo>
                    <a:pt x="518" y="259"/>
                  </a:lnTo>
                  <a:lnTo>
                    <a:pt x="302" y="130"/>
                  </a:lnTo>
                  <a:lnTo>
                    <a:pt x="129" y="44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3"/>
            <p:cNvSpPr/>
            <p:nvPr/>
          </p:nvSpPr>
          <p:spPr>
            <a:xfrm>
              <a:off x="2633750" y="1350775"/>
              <a:ext cx="121850" cy="124025"/>
            </a:xfrm>
            <a:custGeom>
              <a:avLst/>
              <a:gdLst/>
              <a:ahLst/>
              <a:cxnLst/>
              <a:rect l="l" t="t" r="r" b="b"/>
              <a:pathLst>
                <a:path w="4874" h="4961" extrusionOk="0">
                  <a:moveTo>
                    <a:pt x="2588" y="1"/>
                  </a:moveTo>
                  <a:lnTo>
                    <a:pt x="2588" y="1"/>
                  </a:lnTo>
                  <a:lnTo>
                    <a:pt x="2372" y="130"/>
                  </a:lnTo>
                  <a:lnTo>
                    <a:pt x="2243" y="259"/>
                  </a:lnTo>
                  <a:lnTo>
                    <a:pt x="1984" y="604"/>
                  </a:lnTo>
                  <a:lnTo>
                    <a:pt x="1854" y="734"/>
                  </a:lnTo>
                  <a:lnTo>
                    <a:pt x="1682" y="863"/>
                  </a:lnTo>
                  <a:lnTo>
                    <a:pt x="1509" y="949"/>
                  </a:lnTo>
                  <a:lnTo>
                    <a:pt x="1294" y="949"/>
                  </a:lnTo>
                  <a:lnTo>
                    <a:pt x="1294" y="949"/>
                  </a:lnTo>
                  <a:lnTo>
                    <a:pt x="1035" y="691"/>
                  </a:lnTo>
                  <a:lnTo>
                    <a:pt x="906" y="604"/>
                  </a:lnTo>
                  <a:lnTo>
                    <a:pt x="819" y="561"/>
                  </a:lnTo>
                  <a:lnTo>
                    <a:pt x="604" y="561"/>
                  </a:lnTo>
                  <a:lnTo>
                    <a:pt x="388" y="648"/>
                  </a:lnTo>
                  <a:lnTo>
                    <a:pt x="216" y="777"/>
                  </a:lnTo>
                  <a:lnTo>
                    <a:pt x="86" y="993"/>
                  </a:lnTo>
                  <a:lnTo>
                    <a:pt x="0" y="1208"/>
                  </a:lnTo>
                  <a:lnTo>
                    <a:pt x="0" y="1424"/>
                  </a:lnTo>
                  <a:lnTo>
                    <a:pt x="0" y="1424"/>
                  </a:lnTo>
                  <a:lnTo>
                    <a:pt x="129" y="1769"/>
                  </a:lnTo>
                  <a:lnTo>
                    <a:pt x="216" y="1898"/>
                  </a:lnTo>
                  <a:lnTo>
                    <a:pt x="302" y="2028"/>
                  </a:lnTo>
                  <a:lnTo>
                    <a:pt x="431" y="2157"/>
                  </a:lnTo>
                  <a:lnTo>
                    <a:pt x="604" y="2243"/>
                  </a:lnTo>
                  <a:lnTo>
                    <a:pt x="819" y="2286"/>
                  </a:lnTo>
                  <a:lnTo>
                    <a:pt x="1035" y="2286"/>
                  </a:lnTo>
                  <a:lnTo>
                    <a:pt x="1035" y="2286"/>
                  </a:lnTo>
                  <a:lnTo>
                    <a:pt x="1035" y="2890"/>
                  </a:lnTo>
                  <a:lnTo>
                    <a:pt x="1121" y="3408"/>
                  </a:lnTo>
                  <a:lnTo>
                    <a:pt x="1251" y="3839"/>
                  </a:lnTo>
                  <a:lnTo>
                    <a:pt x="1466" y="4184"/>
                  </a:lnTo>
                  <a:lnTo>
                    <a:pt x="1682" y="4486"/>
                  </a:lnTo>
                  <a:lnTo>
                    <a:pt x="1984" y="4701"/>
                  </a:lnTo>
                  <a:lnTo>
                    <a:pt x="2329" y="4874"/>
                  </a:lnTo>
                  <a:lnTo>
                    <a:pt x="2717" y="4960"/>
                  </a:lnTo>
                  <a:lnTo>
                    <a:pt x="2717" y="4960"/>
                  </a:lnTo>
                  <a:lnTo>
                    <a:pt x="3148" y="4960"/>
                  </a:lnTo>
                  <a:lnTo>
                    <a:pt x="3364" y="4960"/>
                  </a:lnTo>
                  <a:lnTo>
                    <a:pt x="3579" y="4917"/>
                  </a:lnTo>
                  <a:lnTo>
                    <a:pt x="3795" y="4831"/>
                  </a:lnTo>
                  <a:lnTo>
                    <a:pt x="3968" y="4701"/>
                  </a:lnTo>
                  <a:lnTo>
                    <a:pt x="4140" y="4529"/>
                  </a:lnTo>
                  <a:lnTo>
                    <a:pt x="4313" y="4313"/>
                  </a:lnTo>
                  <a:lnTo>
                    <a:pt x="4442" y="4055"/>
                  </a:lnTo>
                  <a:lnTo>
                    <a:pt x="4571" y="3753"/>
                  </a:lnTo>
                  <a:lnTo>
                    <a:pt x="4701" y="3408"/>
                  </a:lnTo>
                  <a:lnTo>
                    <a:pt x="4787" y="2976"/>
                  </a:lnTo>
                  <a:lnTo>
                    <a:pt x="4830" y="2502"/>
                  </a:lnTo>
                  <a:lnTo>
                    <a:pt x="4873" y="1985"/>
                  </a:lnTo>
                  <a:lnTo>
                    <a:pt x="4873" y="1338"/>
                  </a:lnTo>
                  <a:lnTo>
                    <a:pt x="4873" y="691"/>
                  </a:lnTo>
                  <a:lnTo>
                    <a:pt x="4873" y="691"/>
                  </a:lnTo>
                  <a:lnTo>
                    <a:pt x="4269" y="604"/>
                  </a:lnTo>
                  <a:lnTo>
                    <a:pt x="3666" y="518"/>
                  </a:lnTo>
                  <a:lnTo>
                    <a:pt x="3364" y="432"/>
                  </a:lnTo>
                  <a:lnTo>
                    <a:pt x="3105" y="303"/>
                  </a:lnTo>
                  <a:lnTo>
                    <a:pt x="2846" y="173"/>
                  </a:lnTo>
                  <a:lnTo>
                    <a:pt x="2588" y="1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3"/>
            <p:cNvSpPr/>
            <p:nvPr/>
          </p:nvSpPr>
          <p:spPr>
            <a:xfrm>
              <a:off x="2687650" y="1350775"/>
              <a:ext cx="67950" cy="19425"/>
            </a:xfrm>
            <a:custGeom>
              <a:avLst/>
              <a:gdLst/>
              <a:ahLst/>
              <a:cxnLst/>
              <a:rect l="l" t="t" r="r" b="b"/>
              <a:pathLst>
                <a:path w="2718" h="777" extrusionOk="0">
                  <a:moveTo>
                    <a:pt x="432" y="1"/>
                  </a:moveTo>
                  <a:lnTo>
                    <a:pt x="432" y="1"/>
                  </a:lnTo>
                  <a:lnTo>
                    <a:pt x="216" y="13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475" y="518"/>
                  </a:lnTo>
                  <a:lnTo>
                    <a:pt x="1251" y="691"/>
                  </a:lnTo>
                  <a:lnTo>
                    <a:pt x="1639" y="777"/>
                  </a:lnTo>
                  <a:lnTo>
                    <a:pt x="2027" y="777"/>
                  </a:lnTo>
                  <a:lnTo>
                    <a:pt x="2415" y="777"/>
                  </a:lnTo>
                  <a:lnTo>
                    <a:pt x="2717" y="691"/>
                  </a:lnTo>
                  <a:lnTo>
                    <a:pt x="2717" y="691"/>
                  </a:lnTo>
                  <a:lnTo>
                    <a:pt x="2113" y="604"/>
                  </a:lnTo>
                  <a:lnTo>
                    <a:pt x="1510" y="518"/>
                  </a:lnTo>
                  <a:lnTo>
                    <a:pt x="1208" y="432"/>
                  </a:lnTo>
                  <a:lnTo>
                    <a:pt x="949" y="303"/>
                  </a:lnTo>
                  <a:lnTo>
                    <a:pt x="690" y="173"/>
                  </a:lnTo>
                  <a:lnTo>
                    <a:pt x="432" y="1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3"/>
            <p:cNvSpPr/>
            <p:nvPr/>
          </p:nvSpPr>
          <p:spPr>
            <a:xfrm>
              <a:off x="2656375" y="1405775"/>
              <a:ext cx="34525" cy="67950"/>
            </a:xfrm>
            <a:custGeom>
              <a:avLst/>
              <a:gdLst/>
              <a:ahLst/>
              <a:cxnLst/>
              <a:rect l="l" t="t" r="r" b="b"/>
              <a:pathLst>
                <a:path w="1381" h="2718" extrusionOk="0">
                  <a:moveTo>
                    <a:pt x="87" y="0"/>
                  </a:moveTo>
                  <a:lnTo>
                    <a:pt x="44" y="86"/>
                  </a:lnTo>
                  <a:lnTo>
                    <a:pt x="1" y="518"/>
                  </a:lnTo>
                  <a:lnTo>
                    <a:pt x="44" y="906"/>
                  </a:lnTo>
                  <a:lnTo>
                    <a:pt x="130" y="1294"/>
                  </a:lnTo>
                  <a:lnTo>
                    <a:pt x="259" y="1639"/>
                  </a:lnTo>
                  <a:lnTo>
                    <a:pt x="432" y="1984"/>
                  </a:lnTo>
                  <a:lnTo>
                    <a:pt x="691" y="2286"/>
                  </a:lnTo>
                  <a:lnTo>
                    <a:pt x="949" y="2545"/>
                  </a:lnTo>
                  <a:lnTo>
                    <a:pt x="1251" y="2717"/>
                  </a:lnTo>
                  <a:lnTo>
                    <a:pt x="1338" y="2717"/>
                  </a:lnTo>
                  <a:lnTo>
                    <a:pt x="1381" y="2674"/>
                  </a:lnTo>
                  <a:lnTo>
                    <a:pt x="1381" y="2588"/>
                  </a:lnTo>
                  <a:lnTo>
                    <a:pt x="1338" y="2545"/>
                  </a:lnTo>
                  <a:lnTo>
                    <a:pt x="1079" y="2372"/>
                  </a:lnTo>
                  <a:lnTo>
                    <a:pt x="820" y="2156"/>
                  </a:lnTo>
                  <a:lnTo>
                    <a:pt x="604" y="1898"/>
                  </a:lnTo>
                  <a:lnTo>
                    <a:pt x="432" y="1553"/>
                  </a:lnTo>
                  <a:lnTo>
                    <a:pt x="303" y="1251"/>
                  </a:lnTo>
                  <a:lnTo>
                    <a:pt x="216" y="906"/>
                  </a:lnTo>
                  <a:lnTo>
                    <a:pt x="173" y="518"/>
                  </a:lnTo>
                  <a:lnTo>
                    <a:pt x="216" y="86"/>
                  </a:lnTo>
                  <a:lnTo>
                    <a:pt x="216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3"/>
            <p:cNvSpPr/>
            <p:nvPr/>
          </p:nvSpPr>
          <p:spPr>
            <a:xfrm>
              <a:off x="2644525" y="1403600"/>
              <a:ext cx="20500" cy="6500"/>
            </a:xfrm>
            <a:custGeom>
              <a:avLst/>
              <a:gdLst/>
              <a:ahLst/>
              <a:cxnLst/>
              <a:rect l="l" t="t" r="r" b="b"/>
              <a:pathLst>
                <a:path w="820" h="260" extrusionOk="0">
                  <a:moveTo>
                    <a:pt x="43" y="1"/>
                  </a:moveTo>
                  <a:lnTo>
                    <a:pt x="0" y="44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216" y="217"/>
                  </a:lnTo>
                  <a:lnTo>
                    <a:pt x="432" y="260"/>
                  </a:lnTo>
                  <a:lnTo>
                    <a:pt x="604" y="260"/>
                  </a:lnTo>
                  <a:lnTo>
                    <a:pt x="777" y="217"/>
                  </a:lnTo>
                  <a:lnTo>
                    <a:pt x="820" y="173"/>
                  </a:lnTo>
                  <a:lnTo>
                    <a:pt x="820" y="130"/>
                  </a:lnTo>
                  <a:lnTo>
                    <a:pt x="777" y="44"/>
                  </a:lnTo>
                  <a:lnTo>
                    <a:pt x="690" y="44"/>
                  </a:lnTo>
                  <a:lnTo>
                    <a:pt x="561" y="87"/>
                  </a:lnTo>
                  <a:lnTo>
                    <a:pt x="432" y="87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3"/>
            <p:cNvSpPr/>
            <p:nvPr/>
          </p:nvSpPr>
          <p:spPr>
            <a:xfrm>
              <a:off x="2647750" y="1372350"/>
              <a:ext cx="12975" cy="20500"/>
            </a:xfrm>
            <a:custGeom>
              <a:avLst/>
              <a:gdLst/>
              <a:ahLst/>
              <a:cxnLst/>
              <a:rect l="l" t="t" r="r" b="b"/>
              <a:pathLst>
                <a:path w="519" h="820" extrusionOk="0">
                  <a:moveTo>
                    <a:pt x="44" y="0"/>
                  </a:moveTo>
                  <a:lnTo>
                    <a:pt x="1" y="86"/>
                  </a:lnTo>
                  <a:lnTo>
                    <a:pt x="1" y="130"/>
                  </a:lnTo>
                  <a:lnTo>
                    <a:pt x="44" y="173"/>
                  </a:lnTo>
                  <a:lnTo>
                    <a:pt x="173" y="259"/>
                  </a:lnTo>
                  <a:lnTo>
                    <a:pt x="259" y="388"/>
                  </a:lnTo>
                  <a:lnTo>
                    <a:pt x="303" y="432"/>
                  </a:lnTo>
                  <a:lnTo>
                    <a:pt x="303" y="432"/>
                  </a:lnTo>
                  <a:lnTo>
                    <a:pt x="130" y="345"/>
                  </a:lnTo>
                  <a:lnTo>
                    <a:pt x="87" y="345"/>
                  </a:lnTo>
                  <a:lnTo>
                    <a:pt x="1" y="388"/>
                  </a:lnTo>
                  <a:lnTo>
                    <a:pt x="1" y="475"/>
                  </a:lnTo>
                  <a:lnTo>
                    <a:pt x="87" y="518"/>
                  </a:lnTo>
                  <a:lnTo>
                    <a:pt x="216" y="604"/>
                  </a:lnTo>
                  <a:lnTo>
                    <a:pt x="346" y="777"/>
                  </a:lnTo>
                  <a:lnTo>
                    <a:pt x="432" y="820"/>
                  </a:lnTo>
                  <a:lnTo>
                    <a:pt x="518" y="777"/>
                  </a:lnTo>
                  <a:lnTo>
                    <a:pt x="518" y="733"/>
                  </a:lnTo>
                  <a:lnTo>
                    <a:pt x="518" y="475"/>
                  </a:lnTo>
                  <a:lnTo>
                    <a:pt x="432" y="302"/>
                  </a:lnTo>
                  <a:lnTo>
                    <a:pt x="303" y="13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3"/>
            <p:cNvSpPr/>
            <p:nvPr/>
          </p:nvSpPr>
          <p:spPr>
            <a:xfrm>
              <a:off x="2688725" y="1423025"/>
              <a:ext cx="39925" cy="18350"/>
            </a:xfrm>
            <a:custGeom>
              <a:avLst/>
              <a:gdLst/>
              <a:ahLst/>
              <a:cxnLst/>
              <a:rect l="l" t="t" r="r" b="b"/>
              <a:pathLst>
                <a:path w="1597" h="734" extrusionOk="0">
                  <a:moveTo>
                    <a:pt x="44" y="0"/>
                  </a:moveTo>
                  <a:lnTo>
                    <a:pt x="0" y="86"/>
                  </a:lnTo>
                  <a:lnTo>
                    <a:pt x="0" y="130"/>
                  </a:lnTo>
                  <a:lnTo>
                    <a:pt x="87" y="302"/>
                  </a:lnTo>
                  <a:lnTo>
                    <a:pt x="259" y="431"/>
                  </a:lnTo>
                  <a:lnTo>
                    <a:pt x="432" y="561"/>
                  </a:lnTo>
                  <a:lnTo>
                    <a:pt x="647" y="647"/>
                  </a:lnTo>
                  <a:lnTo>
                    <a:pt x="820" y="690"/>
                  </a:lnTo>
                  <a:lnTo>
                    <a:pt x="1035" y="733"/>
                  </a:lnTo>
                  <a:lnTo>
                    <a:pt x="1251" y="690"/>
                  </a:lnTo>
                  <a:lnTo>
                    <a:pt x="1510" y="647"/>
                  </a:lnTo>
                  <a:lnTo>
                    <a:pt x="1596" y="604"/>
                  </a:lnTo>
                  <a:lnTo>
                    <a:pt x="1596" y="561"/>
                  </a:lnTo>
                  <a:lnTo>
                    <a:pt x="1553" y="518"/>
                  </a:lnTo>
                  <a:lnTo>
                    <a:pt x="1467" y="518"/>
                  </a:lnTo>
                  <a:lnTo>
                    <a:pt x="1251" y="561"/>
                  </a:lnTo>
                  <a:lnTo>
                    <a:pt x="863" y="561"/>
                  </a:lnTo>
                  <a:lnTo>
                    <a:pt x="690" y="518"/>
                  </a:lnTo>
                  <a:lnTo>
                    <a:pt x="518" y="431"/>
                  </a:lnTo>
                  <a:lnTo>
                    <a:pt x="345" y="302"/>
                  </a:lnTo>
                  <a:lnTo>
                    <a:pt x="216" y="173"/>
                  </a:lnTo>
                  <a:lnTo>
                    <a:pt x="130" y="4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3"/>
            <p:cNvSpPr/>
            <p:nvPr/>
          </p:nvSpPr>
          <p:spPr>
            <a:xfrm>
              <a:off x="2694125" y="1369100"/>
              <a:ext cx="28050" cy="9725"/>
            </a:xfrm>
            <a:custGeom>
              <a:avLst/>
              <a:gdLst/>
              <a:ahLst/>
              <a:cxnLst/>
              <a:rect l="l" t="t" r="r" b="b"/>
              <a:pathLst>
                <a:path w="1122" h="389" extrusionOk="0">
                  <a:moveTo>
                    <a:pt x="173" y="1"/>
                  </a:moveTo>
                  <a:lnTo>
                    <a:pt x="43" y="44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86" y="216"/>
                  </a:lnTo>
                  <a:lnTo>
                    <a:pt x="173" y="216"/>
                  </a:lnTo>
                  <a:lnTo>
                    <a:pt x="345" y="173"/>
                  </a:lnTo>
                  <a:lnTo>
                    <a:pt x="561" y="216"/>
                  </a:lnTo>
                  <a:lnTo>
                    <a:pt x="776" y="260"/>
                  </a:lnTo>
                  <a:lnTo>
                    <a:pt x="949" y="389"/>
                  </a:lnTo>
                  <a:lnTo>
                    <a:pt x="1078" y="389"/>
                  </a:lnTo>
                  <a:lnTo>
                    <a:pt x="1121" y="303"/>
                  </a:lnTo>
                  <a:lnTo>
                    <a:pt x="1078" y="260"/>
                  </a:lnTo>
                  <a:lnTo>
                    <a:pt x="863" y="87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3"/>
            <p:cNvSpPr/>
            <p:nvPr/>
          </p:nvSpPr>
          <p:spPr>
            <a:xfrm>
              <a:off x="2728625" y="1374500"/>
              <a:ext cx="28050" cy="8650"/>
            </a:xfrm>
            <a:custGeom>
              <a:avLst/>
              <a:gdLst/>
              <a:ahLst/>
              <a:cxnLst/>
              <a:rect l="l" t="t" r="r" b="b"/>
              <a:pathLst>
                <a:path w="1122" h="346" extrusionOk="0">
                  <a:moveTo>
                    <a:pt x="345" y="0"/>
                  </a:moveTo>
                  <a:lnTo>
                    <a:pt x="86" y="87"/>
                  </a:lnTo>
                  <a:lnTo>
                    <a:pt x="0" y="130"/>
                  </a:lnTo>
                  <a:lnTo>
                    <a:pt x="0" y="216"/>
                  </a:lnTo>
                  <a:lnTo>
                    <a:pt x="86" y="259"/>
                  </a:lnTo>
                  <a:lnTo>
                    <a:pt x="129" y="259"/>
                  </a:lnTo>
                  <a:lnTo>
                    <a:pt x="345" y="173"/>
                  </a:lnTo>
                  <a:lnTo>
                    <a:pt x="604" y="173"/>
                  </a:lnTo>
                  <a:lnTo>
                    <a:pt x="776" y="216"/>
                  </a:lnTo>
                  <a:lnTo>
                    <a:pt x="949" y="346"/>
                  </a:lnTo>
                  <a:lnTo>
                    <a:pt x="1078" y="346"/>
                  </a:lnTo>
                  <a:lnTo>
                    <a:pt x="1121" y="259"/>
                  </a:lnTo>
                  <a:lnTo>
                    <a:pt x="1078" y="173"/>
                  </a:lnTo>
                  <a:lnTo>
                    <a:pt x="863" y="4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3"/>
            <p:cNvSpPr/>
            <p:nvPr/>
          </p:nvSpPr>
          <p:spPr>
            <a:xfrm>
              <a:off x="2714600" y="1390675"/>
              <a:ext cx="12950" cy="31300"/>
            </a:xfrm>
            <a:custGeom>
              <a:avLst/>
              <a:gdLst/>
              <a:ahLst/>
              <a:cxnLst/>
              <a:rect l="l" t="t" r="r" b="b"/>
              <a:pathLst>
                <a:path w="518" h="1252" extrusionOk="0">
                  <a:moveTo>
                    <a:pt x="345" y="0"/>
                  </a:moveTo>
                  <a:lnTo>
                    <a:pt x="302" y="87"/>
                  </a:lnTo>
                  <a:lnTo>
                    <a:pt x="259" y="345"/>
                  </a:lnTo>
                  <a:lnTo>
                    <a:pt x="302" y="604"/>
                  </a:lnTo>
                  <a:lnTo>
                    <a:pt x="302" y="777"/>
                  </a:lnTo>
                  <a:lnTo>
                    <a:pt x="302" y="906"/>
                  </a:lnTo>
                  <a:lnTo>
                    <a:pt x="216" y="1035"/>
                  </a:lnTo>
                  <a:lnTo>
                    <a:pt x="87" y="1079"/>
                  </a:lnTo>
                  <a:lnTo>
                    <a:pt x="0" y="1122"/>
                  </a:lnTo>
                  <a:lnTo>
                    <a:pt x="0" y="1208"/>
                  </a:lnTo>
                  <a:lnTo>
                    <a:pt x="44" y="1251"/>
                  </a:lnTo>
                  <a:lnTo>
                    <a:pt x="130" y="1251"/>
                  </a:lnTo>
                  <a:lnTo>
                    <a:pt x="259" y="1208"/>
                  </a:lnTo>
                  <a:lnTo>
                    <a:pt x="345" y="1165"/>
                  </a:lnTo>
                  <a:lnTo>
                    <a:pt x="432" y="1079"/>
                  </a:lnTo>
                  <a:lnTo>
                    <a:pt x="475" y="992"/>
                  </a:lnTo>
                  <a:lnTo>
                    <a:pt x="518" y="820"/>
                  </a:lnTo>
                  <a:lnTo>
                    <a:pt x="475" y="561"/>
                  </a:lnTo>
                  <a:lnTo>
                    <a:pt x="475" y="345"/>
                  </a:lnTo>
                  <a:lnTo>
                    <a:pt x="475" y="130"/>
                  </a:lnTo>
                  <a:lnTo>
                    <a:pt x="475" y="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3"/>
            <p:cNvSpPr/>
            <p:nvPr/>
          </p:nvSpPr>
          <p:spPr>
            <a:xfrm>
              <a:off x="2685500" y="1391750"/>
              <a:ext cx="30200" cy="12975"/>
            </a:xfrm>
            <a:custGeom>
              <a:avLst/>
              <a:gdLst/>
              <a:ahLst/>
              <a:cxnLst/>
              <a:rect l="l" t="t" r="r" b="b"/>
              <a:pathLst>
                <a:path w="1208" h="519" extrusionOk="0">
                  <a:moveTo>
                    <a:pt x="86" y="1"/>
                  </a:moveTo>
                  <a:lnTo>
                    <a:pt x="0" y="87"/>
                  </a:lnTo>
                  <a:lnTo>
                    <a:pt x="43" y="130"/>
                  </a:lnTo>
                  <a:lnTo>
                    <a:pt x="86" y="259"/>
                  </a:lnTo>
                  <a:lnTo>
                    <a:pt x="216" y="346"/>
                  </a:lnTo>
                  <a:lnTo>
                    <a:pt x="474" y="432"/>
                  </a:lnTo>
                  <a:lnTo>
                    <a:pt x="863" y="518"/>
                  </a:lnTo>
                  <a:lnTo>
                    <a:pt x="1164" y="475"/>
                  </a:lnTo>
                  <a:lnTo>
                    <a:pt x="1208" y="432"/>
                  </a:lnTo>
                  <a:lnTo>
                    <a:pt x="1208" y="346"/>
                  </a:lnTo>
                  <a:lnTo>
                    <a:pt x="1164" y="302"/>
                  </a:lnTo>
                  <a:lnTo>
                    <a:pt x="819" y="302"/>
                  </a:lnTo>
                  <a:lnTo>
                    <a:pt x="518" y="259"/>
                  </a:lnTo>
                  <a:lnTo>
                    <a:pt x="345" y="173"/>
                  </a:lnTo>
                  <a:lnTo>
                    <a:pt x="259" y="130"/>
                  </a:lnTo>
                  <a:lnTo>
                    <a:pt x="216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3"/>
            <p:cNvSpPr/>
            <p:nvPr/>
          </p:nvSpPr>
          <p:spPr>
            <a:xfrm>
              <a:off x="2729700" y="140037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86" y="1"/>
                  </a:moveTo>
                  <a:lnTo>
                    <a:pt x="0" y="44"/>
                  </a:lnTo>
                  <a:lnTo>
                    <a:pt x="0" y="87"/>
                  </a:lnTo>
                  <a:lnTo>
                    <a:pt x="0" y="173"/>
                  </a:lnTo>
                  <a:lnTo>
                    <a:pt x="173" y="259"/>
                  </a:lnTo>
                  <a:lnTo>
                    <a:pt x="431" y="346"/>
                  </a:lnTo>
                  <a:lnTo>
                    <a:pt x="690" y="346"/>
                  </a:lnTo>
                  <a:lnTo>
                    <a:pt x="949" y="302"/>
                  </a:lnTo>
                  <a:lnTo>
                    <a:pt x="992" y="259"/>
                  </a:lnTo>
                  <a:lnTo>
                    <a:pt x="1035" y="216"/>
                  </a:lnTo>
                  <a:lnTo>
                    <a:pt x="992" y="130"/>
                  </a:lnTo>
                  <a:lnTo>
                    <a:pt x="906" y="130"/>
                  </a:lnTo>
                  <a:lnTo>
                    <a:pt x="690" y="173"/>
                  </a:lnTo>
                  <a:lnTo>
                    <a:pt x="475" y="173"/>
                  </a:lnTo>
                  <a:lnTo>
                    <a:pt x="259" y="87"/>
                  </a:lnTo>
                  <a:lnTo>
                    <a:pt x="173" y="44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3"/>
            <p:cNvSpPr/>
            <p:nvPr/>
          </p:nvSpPr>
          <p:spPr>
            <a:xfrm>
              <a:off x="2828875" y="1678525"/>
              <a:ext cx="15125" cy="139125"/>
            </a:xfrm>
            <a:custGeom>
              <a:avLst/>
              <a:gdLst/>
              <a:ahLst/>
              <a:cxnLst/>
              <a:rect l="l" t="t" r="r" b="b"/>
              <a:pathLst>
                <a:path w="605" h="5565" extrusionOk="0">
                  <a:moveTo>
                    <a:pt x="87" y="1"/>
                  </a:moveTo>
                  <a:lnTo>
                    <a:pt x="1" y="44"/>
                  </a:lnTo>
                  <a:lnTo>
                    <a:pt x="1" y="130"/>
                  </a:lnTo>
                  <a:lnTo>
                    <a:pt x="432" y="5478"/>
                  </a:lnTo>
                  <a:lnTo>
                    <a:pt x="475" y="5521"/>
                  </a:lnTo>
                  <a:lnTo>
                    <a:pt x="518" y="5564"/>
                  </a:lnTo>
                  <a:lnTo>
                    <a:pt x="604" y="5521"/>
                  </a:lnTo>
                  <a:lnTo>
                    <a:pt x="604" y="5435"/>
                  </a:lnTo>
                  <a:lnTo>
                    <a:pt x="173" y="87"/>
                  </a:lnTo>
                  <a:lnTo>
                    <a:pt x="130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3"/>
            <p:cNvSpPr/>
            <p:nvPr/>
          </p:nvSpPr>
          <p:spPr>
            <a:xfrm>
              <a:off x="2677950" y="1668825"/>
              <a:ext cx="392450" cy="224275"/>
            </a:xfrm>
            <a:custGeom>
              <a:avLst/>
              <a:gdLst/>
              <a:ahLst/>
              <a:cxnLst/>
              <a:rect l="l" t="t" r="r" b="b"/>
              <a:pathLst>
                <a:path w="15698" h="8971" extrusionOk="0">
                  <a:moveTo>
                    <a:pt x="15698" y="1"/>
                  </a:moveTo>
                  <a:lnTo>
                    <a:pt x="11342" y="7160"/>
                  </a:lnTo>
                  <a:lnTo>
                    <a:pt x="7677" y="8712"/>
                  </a:lnTo>
                  <a:lnTo>
                    <a:pt x="6167" y="8971"/>
                  </a:lnTo>
                  <a:lnTo>
                    <a:pt x="0" y="7936"/>
                  </a:lnTo>
                  <a:lnTo>
                    <a:pt x="2329" y="1295"/>
                  </a:lnTo>
                  <a:lnTo>
                    <a:pt x="8798" y="2804"/>
                  </a:lnTo>
                  <a:lnTo>
                    <a:pt x="10480" y="2502"/>
                  </a:lnTo>
                  <a:lnTo>
                    <a:pt x="15698" y="1"/>
                  </a:lnTo>
                  <a:lnTo>
                    <a:pt x="156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3"/>
            <p:cNvSpPr/>
            <p:nvPr/>
          </p:nvSpPr>
          <p:spPr>
            <a:xfrm>
              <a:off x="2620800" y="1788500"/>
              <a:ext cx="163900" cy="148800"/>
            </a:xfrm>
            <a:custGeom>
              <a:avLst/>
              <a:gdLst/>
              <a:ahLst/>
              <a:cxnLst/>
              <a:rect l="l" t="t" r="r" b="b"/>
              <a:pathLst>
                <a:path w="6556" h="5952" extrusionOk="0">
                  <a:moveTo>
                    <a:pt x="1122" y="5952"/>
                  </a:moveTo>
                  <a:lnTo>
                    <a:pt x="1122" y="5952"/>
                  </a:lnTo>
                  <a:lnTo>
                    <a:pt x="992" y="5736"/>
                  </a:lnTo>
                  <a:lnTo>
                    <a:pt x="820" y="5391"/>
                  </a:lnTo>
                  <a:lnTo>
                    <a:pt x="432" y="4443"/>
                  </a:lnTo>
                  <a:lnTo>
                    <a:pt x="87" y="3451"/>
                  </a:lnTo>
                  <a:lnTo>
                    <a:pt x="44" y="3106"/>
                  </a:lnTo>
                  <a:lnTo>
                    <a:pt x="1" y="2847"/>
                  </a:lnTo>
                  <a:lnTo>
                    <a:pt x="1" y="2847"/>
                  </a:lnTo>
                  <a:lnTo>
                    <a:pt x="130" y="2631"/>
                  </a:lnTo>
                  <a:lnTo>
                    <a:pt x="216" y="2416"/>
                  </a:lnTo>
                  <a:lnTo>
                    <a:pt x="518" y="1984"/>
                  </a:lnTo>
                  <a:lnTo>
                    <a:pt x="906" y="1596"/>
                  </a:lnTo>
                  <a:lnTo>
                    <a:pt x="1381" y="1251"/>
                  </a:lnTo>
                  <a:lnTo>
                    <a:pt x="1855" y="906"/>
                  </a:lnTo>
                  <a:lnTo>
                    <a:pt x="2329" y="648"/>
                  </a:lnTo>
                  <a:lnTo>
                    <a:pt x="2804" y="475"/>
                  </a:lnTo>
                  <a:lnTo>
                    <a:pt x="3235" y="389"/>
                  </a:lnTo>
                  <a:lnTo>
                    <a:pt x="2761" y="1683"/>
                  </a:lnTo>
                  <a:lnTo>
                    <a:pt x="2761" y="1683"/>
                  </a:lnTo>
                  <a:lnTo>
                    <a:pt x="2545" y="1812"/>
                  </a:lnTo>
                  <a:lnTo>
                    <a:pt x="2459" y="1941"/>
                  </a:lnTo>
                  <a:lnTo>
                    <a:pt x="2459" y="1984"/>
                  </a:lnTo>
                  <a:lnTo>
                    <a:pt x="2502" y="1984"/>
                  </a:lnTo>
                  <a:lnTo>
                    <a:pt x="2631" y="1984"/>
                  </a:lnTo>
                  <a:lnTo>
                    <a:pt x="2631" y="1984"/>
                  </a:lnTo>
                  <a:lnTo>
                    <a:pt x="2847" y="1898"/>
                  </a:lnTo>
                  <a:lnTo>
                    <a:pt x="3149" y="1769"/>
                  </a:lnTo>
                  <a:lnTo>
                    <a:pt x="3882" y="1338"/>
                  </a:lnTo>
                  <a:lnTo>
                    <a:pt x="4701" y="820"/>
                  </a:lnTo>
                  <a:lnTo>
                    <a:pt x="5477" y="216"/>
                  </a:lnTo>
                  <a:lnTo>
                    <a:pt x="5477" y="216"/>
                  </a:lnTo>
                  <a:lnTo>
                    <a:pt x="5736" y="44"/>
                  </a:lnTo>
                  <a:lnTo>
                    <a:pt x="5995" y="1"/>
                  </a:lnTo>
                  <a:lnTo>
                    <a:pt x="6167" y="44"/>
                  </a:lnTo>
                  <a:lnTo>
                    <a:pt x="6340" y="130"/>
                  </a:lnTo>
                  <a:lnTo>
                    <a:pt x="6426" y="303"/>
                  </a:lnTo>
                  <a:lnTo>
                    <a:pt x="6426" y="518"/>
                  </a:lnTo>
                  <a:lnTo>
                    <a:pt x="6383" y="777"/>
                  </a:lnTo>
                  <a:lnTo>
                    <a:pt x="6297" y="993"/>
                  </a:lnTo>
                  <a:lnTo>
                    <a:pt x="6297" y="993"/>
                  </a:lnTo>
                  <a:lnTo>
                    <a:pt x="6426" y="1079"/>
                  </a:lnTo>
                  <a:lnTo>
                    <a:pt x="6512" y="1208"/>
                  </a:lnTo>
                  <a:lnTo>
                    <a:pt x="6556" y="1381"/>
                  </a:lnTo>
                  <a:lnTo>
                    <a:pt x="6556" y="1553"/>
                  </a:lnTo>
                  <a:lnTo>
                    <a:pt x="6556" y="1769"/>
                  </a:lnTo>
                  <a:lnTo>
                    <a:pt x="6469" y="1984"/>
                  </a:lnTo>
                  <a:lnTo>
                    <a:pt x="6383" y="2157"/>
                  </a:lnTo>
                  <a:lnTo>
                    <a:pt x="6211" y="2329"/>
                  </a:lnTo>
                  <a:lnTo>
                    <a:pt x="6211" y="2329"/>
                  </a:lnTo>
                  <a:lnTo>
                    <a:pt x="6254" y="2459"/>
                  </a:lnTo>
                  <a:lnTo>
                    <a:pt x="6297" y="2588"/>
                  </a:lnTo>
                  <a:lnTo>
                    <a:pt x="6254" y="2890"/>
                  </a:lnTo>
                  <a:lnTo>
                    <a:pt x="6081" y="3149"/>
                  </a:lnTo>
                  <a:lnTo>
                    <a:pt x="5866" y="3451"/>
                  </a:lnTo>
                  <a:lnTo>
                    <a:pt x="5564" y="3709"/>
                  </a:lnTo>
                  <a:lnTo>
                    <a:pt x="5219" y="4011"/>
                  </a:lnTo>
                  <a:lnTo>
                    <a:pt x="4787" y="4270"/>
                  </a:lnTo>
                  <a:lnTo>
                    <a:pt x="4356" y="4529"/>
                  </a:lnTo>
                  <a:lnTo>
                    <a:pt x="3451" y="5003"/>
                  </a:lnTo>
                  <a:lnTo>
                    <a:pt x="2502" y="5434"/>
                  </a:lnTo>
                  <a:lnTo>
                    <a:pt x="1726" y="5779"/>
                  </a:lnTo>
                  <a:lnTo>
                    <a:pt x="1122" y="5952"/>
                  </a:lnTo>
                  <a:lnTo>
                    <a:pt x="1122" y="595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3"/>
            <p:cNvSpPr/>
            <p:nvPr/>
          </p:nvSpPr>
          <p:spPr>
            <a:xfrm>
              <a:off x="2710275" y="1811150"/>
              <a:ext cx="70125" cy="49625"/>
            </a:xfrm>
            <a:custGeom>
              <a:avLst/>
              <a:gdLst/>
              <a:ahLst/>
              <a:cxnLst/>
              <a:rect l="l" t="t" r="r" b="b"/>
              <a:pathLst>
                <a:path w="2805" h="1985" extrusionOk="0">
                  <a:moveTo>
                    <a:pt x="2718" y="0"/>
                  </a:moveTo>
                  <a:lnTo>
                    <a:pt x="2675" y="43"/>
                  </a:lnTo>
                  <a:lnTo>
                    <a:pt x="1985" y="604"/>
                  </a:lnTo>
                  <a:lnTo>
                    <a:pt x="1252" y="1078"/>
                  </a:lnTo>
                  <a:lnTo>
                    <a:pt x="605" y="1467"/>
                  </a:lnTo>
                  <a:lnTo>
                    <a:pt x="44" y="1812"/>
                  </a:lnTo>
                  <a:lnTo>
                    <a:pt x="1" y="1855"/>
                  </a:lnTo>
                  <a:lnTo>
                    <a:pt x="1" y="1941"/>
                  </a:lnTo>
                  <a:lnTo>
                    <a:pt x="87" y="1984"/>
                  </a:lnTo>
                  <a:lnTo>
                    <a:pt x="130" y="1984"/>
                  </a:lnTo>
                  <a:lnTo>
                    <a:pt x="691" y="1639"/>
                  </a:lnTo>
                  <a:lnTo>
                    <a:pt x="1381" y="1251"/>
                  </a:lnTo>
                  <a:lnTo>
                    <a:pt x="2071" y="733"/>
                  </a:lnTo>
                  <a:lnTo>
                    <a:pt x="2761" y="173"/>
                  </a:lnTo>
                  <a:lnTo>
                    <a:pt x="2804" y="87"/>
                  </a:lnTo>
                  <a:lnTo>
                    <a:pt x="2804" y="43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3"/>
            <p:cNvSpPr/>
            <p:nvPr/>
          </p:nvSpPr>
          <p:spPr>
            <a:xfrm>
              <a:off x="2720000" y="1844575"/>
              <a:ext cx="59300" cy="38825"/>
            </a:xfrm>
            <a:custGeom>
              <a:avLst/>
              <a:gdLst/>
              <a:ahLst/>
              <a:cxnLst/>
              <a:rect l="l" t="t" r="r" b="b"/>
              <a:pathLst>
                <a:path w="2372" h="1553" extrusionOk="0">
                  <a:moveTo>
                    <a:pt x="2199" y="0"/>
                  </a:moveTo>
                  <a:lnTo>
                    <a:pt x="1596" y="475"/>
                  </a:lnTo>
                  <a:lnTo>
                    <a:pt x="992" y="863"/>
                  </a:lnTo>
                  <a:lnTo>
                    <a:pt x="474" y="1165"/>
                  </a:lnTo>
                  <a:lnTo>
                    <a:pt x="43" y="1380"/>
                  </a:lnTo>
                  <a:lnTo>
                    <a:pt x="0" y="1423"/>
                  </a:lnTo>
                  <a:lnTo>
                    <a:pt x="0" y="1510"/>
                  </a:lnTo>
                  <a:lnTo>
                    <a:pt x="86" y="1553"/>
                  </a:lnTo>
                  <a:lnTo>
                    <a:pt x="129" y="1553"/>
                  </a:lnTo>
                  <a:lnTo>
                    <a:pt x="561" y="1294"/>
                  </a:lnTo>
                  <a:lnTo>
                    <a:pt x="1121" y="992"/>
                  </a:lnTo>
                  <a:lnTo>
                    <a:pt x="1725" y="604"/>
                  </a:lnTo>
                  <a:lnTo>
                    <a:pt x="2329" y="173"/>
                  </a:lnTo>
                  <a:lnTo>
                    <a:pt x="2372" y="86"/>
                  </a:lnTo>
                  <a:lnTo>
                    <a:pt x="2329" y="43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3"/>
            <p:cNvSpPr/>
            <p:nvPr/>
          </p:nvSpPr>
          <p:spPr>
            <a:xfrm>
              <a:off x="2356650" y="1677450"/>
              <a:ext cx="292200" cy="288975"/>
            </a:xfrm>
            <a:custGeom>
              <a:avLst/>
              <a:gdLst/>
              <a:ahLst/>
              <a:cxnLst/>
              <a:rect l="l" t="t" r="r" b="b"/>
              <a:pathLst>
                <a:path w="11688" h="11559" extrusionOk="0">
                  <a:moveTo>
                    <a:pt x="11688" y="10394"/>
                  </a:moveTo>
                  <a:lnTo>
                    <a:pt x="10567" y="7289"/>
                  </a:lnTo>
                  <a:lnTo>
                    <a:pt x="5305" y="6426"/>
                  </a:lnTo>
                  <a:lnTo>
                    <a:pt x="6340" y="1812"/>
                  </a:lnTo>
                  <a:lnTo>
                    <a:pt x="1941" y="1"/>
                  </a:lnTo>
                  <a:lnTo>
                    <a:pt x="1941" y="1"/>
                  </a:lnTo>
                  <a:lnTo>
                    <a:pt x="1683" y="475"/>
                  </a:lnTo>
                  <a:lnTo>
                    <a:pt x="1467" y="993"/>
                  </a:lnTo>
                  <a:lnTo>
                    <a:pt x="993" y="2114"/>
                  </a:lnTo>
                  <a:lnTo>
                    <a:pt x="604" y="3408"/>
                  </a:lnTo>
                  <a:lnTo>
                    <a:pt x="432" y="4098"/>
                  </a:lnTo>
                  <a:lnTo>
                    <a:pt x="303" y="4788"/>
                  </a:lnTo>
                  <a:lnTo>
                    <a:pt x="173" y="5478"/>
                  </a:lnTo>
                  <a:lnTo>
                    <a:pt x="87" y="6168"/>
                  </a:lnTo>
                  <a:lnTo>
                    <a:pt x="44" y="6815"/>
                  </a:lnTo>
                  <a:lnTo>
                    <a:pt x="1" y="7461"/>
                  </a:lnTo>
                  <a:lnTo>
                    <a:pt x="44" y="8108"/>
                  </a:lnTo>
                  <a:lnTo>
                    <a:pt x="130" y="8669"/>
                  </a:lnTo>
                  <a:lnTo>
                    <a:pt x="216" y="9186"/>
                  </a:lnTo>
                  <a:lnTo>
                    <a:pt x="389" y="9704"/>
                  </a:lnTo>
                  <a:lnTo>
                    <a:pt x="389" y="9704"/>
                  </a:lnTo>
                  <a:lnTo>
                    <a:pt x="561" y="9963"/>
                  </a:lnTo>
                  <a:lnTo>
                    <a:pt x="734" y="10221"/>
                  </a:lnTo>
                  <a:lnTo>
                    <a:pt x="950" y="10437"/>
                  </a:lnTo>
                  <a:lnTo>
                    <a:pt x="1165" y="10610"/>
                  </a:lnTo>
                  <a:lnTo>
                    <a:pt x="1467" y="10825"/>
                  </a:lnTo>
                  <a:lnTo>
                    <a:pt x="1726" y="10955"/>
                  </a:lnTo>
                  <a:lnTo>
                    <a:pt x="2071" y="11084"/>
                  </a:lnTo>
                  <a:lnTo>
                    <a:pt x="2416" y="11213"/>
                  </a:lnTo>
                  <a:lnTo>
                    <a:pt x="3149" y="11386"/>
                  </a:lnTo>
                  <a:lnTo>
                    <a:pt x="3968" y="11515"/>
                  </a:lnTo>
                  <a:lnTo>
                    <a:pt x="4788" y="11558"/>
                  </a:lnTo>
                  <a:lnTo>
                    <a:pt x="5693" y="11558"/>
                  </a:lnTo>
                  <a:lnTo>
                    <a:pt x="6556" y="11515"/>
                  </a:lnTo>
                  <a:lnTo>
                    <a:pt x="7461" y="11429"/>
                  </a:lnTo>
                  <a:lnTo>
                    <a:pt x="8324" y="11300"/>
                  </a:lnTo>
                  <a:lnTo>
                    <a:pt x="9143" y="11127"/>
                  </a:lnTo>
                  <a:lnTo>
                    <a:pt x="9920" y="10955"/>
                  </a:lnTo>
                  <a:lnTo>
                    <a:pt x="10610" y="10782"/>
                  </a:lnTo>
                  <a:lnTo>
                    <a:pt x="11213" y="10610"/>
                  </a:lnTo>
                  <a:lnTo>
                    <a:pt x="11688" y="10394"/>
                  </a:lnTo>
                  <a:lnTo>
                    <a:pt x="11688" y="1039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3"/>
            <p:cNvSpPr/>
            <p:nvPr/>
          </p:nvSpPr>
          <p:spPr>
            <a:xfrm>
              <a:off x="2494650" y="1720575"/>
              <a:ext cx="22675" cy="84125"/>
            </a:xfrm>
            <a:custGeom>
              <a:avLst/>
              <a:gdLst/>
              <a:ahLst/>
              <a:cxnLst/>
              <a:rect l="l" t="t" r="r" b="b"/>
              <a:pathLst>
                <a:path w="907" h="3365" extrusionOk="0">
                  <a:moveTo>
                    <a:pt x="777" y="1"/>
                  </a:moveTo>
                  <a:lnTo>
                    <a:pt x="734" y="44"/>
                  </a:lnTo>
                  <a:lnTo>
                    <a:pt x="1" y="3278"/>
                  </a:lnTo>
                  <a:lnTo>
                    <a:pt x="44" y="3321"/>
                  </a:lnTo>
                  <a:lnTo>
                    <a:pt x="87" y="3365"/>
                  </a:lnTo>
                  <a:lnTo>
                    <a:pt x="173" y="3365"/>
                  </a:lnTo>
                  <a:lnTo>
                    <a:pt x="216" y="3321"/>
                  </a:lnTo>
                  <a:lnTo>
                    <a:pt x="906" y="87"/>
                  </a:lnTo>
                  <a:lnTo>
                    <a:pt x="906" y="4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3"/>
            <p:cNvSpPr/>
            <p:nvPr/>
          </p:nvSpPr>
          <p:spPr>
            <a:xfrm>
              <a:off x="2424575" y="1825150"/>
              <a:ext cx="179000" cy="33450"/>
            </a:xfrm>
            <a:custGeom>
              <a:avLst/>
              <a:gdLst/>
              <a:ahLst/>
              <a:cxnLst/>
              <a:rect l="l" t="t" r="r" b="b"/>
              <a:pathLst>
                <a:path w="7160" h="1338" extrusionOk="0">
                  <a:moveTo>
                    <a:pt x="44" y="1"/>
                  </a:moveTo>
                  <a:lnTo>
                    <a:pt x="1" y="87"/>
                  </a:lnTo>
                  <a:lnTo>
                    <a:pt x="1" y="130"/>
                  </a:lnTo>
                  <a:lnTo>
                    <a:pt x="87" y="173"/>
                  </a:lnTo>
                  <a:lnTo>
                    <a:pt x="7073" y="1338"/>
                  </a:lnTo>
                  <a:lnTo>
                    <a:pt x="7116" y="1338"/>
                  </a:lnTo>
                  <a:lnTo>
                    <a:pt x="7159" y="1252"/>
                  </a:lnTo>
                  <a:lnTo>
                    <a:pt x="7159" y="1208"/>
                  </a:lnTo>
                  <a:lnTo>
                    <a:pt x="7116" y="116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3"/>
            <p:cNvSpPr/>
            <p:nvPr/>
          </p:nvSpPr>
          <p:spPr>
            <a:xfrm>
              <a:off x="2741550" y="1662350"/>
              <a:ext cx="318075" cy="76575"/>
            </a:xfrm>
            <a:custGeom>
              <a:avLst/>
              <a:gdLst/>
              <a:ahLst/>
              <a:cxnLst/>
              <a:rect l="l" t="t" r="r" b="b"/>
              <a:pathLst>
                <a:path w="12723" h="3063" extrusionOk="0">
                  <a:moveTo>
                    <a:pt x="12119" y="1"/>
                  </a:moveTo>
                  <a:lnTo>
                    <a:pt x="12723" y="475"/>
                  </a:lnTo>
                  <a:lnTo>
                    <a:pt x="7936" y="2761"/>
                  </a:lnTo>
                  <a:lnTo>
                    <a:pt x="6254" y="3063"/>
                  </a:lnTo>
                  <a:lnTo>
                    <a:pt x="1" y="1597"/>
                  </a:lnTo>
                  <a:lnTo>
                    <a:pt x="518" y="1295"/>
                  </a:lnTo>
                  <a:lnTo>
                    <a:pt x="518" y="1295"/>
                  </a:lnTo>
                  <a:lnTo>
                    <a:pt x="2071" y="1554"/>
                  </a:lnTo>
                  <a:lnTo>
                    <a:pt x="3666" y="1812"/>
                  </a:lnTo>
                  <a:lnTo>
                    <a:pt x="4443" y="1985"/>
                  </a:lnTo>
                  <a:lnTo>
                    <a:pt x="5262" y="2200"/>
                  </a:lnTo>
                  <a:lnTo>
                    <a:pt x="6038" y="2459"/>
                  </a:lnTo>
                  <a:lnTo>
                    <a:pt x="6858" y="2804"/>
                  </a:lnTo>
                  <a:lnTo>
                    <a:pt x="6858" y="2804"/>
                  </a:lnTo>
                  <a:lnTo>
                    <a:pt x="7073" y="2589"/>
                  </a:lnTo>
                  <a:lnTo>
                    <a:pt x="7375" y="2373"/>
                  </a:lnTo>
                  <a:lnTo>
                    <a:pt x="7979" y="1942"/>
                  </a:lnTo>
                  <a:lnTo>
                    <a:pt x="8669" y="1554"/>
                  </a:lnTo>
                  <a:lnTo>
                    <a:pt x="9402" y="1252"/>
                  </a:lnTo>
                  <a:lnTo>
                    <a:pt x="10825" y="605"/>
                  </a:lnTo>
                  <a:lnTo>
                    <a:pt x="11515" y="303"/>
                  </a:lnTo>
                  <a:lnTo>
                    <a:pt x="12119" y="1"/>
                  </a:lnTo>
                  <a:lnTo>
                    <a:pt x="121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3"/>
            <p:cNvSpPr/>
            <p:nvPr/>
          </p:nvSpPr>
          <p:spPr>
            <a:xfrm>
              <a:off x="2754500" y="1647275"/>
              <a:ext cx="276025" cy="88425"/>
            </a:xfrm>
            <a:custGeom>
              <a:avLst/>
              <a:gdLst/>
              <a:ahLst/>
              <a:cxnLst/>
              <a:rect l="l" t="t" r="r" b="b"/>
              <a:pathLst>
                <a:path w="11041" h="3537" extrusionOk="0">
                  <a:moveTo>
                    <a:pt x="10954" y="0"/>
                  </a:moveTo>
                  <a:lnTo>
                    <a:pt x="10868" y="43"/>
                  </a:lnTo>
                  <a:lnTo>
                    <a:pt x="10695" y="216"/>
                  </a:lnTo>
                  <a:lnTo>
                    <a:pt x="10523" y="431"/>
                  </a:lnTo>
                  <a:lnTo>
                    <a:pt x="10048" y="776"/>
                  </a:lnTo>
                  <a:lnTo>
                    <a:pt x="9531" y="1078"/>
                  </a:lnTo>
                  <a:lnTo>
                    <a:pt x="8927" y="1380"/>
                  </a:lnTo>
                  <a:lnTo>
                    <a:pt x="8237" y="1768"/>
                  </a:lnTo>
                  <a:lnTo>
                    <a:pt x="7547" y="2157"/>
                  </a:lnTo>
                  <a:lnTo>
                    <a:pt x="7202" y="2415"/>
                  </a:lnTo>
                  <a:lnTo>
                    <a:pt x="6900" y="2674"/>
                  </a:lnTo>
                  <a:lnTo>
                    <a:pt x="6598" y="2976"/>
                  </a:lnTo>
                  <a:lnTo>
                    <a:pt x="6340" y="3278"/>
                  </a:lnTo>
                  <a:lnTo>
                    <a:pt x="6038" y="3019"/>
                  </a:lnTo>
                  <a:lnTo>
                    <a:pt x="5693" y="2847"/>
                  </a:lnTo>
                  <a:lnTo>
                    <a:pt x="5348" y="2674"/>
                  </a:lnTo>
                  <a:lnTo>
                    <a:pt x="5003" y="2588"/>
                  </a:lnTo>
                  <a:lnTo>
                    <a:pt x="4571" y="2502"/>
                  </a:lnTo>
                  <a:lnTo>
                    <a:pt x="4140" y="2415"/>
                  </a:lnTo>
                  <a:lnTo>
                    <a:pt x="3234" y="2286"/>
                  </a:lnTo>
                  <a:lnTo>
                    <a:pt x="2501" y="2200"/>
                  </a:lnTo>
                  <a:lnTo>
                    <a:pt x="1725" y="2113"/>
                  </a:lnTo>
                  <a:lnTo>
                    <a:pt x="906" y="1941"/>
                  </a:lnTo>
                  <a:lnTo>
                    <a:pt x="86" y="1639"/>
                  </a:lnTo>
                  <a:lnTo>
                    <a:pt x="43" y="1639"/>
                  </a:lnTo>
                  <a:lnTo>
                    <a:pt x="0" y="1725"/>
                  </a:lnTo>
                  <a:lnTo>
                    <a:pt x="0" y="1768"/>
                  </a:lnTo>
                  <a:lnTo>
                    <a:pt x="43" y="1811"/>
                  </a:lnTo>
                  <a:lnTo>
                    <a:pt x="431" y="1984"/>
                  </a:lnTo>
                  <a:lnTo>
                    <a:pt x="863" y="2113"/>
                  </a:lnTo>
                  <a:lnTo>
                    <a:pt x="1682" y="2286"/>
                  </a:lnTo>
                  <a:lnTo>
                    <a:pt x="2458" y="2415"/>
                  </a:lnTo>
                  <a:lnTo>
                    <a:pt x="3234" y="2502"/>
                  </a:lnTo>
                  <a:lnTo>
                    <a:pt x="4140" y="2588"/>
                  </a:lnTo>
                  <a:lnTo>
                    <a:pt x="4571" y="2674"/>
                  </a:lnTo>
                  <a:lnTo>
                    <a:pt x="4960" y="2760"/>
                  </a:lnTo>
                  <a:lnTo>
                    <a:pt x="5348" y="2890"/>
                  </a:lnTo>
                  <a:lnTo>
                    <a:pt x="5693" y="3062"/>
                  </a:lnTo>
                  <a:lnTo>
                    <a:pt x="5995" y="3235"/>
                  </a:lnTo>
                  <a:lnTo>
                    <a:pt x="6253" y="3493"/>
                  </a:lnTo>
                  <a:lnTo>
                    <a:pt x="6340" y="3537"/>
                  </a:lnTo>
                  <a:lnTo>
                    <a:pt x="6383" y="3493"/>
                  </a:lnTo>
                  <a:lnTo>
                    <a:pt x="6685" y="3148"/>
                  </a:lnTo>
                  <a:lnTo>
                    <a:pt x="6986" y="2847"/>
                  </a:lnTo>
                  <a:lnTo>
                    <a:pt x="7288" y="2588"/>
                  </a:lnTo>
                  <a:lnTo>
                    <a:pt x="7633" y="2372"/>
                  </a:lnTo>
                  <a:lnTo>
                    <a:pt x="8323" y="1941"/>
                  </a:lnTo>
                  <a:lnTo>
                    <a:pt x="9013" y="1553"/>
                  </a:lnTo>
                  <a:lnTo>
                    <a:pt x="9617" y="1251"/>
                  </a:lnTo>
                  <a:lnTo>
                    <a:pt x="10178" y="906"/>
                  </a:lnTo>
                  <a:lnTo>
                    <a:pt x="10652" y="561"/>
                  </a:lnTo>
                  <a:lnTo>
                    <a:pt x="10868" y="345"/>
                  </a:lnTo>
                  <a:lnTo>
                    <a:pt x="11040" y="130"/>
                  </a:lnTo>
                  <a:lnTo>
                    <a:pt x="11040" y="86"/>
                  </a:lnTo>
                  <a:lnTo>
                    <a:pt x="10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3"/>
            <p:cNvSpPr/>
            <p:nvPr/>
          </p:nvSpPr>
          <p:spPr>
            <a:xfrm>
              <a:off x="3097350" y="2081750"/>
              <a:ext cx="134775" cy="260950"/>
            </a:xfrm>
            <a:custGeom>
              <a:avLst/>
              <a:gdLst/>
              <a:ahLst/>
              <a:cxnLst/>
              <a:rect l="l" t="t" r="r" b="b"/>
              <a:pathLst>
                <a:path w="5391" h="10438" extrusionOk="0">
                  <a:moveTo>
                    <a:pt x="1725" y="2718"/>
                  </a:moveTo>
                  <a:lnTo>
                    <a:pt x="1725" y="2718"/>
                  </a:lnTo>
                  <a:lnTo>
                    <a:pt x="1941" y="3106"/>
                  </a:lnTo>
                  <a:lnTo>
                    <a:pt x="2113" y="3451"/>
                  </a:lnTo>
                  <a:lnTo>
                    <a:pt x="2243" y="3839"/>
                  </a:lnTo>
                  <a:lnTo>
                    <a:pt x="2329" y="4227"/>
                  </a:lnTo>
                  <a:lnTo>
                    <a:pt x="2372" y="4572"/>
                  </a:lnTo>
                  <a:lnTo>
                    <a:pt x="2329" y="4917"/>
                  </a:lnTo>
                  <a:lnTo>
                    <a:pt x="2286" y="5262"/>
                  </a:lnTo>
                  <a:lnTo>
                    <a:pt x="2199" y="5607"/>
                  </a:lnTo>
                  <a:lnTo>
                    <a:pt x="2113" y="5952"/>
                  </a:lnTo>
                  <a:lnTo>
                    <a:pt x="1984" y="6254"/>
                  </a:lnTo>
                  <a:lnTo>
                    <a:pt x="1811" y="6599"/>
                  </a:lnTo>
                  <a:lnTo>
                    <a:pt x="1596" y="6901"/>
                  </a:lnTo>
                  <a:lnTo>
                    <a:pt x="1164" y="7505"/>
                  </a:lnTo>
                  <a:lnTo>
                    <a:pt x="604" y="8065"/>
                  </a:lnTo>
                  <a:lnTo>
                    <a:pt x="604" y="8065"/>
                  </a:lnTo>
                  <a:lnTo>
                    <a:pt x="345" y="8367"/>
                  </a:lnTo>
                  <a:lnTo>
                    <a:pt x="173" y="8669"/>
                  </a:lnTo>
                  <a:lnTo>
                    <a:pt x="43" y="8928"/>
                  </a:lnTo>
                  <a:lnTo>
                    <a:pt x="0" y="9186"/>
                  </a:lnTo>
                  <a:lnTo>
                    <a:pt x="43" y="9445"/>
                  </a:lnTo>
                  <a:lnTo>
                    <a:pt x="129" y="9704"/>
                  </a:lnTo>
                  <a:lnTo>
                    <a:pt x="259" y="9876"/>
                  </a:lnTo>
                  <a:lnTo>
                    <a:pt x="431" y="10049"/>
                  </a:lnTo>
                  <a:lnTo>
                    <a:pt x="690" y="10221"/>
                  </a:lnTo>
                  <a:lnTo>
                    <a:pt x="949" y="10308"/>
                  </a:lnTo>
                  <a:lnTo>
                    <a:pt x="1251" y="10394"/>
                  </a:lnTo>
                  <a:lnTo>
                    <a:pt x="1596" y="10437"/>
                  </a:lnTo>
                  <a:lnTo>
                    <a:pt x="1941" y="10437"/>
                  </a:lnTo>
                  <a:lnTo>
                    <a:pt x="2286" y="10394"/>
                  </a:lnTo>
                  <a:lnTo>
                    <a:pt x="2674" y="10308"/>
                  </a:lnTo>
                  <a:lnTo>
                    <a:pt x="3062" y="10178"/>
                  </a:lnTo>
                  <a:lnTo>
                    <a:pt x="3062" y="10178"/>
                  </a:lnTo>
                  <a:lnTo>
                    <a:pt x="3407" y="10006"/>
                  </a:lnTo>
                  <a:lnTo>
                    <a:pt x="3752" y="9704"/>
                  </a:lnTo>
                  <a:lnTo>
                    <a:pt x="4097" y="9316"/>
                  </a:lnTo>
                  <a:lnTo>
                    <a:pt x="4442" y="8885"/>
                  </a:lnTo>
                  <a:lnTo>
                    <a:pt x="4744" y="8324"/>
                  </a:lnTo>
                  <a:lnTo>
                    <a:pt x="5003" y="7720"/>
                  </a:lnTo>
                  <a:lnTo>
                    <a:pt x="5218" y="7073"/>
                  </a:lnTo>
                  <a:lnTo>
                    <a:pt x="5348" y="6383"/>
                  </a:lnTo>
                  <a:lnTo>
                    <a:pt x="5391" y="5607"/>
                  </a:lnTo>
                  <a:lnTo>
                    <a:pt x="5391" y="5219"/>
                  </a:lnTo>
                  <a:lnTo>
                    <a:pt x="5348" y="4831"/>
                  </a:lnTo>
                  <a:lnTo>
                    <a:pt x="5304" y="4443"/>
                  </a:lnTo>
                  <a:lnTo>
                    <a:pt x="5175" y="4011"/>
                  </a:lnTo>
                  <a:lnTo>
                    <a:pt x="5046" y="3623"/>
                  </a:lnTo>
                  <a:lnTo>
                    <a:pt x="4873" y="3192"/>
                  </a:lnTo>
                  <a:lnTo>
                    <a:pt x="4658" y="2804"/>
                  </a:lnTo>
                  <a:lnTo>
                    <a:pt x="4442" y="2373"/>
                  </a:lnTo>
                  <a:lnTo>
                    <a:pt x="4140" y="1985"/>
                  </a:lnTo>
                  <a:lnTo>
                    <a:pt x="3795" y="1553"/>
                  </a:lnTo>
                  <a:lnTo>
                    <a:pt x="3450" y="1165"/>
                  </a:lnTo>
                  <a:lnTo>
                    <a:pt x="3019" y="777"/>
                  </a:lnTo>
                  <a:lnTo>
                    <a:pt x="2544" y="389"/>
                  </a:lnTo>
                  <a:lnTo>
                    <a:pt x="2027" y="1"/>
                  </a:lnTo>
                  <a:lnTo>
                    <a:pt x="1725" y="2718"/>
                  </a:lnTo>
                  <a:lnTo>
                    <a:pt x="1725" y="27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3"/>
            <p:cNvSpPr/>
            <p:nvPr/>
          </p:nvSpPr>
          <p:spPr>
            <a:xfrm>
              <a:off x="2881700" y="1841325"/>
              <a:ext cx="290050" cy="362275"/>
            </a:xfrm>
            <a:custGeom>
              <a:avLst/>
              <a:gdLst/>
              <a:ahLst/>
              <a:cxnLst/>
              <a:rect l="l" t="t" r="r" b="b"/>
              <a:pathLst>
                <a:path w="11602" h="14491" extrusionOk="0">
                  <a:moveTo>
                    <a:pt x="1942" y="14103"/>
                  </a:moveTo>
                  <a:lnTo>
                    <a:pt x="1942" y="14103"/>
                  </a:lnTo>
                  <a:lnTo>
                    <a:pt x="1726" y="12938"/>
                  </a:lnTo>
                  <a:lnTo>
                    <a:pt x="1553" y="11731"/>
                  </a:lnTo>
                  <a:lnTo>
                    <a:pt x="1424" y="10523"/>
                  </a:lnTo>
                  <a:lnTo>
                    <a:pt x="1295" y="9273"/>
                  </a:lnTo>
                  <a:lnTo>
                    <a:pt x="1036" y="6771"/>
                  </a:lnTo>
                  <a:lnTo>
                    <a:pt x="907" y="5478"/>
                  </a:lnTo>
                  <a:lnTo>
                    <a:pt x="691" y="4227"/>
                  </a:lnTo>
                  <a:lnTo>
                    <a:pt x="691" y="4227"/>
                  </a:lnTo>
                  <a:lnTo>
                    <a:pt x="475" y="3925"/>
                  </a:lnTo>
                  <a:lnTo>
                    <a:pt x="303" y="3623"/>
                  </a:lnTo>
                  <a:lnTo>
                    <a:pt x="173" y="3321"/>
                  </a:lnTo>
                  <a:lnTo>
                    <a:pt x="87" y="3020"/>
                  </a:lnTo>
                  <a:lnTo>
                    <a:pt x="44" y="2761"/>
                  </a:lnTo>
                  <a:lnTo>
                    <a:pt x="1" y="2545"/>
                  </a:lnTo>
                  <a:lnTo>
                    <a:pt x="44" y="2330"/>
                  </a:lnTo>
                  <a:lnTo>
                    <a:pt x="87" y="2114"/>
                  </a:lnTo>
                  <a:lnTo>
                    <a:pt x="130" y="1941"/>
                  </a:lnTo>
                  <a:lnTo>
                    <a:pt x="217" y="1769"/>
                  </a:lnTo>
                  <a:lnTo>
                    <a:pt x="432" y="1510"/>
                  </a:lnTo>
                  <a:lnTo>
                    <a:pt x="691" y="1295"/>
                  </a:lnTo>
                  <a:lnTo>
                    <a:pt x="950" y="1122"/>
                  </a:lnTo>
                  <a:lnTo>
                    <a:pt x="1122" y="173"/>
                  </a:lnTo>
                  <a:lnTo>
                    <a:pt x="1122" y="173"/>
                  </a:lnTo>
                  <a:lnTo>
                    <a:pt x="1510" y="605"/>
                  </a:lnTo>
                  <a:lnTo>
                    <a:pt x="1812" y="1036"/>
                  </a:lnTo>
                  <a:lnTo>
                    <a:pt x="3796" y="1036"/>
                  </a:lnTo>
                  <a:lnTo>
                    <a:pt x="3925" y="1"/>
                  </a:lnTo>
                  <a:lnTo>
                    <a:pt x="3925" y="1"/>
                  </a:lnTo>
                  <a:lnTo>
                    <a:pt x="4313" y="346"/>
                  </a:lnTo>
                  <a:lnTo>
                    <a:pt x="4702" y="820"/>
                  </a:lnTo>
                  <a:lnTo>
                    <a:pt x="5133" y="1338"/>
                  </a:lnTo>
                  <a:lnTo>
                    <a:pt x="5521" y="1898"/>
                  </a:lnTo>
                  <a:lnTo>
                    <a:pt x="5866" y="2545"/>
                  </a:lnTo>
                  <a:lnTo>
                    <a:pt x="6125" y="3149"/>
                  </a:lnTo>
                  <a:lnTo>
                    <a:pt x="6340" y="3753"/>
                  </a:lnTo>
                  <a:lnTo>
                    <a:pt x="6470" y="4313"/>
                  </a:lnTo>
                  <a:lnTo>
                    <a:pt x="6470" y="4313"/>
                  </a:lnTo>
                  <a:lnTo>
                    <a:pt x="7591" y="4658"/>
                  </a:lnTo>
                  <a:lnTo>
                    <a:pt x="8152" y="4917"/>
                  </a:lnTo>
                  <a:lnTo>
                    <a:pt x="8755" y="5176"/>
                  </a:lnTo>
                  <a:lnTo>
                    <a:pt x="9316" y="5478"/>
                  </a:lnTo>
                  <a:lnTo>
                    <a:pt x="9834" y="5823"/>
                  </a:lnTo>
                  <a:lnTo>
                    <a:pt x="10308" y="6254"/>
                  </a:lnTo>
                  <a:lnTo>
                    <a:pt x="10739" y="6728"/>
                  </a:lnTo>
                  <a:lnTo>
                    <a:pt x="10912" y="7030"/>
                  </a:lnTo>
                  <a:lnTo>
                    <a:pt x="11084" y="7289"/>
                  </a:lnTo>
                  <a:lnTo>
                    <a:pt x="11214" y="7591"/>
                  </a:lnTo>
                  <a:lnTo>
                    <a:pt x="11343" y="7936"/>
                  </a:lnTo>
                  <a:lnTo>
                    <a:pt x="11429" y="8281"/>
                  </a:lnTo>
                  <a:lnTo>
                    <a:pt x="11515" y="8669"/>
                  </a:lnTo>
                  <a:lnTo>
                    <a:pt x="11559" y="9100"/>
                  </a:lnTo>
                  <a:lnTo>
                    <a:pt x="11602" y="9532"/>
                  </a:lnTo>
                  <a:lnTo>
                    <a:pt x="11602" y="9963"/>
                  </a:lnTo>
                  <a:lnTo>
                    <a:pt x="11559" y="10437"/>
                  </a:lnTo>
                  <a:lnTo>
                    <a:pt x="11472" y="10955"/>
                  </a:lnTo>
                  <a:lnTo>
                    <a:pt x="11343" y="11515"/>
                  </a:lnTo>
                  <a:lnTo>
                    <a:pt x="11214" y="12076"/>
                  </a:lnTo>
                  <a:lnTo>
                    <a:pt x="11041" y="12680"/>
                  </a:lnTo>
                  <a:lnTo>
                    <a:pt x="10825" y="13327"/>
                  </a:lnTo>
                  <a:lnTo>
                    <a:pt x="10524" y="13973"/>
                  </a:lnTo>
                  <a:lnTo>
                    <a:pt x="10524" y="13973"/>
                  </a:lnTo>
                  <a:lnTo>
                    <a:pt x="10308" y="14146"/>
                  </a:lnTo>
                  <a:lnTo>
                    <a:pt x="10006" y="14275"/>
                  </a:lnTo>
                  <a:lnTo>
                    <a:pt x="9618" y="14362"/>
                  </a:lnTo>
                  <a:lnTo>
                    <a:pt x="9187" y="14448"/>
                  </a:lnTo>
                  <a:lnTo>
                    <a:pt x="8712" y="14491"/>
                  </a:lnTo>
                  <a:lnTo>
                    <a:pt x="8152" y="14491"/>
                  </a:lnTo>
                  <a:lnTo>
                    <a:pt x="6987" y="14491"/>
                  </a:lnTo>
                  <a:lnTo>
                    <a:pt x="5737" y="14405"/>
                  </a:lnTo>
                  <a:lnTo>
                    <a:pt x="4443" y="14275"/>
                  </a:lnTo>
                  <a:lnTo>
                    <a:pt x="1942" y="14103"/>
                  </a:lnTo>
                  <a:lnTo>
                    <a:pt x="1942" y="1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3"/>
            <p:cNvSpPr/>
            <p:nvPr/>
          </p:nvSpPr>
          <p:spPr>
            <a:xfrm>
              <a:off x="2911900" y="1896325"/>
              <a:ext cx="16200" cy="8650"/>
            </a:xfrm>
            <a:custGeom>
              <a:avLst/>
              <a:gdLst/>
              <a:ahLst/>
              <a:cxnLst/>
              <a:rect l="l" t="t" r="r" b="b"/>
              <a:pathLst>
                <a:path w="648" h="346" extrusionOk="0">
                  <a:moveTo>
                    <a:pt x="302" y="345"/>
                  </a:moveTo>
                  <a:lnTo>
                    <a:pt x="302" y="345"/>
                  </a:lnTo>
                  <a:lnTo>
                    <a:pt x="389" y="345"/>
                  </a:lnTo>
                  <a:lnTo>
                    <a:pt x="518" y="259"/>
                  </a:lnTo>
                  <a:lnTo>
                    <a:pt x="604" y="130"/>
                  </a:lnTo>
                  <a:lnTo>
                    <a:pt x="647" y="43"/>
                  </a:lnTo>
                  <a:lnTo>
                    <a:pt x="647" y="43"/>
                  </a:lnTo>
                  <a:lnTo>
                    <a:pt x="518" y="0"/>
                  </a:lnTo>
                  <a:lnTo>
                    <a:pt x="345" y="0"/>
                  </a:lnTo>
                  <a:lnTo>
                    <a:pt x="173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4" y="130"/>
                  </a:lnTo>
                  <a:lnTo>
                    <a:pt x="130" y="216"/>
                  </a:lnTo>
                  <a:lnTo>
                    <a:pt x="216" y="345"/>
                  </a:lnTo>
                  <a:lnTo>
                    <a:pt x="302" y="345"/>
                  </a:lnTo>
                  <a:lnTo>
                    <a:pt x="302" y="3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3"/>
            <p:cNvSpPr/>
            <p:nvPr/>
          </p:nvSpPr>
          <p:spPr>
            <a:xfrm>
              <a:off x="2917300" y="1898475"/>
              <a:ext cx="15100" cy="26975"/>
            </a:xfrm>
            <a:custGeom>
              <a:avLst/>
              <a:gdLst/>
              <a:ahLst/>
              <a:cxnLst/>
              <a:rect l="l" t="t" r="r" b="b"/>
              <a:pathLst>
                <a:path w="604" h="1079" extrusionOk="0">
                  <a:moveTo>
                    <a:pt x="86" y="0"/>
                  </a:moveTo>
                  <a:lnTo>
                    <a:pt x="43" y="44"/>
                  </a:lnTo>
                  <a:lnTo>
                    <a:pt x="0" y="87"/>
                  </a:lnTo>
                  <a:lnTo>
                    <a:pt x="0" y="345"/>
                  </a:lnTo>
                  <a:lnTo>
                    <a:pt x="86" y="604"/>
                  </a:lnTo>
                  <a:lnTo>
                    <a:pt x="259" y="863"/>
                  </a:lnTo>
                  <a:lnTo>
                    <a:pt x="431" y="1035"/>
                  </a:lnTo>
                  <a:lnTo>
                    <a:pt x="518" y="1079"/>
                  </a:lnTo>
                  <a:lnTo>
                    <a:pt x="604" y="1035"/>
                  </a:lnTo>
                  <a:lnTo>
                    <a:pt x="604" y="949"/>
                  </a:lnTo>
                  <a:lnTo>
                    <a:pt x="561" y="906"/>
                  </a:lnTo>
                  <a:lnTo>
                    <a:pt x="388" y="734"/>
                  </a:lnTo>
                  <a:lnTo>
                    <a:pt x="259" y="518"/>
                  </a:lnTo>
                  <a:lnTo>
                    <a:pt x="216" y="345"/>
                  </a:lnTo>
                  <a:lnTo>
                    <a:pt x="173" y="130"/>
                  </a:lnTo>
                  <a:lnTo>
                    <a:pt x="173" y="4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3"/>
            <p:cNvSpPr/>
            <p:nvPr/>
          </p:nvSpPr>
          <p:spPr>
            <a:xfrm>
              <a:off x="2927000" y="1885525"/>
              <a:ext cx="31275" cy="9750"/>
            </a:xfrm>
            <a:custGeom>
              <a:avLst/>
              <a:gdLst/>
              <a:ahLst/>
              <a:cxnLst/>
              <a:rect l="l" t="t" r="r" b="b"/>
              <a:pathLst>
                <a:path w="1251" h="390" extrusionOk="0">
                  <a:moveTo>
                    <a:pt x="647" y="1"/>
                  </a:moveTo>
                  <a:lnTo>
                    <a:pt x="302" y="87"/>
                  </a:lnTo>
                  <a:lnTo>
                    <a:pt x="173" y="130"/>
                  </a:lnTo>
                  <a:lnTo>
                    <a:pt x="0" y="217"/>
                  </a:lnTo>
                  <a:lnTo>
                    <a:pt x="0" y="303"/>
                  </a:lnTo>
                  <a:lnTo>
                    <a:pt x="0" y="346"/>
                  </a:lnTo>
                  <a:lnTo>
                    <a:pt x="86" y="389"/>
                  </a:lnTo>
                  <a:lnTo>
                    <a:pt x="130" y="389"/>
                  </a:lnTo>
                  <a:lnTo>
                    <a:pt x="388" y="260"/>
                  </a:lnTo>
                  <a:lnTo>
                    <a:pt x="647" y="217"/>
                  </a:lnTo>
                  <a:lnTo>
                    <a:pt x="906" y="217"/>
                  </a:lnTo>
                  <a:lnTo>
                    <a:pt x="992" y="260"/>
                  </a:lnTo>
                  <a:lnTo>
                    <a:pt x="1078" y="346"/>
                  </a:lnTo>
                  <a:lnTo>
                    <a:pt x="1208" y="346"/>
                  </a:lnTo>
                  <a:lnTo>
                    <a:pt x="1251" y="260"/>
                  </a:lnTo>
                  <a:lnTo>
                    <a:pt x="1208" y="173"/>
                  </a:lnTo>
                  <a:lnTo>
                    <a:pt x="1121" y="87"/>
                  </a:lnTo>
                  <a:lnTo>
                    <a:pt x="949" y="4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3"/>
            <p:cNvSpPr/>
            <p:nvPr/>
          </p:nvSpPr>
          <p:spPr>
            <a:xfrm>
              <a:off x="2888175" y="1883375"/>
              <a:ext cx="25900" cy="10800"/>
            </a:xfrm>
            <a:custGeom>
              <a:avLst/>
              <a:gdLst/>
              <a:ahLst/>
              <a:cxnLst/>
              <a:rect l="l" t="t" r="r" b="b"/>
              <a:pathLst>
                <a:path w="1036" h="432" extrusionOk="0">
                  <a:moveTo>
                    <a:pt x="432" y="1"/>
                  </a:moveTo>
                  <a:lnTo>
                    <a:pt x="216" y="44"/>
                  </a:lnTo>
                  <a:lnTo>
                    <a:pt x="44" y="130"/>
                  </a:lnTo>
                  <a:lnTo>
                    <a:pt x="1" y="173"/>
                  </a:lnTo>
                  <a:lnTo>
                    <a:pt x="1" y="216"/>
                  </a:lnTo>
                  <a:lnTo>
                    <a:pt x="44" y="303"/>
                  </a:lnTo>
                  <a:lnTo>
                    <a:pt x="87" y="303"/>
                  </a:lnTo>
                  <a:lnTo>
                    <a:pt x="173" y="259"/>
                  </a:lnTo>
                  <a:lnTo>
                    <a:pt x="259" y="216"/>
                  </a:lnTo>
                  <a:lnTo>
                    <a:pt x="432" y="173"/>
                  </a:lnTo>
                  <a:lnTo>
                    <a:pt x="604" y="216"/>
                  </a:lnTo>
                  <a:lnTo>
                    <a:pt x="777" y="303"/>
                  </a:lnTo>
                  <a:lnTo>
                    <a:pt x="863" y="389"/>
                  </a:lnTo>
                  <a:lnTo>
                    <a:pt x="949" y="432"/>
                  </a:lnTo>
                  <a:lnTo>
                    <a:pt x="993" y="389"/>
                  </a:lnTo>
                  <a:lnTo>
                    <a:pt x="1036" y="346"/>
                  </a:lnTo>
                  <a:lnTo>
                    <a:pt x="1036" y="259"/>
                  </a:lnTo>
                  <a:lnTo>
                    <a:pt x="906" y="130"/>
                  </a:lnTo>
                  <a:lnTo>
                    <a:pt x="777" y="87"/>
                  </a:lnTo>
                  <a:lnTo>
                    <a:pt x="648" y="44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3"/>
            <p:cNvSpPr/>
            <p:nvPr/>
          </p:nvSpPr>
          <p:spPr>
            <a:xfrm>
              <a:off x="3033725" y="2000900"/>
              <a:ext cx="77650" cy="69025"/>
            </a:xfrm>
            <a:custGeom>
              <a:avLst/>
              <a:gdLst/>
              <a:ahLst/>
              <a:cxnLst/>
              <a:rect l="l" t="t" r="r" b="b"/>
              <a:pathLst>
                <a:path w="3106" h="2761" extrusionOk="0">
                  <a:moveTo>
                    <a:pt x="2631" y="0"/>
                  </a:moveTo>
                  <a:lnTo>
                    <a:pt x="2373" y="87"/>
                  </a:lnTo>
                  <a:lnTo>
                    <a:pt x="2071" y="130"/>
                  </a:lnTo>
                  <a:lnTo>
                    <a:pt x="1812" y="259"/>
                  </a:lnTo>
                  <a:lnTo>
                    <a:pt x="1337" y="518"/>
                  </a:lnTo>
                  <a:lnTo>
                    <a:pt x="906" y="863"/>
                  </a:lnTo>
                  <a:lnTo>
                    <a:pt x="561" y="1251"/>
                  </a:lnTo>
                  <a:lnTo>
                    <a:pt x="259" y="1682"/>
                  </a:lnTo>
                  <a:lnTo>
                    <a:pt x="44" y="2157"/>
                  </a:lnTo>
                  <a:lnTo>
                    <a:pt x="1" y="2372"/>
                  </a:lnTo>
                  <a:lnTo>
                    <a:pt x="1" y="2588"/>
                  </a:lnTo>
                  <a:lnTo>
                    <a:pt x="1" y="2674"/>
                  </a:lnTo>
                  <a:lnTo>
                    <a:pt x="1" y="2760"/>
                  </a:lnTo>
                  <a:lnTo>
                    <a:pt x="130" y="2760"/>
                  </a:lnTo>
                  <a:lnTo>
                    <a:pt x="173" y="2674"/>
                  </a:lnTo>
                  <a:lnTo>
                    <a:pt x="173" y="2588"/>
                  </a:lnTo>
                  <a:lnTo>
                    <a:pt x="216" y="2415"/>
                  </a:lnTo>
                  <a:lnTo>
                    <a:pt x="259" y="2200"/>
                  </a:lnTo>
                  <a:lnTo>
                    <a:pt x="432" y="1769"/>
                  </a:lnTo>
                  <a:lnTo>
                    <a:pt x="691" y="1380"/>
                  </a:lnTo>
                  <a:lnTo>
                    <a:pt x="1036" y="992"/>
                  </a:lnTo>
                  <a:lnTo>
                    <a:pt x="1467" y="690"/>
                  </a:lnTo>
                  <a:lnTo>
                    <a:pt x="1898" y="432"/>
                  </a:lnTo>
                  <a:lnTo>
                    <a:pt x="2416" y="259"/>
                  </a:lnTo>
                  <a:lnTo>
                    <a:pt x="2631" y="216"/>
                  </a:lnTo>
                  <a:lnTo>
                    <a:pt x="2890" y="173"/>
                  </a:lnTo>
                  <a:lnTo>
                    <a:pt x="3106" y="173"/>
                  </a:lnTo>
                  <a:lnTo>
                    <a:pt x="3106" y="87"/>
                  </a:lnTo>
                  <a:lnTo>
                    <a:pt x="3106" y="43"/>
                  </a:lnTo>
                  <a:lnTo>
                    <a:pt x="30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3"/>
            <p:cNvSpPr/>
            <p:nvPr/>
          </p:nvSpPr>
          <p:spPr>
            <a:xfrm>
              <a:off x="2785750" y="2682275"/>
              <a:ext cx="143425" cy="258775"/>
            </a:xfrm>
            <a:custGeom>
              <a:avLst/>
              <a:gdLst/>
              <a:ahLst/>
              <a:cxnLst/>
              <a:rect l="l" t="t" r="r" b="b"/>
              <a:pathLst>
                <a:path w="5737" h="10351" extrusionOk="0">
                  <a:moveTo>
                    <a:pt x="5262" y="1"/>
                  </a:moveTo>
                  <a:lnTo>
                    <a:pt x="5262" y="1"/>
                  </a:lnTo>
                  <a:lnTo>
                    <a:pt x="5564" y="3623"/>
                  </a:lnTo>
                  <a:lnTo>
                    <a:pt x="5650" y="5176"/>
                  </a:lnTo>
                  <a:lnTo>
                    <a:pt x="5736" y="6556"/>
                  </a:lnTo>
                  <a:lnTo>
                    <a:pt x="5736" y="7720"/>
                  </a:lnTo>
                  <a:lnTo>
                    <a:pt x="5693" y="8712"/>
                  </a:lnTo>
                  <a:lnTo>
                    <a:pt x="5607" y="9445"/>
                  </a:lnTo>
                  <a:lnTo>
                    <a:pt x="5521" y="9747"/>
                  </a:lnTo>
                  <a:lnTo>
                    <a:pt x="5435" y="10006"/>
                  </a:lnTo>
                  <a:lnTo>
                    <a:pt x="5348" y="10178"/>
                  </a:lnTo>
                  <a:lnTo>
                    <a:pt x="5219" y="10264"/>
                  </a:lnTo>
                  <a:lnTo>
                    <a:pt x="5046" y="10351"/>
                  </a:lnTo>
                  <a:lnTo>
                    <a:pt x="4874" y="10351"/>
                  </a:lnTo>
                  <a:lnTo>
                    <a:pt x="4658" y="10264"/>
                  </a:lnTo>
                  <a:lnTo>
                    <a:pt x="4443" y="10135"/>
                  </a:lnTo>
                  <a:lnTo>
                    <a:pt x="4184" y="9963"/>
                  </a:lnTo>
                  <a:lnTo>
                    <a:pt x="3925" y="9704"/>
                  </a:lnTo>
                  <a:lnTo>
                    <a:pt x="3278" y="8971"/>
                  </a:lnTo>
                  <a:lnTo>
                    <a:pt x="2545" y="7979"/>
                  </a:lnTo>
                  <a:lnTo>
                    <a:pt x="1639" y="6685"/>
                  </a:lnTo>
                  <a:lnTo>
                    <a:pt x="648" y="5089"/>
                  </a:lnTo>
                  <a:lnTo>
                    <a:pt x="648" y="5089"/>
                  </a:lnTo>
                  <a:lnTo>
                    <a:pt x="346" y="4701"/>
                  </a:lnTo>
                  <a:lnTo>
                    <a:pt x="173" y="4227"/>
                  </a:lnTo>
                  <a:lnTo>
                    <a:pt x="44" y="3709"/>
                  </a:lnTo>
                  <a:lnTo>
                    <a:pt x="1" y="3149"/>
                  </a:lnTo>
                  <a:lnTo>
                    <a:pt x="44" y="2545"/>
                  </a:lnTo>
                  <a:lnTo>
                    <a:pt x="216" y="1855"/>
                  </a:lnTo>
                  <a:lnTo>
                    <a:pt x="432" y="1079"/>
                  </a:lnTo>
                  <a:lnTo>
                    <a:pt x="777" y="259"/>
                  </a:lnTo>
                  <a:lnTo>
                    <a:pt x="5262" y="1"/>
                  </a:lnTo>
                  <a:lnTo>
                    <a:pt x="5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3"/>
            <p:cNvSpPr/>
            <p:nvPr/>
          </p:nvSpPr>
          <p:spPr>
            <a:xfrm>
              <a:off x="2639125" y="1980400"/>
              <a:ext cx="484125" cy="742875"/>
            </a:xfrm>
            <a:custGeom>
              <a:avLst/>
              <a:gdLst/>
              <a:ahLst/>
              <a:cxnLst/>
              <a:rect l="l" t="t" r="r" b="b"/>
              <a:pathLst>
                <a:path w="19365" h="29715" extrusionOk="0">
                  <a:moveTo>
                    <a:pt x="6642" y="28334"/>
                  </a:moveTo>
                  <a:lnTo>
                    <a:pt x="13715" y="29714"/>
                  </a:lnTo>
                  <a:lnTo>
                    <a:pt x="13715" y="29714"/>
                  </a:lnTo>
                  <a:lnTo>
                    <a:pt x="13930" y="28766"/>
                  </a:lnTo>
                  <a:lnTo>
                    <a:pt x="14275" y="27774"/>
                  </a:lnTo>
                  <a:lnTo>
                    <a:pt x="14620" y="26696"/>
                  </a:lnTo>
                  <a:lnTo>
                    <a:pt x="15051" y="25574"/>
                  </a:lnTo>
                  <a:lnTo>
                    <a:pt x="16043" y="23159"/>
                  </a:lnTo>
                  <a:lnTo>
                    <a:pt x="17035" y="20701"/>
                  </a:lnTo>
                  <a:lnTo>
                    <a:pt x="17984" y="18243"/>
                  </a:lnTo>
                  <a:lnTo>
                    <a:pt x="18415" y="17036"/>
                  </a:lnTo>
                  <a:lnTo>
                    <a:pt x="18760" y="15871"/>
                  </a:lnTo>
                  <a:lnTo>
                    <a:pt x="19062" y="14750"/>
                  </a:lnTo>
                  <a:lnTo>
                    <a:pt x="19235" y="13672"/>
                  </a:lnTo>
                  <a:lnTo>
                    <a:pt x="19364" y="12723"/>
                  </a:lnTo>
                  <a:lnTo>
                    <a:pt x="19364" y="12249"/>
                  </a:lnTo>
                  <a:lnTo>
                    <a:pt x="19364" y="11817"/>
                  </a:lnTo>
                  <a:lnTo>
                    <a:pt x="19364" y="11817"/>
                  </a:lnTo>
                  <a:lnTo>
                    <a:pt x="19321" y="11429"/>
                  </a:lnTo>
                  <a:lnTo>
                    <a:pt x="19235" y="11041"/>
                  </a:lnTo>
                  <a:lnTo>
                    <a:pt x="19105" y="10653"/>
                  </a:lnTo>
                  <a:lnTo>
                    <a:pt x="18933" y="10265"/>
                  </a:lnTo>
                  <a:lnTo>
                    <a:pt x="18717" y="9834"/>
                  </a:lnTo>
                  <a:lnTo>
                    <a:pt x="18502" y="9445"/>
                  </a:lnTo>
                  <a:lnTo>
                    <a:pt x="17984" y="8626"/>
                  </a:lnTo>
                  <a:lnTo>
                    <a:pt x="17337" y="7764"/>
                  </a:lnTo>
                  <a:lnTo>
                    <a:pt x="16604" y="6944"/>
                  </a:lnTo>
                  <a:lnTo>
                    <a:pt x="15828" y="6125"/>
                  </a:lnTo>
                  <a:lnTo>
                    <a:pt x="15008" y="5305"/>
                  </a:lnTo>
                  <a:lnTo>
                    <a:pt x="14146" y="4529"/>
                  </a:lnTo>
                  <a:lnTo>
                    <a:pt x="13240" y="3796"/>
                  </a:lnTo>
                  <a:lnTo>
                    <a:pt x="11515" y="2373"/>
                  </a:lnTo>
                  <a:lnTo>
                    <a:pt x="9920" y="1165"/>
                  </a:lnTo>
                  <a:lnTo>
                    <a:pt x="8583" y="173"/>
                  </a:lnTo>
                  <a:lnTo>
                    <a:pt x="8583" y="173"/>
                  </a:lnTo>
                  <a:lnTo>
                    <a:pt x="7979" y="44"/>
                  </a:lnTo>
                  <a:lnTo>
                    <a:pt x="7289" y="1"/>
                  </a:lnTo>
                  <a:lnTo>
                    <a:pt x="6642" y="44"/>
                  </a:lnTo>
                  <a:lnTo>
                    <a:pt x="5909" y="130"/>
                  </a:lnTo>
                  <a:lnTo>
                    <a:pt x="5219" y="303"/>
                  </a:lnTo>
                  <a:lnTo>
                    <a:pt x="4486" y="475"/>
                  </a:lnTo>
                  <a:lnTo>
                    <a:pt x="3796" y="734"/>
                  </a:lnTo>
                  <a:lnTo>
                    <a:pt x="3106" y="993"/>
                  </a:lnTo>
                  <a:lnTo>
                    <a:pt x="2502" y="1295"/>
                  </a:lnTo>
                  <a:lnTo>
                    <a:pt x="1898" y="1597"/>
                  </a:lnTo>
                  <a:lnTo>
                    <a:pt x="1381" y="1899"/>
                  </a:lnTo>
                  <a:lnTo>
                    <a:pt x="906" y="2244"/>
                  </a:lnTo>
                  <a:lnTo>
                    <a:pt x="518" y="2502"/>
                  </a:lnTo>
                  <a:lnTo>
                    <a:pt x="259" y="2804"/>
                  </a:lnTo>
                  <a:lnTo>
                    <a:pt x="87" y="3020"/>
                  </a:lnTo>
                  <a:lnTo>
                    <a:pt x="1" y="3235"/>
                  </a:lnTo>
                  <a:lnTo>
                    <a:pt x="1" y="3235"/>
                  </a:lnTo>
                  <a:lnTo>
                    <a:pt x="1338" y="4270"/>
                  </a:lnTo>
                  <a:lnTo>
                    <a:pt x="2976" y="5521"/>
                  </a:lnTo>
                  <a:lnTo>
                    <a:pt x="4788" y="6944"/>
                  </a:lnTo>
                  <a:lnTo>
                    <a:pt x="6599" y="8367"/>
                  </a:lnTo>
                  <a:lnTo>
                    <a:pt x="8238" y="9790"/>
                  </a:lnTo>
                  <a:lnTo>
                    <a:pt x="8971" y="10437"/>
                  </a:lnTo>
                  <a:lnTo>
                    <a:pt x="9575" y="11041"/>
                  </a:lnTo>
                  <a:lnTo>
                    <a:pt x="10092" y="11645"/>
                  </a:lnTo>
                  <a:lnTo>
                    <a:pt x="10437" y="12119"/>
                  </a:lnTo>
                  <a:lnTo>
                    <a:pt x="10566" y="12378"/>
                  </a:lnTo>
                  <a:lnTo>
                    <a:pt x="10653" y="12550"/>
                  </a:lnTo>
                  <a:lnTo>
                    <a:pt x="10696" y="12766"/>
                  </a:lnTo>
                  <a:lnTo>
                    <a:pt x="10653" y="12939"/>
                  </a:lnTo>
                  <a:lnTo>
                    <a:pt x="6642" y="28334"/>
                  </a:lnTo>
                  <a:lnTo>
                    <a:pt x="6642" y="28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3"/>
            <p:cNvSpPr/>
            <p:nvPr/>
          </p:nvSpPr>
          <p:spPr>
            <a:xfrm>
              <a:off x="2840750" y="2228375"/>
              <a:ext cx="84100" cy="334250"/>
            </a:xfrm>
            <a:custGeom>
              <a:avLst/>
              <a:gdLst/>
              <a:ahLst/>
              <a:cxnLst/>
              <a:rect l="l" t="t" r="r" b="b"/>
              <a:pathLst>
                <a:path w="3364" h="13370" extrusionOk="0">
                  <a:moveTo>
                    <a:pt x="3191" y="1"/>
                  </a:moveTo>
                  <a:lnTo>
                    <a:pt x="3191" y="87"/>
                  </a:lnTo>
                  <a:lnTo>
                    <a:pt x="0" y="13240"/>
                  </a:lnTo>
                  <a:lnTo>
                    <a:pt x="0" y="13327"/>
                  </a:lnTo>
                  <a:lnTo>
                    <a:pt x="86" y="13370"/>
                  </a:lnTo>
                  <a:lnTo>
                    <a:pt x="129" y="13327"/>
                  </a:lnTo>
                  <a:lnTo>
                    <a:pt x="173" y="13283"/>
                  </a:lnTo>
                  <a:lnTo>
                    <a:pt x="3364" y="130"/>
                  </a:lnTo>
                  <a:lnTo>
                    <a:pt x="3321" y="44"/>
                  </a:lnTo>
                  <a:lnTo>
                    <a:pt x="3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3"/>
            <p:cNvSpPr/>
            <p:nvPr/>
          </p:nvSpPr>
          <p:spPr>
            <a:xfrm>
              <a:off x="2391150" y="1954525"/>
              <a:ext cx="581150" cy="299750"/>
            </a:xfrm>
            <a:custGeom>
              <a:avLst/>
              <a:gdLst/>
              <a:ahLst/>
              <a:cxnLst/>
              <a:rect l="l" t="t" r="r" b="b"/>
              <a:pathLst>
                <a:path w="23246" h="11990" extrusionOk="0">
                  <a:moveTo>
                    <a:pt x="23245" y="4357"/>
                  </a:moveTo>
                  <a:lnTo>
                    <a:pt x="21607" y="11990"/>
                  </a:lnTo>
                  <a:lnTo>
                    <a:pt x="21607" y="11990"/>
                  </a:lnTo>
                  <a:lnTo>
                    <a:pt x="18329" y="11515"/>
                  </a:lnTo>
                  <a:lnTo>
                    <a:pt x="16518" y="11214"/>
                  </a:lnTo>
                  <a:lnTo>
                    <a:pt x="14663" y="10869"/>
                  </a:lnTo>
                  <a:lnTo>
                    <a:pt x="12766" y="10480"/>
                  </a:lnTo>
                  <a:lnTo>
                    <a:pt x="10912" y="10049"/>
                  </a:lnTo>
                  <a:lnTo>
                    <a:pt x="9057" y="9575"/>
                  </a:lnTo>
                  <a:lnTo>
                    <a:pt x="7289" y="9014"/>
                  </a:lnTo>
                  <a:lnTo>
                    <a:pt x="6470" y="8712"/>
                  </a:lnTo>
                  <a:lnTo>
                    <a:pt x="5650" y="8410"/>
                  </a:lnTo>
                  <a:lnTo>
                    <a:pt x="4874" y="8065"/>
                  </a:lnTo>
                  <a:lnTo>
                    <a:pt x="4141" y="7720"/>
                  </a:lnTo>
                  <a:lnTo>
                    <a:pt x="3451" y="7332"/>
                  </a:lnTo>
                  <a:lnTo>
                    <a:pt x="2847" y="6944"/>
                  </a:lnTo>
                  <a:lnTo>
                    <a:pt x="2243" y="6556"/>
                  </a:lnTo>
                  <a:lnTo>
                    <a:pt x="1726" y="6082"/>
                  </a:lnTo>
                  <a:lnTo>
                    <a:pt x="1251" y="5650"/>
                  </a:lnTo>
                  <a:lnTo>
                    <a:pt x="863" y="5176"/>
                  </a:lnTo>
                  <a:lnTo>
                    <a:pt x="518" y="4659"/>
                  </a:lnTo>
                  <a:lnTo>
                    <a:pt x="260" y="4141"/>
                  </a:lnTo>
                  <a:lnTo>
                    <a:pt x="87" y="3580"/>
                  </a:lnTo>
                  <a:lnTo>
                    <a:pt x="1" y="3020"/>
                  </a:lnTo>
                  <a:lnTo>
                    <a:pt x="1" y="2416"/>
                  </a:lnTo>
                  <a:lnTo>
                    <a:pt x="87" y="1769"/>
                  </a:lnTo>
                  <a:lnTo>
                    <a:pt x="87" y="1769"/>
                  </a:lnTo>
                  <a:lnTo>
                    <a:pt x="173" y="1467"/>
                  </a:lnTo>
                  <a:lnTo>
                    <a:pt x="303" y="1165"/>
                  </a:lnTo>
                  <a:lnTo>
                    <a:pt x="475" y="950"/>
                  </a:lnTo>
                  <a:lnTo>
                    <a:pt x="691" y="734"/>
                  </a:lnTo>
                  <a:lnTo>
                    <a:pt x="993" y="518"/>
                  </a:lnTo>
                  <a:lnTo>
                    <a:pt x="1295" y="389"/>
                  </a:lnTo>
                  <a:lnTo>
                    <a:pt x="1640" y="260"/>
                  </a:lnTo>
                  <a:lnTo>
                    <a:pt x="1985" y="173"/>
                  </a:lnTo>
                  <a:lnTo>
                    <a:pt x="2416" y="87"/>
                  </a:lnTo>
                  <a:lnTo>
                    <a:pt x="2847" y="44"/>
                  </a:lnTo>
                  <a:lnTo>
                    <a:pt x="3796" y="1"/>
                  </a:lnTo>
                  <a:lnTo>
                    <a:pt x="4788" y="44"/>
                  </a:lnTo>
                  <a:lnTo>
                    <a:pt x="5909" y="173"/>
                  </a:lnTo>
                  <a:lnTo>
                    <a:pt x="7030" y="346"/>
                  </a:lnTo>
                  <a:lnTo>
                    <a:pt x="8195" y="562"/>
                  </a:lnTo>
                  <a:lnTo>
                    <a:pt x="10567" y="1122"/>
                  </a:lnTo>
                  <a:lnTo>
                    <a:pt x="12809" y="1683"/>
                  </a:lnTo>
                  <a:lnTo>
                    <a:pt x="14750" y="2200"/>
                  </a:lnTo>
                  <a:lnTo>
                    <a:pt x="23245" y="4357"/>
                  </a:lnTo>
                  <a:lnTo>
                    <a:pt x="23245" y="4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3"/>
            <p:cNvSpPr/>
            <p:nvPr/>
          </p:nvSpPr>
          <p:spPr>
            <a:xfrm>
              <a:off x="2572275" y="1958850"/>
              <a:ext cx="402175" cy="106750"/>
            </a:xfrm>
            <a:custGeom>
              <a:avLst/>
              <a:gdLst/>
              <a:ahLst/>
              <a:cxnLst/>
              <a:rect l="l" t="t" r="r" b="b"/>
              <a:pathLst>
                <a:path w="16087" h="4270" extrusionOk="0">
                  <a:moveTo>
                    <a:pt x="44" y="0"/>
                  </a:moveTo>
                  <a:lnTo>
                    <a:pt x="1" y="87"/>
                  </a:lnTo>
                  <a:lnTo>
                    <a:pt x="1" y="130"/>
                  </a:lnTo>
                  <a:lnTo>
                    <a:pt x="87" y="173"/>
                  </a:lnTo>
                  <a:lnTo>
                    <a:pt x="15957" y="4270"/>
                  </a:lnTo>
                  <a:lnTo>
                    <a:pt x="16044" y="4270"/>
                  </a:lnTo>
                  <a:lnTo>
                    <a:pt x="16087" y="4227"/>
                  </a:lnTo>
                  <a:lnTo>
                    <a:pt x="16087" y="4141"/>
                  </a:lnTo>
                  <a:lnTo>
                    <a:pt x="16000" y="4097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3"/>
            <p:cNvSpPr/>
            <p:nvPr/>
          </p:nvSpPr>
          <p:spPr>
            <a:xfrm>
              <a:off x="2946400" y="2074200"/>
              <a:ext cx="273875" cy="142350"/>
            </a:xfrm>
            <a:custGeom>
              <a:avLst/>
              <a:gdLst/>
              <a:ahLst/>
              <a:cxnLst/>
              <a:rect l="l" t="t" r="r" b="b"/>
              <a:pathLst>
                <a:path w="10955" h="5694" extrusionOk="0">
                  <a:moveTo>
                    <a:pt x="949" y="1"/>
                  </a:moveTo>
                  <a:lnTo>
                    <a:pt x="0" y="4529"/>
                  </a:lnTo>
                  <a:lnTo>
                    <a:pt x="0" y="4529"/>
                  </a:lnTo>
                  <a:lnTo>
                    <a:pt x="949" y="4702"/>
                  </a:lnTo>
                  <a:lnTo>
                    <a:pt x="2631" y="5047"/>
                  </a:lnTo>
                  <a:lnTo>
                    <a:pt x="4744" y="5392"/>
                  </a:lnTo>
                  <a:lnTo>
                    <a:pt x="5866" y="5521"/>
                  </a:lnTo>
                  <a:lnTo>
                    <a:pt x="6944" y="5650"/>
                  </a:lnTo>
                  <a:lnTo>
                    <a:pt x="7979" y="5693"/>
                  </a:lnTo>
                  <a:lnTo>
                    <a:pt x="8927" y="5693"/>
                  </a:lnTo>
                  <a:lnTo>
                    <a:pt x="9747" y="5650"/>
                  </a:lnTo>
                  <a:lnTo>
                    <a:pt x="10092" y="5564"/>
                  </a:lnTo>
                  <a:lnTo>
                    <a:pt x="10351" y="5478"/>
                  </a:lnTo>
                  <a:lnTo>
                    <a:pt x="10609" y="5392"/>
                  </a:lnTo>
                  <a:lnTo>
                    <a:pt x="10782" y="5219"/>
                  </a:lnTo>
                  <a:lnTo>
                    <a:pt x="10911" y="5047"/>
                  </a:lnTo>
                  <a:lnTo>
                    <a:pt x="10954" y="4874"/>
                  </a:lnTo>
                  <a:lnTo>
                    <a:pt x="10911" y="4658"/>
                  </a:lnTo>
                  <a:lnTo>
                    <a:pt x="10825" y="4400"/>
                  </a:lnTo>
                  <a:lnTo>
                    <a:pt x="10609" y="4098"/>
                  </a:lnTo>
                  <a:lnTo>
                    <a:pt x="10351" y="3753"/>
                  </a:lnTo>
                  <a:lnTo>
                    <a:pt x="10351" y="3753"/>
                  </a:lnTo>
                  <a:lnTo>
                    <a:pt x="9747" y="3149"/>
                  </a:lnTo>
                  <a:lnTo>
                    <a:pt x="9100" y="2588"/>
                  </a:lnTo>
                  <a:lnTo>
                    <a:pt x="8367" y="2071"/>
                  </a:lnTo>
                  <a:lnTo>
                    <a:pt x="7591" y="1553"/>
                  </a:lnTo>
                  <a:lnTo>
                    <a:pt x="6771" y="1079"/>
                  </a:lnTo>
                  <a:lnTo>
                    <a:pt x="5952" y="691"/>
                  </a:lnTo>
                  <a:lnTo>
                    <a:pt x="5089" y="346"/>
                  </a:lnTo>
                  <a:lnTo>
                    <a:pt x="4227" y="87"/>
                  </a:lnTo>
                  <a:lnTo>
                    <a:pt x="4227" y="87"/>
                  </a:lnTo>
                  <a:lnTo>
                    <a:pt x="3795" y="1"/>
                  </a:lnTo>
                  <a:lnTo>
                    <a:pt x="3364" y="1"/>
                  </a:lnTo>
                  <a:lnTo>
                    <a:pt x="2502" y="1"/>
                  </a:lnTo>
                  <a:lnTo>
                    <a:pt x="1725" y="44"/>
                  </a:lnTo>
                  <a:lnTo>
                    <a:pt x="1337" y="44"/>
                  </a:lnTo>
                  <a:lnTo>
                    <a:pt x="949" y="1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3"/>
            <p:cNvSpPr/>
            <p:nvPr/>
          </p:nvSpPr>
          <p:spPr>
            <a:xfrm>
              <a:off x="3060675" y="1890925"/>
              <a:ext cx="141275" cy="184400"/>
            </a:xfrm>
            <a:custGeom>
              <a:avLst/>
              <a:gdLst/>
              <a:ahLst/>
              <a:cxnLst/>
              <a:rect l="l" t="t" r="r" b="b"/>
              <a:pathLst>
                <a:path w="5651" h="7376" extrusionOk="0">
                  <a:moveTo>
                    <a:pt x="1596" y="1"/>
                  </a:moveTo>
                  <a:lnTo>
                    <a:pt x="1596" y="1"/>
                  </a:lnTo>
                  <a:lnTo>
                    <a:pt x="1381" y="130"/>
                  </a:lnTo>
                  <a:lnTo>
                    <a:pt x="1165" y="389"/>
                  </a:lnTo>
                  <a:lnTo>
                    <a:pt x="906" y="777"/>
                  </a:lnTo>
                  <a:lnTo>
                    <a:pt x="648" y="1165"/>
                  </a:lnTo>
                  <a:lnTo>
                    <a:pt x="216" y="1984"/>
                  </a:lnTo>
                  <a:lnTo>
                    <a:pt x="44" y="2286"/>
                  </a:lnTo>
                  <a:lnTo>
                    <a:pt x="1" y="2502"/>
                  </a:lnTo>
                  <a:lnTo>
                    <a:pt x="1" y="2502"/>
                  </a:lnTo>
                  <a:lnTo>
                    <a:pt x="1" y="2804"/>
                  </a:lnTo>
                  <a:lnTo>
                    <a:pt x="87" y="3278"/>
                  </a:lnTo>
                  <a:lnTo>
                    <a:pt x="346" y="4486"/>
                  </a:lnTo>
                  <a:lnTo>
                    <a:pt x="648" y="5736"/>
                  </a:lnTo>
                  <a:lnTo>
                    <a:pt x="820" y="6254"/>
                  </a:lnTo>
                  <a:lnTo>
                    <a:pt x="993" y="6599"/>
                  </a:lnTo>
                  <a:lnTo>
                    <a:pt x="993" y="6599"/>
                  </a:lnTo>
                  <a:lnTo>
                    <a:pt x="1165" y="6556"/>
                  </a:lnTo>
                  <a:lnTo>
                    <a:pt x="1295" y="6469"/>
                  </a:lnTo>
                  <a:lnTo>
                    <a:pt x="1381" y="6297"/>
                  </a:lnTo>
                  <a:lnTo>
                    <a:pt x="1467" y="6168"/>
                  </a:lnTo>
                  <a:lnTo>
                    <a:pt x="1510" y="5779"/>
                  </a:lnTo>
                  <a:lnTo>
                    <a:pt x="1553" y="5348"/>
                  </a:lnTo>
                  <a:lnTo>
                    <a:pt x="1553" y="4960"/>
                  </a:lnTo>
                  <a:lnTo>
                    <a:pt x="1596" y="4831"/>
                  </a:lnTo>
                  <a:lnTo>
                    <a:pt x="1640" y="4701"/>
                  </a:lnTo>
                  <a:lnTo>
                    <a:pt x="1683" y="4615"/>
                  </a:lnTo>
                  <a:lnTo>
                    <a:pt x="1812" y="4572"/>
                  </a:lnTo>
                  <a:lnTo>
                    <a:pt x="1941" y="4572"/>
                  </a:lnTo>
                  <a:lnTo>
                    <a:pt x="2114" y="4658"/>
                  </a:lnTo>
                  <a:lnTo>
                    <a:pt x="2114" y="4658"/>
                  </a:lnTo>
                  <a:lnTo>
                    <a:pt x="2416" y="4874"/>
                  </a:lnTo>
                  <a:lnTo>
                    <a:pt x="2675" y="5176"/>
                  </a:lnTo>
                  <a:lnTo>
                    <a:pt x="2976" y="5521"/>
                  </a:lnTo>
                  <a:lnTo>
                    <a:pt x="3235" y="5909"/>
                  </a:lnTo>
                  <a:lnTo>
                    <a:pt x="3666" y="6642"/>
                  </a:lnTo>
                  <a:lnTo>
                    <a:pt x="3925" y="7030"/>
                  </a:lnTo>
                  <a:lnTo>
                    <a:pt x="3925" y="7030"/>
                  </a:lnTo>
                  <a:lnTo>
                    <a:pt x="4055" y="7246"/>
                  </a:lnTo>
                  <a:lnTo>
                    <a:pt x="4227" y="7332"/>
                  </a:lnTo>
                  <a:lnTo>
                    <a:pt x="4400" y="7375"/>
                  </a:lnTo>
                  <a:lnTo>
                    <a:pt x="4529" y="7332"/>
                  </a:lnTo>
                  <a:lnTo>
                    <a:pt x="4658" y="7246"/>
                  </a:lnTo>
                  <a:lnTo>
                    <a:pt x="4788" y="7116"/>
                  </a:lnTo>
                  <a:lnTo>
                    <a:pt x="4831" y="6944"/>
                  </a:lnTo>
                  <a:lnTo>
                    <a:pt x="4831" y="6771"/>
                  </a:lnTo>
                  <a:lnTo>
                    <a:pt x="4831" y="6771"/>
                  </a:lnTo>
                  <a:lnTo>
                    <a:pt x="4960" y="6944"/>
                  </a:lnTo>
                  <a:lnTo>
                    <a:pt x="5046" y="6987"/>
                  </a:lnTo>
                  <a:lnTo>
                    <a:pt x="5133" y="6987"/>
                  </a:lnTo>
                  <a:lnTo>
                    <a:pt x="5262" y="6944"/>
                  </a:lnTo>
                  <a:lnTo>
                    <a:pt x="5391" y="6814"/>
                  </a:lnTo>
                  <a:lnTo>
                    <a:pt x="5478" y="6599"/>
                  </a:lnTo>
                  <a:lnTo>
                    <a:pt x="5521" y="6383"/>
                  </a:lnTo>
                  <a:lnTo>
                    <a:pt x="5478" y="6168"/>
                  </a:lnTo>
                  <a:lnTo>
                    <a:pt x="5348" y="5909"/>
                  </a:lnTo>
                  <a:lnTo>
                    <a:pt x="5348" y="5909"/>
                  </a:lnTo>
                  <a:lnTo>
                    <a:pt x="5521" y="5736"/>
                  </a:lnTo>
                  <a:lnTo>
                    <a:pt x="5607" y="5521"/>
                  </a:lnTo>
                  <a:lnTo>
                    <a:pt x="5650" y="5219"/>
                  </a:lnTo>
                  <a:lnTo>
                    <a:pt x="5607" y="4917"/>
                  </a:lnTo>
                  <a:lnTo>
                    <a:pt x="5564" y="4572"/>
                  </a:lnTo>
                  <a:lnTo>
                    <a:pt x="5435" y="4184"/>
                  </a:lnTo>
                  <a:lnTo>
                    <a:pt x="5262" y="3752"/>
                  </a:lnTo>
                  <a:lnTo>
                    <a:pt x="5046" y="3321"/>
                  </a:lnTo>
                  <a:lnTo>
                    <a:pt x="4788" y="2890"/>
                  </a:lnTo>
                  <a:lnTo>
                    <a:pt x="4486" y="2459"/>
                  </a:lnTo>
                  <a:lnTo>
                    <a:pt x="4098" y="2027"/>
                  </a:lnTo>
                  <a:lnTo>
                    <a:pt x="3710" y="1553"/>
                  </a:lnTo>
                  <a:lnTo>
                    <a:pt x="3235" y="1122"/>
                  </a:lnTo>
                  <a:lnTo>
                    <a:pt x="2718" y="734"/>
                  </a:lnTo>
                  <a:lnTo>
                    <a:pt x="2200" y="346"/>
                  </a:lnTo>
                  <a:lnTo>
                    <a:pt x="1596" y="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3"/>
            <p:cNvSpPr/>
            <p:nvPr/>
          </p:nvSpPr>
          <p:spPr>
            <a:xfrm>
              <a:off x="3141550" y="1997650"/>
              <a:ext cx="42075" cy="64725"/>
            </a:xfrm>
            <a:custGeom>
              <a:avLst/>
              <a:gdLst/>
              <a:ahLst/>
              <a:cxnLst/>
              <a:rect l="l" t="t" r="r" b="b"/>
              <a:pathLst>
                <a:path w="1683" h="2589" extrusionOk="0">
                  <a:moveTo>
                    <a:pt x="0" y="1"/>
                  </a:moveTo>
                  <a:lnTo>
                    <a:pt x="0" y="87"/>
                  </a:lnTo>
                  <a:lnTo>
                    <a:pt x="0" y="130"/>
                  </a:lnTo>
                  <a:lnTo>
                    <a:pt x="302" y="518"/>
                  </a:lnTo>
                  <a:lnTo>
                    <a:pt x="733" y="1165"/>
                  </a:lnTo>
                  <a:lnTo>
                    <a:pt x="1121" y="1812"/>
                  </a:lnTo>
                  <a:lnTo>
                    <a:pt x="1510" y="2545"/>
                  </a:lnTo>
                  <a:lnTo>
                    <a:pt x="1553" y="2589"/>
                  </a:lnTo>
                  <a:lnTo>
                    <a:pt x="1639" y="2589"/>
                  </a:lnTo>
                  <a:lnTo>
                    <a:pt x="1682" y="2545"/>
                  </a:lnTo>
                  <a:lnTo>
                    <a:pt x="1682" y="2459"/>
                  </a:lnTo>
                  <a:lnTo>
                    <a:pt x="1294" y="1726"/>
                  </a:lnTo>
                  <a:lnTo>
                    <a:pt x="906" y="1036"/>
                  </a:lnTo>
                  <a:lnTo>
                    <a:pt x="475" y="38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3"/>
            <p:cNvSpPr/>
            <p:nvPr/>
          </p:nvSpPr>
          <p:spPr>
            <a:xfrm>
              <a:off x="3158800" y="1981500"/>
              <a:ext cx="39900" cy="61475"/>
            </a:xfrm>
            <a:custGeom>
              <a:avLst/>
              <a:gdLst/>
              <a:ahLst/>
              <a:cxnLst/>
              <a:rect l="l" t="t" r="r" b="b"/>
              <a:pathLst>
                <a:path w="1596" h="2459" extrusionOk="0">
                  <a:moveTo>
                    <a:pt x="86" y="0"/>
                  </a:moveTo>
                  <a:lnTo>
                    <a:pt x="43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388" y="647"/>
                  </a:lnTo>
                  <a:lnTo>
                    <a:pt x="733" y="1164"/>
                  </a:lnTo>
                  <a:lnTo>
                    <a:pt x="1078" y="1768"/>
                  </a:lnTo>
                  <a:lnTo>
                    <a:pt x="1423" y="2415"/>
                  </a:lnTo>
                  <a:lnTo>
                    <a:pt x="1466" y="2458"/>
                  </a:lnTo>
                  <a:lnTo>
                    <a:pt x="1510" y="2458"/>
                  </a:lnTo>
                  <a:lnTo>
                    <a:pt x="1596" y="2415"/>
                  </a:lnTo>
                  <a:lnTo>
                    <a:pt x="1596" y="2329"/>
                  </a:lnTo>
                  <a:lnTo>
                    <a:pt x="1251" y="1682"/>
                  </a:lnTo>
                  <a:lnTo>
                    <a:pt x="906" y="1078"/>
                  </a:lnTo>
                  <a:lnTo>
                    <a:pt x="561" y="518"/>
                  </a:lnTo>
                  <a:lnTo>
                    <a:pt x="173" y="4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3"/>
            <p:cNvSpPr/>
            <p:nvPr/>
          </p:nvSpPr>
          <p:spPr>
            <a:xfrm>
              <a:off x="2848275" y="2007375"/>
              <a:ext cx="129425" cy="70100"/>
            </a:xfrm>
            <a:custGeom>
              <a:avLst/>
              <a:gdLst/>
              <a:ahLst/>
              <a:cxnLst/>
              <a:rect l="l" t="t" r="r" b="b"/>
              <a:pathLst>
                <a:path w="5177" h="2804" extrusionOk="0">
                  <a:moveTo>
                    <a:pt x="5133" y="2631"/>
                  </a:moveTo>
                  <a:lnTo>
                    <a:pt x="5133" y="2631"/>
                  </a:lnTo>
                  <a:lnTo>
                    <a:pt x="4702" y="2501"/>
                  </a:lnTo>
                  <a:lnTo>
                    <a:pt x="4314" y="2415"/>
                  </a:lnTo>
                  <a:lnTo>
                    <a:pt x="3882" y="2372"/>
                  </a:lnTo>
                  <a:lnTo>
                    <a:pt x="3451" y="2372"/>
                  </a:lnTo>
                  <a:lnTo>
                    <a:pt x="3020" y="2415"/>
                  </a:lnTo>
                  <a:lnTo>
                    <a:pt x="2632" y="2501"/>
                  </a:lnTo>
                  <a:lnTo>
                    <a:pt x="1769" y="2717"/>
                  </a:lnTo>
                  <a:lnTo>
                    <a:pt x="1769" y="2717"/>
                  </a:lnTo>
                  <a:lnTo>
                    <a:pt x="1467" y="2803"/>
                  </a:lnTo>
                  <a:lnTo>
                    <a:pt x="1165" y="2803"/>
                  </a:lnTo>
                  <a:lnTo>
                    <a:pt x="907" y="2803"/>
                  </a:lnTo>
                  <a:lnTo>
                    <a:pt x="648" y="2760"/>
                  </a:lnTo>
                  <a:lnTo>
                    <a:pt x="475" y="2674"/>
                  </a:lnTo>
                  <a:lnTo>
                    <a:pt x="303" y="2545"/>
                  </a:lnTo>
                  <a:lnTo>
                    <a:pt x="174" y="2415"/>
                  </a:lnTo>
                  <a:lnTo>
                    <a:pt x="44" y="2243"/>
                  </a:lnTo>
                  <a:lnTo>
                    <a:pt x="1" y="2027"/>
                  </a:lnTo>
                  <a:lnTo>
                    <a:pt x="1" y="1811"/>
                  </a:lnTo>
                  <a:lnTo>
                    <a:pt x="1" y="1596"/>
                  </a:lnTo>
                  <a:lnTo>
                    <a:pt x="44" y="1380"/>
                  </a:lnTo>
                  <a:lnTo>
                    <a:pt x="174" y="1165"/>
                  </a:lnTo>
                  <a:lnTo>
                    <a:pt x="303" y="949"/>
                  </a:lnTo>
                  <a:lnTo>
                    <a:pt x="475" y="733"/>
                  </a:lnTo>
                  <a:lnTo>
                    <a:pt x="691" y="518"/>
                  </a:lnTo>
                  <a:lnTo>
                    <a:pt x="691" y="518"/>
                  </a:lnTo>
                  <a:lnTo>
                    <a:pt x="950" y="345"/>
                  </a:lnTo>
                  <a:lnTo>
                    <a:pt x="1295" y="216"/>
                  </a:lnTo>
                  <a:lnTo>
                    <a:pt x="1726" y="86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675" y="86"/>
                  </a:lnTo>
                  <a:lnTo>
                    <a:pt x="3063" y="173"/>
                  </a:lnTo>
                  <a:lnTo>
                    <a:pt x="3408" y="259"/>
                  </a:lnTo>
                  <a:lnTo>
                    <a:pt x="3710" y="431"/>
                  </a:lnTo>
                  <a:lnTo>
                    <a:pt x="4012" y="561"/>
                  </a:lnTo>
                  <a:lnTo>
                    <a:pt x="4270" y="733"/>
                  </a:lnTo>
                  <a:lnTo>
                    <a:pt x="4486" y="949"/>
                  </a:lnTo>
                  <a:lnTo>
                    <a:pt x="4702" y="1121"/>
                  </a:lnTo>
                  <a:lnTo>
                    <a:pt x="4831" y="1337"/>
                  </a:lnTo>
                  <a:lnTo>
                    <a:pt x="4960" y="1553"/>
                  </a:lnTo>
                  <a:lnTo>
                    <a:pt x="5047" y="1725"/>
                  </a:lnTo>
                  <a:lnTo>
                    <a:pt x="5133" y="1941"/>
                  </a:lnTo>
                  <a:lnTo>
                    <a:pt x="5176" y="2113"/>
                  </a:lnTo>
                  <a:lnTo>
                    <a:pt x="5176" y="2286"/>
                  </a:lnTo>
                  <a:lnTo>
                    <a:pt x="5176" y="2458"/>
                  </a:lnTo>
                  <a:lnTo>
                    <a:pt x="5133" y="2631"/>
                  </a:lnTo>
                  <a:lnTo>
                    <a:pt x="5133" y="2631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3"/>
            <p:cNvSpPr/>
            <p:nvPr/>
          </p:nvSpPr>
          <p:spPr>
            <a:xfrm>
              <a:off x="2850450" y="2036475"/>
              <a:ext cx="18350" cy="11875"/>
            </a:xfrm>
            <a:custGeom>
              <a:avLst/>
              <a:gdLst/>
              <a:ahLst/>
              <a:cxnLst/>
              <a:rect l="l" t="t" r="r" b="b"/>
              <a:pathLst>
                <a:path w="734" h="475" extrusionOk="0">
                  <a:moveTo>
                    <a:pt x="475" y="1"/>
                  </a:moveTo>
                  <a:lnTo>
                    <a:pt x="302" y="87"/>
                  </a:lnTo>
                  <a:lnTo>
                    <a:pt x="173" y="216"/>
                  </a:lnTo>
                  <a:lnTo>
                    <a:pt x="43" y="346"/>
                  </a:lnTo>
                  <a:lnTo>
                    <a:pt x="0" y="389"/>
                  </a:lnTo>
                  <a:lnTo>
                    <a:pt x="43" y="475"/>
                  </a:lnTo>
                  <a:lnTo>
                    <a:pt x="173" y="475"/>
                  </a:lnTo>
                  <a:lnTo>
                    <a:pt x="432" y="259"/>
                  </a:lnTo>
                  <a:lnTo>
                    <a:pt x="518" y="216"/>
                  </a:lnTo>
                  <a:lnTo>
                    <a:pt x="647" y="173"/>
                  </a:lnTo>
                  <a:lnTo>
                    <a:pt x="690" y="130"/>
                  </a:lnTo>
                  <a:lnTo>
                    <a:pt x="733" y="87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3"/>
            <p:cNvSpPr/>
            <p:nvPr/>
          </p:nvSpPr>
          <p:spPr>
            <a:xfrm>
              <a:off x="2861225" y="2050500"/>
              <a:ext cx="18350" cy="12950"/>
            </a:xfrm>
            <a:custGeom>
              <a:avLst/>
              <a:gdLst/>
              <a:ahLst/>
              <a:cxnLst/>
              <a:rect l="l" t="t" r="r" b="b"/>
              <a:pathLst>
                <a:path w="734" h="518" extrusionOk="0">
                  <a:moveTo>
                    <a:pt x="647" y="0"/>
                  </a:moveTo>
                  <a:lnTo>
                    <a:pt x="475" y="43"/>
                  </a:lnTo>
                  <a:lnTo>
                    <a:pt x="346" y="86"/>
                  </a:lnTo>
                  <a:lnTo>
                    <a:pt x="173" y="216"/>
                  </a:lnTo>
                  <a:lnTo>
                    <a:pt x="44" y="345"/>
                  </a:lnTo>
                  <a:lnTo>
                    <a:pt x="1" y="388"/>
                  </a:lnTo>
                  <a:lnTo>
                    <a:pt x="44" y="475"/>
                  </a:lnTo>
                  <a:lnTo>
                    <a:pt x="130" y="518"/>
                  </a:lnTo>
                  <a:lnTo>
                    <a:pt x="173" y="475"/>
                  </a:lnTo>
                  <a:lnTo>
                    <a:pt x="432" y="259"/>
                  </a:lnTo>
                  <a:lnTo>
                    <a:pt x="561" y="216"/>
                  </a:lnTo>
                  <a:lnTo>
                    <a:pt x="647" y="173"/>
                  </a:lnTo>
                  <a:lnTo>
                    <a:pt x="734" y="173"/>
                  </a:lnTo>
                  <a:lnTo>
                    <a:pt x="734" y="86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3"/>
            <p:cNvSpPr/>
            <p:nvPr/>
          </p:nvSpPr>
          <p:spPr>
            <a:xfrm>
              <a:off x="3583575" y="2214375"/>
              <a:ext cx="14050" cy="465775"/>
            </a:xfrm>
            <a:custGeom>
              <a:avLst/>
              <a:gdLst/>
              <a:ahLst/>
              <a:cxnLst/>
              <a:rect l="l" t="t" r="r" b="b"/>
              <a:pathLst>
                <a:path w="562" h="18631" extrusionOk="0">
                  <a:moveTo>
                    <a:pt x="130" y="0"/>
                  </a:moveTo>
                  <a:lnTo>
                    <a:pt x="44" y="43"/>
                  </a:lnTo>
                  <a:lnTo>
                    <a:pt x="1" y="130"/>
                  </a:lnTo>
                  <a:lnTo>
                    <a:pt x="303" y="18458"/>
                  </a:lnTo>
                  <a:lnTo>
                    <a:pt x="346" y="18587"/>
                  </a:lnTo>
                  <a:lnTo>
                    <a:pt x="432" y="18630"/>
                  </a:lnTo>
                  <a:lnTo>
                    <a:pt x="518" y="18587"/>
                  </a:lnTo>
                  <a:lnTo>
                    <a:pt x="561" y="18458"/>
                  </a:lnTo>
                  <a:lnTo>
                    <a:pt x="303" y="130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3"/>
            <p:cNvSpPr/>
            <p:nvPr/>
          </p:nvSpPr>
          <p:spPr>
            <a:xfrm>
              <a:off x="3819700" y="2205750"/>
              <a:ext cx="113225" cy="531550"/>
            </a:xfrm>
            <a:custGeom>
              <a:avLst/>
              <a:gdLst/>
              <a:ahLst/>
              <a:cxnLst/>
              <a:rect l="l" t="t" r="r" b="b"/>
              <a:pathLst>
                <a:path w="4529" h="21262" extrusionOk="0">
                  <a:moveTo>
                    <a:pt x="86" y="0"/>
                  </a:moveTo>
                  <a:lnTo>
                    <a:pt x="0" y="43"/>
                  </a:lnTo>
                  <a:lnTo>
                    <a:pt x="0" y="130"/>
                  </a:lnTo>
                  <a:lnTo>
                    <a:pt x="4270" y="21175"/>
                  </a:lnTo>
                  <a:lnTo>
                    <a:pt x="4313" y="21261"/>
                  </a:lnTo>
                  <a:lnTo>
                    <a:pt x="4442" y="21261"/>
                  </a:lnTo>
                  <a:lnTo>
                    <a:pt x="4528" y="21218"/>
                  </a:lnTo>
                  <a:lnTo>
                    <a:pt x="4528" y="21132"/>
                  </a:lnTo>
                  <a:lnTo>
                    <a:pt x="259" y="8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3"/>
            <p:cNvSpPr/>
            <p:nvPr/>
          </p:nvSpPr>
          <p:spPr>
            <a:xfrm>
              <a:off x="3338850" y="2200350"/>
              <a:ext cx="117525" cy="536950"/>
            </a:xfrm>
            <a:custGeom>
              <a:avLst/>
              <a:gdLst/>
              <a:ahLst/>
              <a:cxnLst/>
              <a:rect l="l" t="t" r="r" b="b"/>
              <a:pathLst>
                <a:path w="4701" h="21478" extrusionOk="0">
                  <a:moveTo>
                    <a:pt x="4485" y="1"/>
                  </a:moveTo>
                  <a:lnTo>
                    <a:pt x="4442" y="87"/>
                  </a:lnTo>
                  <a:lnTo>
                    <a:pt x="0" y="21305"/>
                  </a:lnTo>
                  <a:lnTo>
                    <a:pt x="0" y="21391"/>
                  </a:lnTo>
                  <a:lnTo>
                    <a:pt x="86" y="21477"/>
                  </a:lnTo>
                  <a:lnTo>
                    <a:pt x="216" y="21434"/>
                  </a:lnTo>
                  <a:lnTo>
                    <a:pt x="259" y="21348"/>
                  </a:lnTo>
                  <a:lnTo>
                    <a:pt x="4701" y="173"/>
                  </a:lnTo>
                  <a:lnTo>
                    <a:pt x="4701" y="44"/>
                  </a:lnTo>
                  <a:lnTo>
                    <a:pt x="4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3"/>
            <p:cNvSpPr/>
            <p:nvPr/>
          </p:nvSpPr>
          <p:spPr>
            <a:xfrm>
              <a:off x="3288175" y="2102250"/>
              <a:ext cx="698650" cy="115375"/>
            </a:xfrm>
            <a:custGeom>
              <a:avLst/>
              <a:gdLst/>
              <a:ahLst/>
              <a:cxnLst/>
              <a:rect l="l" t="t" r="r" b="b"/>
              <a:pathLst>
                <a:path w="27946" h="4615" extrusionOk="0">
                  <a:moveTo>
                    <a:pt x="0" y="2200"/>
                  </a:moveTo>
                  <a:lnTo>
                    <a:pt x="0" y="2200"/>
                  </a:lnTo>
                  <a:lnTo>
                    <a:pt x="388" y="2415"/>
                  </a:lnTo>
                  <a:lnTo>
                    <a:pt x="820" y="2631"/>
                  </a:lnTo>
                  <a:lnTo>
                    <a:pt x="1337" y="2846"/>
                  </a:lnTo>
                  <a:lnTo>
                    <a:pt x="1941" y="3062"/>
                  </a:lnTo>
                  <a:lnTo>
                    <a:pt x="2631" y="3278"/>
                  </a:lnTo>
                  <a:lnTo>
                    <a:pt x="3364" y="3450"/>
                  </a:lnTo>
                  <a:lnTo>
                    <a:pt x="5046" y="3795"/>
                  </a:lnTo>
                  <a:lnTo>
                    <a:pt x="6857" y="4097"/>
                  </a:lnTo>
                  <a:lnTo>
                    <a:pt x="8884" y="4313"/>
                  </a:lnTo>
                  <a:lnTo>
                    <a:pt x="10954" y="4485"/>
                  </a:lnTo>
                  <a:lnTo>
                    <a:pt x="13154" y="4615"/>
                  </a:lnTo>
                  <a:lnTo>
                    <a:pt x="15353" y="4615"/>
                  </a:lnTo>
                  <a:lnTo>
                    <a:pt x="17509" y="4571"/>
                  </a:lnTo>
                  <a:lnTo>
                    <a:pt x="19665" y="4442"/>
                  </a:lnTo>
                  <a:lnTo>
                    <a:pt x="20701" y="4313"/>
                  </a:lnTo>
                  <a:lnTo>
                    <a:pt x="21692" y="4183"/>
                  </a:lnTo>
                  <a:lnTo>
                    <a:pt x="22641" y="4054"/>
                  </a:lnTo>
                  <a:lnTo>
                    <a:pt x="23547" y="3881"/>
                  </a:lnTo>
                  <a:lnTo>
                    <a:pt x="24452" y="3666"/>
                  </a:lnTo>
                  <a:lnTo>
                    <a:pt x="25272" y="3407"/>
                  </a:lnTo>
                  <a:lnTo>
                    <a:pt x="26005" y="3148"/>
                  </a:lnTo>
                  <a:lnTo>
                    <a:pt x="26738" y="2846"/>
                  </a:lnTo>
                  <a:lnTo>
                    <a:pt x="27342" y="2545"/>
                  </a:lnTo>
                  <a:lnTo>
                    <a:pt x="27946" y="2200"/>
                  </a:lnTo>
                  <a:lnTo>
                    <a:pt x="27946" y="2200"/>
                  </a:lnTo>
                  <a:lnTo>
                    <a:pt x="27169" y="1941"/>
                  </a:lnTo>
                  <a:lnTo>
                    <a:pt x="26350" y="1682"/>
                  </a:lnTo>
                  <a:lnTo>
                    <a:pt x="24625" y="1208"/>
                  </a:lnTo>
                  <a:lnTo>
                    <a:pt x="22771" y="863"/>
                  </a:lnTo>
                  <a:lnTo>
                    <a:pt x="20830" y="518"/>
                  </a:lnTo>
                  <a:lnTo>
                    <a:pt x="18803" y="302"/>
                  </a:lnTo>
                  <a:lnTo>
                    <a:pt x="16776" y="130"/>
                  </a:lnTo>
                  <a:lnTo>
                    <a:pt x="14706" y="43"/>
                  </a:lnTo>
                  <a:lnTo>
                    <a:pt x="12636" y="0"/>
                  </a:lnTo>
                  <a:lnTo>
                    <a:pt x="10652" y="43"/>
                  </a:lnTo>
                  <a:lnTo>
                    <a:pt x="8712" y="130"/>
                  </a:lnTo>
                  <a:lnTo>
                    <a:pt x="6857" y="302"/>
                  </a:lnTo>
                  <a:lnTo>
                    <a:pt x="5132" y="561"/>
                  </a:lnTo>
                  <a:lnTo>
                    <a:pt x="3580" y="863"/>
                  </a:lnTo>
                  <a:lnTo>
                    <a:pt x="2847" y="1035"/>
                  </a:lnTo>
                  <a:lnTo>
                    <a:pt x="2200" y="1251"/>
                  </a:lnTo>
                  <a:lnTo>
                    <a:pt x="1553" y="1466"/>
                  </a:lnTo>
                  <a:lnTo>
                    <a:pt x="992" y="1682"/>
                  </a:lnTo>
                  <a:lnTo>
                    <a:pt x="475" y="1941"/>
                  </a:lnTo>
                  <a:lnTo>
                    <a:pt x="0" y="2200"/>
                  </a:lnTo>
                  <a:lnTo>
                    <a:pt x="0" y="22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3"/>
            <p:cNvSpPr/>
            <p:nvPr/>
          </p:nvSpPr>
          <p:spPr>
            <a:xfrm>
              <a:off x="3283850" y="2100075"/>
              <a:ext cx="707300" cy="120775"/>
            </a:xfrm>
            <a:custGeom>
              <a:avLst/>
              <a:gdLst/>
              <a:ahLst/>
              <a:cxnLst/>
              <a:rect l="l" t="t" r="r" b="b"/>
              <a:pathLst>
                <a:path w="28292" h="4831" extrusionOk="0">
                  <a:moveTo>
                    <a:pt x="12938" y="173"/>
                  </a:moveTo>
                  <a:lnTo>
                    <a:pt x="14922" y="217"/>
                  </a:lnTo>
                  <a:lnTo>
                    <a:pt x="16949" y="303"/>
                  </a:lnTo>
                  <a:lnTo>
                    <a:pt x="18976" y="475"/>
                  </a:lnTo>
                  <a:lnTo>
                    <a:pt x="20917" y="691"/>
                  </a:lnTo>
                  <a:lnTo>
                    <a:pt x="22814" y="993"/>
                  </a:lnTo>
                  <a:lnTo>
                    <a:pt x="24625" y="1381"/>
                  </a:lnTo>
                  <a:lnTo>
                    <a:pt x="26350" y="1812"/>
                  </a:lnTo>
                  <a:lnTo>
                    <a:pt x="27127" y="2028"/>
                  </a:lnTo>
                  <a:lnTo>
                    <a:pt x="27903" y="2287"/>
                  </a:lnTo>
                  <a:lnTo>
                    <a:pt x="27385" y="2588"/>
                  </a:lnTo>
                  <a:lnTo>
                    <a:pt x="26825" y="2890"/>
                  </a:lnTo>
                  <a:lnTo>
                    <a:pt x="26178" y="3149"/>
                  </a:lnTo>
                  <a:lnTo>
                    <a:pt x="25488" y="3365"/>
                  </a:lnTo>
                  <a:lnTo>
                    <a:pt x="24755" y="3623"/>
                  </a:lnTo>
                  <a:lnTo>
                    <a:pt x="23935" y="3796"/>
                  </a:lnTo>
                  <a:lnTo>
                    <a:pt x="23073" y="3968"/>
                  </a:lnTo>
                  <a:lnTo>
                    <a:pt x="22167" y="4141"/>
                  </a:lnTo>
                  <a:lnTo>
                    <a:pt x="21219" y="4270"/>
                  </a:lnTo>
                  <a:lnTo>
                    <a:pt x="20183" y="4400"/>
                  </a:lnTo>
                  <a:lnTo>
                    <a:pt x="19148" y="4486"/>
                  </a:lnTo>
                  <a:lnTo>
                    <a:pt x="18070" y="4572"/>
                  </a:lnTo>
                  <a:lnTo>
                    <a:pt x="15742" y="4615"/>
                  </a:lnTo>
                  <a:lnTo>
                    <a:pt x="13327" y="4615"/>
                  </a:lnTo>
                  <a:lnTo>
                    <a:pt x="11170" y="4486"/>
                  </a:lnTo>
                  <a:lnTo>
                    <a:pt x="9100" y="4313"/>
                  </a:lnTo>
                  <a:lnTo>
                    <a:pt x="7116" y="4098"/>
                  </a:lnTo>
                  <a:lnTo>
                    <a:pt x="5348" y="3796"/>
                  </a:lnTo>
                  <a:lnTo>
                    <a:pt x="3710" y="3494"/>
                  </a:lnTo>
                  <a:lnTo>
                    <a:pt x="2330" y="3106"/>
                  </a:lnTo>
                  <a:lnTo>
                    <a:pt x="1726" y="2933"/>
                  </a:lnTo>
                  <a:lnTo>
                    <a:pt x="1165" y="2718"/>
                  </a:lnTo>
                  <a:lnTo>
                    <a:pt x="734" y="2502"/>
                  </a:lnTo>
                  <a:lnTo>
                    <a:pt x="346" y="2287"/>
                  </a:lnTo>
                  <a:lnTo>
                    <a:pt x="820" y="2028"/>
                  </a:lnTo>
                  <a:lnTo>
                    <a:pt x="1338" y="1769"/>
                  </a:lnTo>
                  <a:lnTo>
                    <a:pt x="1941" y="1553"/>
                  </a:lnTo>
                  <a:lnTo>
                    <a:pt x="2545" y="1338"/>
                  </a:lnTo>
                  <a:lnTo>
                    <a:pt x="3235" y="1165"/>
                  </a:lnTo>
                  <a:lnTo>
                    <a:pt x="3968" y="993"/>
                  </a:lnTo>
                  <a:lnTo>
                    <a:pt x="5521" y="691"/>
                  </a:lnTo>
                  <a:lnTo>
                    <a:pt x="7246" y="475"/>
                  </a:lnTo>
                  <a:lnTo>
                    <a:pt x="9057" y="303"/>
                  </a:lnTo>
                  <a:lnTo>
                    <a:pt x="10955" y="217"/>
                  </a:lnTo>
                  <a:lnTo>
                    <a:pt x="12938" y="173"/>
                  </a:lnTo>
                  <a:close/>
                  <a:moveTo>
                    <a:pt x="12895" y="1"/>
                  </a:moveTo>
                  <a:lnTo>
                    <a:pt x="10868" y="44"/>
                  </a:lnTo>
                  <a:lnTo>
                    <a:pt x="8928" y="130"/>
                  </a:lnTo>
                  <a:lnTo>
                    <a:pt x="7073" y="303"/>
                  </a:lnTo>
                  <a:lnTo>
                    <a:pt x="5348" y="562"/>
                  </a:lnTo>
                  <a:lnTo>
                    <a:pt x="3753" y="863"/>
                  </a:lnTo>
                  <a:lnTo>
                    <a:pt x="3020" y="1036"/>
                  </a:lnTo>
                  <a:lnTo>
                    <a:pt x="2330" y="1252"/>
                  </a:lnTo>
                  <a:lnTo>
                    <a:pt x="1726" y="1467"/>
                  </a:lnTo>
                  <a:lnTo>
                    <a:pt x="1122" y="1683"/>
                  </a:lnTo>
                  <a:lnTo>
                    <a:pt x="604" y="1942"/>
                  </a:lnTo>
                  <a:lnTo>
                    <a:pt x="130" y="2200"/>
                  </a:lnTo>
                  <a:lnTo>
                    <a:pt x="1" y="2287"/>
                  </a:lnTo>
                  <a:lnTo>
                    <a:pt x="130" y="2373"/>
                  </a:lnTo>
                  <a:lnTo>
                    <a:pt x="475" y="2588"/>
                  </a:lnTo>
                  <a:lnTo>
                    <a:pt x="949" y="2804"/>
                  </a:lnTo>
                  <a:lnTo>
                    <a:pt x="1467" y="3020"/>
                  </a:lnTo>
                  <a:lnTo>
                    <a:pt x="2071" y="3235"/>
                  </a:lnTo>
                  <a:lnTo>
                    <a:pt x="2718" y="3451"/>
                  </a:lnTo>
                  <a:lnTo>
                    <a:pt x="3451" y="3623"/>
                  </a:lnTo>
                  <a:lnTo>
                    <a:pt x="5090" y="3968"/>
                  </a:lnTo>
                  <a:lnTo>
                    <a:pt x="6944" y="4270"/>
                  </a:lnTo>
                  <a:lnTo>
                    <a:pt x="8928" y="4529"/>
                  </a:lnTo>
                  <a:lnTo>
                    <a:pt x="11084" y="4702"/>
                  </a:lnTo>
                  <a:lnTo>
                    <a:pt x="13327" y="4788"/>
                  </a:lnTo>
                  <a:lnTo>
                    <a:pt x="15181" y="4831"/>
                  </a:lnTo>
                  <a:lnTo>
                    <a:pt x="17380" y="4788"/>
                  </a:lnTo>
                  <a:lnTo>
                    <a:pt x="19407" y="4658"/>
                  </a:lnTo>
                  <a:lnTo>
                    <a:pt x="21305" y="4443"/>
                  </a:lnTo>
                  <a:lnTo>
                    <a:pt x="23073" y="4184"/>
                  </a:lnTo>
                  <a:lnTo>
                    <a:pt x="23892" y="4012"/>
                  </a:lnTo>
                  <a:lnTo>
                    <a:pt x="24625" y="3839"/>
                  </a:lnTo>
                  <a:lnTo>
                    <a:pt x="25359" y="3623"/>
                  </a:lnTo>
                  <a:lnTo>
                    <a:pt x="26005" y="3408"/>
                  </a:lnTo>
                  <a:lnTo>
                    <a:pt x="26652" y="3149"/>
                  </a:lnTo>
                  <a:lnTo>
                    <a:pt x="27213" y="2890"/>
                  </a:lnTo>
                  <a:lnTo>
                    <a:pt x="27687" y="2632"/>
                  </a:lnTo>
                  <a:lnTo>
                    <a:pt x="28162" y="2373"/>
                  </a:lnTo>
                  <a:lnTo>
                    <a:pt x="28291" y="2243"/>
                  </a:lnTo>
                  <a:lnTo>
                    <a:pt x="28119" y="2200"/>
                  </a:lnTo>
                  <a:lnTo>
                    <a:pt x="27385" y="1942"/>
                  </a:lnTo>
                  <a:lnTo>
                    <a:pt x="26566" y="1683"/>
                  </a:lnTo>
                  <a:lnTo>
                    <a:pt x="24841" y="1208"/>
                  </a:lnTo>
                  <a:lnTo>
                    <a:pt x="22987" y="863"/>
                  </a:lnTo>
                  <a:lnTo>
                    <a:pt x="21046" y="518"/>
                  </a:lnTo>
                  <a:lnTo>
                    <a:pt x="19062" y="303"/>
                  </a:lnTo>
                  <a:lnTo>
                    <a:pt x="16992" y="130"/>
                  </a:lnTo>
                  <a:lnTo>
                    <a:pt x="14922" y="44"/>
                  </a:lnTo>
                  <a:lnTo>
                    <a:pt x="12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73"/>
            <p:cNvSpPr/>
            <p:nvPr/>
          </p:nvSpPr>
          <p:spPr>
            <a:xfrm>
              <a:off x="3286000" y="2155075"/>
              <a:ext cx="702975" cy="66875"/>
            </a:xfrm>
            <a:custGeom>
              <a:avLst/>
              <a:gdLst/>
              <a:ahLst/>
              <a:cxnLst/>
              <a:rect l="l" t="t" r="r" b="b"/>
              <a:pathLst>
                <a:path w="28119" h="2675" extrusionOk="0">
                  <a:moveTo>
                    <a:pt x="87" y="0"/>
                  </a:moveTo>
                  <a:lnTo>
                    <a:pt x="1" y="43"/>
                  </a:lnTo>
                  <a:lnTo>
                    <a:pt x="1" y="87"/>
                  </a:lnTo>
                  <a:lnTo>
                    <a:pt x="44" y="173"/>
                  </a:lnTo>
                  <a:lnTo>
                    <a:pt x="648" y="432"/>
                  </a:lnTo>
                  <a:lnTo>
                    <a:pt x="1295" y="690"/>
                  </a:lnTo>
                  <a:lnTo>
                    <a:pt x="2028" y="949"/>
                  </a:lnTo>
                  <a:lnTo>
                    <a:pt x="2804" y="1208"/>
                  </a:lnTo>
                  <a:lnTo>
                    <a:pt x="3624" y="1423"/>
                  </a:lnTo>
                  <a:lnTo>
                    <a:pt x="4529" y="1639"/>
                  </a:lnTo>
                  <a:lnTo>
                    <a:pt x="6427" y="1984"/>
                  </a:lnTo>
                  <a:lnTo>
                    <a:pt x="8454" y="2286"/>
                  </a:lnTo>
                  <a:lnTo>
                    <a:pt x="10567" y="2502"/>
                  </a:lnTo>
                  <a:lnTo>
                    <a:pt x="12809" y="2631"/>
                  </a:lnTo>
                  <a:lnTo>
                    <a:pt x="15009" y="2674"/>
                  </a:lnTo>
                  <a:lnTo>
                    <a:pt x="16949" y="2674"/>
                  </a:lnTo>
                  <a:lnTo>
                    <a:pt x="18804" y="2545"/>
                  </a:lnTo>
                  <a:lnTo>
                    <a:pt x="20615" y="2372"/>
                  </a:lnTo>
                  <a:lnTo>
                    <a:pt x="22383" y="2113"/>
                  </a:lnTo>
                  <a:lnTo>
                    <a:pt x="23203" y="1941"/>
                  </a:lnTo>
                  <a:lnTo>
                    <a:pt x="24022" y="1725"/>
                  </a:lnTo>
                  <a:lnTo>
                    <a:pt x="24798" y="1553"/>
                  </a:lnTo>
                  <a:lnTo>
                    <a:pt x="25531" y="1294"/>
                  </a:lnTo>
                  <a:lnTo>
                    <a:pt x="26221" y="1035"/>
                  </a:lnTo>
                  <a:lnTo>
                    <a:pt x="26868" y="777"/>
                  </a:lnTo>
                  <a:lnTo>
                    <a:pt x="27515" y="475"/>
                  </a:lnTo>
                  <a:lnTo>
                    <a:pt x="28076" y="173"/>
                  </a:lnTo>
                  <a:lnTo>
                    <a:pt x="28119" y="87"/>
                  </a:lnTo>
                  <a:lnTo>
                    <a:pt x="28076" y="43"/>
                  </a:lnTo>
                  <a:lnTo>
                    <a:pt x="28033" y="0"/>
                  </a:lnTo>
                  <a:lnTo>
                    <a:pt x="27946" y="0"/>
                  </a:lnTo>
                  <a:lnTo>
                    <a:pt x="27386" y="302"/>
                  </a:lnTo>
                  <a:lnTo>
                    <a:pt x="26782" y="604"/>
                  </a:lnTo>
                  <a:lnTo>
                    <a:pt x="26135" y="906"/>
                  </a:lnTo>
                  <a:lnTo>
                    <a:pt x="25445" y="1122"/>
                  </a:lnTo>
                  <a:lnTo>
                    <a:pt x="24712" y="1380"/>
                  </a:lnTo>
                  <a:lnTo>
                    <a:pt x="23936" y="1553"/>
                  </a:lnTo>
                  <a:lnTo>
                    <a:pt x="23159" y="1768"/>
                  </a:lnTo>
                  <a:lnTo>
                    <a:pt x="22340" y="1898"/>
                  </a:lnTo>
                  <a:lnTo>
                    <a:pt x="20615" y="2157"/>
                  </a:lnTo>
                  <a:lnTo>
                    <a:pt x="18804" y="2372"/>
                  </a:lnTo>
                  <a:lnTo>
                    <a:pt x="16906" y="2458"/>
                  </a:lnTo>
                  <a:lnTo>
                    <a:pt x="15009" y="2502"/>
                  </a:lnTo>
                  <a:lnTo>
                    <a:pt x="12809" y="2458"/>
                  </a:lnTo>
                  <a:lnTo>
                    <a:pt x="10610" y="2329"/>
                  </a:lnTo>
                  <a:lnTo>
                    <a:pt x="8497" y="2113"/>
                  </a:lnTo>
                  <a:lnTo>
                    <a:pt x="6470" y="1812"/>
                  </a:lnTo>
                  <a:lnTo>
                    <a:pt x="4572" y="1467"/>
                  </a:lnTo>
                  <a:lnTo>
                    <a:pt x="3710" y="1251"/>
                  </a:lnTo>
                  <a:lnTo>
                    <a:pt x="2847" y="1035"/>
                  </a:lnTo>
                  <a:lnTo>
                    <a:pt x="2114" y="777"/>
                  </a:lnTo>
                  <a:lnTo>
                    <a:pt x="1381" y="518"/>
                  </a:lnTo>
                  <a:lnTo>
                    <a:pt x="734" y="25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73"/>
            <p:cNvSpPr/>
            <p:nvPr/>
          </p:nvSpPr>
          <p:spPr>
            <a:xfrm>
              <a:off x="3346400" y="2050500"/>
              <a:ext cx="133700" cy="99200"/>
            </a:xfrm>
            <a:custGeom>
              <a:avLst/>
              <a:gdLst/>
              <a:ahLst/>
              <a:cxnLst/>
              <a:rect l="l" t="t" r="r" b="b"/>
              <a:pathLst>
                <a:path w="5348" h="3968" extrusionOk="0">
                  <a:moveTo>
                    <a:pt x="534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3" y="733"/>
                  </a:lnTo>
                  <a:lnTo>
                    <a:pt x="129" y="1423"/>
                  </a:lnTo>
                  <a:lnTo>
                    <a:pt x="259" y="2027"/>
                  </a:lnTo>
                  <a:lnTo>
                    <a:pt x="431" y="2545"/>
                  </a:lnTo>
                  <a:lnTo>
                    <a:pt x="647" y="3019"/>
                  </a:lnTo>
                  <a:lnTo>
                    <a:pt x="906" y="3407"/>
                  </a:lnTo>
                  <a:lnTo>
                    <a:pt x="1208" y="3709"/>
                  </a:lnTo>
                  <a:lnTo>
                    <a:pt x="1509" y="3968"/>
                  </a:lnTo>
                  <a:lnTo>
                    <a:pt x="3709" y="3968"/>
                  </a:lnTo>
                  <a:lnTo>
                    <a:pt x="3709" y="3968"/>
                  </a:lnTo>
                  <a:lnTo>
                    <a:pt x="4011" y="3709"/>
                  </a:lnTo>
                  <a:lnTo>
                    <a:pt x="4313" y="3364"/>
                  </a:lnTo>
                  <a:lnTo>
                    <a:pt x="4614" y="2976"/>
                  </a:lnTo>
                  <a:lnTo>
                    <a:pt x="4873" y="2545"/>
                  </a:lnTo>
                  <a:lnTo>
                    <a:pt x="5046" y="1984"/>
                  </a:lnTo>
                  <a:lnTo>
                    <a:pt x="5218" y="1423"/>
                  </a:lnTo>
                  <a:lnTo>
                    <a:pt x="5304" y="733"/>
                  </a:lnTo>
                  <a:lnTo>
                    <a:pt x="5348" y="0"/>
                  </a:lnTo>
                  <a:lnTo>
                    <a:pt x="5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73"/>
            <p:cNvSpPr/>
            <p:nvPr/>
          </p:nvSpPr>
          <p:spPr>
            <a:xfrm>
              <a:off x="3346400" y="2050500"/>
              <a:ext cx="52850" cy="99200"/>
            </a:xfrm>
            <a:custGeom>
              <a:avLst/>
              <a:gdLst/>
              <a:ahLst/>
              <a:cxnLst/>
              <a:rect l="l" t="t" r="r" b="b"/>
              <a:pathLst>
                <a:path w="2114" h="3968" extrusionOk="0">
                  <a:moveTo>
                    <a:pt x="211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3" y="733"/>
                  </a:lnTo>
                  <a:lnTo>
                    <a:pt x="129" y="1423"/>
                  </a:lnTo>
                  <a:lnTo>
                    <a:pt x="259" y="2027"/>
                  </a:lnTo>
                  <a:lnTo>
                    <a:pt x="431" y="2545"/>
                  </a:lnTo>
                  <a:lnTo>
                    <a:pt x="647" y="3019"/>
                  </a:lnTo>
                  <a:lnTo>
                    <a:pt x="906" y="3407"/>
                  </a:lnTo>
                  <a:lnTo>
                    <a:pt x="1208" y="3709"/>
                  </a:lnTo>
                  <a:lnTo>
                    <a:pt x="1509" y="3968"/>
                  </a:lnTo>
                  <a:lnTo>
                    <a:pt x="2113" y="3968"/>
                  </a:lnTo>
                  <a:lnTo>
                    <a:pt x="2113" y="0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73"/>
            <p:cNvSpPr/>
            <p:nvPr/>
          </p:nvSpPr>
          <p:spPr>
            <a:xfrm>
              <a:off x="3311875" y="2059125"/>
              <a:ext cx="81975" cy="81950"/>
            </a:xfrm>
            <a:custGeom>
              <a:avLst/>
              <a:gdLst/>
              <a:ahLst/>
              <a:cxnLst/>
              <a:rect l="l" t="t" r="r" b="b"/>
              <a:pathLst>
                <a:path w="3279" h="3278" extrusionOk="0">
                  <a:moveTo>
                    <a:pt x="1855" y="475"/>
                  </a:moveTo>
                  <a:lnTo>
                    <a:pt x="2071" y="561"/>
                  </a:lnTo>
                  <a:lnTo>
                    <a:pt x="2287" y="690"/>
                  </a:lnTo>
                  <a:lnTo>
                    <a:pt x="2459" y="820"/>
                  </a:lnTo>
                  <a:lnTo>
                    <a:pt x="2589" y="992"/>
                  </a:lnTo>
                  <a:lnTo>
                    <a:pt x="2718" y="1165"/>
                  </a:lnTo>
                  <a:lnTo>
                    <a:pt x="2761" y="1380"/>
                  </a:lnTo>
                  <a:lnTo>
                    <a:pt x="2804" y="1639"/>
                  </a:lnTo>
                  <a:lnTo>
                    <a:pt x="2761" y="1855"/>
                  </a:lnTo>
                  <a:lnTo>
                    <a:pt x="2718" y="2070"/>
                  </a:lnTo>
                  <a:lnTo>
                    <a:pt x="2589" y="2286"/>
                  </a:lnTo>
                  <a:lnTo>
                    <a:pt x="2459" y="2458"/>
                  </a:lnTo>
                  <a:lnTo>
                    <a:pt x="2287" y="2588"/>
                  </a:lnTo>
                  <a:lnTo>
                    <a:pt x="2071" y="2717"/>
                  </a:lnTo>
                  <a:lnTo>
                    <a:pt x="1855" y="2760"/>
                  </a:lnTo>
                  <a:lnTo>
                    <a:pt x="1640" y="2803"/>
                  </a:lnTo>
                  <a:lnTo>
                    <a:pt x="1381" y="2760"/>
                  </a:lnTo>
                  <a:lnTo>
                    <a:pt x="1165" y="2717"/>
                  </a:lnTo>
                  <a:lnTo>
                    <a:pt x="993" y="2588"/>
                  </a:lnTo>
                  <a:lnTo>
                    <a:pt x="820" y="2458"/>
                  </a:lnTo>
                  <a:lnTo>
                    <a:pt x="648" y="2286"/>
                  </a:lnTo>
                  <a:lnTo>
                    <a:pt x="562" y="2070"/>
                  </a:lnTo>
                  <a:lnTo>
                    <a:pt x="475" y="1855"/>
                  </a:lnTo>
                  <a:lnTo>
                    <a:pt x="475" y="1639"/>
                  </a:lnTo>
                  <a:lnTo>
                    <a:pt x="475" y="1380"/>
                  </a:lnTo>
                  <a:lnTo>
                    <a:pt x="562" y="1165"/>
                  </a:lnTo>
                  <a:lnTo>
                    <a:pt x="648" y="992"/>
                  </a:lnTo>
                  <a:lnTo>
                    <a:pt x="820" y="820"/>
                  </a:lnTo>
                  <a:lnTo>
                    <a:pt x="993" y="690"/>
                  </a:lnTo>
                  <a:lnTo>
                    <a:pt x="1165" y="561"/>
                  </a:lnTo>
                  <a:lnTo>
                    <a:pt x="1381" y="475"/>
                  </a:lnTo>
                  <a:close/>
                  <a:moveTo>
                    <a:pt x="1640" y="0"/>
                  </a:moveTo>
                  <a:lnTo>
                    <a:pt x="1295" y="43"/>
                  </a:lnTo>
                  <a:lnTo>
                    <a:pt x="993" y="130"/>
                  </a:lnTo>
                  <a:lnTo>
                    <a:pt x="734" y="259"/>
                  </a:lnTo>
                  <a:lnTo>
                    <a:pt x="475" y="475"/>
                  </a:lnTo>
                  <a:lnTo>
                    <a:pt x="260" y="733"/>
                  </a:lnTo>
                  <a:lnTo>
                    <a:pt x="130" y="992"/>
                  </a:lnTo>
                  <a:lnTo>
                    <a:pt x="44" y="1294"/>
                  </a:lnTo>
                  <a:lnTo>
                    <a:pt x="1" y="1639"/>
                  </a:lnTo>
                  <a:lnTo>
                    <a:pt x="44" y="1984"/>
                  </a:lnTo>
                  <a:lnTo>
                    <a:pt x="130" y="2286"/>
                  </a:lnTo>
                  <a:lnTo>
                    <a:pt x="260" y="2545"/>
                  </a:lnTo>
                  <a:lnTo>
                    <a:pt x="475" y="2803"/>
                  </a:lnTo>
                  <a:lnTo>
                    <a:pt x="734" y="2976"/>
                  </a:lnTo>
                  <a:lnTo>
                    <a:pt x="993" y="3148"/>
                  </a:lnTo>
                  <a:lnTo>
                    <a:pt x="1295" y="3235"/>
                  </a:lnTo>
                  <a:lnTo>
                    <a:pt x="1640" y="3278"/>
                  </a:lnTo>
                  <a:lnTo>
                    <a:pt x="1942" y="3235"/>
                  </a:lnTo>
                  <a:lnTo>
                    <a:pt x="2287" y="3148"/>
                  </a:lnTo>
                  <a:lnTo>
                    <a:pt x="2545" y="2976"/>
                  </a:lnTo>
                  <a:lnTo>
                    <a:pt x="2804" y="2803"/>
                  </a:lnTo>
                  <a:lnTo>
                    <a:pt x="2977" y="2545"/>
                  </a:lnTo>
                  <a:lnTo>
                    <a:pt x="3149" y="2286"/>
                  </a:lnTo>
                  <a:lnTo>
                    <a:pt x="3235" y="1984"/>
                  </a:lnTo>
                  <a:lnTo>
                    <a:pt x="3279" y="1639"/>
                  </a:lnTo>
                  <a:lnTo>
                    <a:pt x="3235" y="1294"/>
                  </a:lnTo>
                  <a:lnTo>
                    <a:pt x="3149" y="992"/>
                  </a:lnTo>
                  <a:lnTo>
                    <a:pt x="2977" y="733"/>
                  </a:lnTo>
                  <a:lnTo>
                    <a:pt x="2804" y="475"/>
                  </a:lnTo>
                  <a:lnTo>
                    <a:pt x="2545" y="259"/>
                  </a:lnTo>
                  <a:lnTo>
                    <a:pt x="2287" y="130"/>
                  </a:lnTo>
                  <a:lnTo>
                    <a:pt x="1942" y="43"/>
                  </a:lnTo>
                  <a:lnTo>
                    <a:pt x="1640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73"/>
            <p:cNvSpPr/>
            <p:nvPr/>
          </p:nvSpPr>
          <p:spPr>
            <a:xfrm>
              <a:off x="3346400" y="2044025"/>
              <a:ext cx="133700" cy="15125"/>
            </a:xfrm>
            <a:custGeom>
              <a:avLst/>
              <a:gdLst/>
              <a:ahLst/>
              <a:cxnLst/>
              <a:rect l="l" t="t" r="r" b="b"/>
              <a:pathLst>
                <a:path w="5348" h="605" extrusionOk="0">
                  <a:moveTo>
                    <a:pt x="5348" y="302"/>
                  </a:moveTo>
                  <a:lnTo>
                    <a:pt x="5348" y="302"/>
                  </a:lnTo>
                  <a:lnTo>
                    <a:pt x="5175" y="345"/>
                  </a:lnTo>
                  <a:lnTo>
                    <a:pt x="4959" y="432"/>
                  </a:lnTo>
                  <a:lnTo>
                    <a:pt x="4356" y="518"/>
                  </a:lnTo>
                  <a:lnTo>
                    <a:pt x="3623" y="561"/>
                  </a:lnTo>
                  <a:lnTo>
                    <a:pt x="2803" y="604"/>
                  </a:lnTo>
                  <a:lnTo>
                    <a:pt x="1984" y="561"/>
                  </a:lnTo>
                  <a:lnTo>
                    <a:pt x="1208" y="518"/>
                  </a:lnTo>
                  <a:lnTo>
                    <a:pt x="518" y="43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474" y="173"/>
                  </a:lnTo>
                  <a:lnTo>
                    <a:pt x="1164" y="87"/>
                  </a:lnTo>
                  <a:lnTo>
                    <a:pt x="1898" y="44"/>
                  </a:lnTo>
                  <a:lnTo>
                    <a:pt x="2717" y="0"/>
                  </a:lnTo>
                  <a:lnTo>
                    <a:pt x="3536" y="44"/>
                  </a:lnTo>
                  <a:lnTo>
                    <a:pt x="4313" y="87"/>
                  </a:lnTo>
                  <a:lnTo>
                    <a:pt x="4916" y="173"/>
                  </a:lnTo>
                  <a:lnTo>
                    <a:pt x="5348" y="302"/>
                  </a:lnTo>
                  <a:lnTo>
                    <a:pt x="5348" y="30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73"/>
            <p:cNvSpPr/>
            <p:nvPr/>
          </p:nvSpPr>
          <p:spPr>
            <a:xfrm>
              <a:off x="3541525" y="2129200"/>
              <a:ext cx="279275" cy="24825"/>
            </a:xfrm>
            <a:custGeom>
              <a:avLst/>
              <a:gdLst/>
              <a:ahLst/>
              <a:cxnLst/>
              <a:rect l="l" t="t" r="r" b="b"/>
              <a:pathLst>
                <a:path w="11171" h="993" extrusionOk="0">
                  <a:moveTo>
                    <a:pt x="11170" y="0"/>
                  </a:moveTo>
                  <a:lnTo>
                    <a:pt x="1" y="0"/>
                  </a:lnTo>
                  <a:lnTo>
                    <a:pt x="1" y="992"/>
                  </a:lnTo>
                  <a:lnTo>
                    <a:pt x="11170" y="992"/>
                  </a:lnTo>
                  <a:lnTo>
                    <a:pt x="11170" y="0"/>
                  </a:lnTo>
                  <a:lnTo>
                    <a:pt x="111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73"/>
            <p:cNvSpPr/>
            <p:nvPr/>
          </p:nvSpPr>
          <p:spPr>
            <a:xfrm>
              <a:off x="3541525" y="2094700"/>
              <a:ext cx="279275" cy="34525"/>
            </a:xfrm>
            <a:custGeom>
              <a:avLst/>
              <a:gdLst/>
              <a:ahLst/>
              <a:cxnLst/>
              <a:rect l="l" t="t" r="r" b="b"/>
              <a:pathLst>
                <a:path w="11171" h="1381" extrusionOk="0">
                  <a:moveTo>
                    <a:pt x="11170" y="1380"/>
                  </a:moveTo>
                  <a:lnTo>
                    <a:pt x="1" y="1380"/>
                  </a:lnTo>
                  <a:lnTo>
                    <a:pt x="1251" y="87"/>
                  </a:lnTo>
                  <a:lnTo>
                    <a:pt x="10351" y="0"/>
                  </a:lnTo>
                  <a:lnTo>
                    <a:pt x="11170" y="1380"/>
                  </a:lnTo>
                  <a:lnTo>
                    <a:pt x="11170" y="1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73"/>
            <p:cNvSpPr/>
            <p:nvPr/>
          </p:nvSpPr>
          <p:spPr>
            <a:xfrm>
              <a:off x="3536150" y="2125950"/>
              <a:ext cx="286800" cy="30225"/>
            </a:xfrm>
            <a:custGeom>
              <a:avLst/>
              <a:gdLst/>
              <a:ahLst/>
              <a:cxnLst/>
              <a:rect l="l" t="t" r="r" b="b"/>
              <a:pathLst>
                <a:path w="11472" h="1209" extrusionOk="0">
                  <a:moveTo>
                    <a:pt x="216" y="1"/>
                  </a:moveTo>
                  <a:lnTo>
                    <a:pt x="173" y="44"/>
                  </a:lnTo>
                  <a:lnTo>
                    <a:pt x="129" y="87"/>
                  </a:lnTo>
                  <a:lnTo>
                    <a:pt x="43" y="389"/>
                  </a:lnTo>
                  <a:lnTo>
                    <a:pt x="0" y="648"/>
                  </a:lnTo>
                  <a:lnTo>
                    <a:pt x="43" y="907"/>
                  </a:lnTo>
                  <a:lnTo>
                    <a:pt x="129" y="1165"/>
                  </a:lnTo>
                  <a:lnTo>
                    <a:pt x="173" y="1208"/>
                  </a:lnTo>
                  <a:lnTo>
                    <a:pt x="11472" y="1208"/>
                  </a:lnTo>
                  <a:lnTo>
                    <a:pt x="11472" y="1122"/>
                  </a:lnTo>
                  <a:lnTo>
                    <a:pt x="11472" y="1079"/>
                  </a:lnTo>
                  <a:lnTo>
                    <a:pt x="11385" y="1036"/>
                  </a:lnTo>
                  <a:lnTo>
                    <a:pt x="259" y="1036"/>
                  </a:lnTo>
                  <a:lnTo>
                    <a:pt x="216" y="863"/>
                  </a:lnTo>
                  <a:lnTo>
                    <a:pt x="173" y="648"/>
                  </a:lnTo>
                  <a:lnTo>
                    <a:pt x="216" y="432"/>
                  </a:lnTo>
                  <a:lnTo>
                    <a:pt x="259" y="217"/>
                  </a:lnTo>
                  <a:lnTo>
                    <a:pt x="11385" y="217"/>
                  </a:lnTo>
                  <a:lnTo>
                    <a:pt x="11472" y="173"/>
                  </a:lnTo>
                  <a:lnTo>
                    <a:pt x="11472" y="130"/>
                  </a:lnTo>
                  <a:lnTo>
                    <a:pt x="11472" y="44"/>
                  </a:lnTo>
                  <a:lnTo>
                    <a:pt x="113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73"/>
            <p:cNvSpPr/>
            <p:nvPr/>
          </p:nvSpPr>
          <p:spPr>
            <a:xfrm>
              <a:off x="3505950" y="2068825"/>
              <a:ext cx="329950" cy="51775"/>
            </a:xfrm>
            <a:custGeom>
              <a:avLst/>
              <a:gdLst/>
              <a:ahLst/>
              <a:cxnLst/>
              <a:rect l="l" t="t" r="r" b="b"/>
              <a:pathLst>
                <a:path w="13198" h="2071" extrusionOk="0">
                  <a:moveTo>
                    <a:pt x="1" y="0"/>
                  </a:moveTo>
                  <a:lnTo>
                    <a:pt x="13197" y="0"/>
                  </a:lnTo>
                  <a:lnTo>
                    <a:pt x="13197" y="2070"/>
                  </a:lnTo>
                  <a:lnTo>
                    <a:pt x="1" y="207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73"/>
            <p:cNvSpPr/>
            <p:nvPr/>
          </p:nvSpPr>
          <p:spPr>
            <a:xfrm>
              <a:off x="3505950" y="2030000"/>
              <a:ext cx="329950" cy="38850"/>
            </a:xfrm>
            <a:custGeom>
              <a:avLst/>
              <a:gdLst/>
              <a:ahLst/>
              <a:cxnLst/>
              <a:rect l="l" t="t" r="r" b="b"/>
              <a:pathLst>
                <a:path w="13198" h="1554" extrusionOk="0">
                  <a:moveTo>
                    <a:pt x="1" y="1553"/>
                  </a:moveTo>
                  <a:lnTo>
                    <a:pt x="13197" y="1553"/>
                  </a:lnTo>
                  <a:lnTo>
                    <a:pt x="12205" y="1"/>
                  </a:lnTo>
                  <a:lnTo>
                    <a:pt x="1165" y="1"/>
                  </a:lnTo>
                  <a:lnTo>
                    <a:pt x="1" y="1553"/>
                  </a:lnTo>
                  <a:lnTo>
                    <a:pt x="1" y="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73"/>
            <p:cNvSpPr/>
            <p:nvPr/>
          </p:nvSpPr>
          <p:spPr>
            <a:xfrm>
              <a:off x="3503800" y="2066675"/>
              <a:ext cx="338550" cy="56075"/>
            </a:xfrm>
            <a:custGeom>
              <a:avLst/>
              <a:gdLst/>
              <a:ahLst/>
              <a:cxnLst/>
              <a:rect l="l" t="t" r="r" b="b"/>
              <a:pathLst>
                <a:path w="13542" h="2243" extrusionOk="0">
                  <a:moveTo>
                    <a:pt x="0" y="0"/>
                  </a:moveTo>
                  <a:lnTo>
                    <a:pt x="0" y="86"/>
                  </a:lnTo>
                  <a:lnTo>
                    <a:pt x="0" y="173"/>
                  </a:lnTo>
                  <a:lnTo>
                    <a:pt x="13240" y="173"/>
                  </a:lnTo>
                  <a:lnTo>
                    <a:pt x="13326" y="690"/>
                  </a:lnTo>
                  <a:lnTo>
                    <a:pt x="13369" y="1164"/>
                  </a:lnTo>
                  <a:lnTo>
                    <a:pt x="13326" y="1596"/>
                  </a:lnTo>
                  <a:lnTo>
                    <a:pt x="13240" y="2027"/>
                  </a:lnTo>
                  <a:lnTo>
                    <a:pt x="87" y="2027"/>
                  </a:lnTo>
                  <a:lnTo>
                    <a:pt x="0" y="2070"/>
                  </a:lnTo>
                  <a:lnTo>
                    <a:pt x="0" y="2156"/>
                  </a:lnTo>
                  <a:lnTo>
                    <a:pt x="0" y="2199"/>
                  </a:lnTo>
                  <a:lnTo>
                    <a:pt x="87" y="2243"/>
                  </a:lnTo>
                  <a:lnTo>
                    <a:pt x="13283" y="2243"/>
                  </a:lnTo>
                  <a:lnTo>
                    <a:pt x="13369" y="2199"/>
                  </a:lnTo>
                  <a:lnTo>
                    <a:pt x="13369" y="2156"/>
                  </a:lnTo>
                  <a:lnTo>
                    <a:pt x="13499" y="1682"/>
                  </a:lnTo>
                  <a:lnTo>
                    <a:pt x="13542" y="1164"/>
                  </a:lnTo>
                  <a:lnTo>
                    <a:pt x="13499" y="647"/>
                  </a:lnTo>
                  <a:lnTo>
                    <a:pt x="13369" y="43"/>
                  </a:lnTo>
                  <a:lnTo>
                    <a:pt x="133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73"/>
            <p:cNvSpPr/>
            <p:nvPr/>
          </p:nvSpPr>
          <p:spPr>
            <a:xfrm>
              <a:off x="3526425" y="1984725"/>
              <a:ext cx="296525" cy="73350"/>
            </a:xfrm>
            <a:custGeom>
              <a:avLst/>
              <a:gdLst/>
              <a:ahLst/>
              <a:cxnLst/>
              <a:rect l="l" t="t" r="r" b="b"/>
              <a:pathLst>
                <a:path w="11861" h="2934" extrusionOk="0">
                  <a:moveTo>
                    <a:pt x="1" y="0"/>
                  </a:moveTo>
                  <a:lnTo>
                    <a:pt x="11861" y="0"/>
                  </a:lnTo>
                  <a:lnTo>
                    <a:pt x="11861" y="2933"/>
                  </a:lnTo>
                  <a:lnTo>
                    <a:pt x="1" y="293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73"/>
            <p:cNvSpPr/>
            <p:nvPr/>
          </p:nvSpPr>
          <p:spPr>
            <a:xfrm>
              <a:off x="3526425" y="1956700"/>
              <a:ext cx="296525" cy="28050"/>
            </a:xfrm>
            <a:custGeom>
              <a:avLst/>
              <a:gdLst/>
              <a:ahLst/>
              <a:cxnLst/>
              <a:rect l="l" t="t" r="r" b="b"/>
              <a:pathLst>
                <a:path w="11861" h="1122" extrusionOk="0">
                  <a:moveTo>
                    <a:pt x="1" y="1121"/>
                  </a:moveTo>
                  <a:lnTo>
                    <a:pt x="11861" y="1121"/>
                  </a:lnTo>
                  <a:lnTo>
                    <a:pt x="10524" y="0"/>
                  </a:lnTo>
                  <a:lnTo>
                    <a:pt x="1036" y="0"/>
                  </a:lnTo>
                  <a:lnTo>
                    <a:pt x="1" y="1121"/>
                  </a:lnTo>
                  <a:lnTo>
                    <a:pt x="1" y="1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73"/>
            <p:cNvSpPr/>
            <p:nvPr/>
          </p:nvSpPr>
          <p:spPr>
            <a:xfrm>
              <a:off x="3524275" y="1982575"/>
              <a:ext cx="304075" cy="77650"/>
            </a:xfrm>
            <a:custGeom>
              <a:avLst/>
              <a:gdLst/>
              <a:ahLst/>
              <a:cxnLst/>
              <a:rect l="l" t="t" r="r" b="b"/>
              <a:pathLst>
                <a:path w="12163" h="3106" extrusionOk="0">
                  <a:moveTo>
                    <a:pt x="44" y="0"/>
                  </a:moveTo>
                  <a:lnTo>
                    <a:pt x="1" y="86"/>
                  </a:lnTo>
                  <a:lnTo>
                    <a:pt x="44" y="130"/>
                  </a:lnTo>
                  <a:lnTo>
                    <a:pt x="87" y="173"/>
                  </a:lnTo>
                  <a:lnTo>
                    <a:pt x="11860" y="173"/>
                  </a:lnTo>
                  <a:lnTo>
                    <a:pt x="11947" y="906"/>
                  </a:lnTo>
                  <a:lnTo>
                    <a:pt x="11947" y="1639"/>
                  </a:lnTo>
                  <a:lnTo>
                    <a:pt x="11947" y="2286"/>
                  </a:lnTo>
                  <a:lnTo>
                    <a:pt x="11860" y="2933"/>
                  </a:lnTo>
                  <a:lnTo>
                    <a:pt x="87" y="2933"/>
                  </a:lnTo>
                  <a:lnTo>
                    <a:pt x="44" y="2976"/>
                  </a:lnTo>
                  <a:lnTo>
                    <a:pt x="1" y="3019"/>
                  </a:lnTo>
                  <a:lnTo>
                    <a:pt x="44" y="3105"/>
                  </a:lnTo>
                  <a:lnTo>
                    <a:pt x="11990" y="3105"/>
                  </a:lnTo>
                  <a:lnTo>
                    <a:pt x="12033" y="3019"/>
                  </a:lnTo>
                  <a:lnTo>
                    <a:pt x="12119" y="2329"/>
                  </a:lnTo>
                  <a:lnTo>
                    <a:pt x="12162" y="1639"/>
                  </a:lnTo>
                  <a:lnTo>
                    <a:pt x="12119" y="863"/>
                  </a:lnTo>
                  <a:lnTo>
                    <a:pt x="12033" y="43"/>
                  </a:lnTo>
                  <a:lnTo>
                    <a:pt x="11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73"/>
            <p:cNvSpPr/>
            <p:nvPr/>
          </p:nvSpPr>
          <p:spPr>
            <a:xfrm>
              <a:off x="3546925" y="1932975"/>
              <a:ext cx="251225" cy="47450"/>
            </a:xfrm>
            <a:custGeom>
              <a:avLst/>
              <a:gdLst/>
              <a:ahLst/>
              <a:cxnLst/>
              <a:rect l="l" t="t" r="r" b="b"/>
              <a:pathLst>
                <a:path w="10049" h="1898" extrusionOk="0">
                  <a:moveTo>
                    <a:pt x="0" y="0"/>
                  </a:moveTo>
                  <a:lnTo>
                    <a:pt x="10049" y="0"/>
                  </a:lnTo>
                  <a:lnTo>
                    <a:pt x="10049" y="1898"/>
                  </a:lnTo>
                  <a:lnTo>
                    <a:pt x="0" y="18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73"/>
            <p:cNvSpPr/>
            <p:nvPr/>
          </p:nvSpPr>
          <p:spPr>
            <a:xfrm>
              <a:off x="3546925" y="1897400"/>
              <a:ext cx="251225" cy="35600"/>
            </a:xfrm>
            <a:custGeom>
              <a:avLst/>
              <a:gdLst/>
              <a:ahLst/>
              <a:cxnLst/>
              <a:rect l="l" t="t" r="r" b="b"/>
              <a:pathLst>
                <a:path w="10049" h="1424" extrusionOk="0">
                  <a:moveTo>
                    <a:pt x="0" y="1423"/>
                  </a:moveTo>
                  <a:lnTo>
                    <a:pt x="10049" y="1423"/>
                  </a:lnTo>
                  <a:lnTo>
                    <a:pt x="8927" y="0"/>
                  </a:lnTo>
                  <a:lnTo>
                    <a:pt x="820" y="0"/>
                  </a:lnTo>
                  <a:lnTo>
                    <a:pt x="0" y="1423"/>
                  </a:lnTo>
                  <a:lnTo>
                    <a:pt x="0" y="14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73"/>
            <p:cNvSpPr/>
            <p:nvPr/>
          </p:nvSpPr>
          <p:spPr>
            <a:xfrm>
              <a:off x="3543675" y="1930825"/>
              <a:ext cx="259875" cy="51775"/>
            </a:xfrm>
            <a:custGeom>
              <a:avLst/>
              <a:gdLst/>
              <a:ahLst/>
              <a:cxnLst/>
              <a:rect l="l" t="t" r="r" b="b"/>
              <a:pathLst>
                <a:path w="10395" h="2071" extrusionOk="0">
                  <a:moveTo>
                    <a:pt x="130" y="0"/>
                  </a:moveTo>
                  <a:lnTo>
                    <a:pt x="44" y="43"/>
                  </a:lnTo>
                  <a:lnTo>
                    <a:pt x="1" y="86"/>
                  </a:lnTo>
                  <a:lnTo>
                    <a:pt x="44" y="173"/>
                  </a:lnTo>
                  <a:lnTo>
                    <a:pt x="130" y="216"/>
                  </a:lnTo>
                  <a:lnTo>
                    <a:pt x="10092" y="216"/>
                  </a:lnTo>
                  <a:lnTo>
                    <a:pt x="10179" y="647"/>
                  </a:lnTo>
                  <a:lnTo>
                    <a:pt x="10222" y="1078"/>
                  </a:lnTo>
                  <a:lnTo>
                    <a:pt x="10179" y="1510"/>
                  </a:lnTo>
                  <a:lnTo>
                    <a:pt x="10092" y="1898"/>
                  </a:lnTo>
                  <a:lnTo>
                    <a:pt x="130" y="1898"/>
                  </a:lnTo>
                  <a:lnTo>
                    <a:pt x="44" y="1941"/>
                  </a:lnTo>
                  <a:lnTo>
                    <a:pt x="1" y="1984"/>
                  </a:lnTo>
                  <a:lnTo>
                    <a:pt x="44" y="2070"/>
                  </a:lnTo>
                  <a:lnTo>
                    <a:pt x="10265" y="2070"/>
                  </a:lnTo>
                  <a:lnTo>
                    <a:pt x="10265" y="2027"/>
                  </a:lnTo>
                  <a:lnTo>
                    <a:pt x="10351" y="1553"/>
                  </a:lnTo>
                  <a:lnTo>
                    <a:pt x="10394" y="1078"/>
                  </a:lnTo>
                  <a:lnTo>
                    <a:pt x="10351" y="604"/>
                  </a:lnTo>
                  <a:lnTo>
                    <a:pt x="10265" y="86"/>
                  </a:lnTo>
                  <a:lnTo>
                    <a:pt x="10265" y="43"/>
                  </a:lnTo>
                  <a:lnTo>
                    <a:pt x="10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73"/>
            <p:cNvSpPr/>
            <p:nvPr/>
          </p:nvSpPr>
          <p:spPr>
            <a:xfrm>
              <a:off x="3665525" y="1567475"/>
              <a:ext cx="97050" cy="320250"/>
            </a:xfrm>
            <a:custGeom>
              <a:avLst/>
              <a:gdLst/>
              <a:ahLst/>
              <a:cxnLst/>
              <a:rect l="l" t="t" r="r" b="b"/>
              <a:pathLst>
                <a:path w="3882" h="12810" extrusionOk="0">
                  <a:moveTo>
                    <a:pt x="86" y="1"/>
                  </a:moveTo>
                  <a:lnTo>
                    <a:pt x="0" y="87"/>
                  </a:lnTo>
                  <a:lnTo>
                    <a:pt x="43" y="217"/>
                  </a:lnTo>
                  <a:lnTo>
                    <a:pt x="130" y="260"/>
                  </a:lnTo>
                  <a:lnTo>
                    <a:pt x="475" y="389"/>
                  </a:lnTo>
                  <a:lnTo>
                    <a:pt x="820" y="518"/>
                  </a:lnTo>
                  <a:lnTo>
                    <a:pt x="1165" y="691"/>
                  </a:lnTo>
                  <a:lnTo>
                    <a:pt x="1466" y="863"/>
                  </a:lnTo>
                  <a:lnTo>
                    <a:pt x="1811" y="1079"/>
                  </a:lnTo>
                  <a:lnTo>
                    <a:pt x="2070" y="1338"/>
                  </a:lnTo>
                  <a:lnTo>
                    <a:pt x="2329" y="1640"/>
                  </a:lnTo>
                  <a:lnTo>
                    <a:pt x="2588" y="1942"/>
                  </a:lnTo>
                  <a:lnTo>
                    <a:pt x="2803" y="2243"/>
                  </a:lnTo>
                  <a:lnTo>
                    <a:pt x="2976" y="2588"/>
                  </a:lnTo>
                  <a:lnTo>
                    <a:pt x="3148" y="2977"/>
                  </a:lnTo>
                  <a:lnTo>
                    <a:pt x="3278" y="3365"/>
                  </a:lnTo>
                  <a:lnTo>
                    <a:pt x="3407" y="3796"/>
                  </a:lnTo>
                  <a:lnTo>
                    <a:pt x="3493" y="4227"/>
                  </a:lnTo>
                  <a:lnTo>
                    <a:pt x="3580" y="4702"/>
                  </a:lnTo>
                  <a:lnTo>
                    <a:pt x="3623" y="5176"/>
                  </a:lnTo>
                  <a:lnTo>
                    <a:pt x="3536" y="12637"/>
                  </a:lnTo>
                  <a:lnTo>
                    <a:pt x="3580" y="12766"/>
                  </a:lnTo>
                  <a:lnTo>
                    <a:pt x="3666" y="12809"/>
                  </a:lnTo>
                  <a:lnTo>
                    <a:pt x="3795" y="12766"/>
                  </a:lnTo>
                  <a:lnTo>
                    <a:pt x="3838" y="12637"/>
                  </a:lnTo>
                  <a:lnTo>
                    <a:pt x="3881" y="5176"/>
                  </a:lnTo>
                  <a:lnTo>
                    <a:pt x="3838" y="4658"/>
                  </a:lnTo>
                  <a:lnTo>
                    <a:pt x="3795" y="4184"/>
                  </a:lnTo>
                  <a:lnTo>
                    <a:pt x="3666" y="3710"/>
                  </a:lnTo>
                  <a:lnTo>
                    <a:pt x="3580" y="3278"/>
                  </a:lnTo>
                  <a:lnTo>
                    <a:pt x="3407" y="2847"/>
                  </a:lnTo>
                  <a:lnTo>
                    <a:pt x="3235" y="2459"/>
                  </a:lnTo>
                  <a:lnTo>
                    <a:pt x="3019" y="2114"/>
                  </a:lnTo>
                  <a:lnTo>
                    <a:pt x="2803" y="1769"/>
                  </a:lnTo>
                  <a:lnTo>
                    <a:pt x="2545" y="1424"/>
                  </a:lnTo>
                  <a:lnTo>
                    <a:pt x="2286" y="1122"/>
                  </a:lnTo>
                  <a:lnTo>
                    <a:pt x="1984" y="863"/>
                  </a:lnTo>
                  <a:lnTo>
                    <a:pt x="1639" y="648"/>
                  </a:lnTo>
                  <a:lnTo>
                    <a:pt x="1294" y="432"/>
                  </a:lnTo>
                  <a:lnTo>
                    <a:pt x="949" y="260"/>
                  </a:lnTo>
                  <a:lnTo>
                    <a:pt x="561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73"/>
            <p:cNvSpPr/>
            <p:nvPr/>
          </p:nvSpPr>
          <p:spPr>
            <a:xfrm>
              <a:off x="3605150" y="1490950"/>
              <a:ext cx="103525" cy="102425"/>
            </a:xfrm>
            <a:custGeom>
              <a:avLst/>
              <a:gdLst/>
              <a:ahLst/>
              <a:cxnLst/>
              <a:rect l="l" t="t" r="r" b="b"/>
              <a:pathLst>
                <a:path w="4141" h="4097" extrusionOk="0">
                  <a:moveTo>
                    <a:pt x="2113" y="43"/>
                  </a:moveTo>
                  <a:lnTo>
                    <a:pt x="2113" y="43"/>
                  </a:lnTo>
                  <a:lnTo>
                    <a:pt x="2415" y="0"/>
                  </a:lnTo>
                  <a:lnTo>
                    <a:pt x="2717" y="43"/>
                  </a:lnTo>
                  <a:lnTo>
                    <a:pt x="3062" y="173"/>
                  </a:lnTo>
                  <a:lnTo>
                    <a:pt x="3407" y="302"/>
                  </a:lnTo>
                  <a:lnTo>
                    <a:pt x="3709" y="561"/>
                  </a:lnTo>
                  <a:lnTo>
                    <a:pt x="3925" y="863"/>
                  </a:lnTo>
                  <a:lnTo>
                    <a:pt x="4011" y="1035"/>
                  </a:lnTo>
                  <a:lnTo>
                    <a:pt x="4097" y="1208"/>
                  </a:lnTo>
                  <a:lnTo>
                    <a:pt x="4140" y="1423"/>
                  </a:lnTo>
                  <a:lnTo>
                    <a:pt x="4140" y="1639"/>
                  </a:lnTo>
                  <a:lnTo>
                    <a:pt x="2501" y="4097"/>
                  </a:lnTo>
                  <a:lnTo>
                    <a:pt x="2501" y="4097"/>
                  </a:lnTo>
                  <a:lnTo>
                    <a:pt x="2329" y="3881"/>
                  </a:lnTo>
                  <a:lnTo>
                    <a:pt x="2070" y="3623"/>
                  </a:lnTo>
                  <a:lnTo>
                    <a:pt x="1337" y="3148"/>
                  </a:lnTo>
                  <a:lnTo>
                    <a:pt x="561" y="2717"/>
                  </a:lnTo>
                  <a:lnTo>
                    <a:pt x="0" y="2458"/>
                  </a:lnTo>
                  <a:lnTo>
                    <a:pt x="2113" y="43"/>
                  </a:lnTo>
                  <a:lnTo>
                    <a:pt x="2113" y="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73"/>
            <p:cNvSpPr/>
            <p:nvPr/>
          </p:nvSpPr>
          <p:spPr>
            <a:xfrm>
              <a:off x="3522125" y="1583650"/>
              <a:ext cx="129400" cy="102450"/>
            </a:xfrm>
            <a:custGeom>
              <a:avLst/>
              <a:gdLst/>
              <a:ahLst/>
              <a:cxnLst/>
              <a:rect l="l" t="t" r="r" b="b"/>
              <a:pathLst>
                <a:path w="5176" h="4098" extrusionOk="0">
                  <a:moveTo>
                    <a:pt x="0" y="44"/>
                  </a:moveTo>
                  <a:lnTo>
                    <a:pt x="0" y="44"/>
                  </a:lnTo>
                  <a:lnTo>
                    <a:pt x="44" y="1"/>
                  </a:lnTo>
                  <a:lnTo>
                    <a:pt x="130" y="1"/>
                  </a:lnTo>
                  <a:lnTo>
                    <a:pt x="345" y="44"/>
                  </a:lnTo>
                  <a:lnTo>
                    <a:pt x="647" y="173"/>
                  </a:lnTo>
                  <a:lnTo>
                    <a:pt x="1035" y="389"/>
                  </a:lnTo>
                  <a:lnTo>
                    <a:pt x="1898" y="950"/>
                  </a:lnTo>
                  <a:lnTo>
                    <a:pt x="2847" y="1683"/>
                  </a:lnTo>
                  <a:lnTo>
                    <a:pt x="3796" y="2459"/>
                  </a:lnTo>
                  <a:lnTo>
                    <a:pt x="4572" y="3192"/>
                  </a:lnTo>
                  <a:lnTo>
                    <a:pt x="4831" y="3494"/>
                  </a:lnTo>
                  <a:lnTo>
                    <a:pt x="5046" y="3753"/>
                  </a:lnTo>
                  <a:lnTo>
                    <a:pt x="5176" y="3968"/>
                  </a:lnTo>
                  <a:lnTo>
                    <a:pt x="5176" y="4055"/>
                  </a:lnTo>
                  <a:lnTo>
                    <a:pt x="5132" y="4098"/>
                  </a:lnTo>
                  <a:lnTo>
                    <a:pt x="5132" y="4098"/>
                  </a:lnTo>
                  <a:lnTo>
                    <a:pt x="4917" y="4055"/>
                  </a:lnTo>
                  <a:lnTo>
                    <a:pt x="4615" y="3968"/>
                  </a:lnTo>
                  <a:lnTo>
                    <a:pt x="4270" y="3839"/>
                  </a:lnTo>
                  <a:lnTo>
                    <a:pt x="3882" y="3623"/>
                  </a:lnTo>
                  <a:lnTo>
                    <a:pt x="3062" y="3106"/>
                  </a:lnTo>
                  <a:lnTo>
                    <a:pt x="2200" y="2459"/>
                  </a:lnTo>
                  <a:lnTo>
                    <a:pt x="1424" y="1769"/>
                  </a:lnTo>
                  <a:lnTo>
                    <a:pt x="734" y="1079"/>
                  </a:lnTo>
                  <a:lnTo>
                    <a:pt x="432" y="777"/>
                  </a:lnTo>
                  <a:lnTo>
                    <a:pt x="216" y="475"/>
                  </a:lnTo>
                  <a:lnTo>
                    <a:pt x="87" y="21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73"/>
            <p:cNvSpPr/>
            <p:nvPr/>
          </p:nvSpPr>
          <p:spPr>
            <a:xfrm>
              <a:off x="3523200" y="1549150"/>
              <a:ext cx="152050" cy="136950"/>
            </a:xfrm>
            <a:custGeom>
              <a:avLst/>
              <a:gdLst/>
              <a:ahLst/>
              <a:cxnLst/>
              <a:rect l="l" t="t" r="r" b="b"/>
              <a:pathLst>
                <a:path w="6082" h="5478" extrusionOk="0">
                  <a:moveTo>
                    <a:pt x="5089" y="5478"/>
                  </a:moveTo>
                  <a:lnTo>
                    <a:pt x="5089" y="5478"/>
                  </a:lnTo>
                  <a:lnTo>
                    <a:pt x="4960" y="5219"/>
                  </a:lnTo>
                  <a:lnTo>
                    <a:pt x="4788" y="4960"/>
                  </a:lnTo>
                  <a:lnTo>
                    <a:pt x="4270" y="4356"/>
                  </a:lnTo>
                  <a:lnTo>
                    <a:pt x="3580" y="3710"/>
                  </a:lnTo>
                  <a:lnTo>
                    <a:pt x="2804" y="3063"/>
                  </a:lnTo>
                  <a:lnTo>
                    <a:pt x="2028" y="2459"/>
                  </a:lnTo>
                  <a:lnTo>
                    <a:pt x="1251" y="1985"/>
                  </a:lnTo>
                  <a:lnTo>
                    <a:pt x="561" y="1596"/>
                  </a:lnTo>
                  <a:lnTo>
                    <a:pt x="259" y="1467"/>
                  </a:lnTo>
                  <a:lnTo>
                    <a:pt x="1" y="1381"/>
                  </a:lnTo>
                  <a:lnTo>
                    <a:pt x="1" y="1381"/>
                  </a:lnTo>
                  <a:lnTo>
                    <a:pt x="216" y="1079"/>
                  </a:lnTo>
                  <a:lnTo>
                    <a:pt x="518" y="820"/>
                  </a:lnTo>
                  <a:lnTo>
                    <a:pt x="820" y="605"/>
                  </a:lnTo>
                  <a:lnTo>
                    <a:pt x="1122" y="389"/>
                  </a:lnTo>
                  <a:lnTo>
                    <a:pt x="1424" y="260"/>
                  </a:lnTo>
                  <a:lnTo>
                    <a:pt x="1769" y="130"/>
                  </a:lnTo>
                  <a:lnTo>
                    <a:pt x="2114" y="44"/>
                  </a:lnTo>
                  <a:lnTo>
                    <a:pt x="2459" y="1"/>
                  </a:lnTo>
                  <a:lnTo>
                    <a:pt x="2804" y="1"/>
                  </a:lnTo>
                  <a:lnTo>
                    <a:pt x="3149" y="1"/>
                  </a:lnTo>
                  <a:lnTo>
                    <a:pt x="3494" y="44"/>
                  </a:lnTo>
                  <a:lnTo>
                    <a:pt x="3796" y="87"/>
                  </a:lnTo>
                  <a:lnTo>
                    <a:pt x="4098" y="216"/>
                  </a:lnTo>
                  <a:lnTo>
                    <a:pt x="4399" y="303"/>
                  </a:lnTo>
                  <a:lnTo>
                    <a:pt x="4658" y="475"/>
                  </a:lnTo>
                  <a:lnTo>
                    <a:pt x="4917" y="648"/>
                  </a:lnTo>
                  <a:lnTo>
                    <a:pt x="4917" y="648"/>
                  </a:lnTo>
                  <a:lnTo>
                    <a:pt x="5305" y="993"/>
                  </a:lnTo>
                  <a:lnTo>
                    <a:pt x="5650" y="1467"/>
                  </a:lnTo>
                  <a:lnTo>
                    <a:pt x="5779" y="1726"/>
                  </a:lnTo>
                  <a:lnTo>
                    <a:pt x="5909" y="2028"/>
                  </a:lnTo>
                  <a:lnTo>
                    <a:pt x="5995" y="2330"/>
                  </a:lnTo>
                  <a:lnTo>
                    <a:pt x="6081" y="2675"/>
                  </a:lnTo>
                  <a:lnTo>
                    <a:pt x="6081" y="3020"/>
                  </a:lnTo>
                  <a:lnTo>
                    <a:pt x="6081" y="3365"/>
                  </a:lnTo>
                  <a:lnTo>
                    <a:pt x="6038" y="3710"/>
                  </a:lnTo>
                  <a:lnTo>
                    <a:pt x="5995" y="4055"/>
                  </a:lnTo>
                  <a:lnTo>
                    <a:pt x="5823" y="4400"/>
                  </a:lnTo>
                  <a:lnTo>
                    <a:pt x="5650" y="4788"/>
                  </a:lnTo>
                  <a:lnTo>
                    <a:pt x="5391" y="5133"/>
                  </a:lnTo>
                  <a:lnTo>
                    <a:pt x="5089" y="5478"/>
                  </a:lnTo>
                  <a:lnTo>
                    <a:pt x="5089" y="5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73"/>
            <p:cNvSpPr/>
            <p:nvPr/>
          </p:nvSpPr>
          <p:spPr>
            <a:xfrm>
              <a:off x="3632100" y="1876900"/>
              <a:ext cx="164975" cy="45325"/>
            </a:xfrm>
            <a:custGeom>
              <a:avLst/>
              <a:gdLst/>
              <a:ahLst/>
              <a:cxnLst/>
              <a:rect l="l" t="t" r="r" b="b"/>
              <a:pathLst>
                <a:path w="6599" h="1813" extrusionOk="0">
                  <a:moveTo>
                    <a:pt x="0" y="1165"/>
                  </a:moveTo>
                  <a:lnTo>
                    <a:pt x="43" y="260"/>
                  </a:lnTo>
                  <a:lnTo>
                    <a:pt x="43" y="260"/>
                  </a:lnTo>
                  <a:lnTo>
                    <a:pt x="949" y="87"/>
                  </a:lnTo>
                  <a:lnTo>
                    <a:pt x="1812" y="1"/>
                  </a:lnTo>
                  <a:lnTo>
                    <a:pt x="2674" y="1"/>
                  </a:lnTo>
                  <a:lnTo>
                    <a:pt x="3450" y="87"/>
                  </a:lnTo>
                  <a:lnTo>
                    <a:pt x="5046" y="260"/>
                  </a:lnTo>
                  <a:lnTo>
                    <a:pt x="6599" y="475"/>
                  </a:lnTo>
                  <a:lnTo>
                    <a:pt x="6599" y="1424"/>
                  </a:lnTo>
                  <a:lnTo>
                    <a:pt x="6599" y="1424"/>
                  </a:lnTo>
                  <a:lnTo>
                    <a:pt x="6383" y="1553"/>
                  </a:lnTo>
                  <a:lnTo>
                    <a:pt x="6081" y="1640"/>
                  </a:lnTo>
                  <a:lnTo>
                    <a:pt x="5736" y="1726"/>
                  </a:lnTo>
                  <a:lnTo>
                    <a:pt x="5305" y="1769"/>
                  </a:lnTo>
                  <a:lnTo>
                    <a:pt x="4313" y="1812"/>
                  </a:lnTo>
                  <a:lnTo>
                    <a:pt x="3235" y="1812"/>
                  </a:lnTo>
                  <a:lnTo>
                    <a:pt x="2157" y="1726"/>
                  </a:lnTo>
                  <a:lnTo>
                    <a:pt x="1208" y="1597"/>
                  </a:lnTo>
                  <a:lnTo>
                    <a:pt x="820" y="1510"/>
                  </a:lnTo>
                  <a:lnTo>
                    <a:pt x="475" y="1424"/>
                  </a:lnTo>
                  <a:lnTo>
                    <a:pt x="216" y="1295"/>
                  </a:lnTo>
                  <a:lnTo>
                    <a:pt x="0" y="1165"/>
                  </a:lnTo>
                  <a:lnTo>
                    <a:pt x="0" y="1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73"/>
            <p:cNvSpPr/>
            <p:nvPr/>
          </p:nvSpPr>
          <p:spPr>
            <a:xfrm>
              <a:off x="3633175" y="1872600"/>
              <a:ext cx="163900" cy="26975"/>
            </a:xfrm>
            <a:custGeom>
              <a:avLst/>
              <a:gdLst/>
              <a:ahLst/>
              <a:cxnLst/>
              <a:rect l="l" t="t" r="r" b="b"/>
              <a:pathLst>
                <a:path w="6556" h="1079" extrusionOk="0">
                  <a:moveTo>
                    <a:pt x="0" y="432"/>
                  </a:moveTo>
                  <a:lnTo>
                    <a:pt x="0" y="432"/>
                  </a:lnTo>
                  <a:lnTo>
                    <a:pt x="173" y="302"/>
                  </a:lnTo>
                  <a:lnTo>
                    <a:pt x="432" y="216"/>
                  </a:lnTo>
                  <a:lnTo>
                    <a:pt x="777" y="130"/>
                  </a:lnTo>
                  <a:lnTo>
                    <a:pt x="1208" y="87"/>
                  </a:lnTo>
                  <a:lnTo>
                    <a:pt x="2200" y="0"/>
                  </a:lnTo>
                  <a:lnTo>
                    <a:pt x="3278" y="0"/>
                  </a:lnTo>
                  <a:lnTo>
                    <a:pt x="4399" y="87"/>
                  </a:lnTo>
                  <a:lnTo>
                    <a:pt x="5348" y="216"/>
                  </a:lnTo>
                  <a:lnTo>
                    <a:pt x="5779" y="302"/>
                  </a:lnTo>
                  <a:lnTo>
                    <a:pt x="6124" y="389"/>
                  </a:lnTo>
                  <a:lnTo>
                    <a:pt x="6383" y="518"/>
                  </a:lnTo>
                  <a:lnTo>
                    <a:pt x="6556" y="647"/>
                  </a:lnTo>
                  <a:lnTo>
                    <a:pt x="6556" y="647"/>
                  </a:lnTo>
                  <a:lnTo>
                    <a:pt x="6340" y="777"/>
                  </a:lnTo>
                  <a:lnTo>
                    <a:pt x="6038" y="863"/>
                  </a:lnTo>
                  <a:lnTo>
                    <a:pt x="5693" y="949"/>
                  </a:lnTo>
                  <a:lnTo>
                    <a:pt x="5262" y="992"/>
                  </a:lnTo>
                  <a:lnTo>
                    <a:pt x="4270" y="1079"/>
                  </a:lnTo>
                  <a:lnTo>
                    <a:pt x="3235" y="1035"/>
                  </a:lnTo>
                  <a:lnTo>
                    <a:pt x="2157" y="992"/>
                  </a:lnTo>
                  <a:lnTo>
                    <a:pt x="1208" y="820"/>
                  </a:lnTo>
                  <a:lnTo>
                    <a:pt x="777" y="734"/>
                  </a:lnTo>
                  <a:lnTo>
                    <a:pt x="432" y="647"/>
                  </a:lnTo>
                  <a:lnTo>
                    <a:pt x="173" y="518"/>
                  </a:lnTo>
                  <a:lnTo>
                    <a:pt x="0" y="4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73"/>
            <p:cNvSpPr/>
            <p:nvPr/>
          </p:nvSpPr>
          <p:spPr>
            <a:xfrm>
              <a:off x="3656900" y="1869375"/>
              <a:ext cx="17275" cy="15100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0" y="561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73" y="0"/>
                  </a:lnTo>
                  <a:lnTo>
                    <a:pt x="345" y="0"/>
                  </a:lnTo>
                  <a:lnTo>
                    <a:pt x="561" y="43"/>
                  </a:lnTo>
                  <a:lnTo>
                    <a:pt x="690" y="86"/>
                  </a:lnTo>
                  <a:lnTo>
                    <a:pt x="690" y="561"/>
                  </a:lnTo>
                  <a:lnTo>
                    <a:pt x="690" y="561"/>
                  </a:lnTo>
                  <a:lnTo>
                    <a:pt x="561" y="604"/>
                  </a:lnTo>
                  <a:lnTo>
                    <a:pt x="345" y="604"/>
                  </a:lnTo>
                  <a:lnTo>
                    <a:pt x="130" y="604"/>
                  </a:lnTo>
                  <a:lnTo>
                    <a:pt x="0" y="561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Google Shape;5183;p7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5184" name="Google Shape;5184;p74"/>
          <p:cNvSpPr txBox="1">
            <a:spLocks noGrp="1"/>
          </p:cNvSpPr>
          <p:nvPr>
            <p:ph type="body" idx="4294967295"/>
          </p:nvPr>
        </p:nvSpPr>
        <p:spPr>
          <a:xfrm>
            <a:off x="720000" y="1169650"/>
            <a:ext cx="7704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Here’s an assortment of alternative resources </a:t>
            </a:r>
            <a:r>
              <a:rPr lang="en"/>
              <a:t>whose style fits the one of this template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veria Libre"/>
                <a:ea typeface="Averia Libre"/>
                <a:cs typeface="Averia Libre"/>
                <a:sym typeface="Averia Libre"/>
              </a:rPr>
              <a:t>Vectors</a:t>
            </a:r>
            <a:endParaRPr sz="2000" b="1">
              <a:solidFill>
                <a:schemeClr val="accent1"/>
              </a:solidFill>
              <a:latin typeface="Averia Libre"/>
              <a:ea typeface="Averia Libre"/>
              <a:cs typeface="Averia Libre"/>
              <a:sym typeface="Averia Libr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Flat world book day illustration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Flat autumn illustration 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Flat autumn illustration II</a:t>
            </a:r>
            <a:endParaRPr sz="2000" b="1">
              <a:solidFill>
                <a:schemeClr val="accent1"/>
              </a:solidFill>
              <a:latin typeface="Averia Libre"/>
              <a:ea typeface="Averia Libre"/>
              <a:cs typeface="Averia Libre"/>
              <a:sym typeface="Averia Libre"/>
            </a:endParaRPr>
          </a:p>
        </p:txBody>
      </p:sp>
      <p:grpSp>
        <p:nvGrpSpPr>
          <p:cNvPr id="5185" name="Google Shape;5185;p74"/>
          <p:cNvGrpSpPr/>
          <p:nvPr/>
        </p:nvGrpSpPr>
        <p:grpSpPr>
          <a:xfrm>
            <a:off x="3412633" y="3358424"/>
            <a:ext cx="799708" cy="1372034"/>
            <a:chOff x="12728122" y="1241160"/>
            <a:chExt cx="1615899" cy="2772346"/>
          </a:xfrm>
        </p:grpSpPr>
        <p:sp>
          <p:nvSpPr>
            <p:cNvPr id="5186" name="Google Shape;5186;p74"/>
            <p:cNvSpPr/>
            <p:nvPr/>
          </p:nvSpPr>
          <p:spPr>
            <a:xfrm>
              <a:off x="12754079" y="3820110"/>
              <a:ext cx="1580866" cy="185617"/>
            </a:xfrm>
            <a:custGeom>
              <a:avLst/>
              <a:gdLst/>
              <a:ahLst/>
              <a:cxnLst/>
              <a:rect l="l" t="t" r="r" b="b"/>
              <a:pathLst>
                <a:path w="119491" h="14030" extrusionOk="0">
                  <a:moveTo>
                    <a:pt x="119490" y="1"/>
                  </a:moveTo>
                  <a:lnTo>
                    <a:pt x="0" y="1"/>
                  </a:lnTo>
                  <a:lnTo>
                    <a:pt x="0" y="14029"/>
                  </a:lnTo>
                  <a:lnTo>
                    <a:pt x="119490" y="14029"/>
                  </a:lnTo>
                  <a:lnTo>
                    <a:pt x="119490" y="1"/>
                  </a:lnTo>
                  <a:lnTo>
                    <a:pt x="119490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74"/>
            <p:cNvSpPr/>
            <p:nvPr/>
          </p:nvSpPr>
          <p:spPr>
            <a:xfrm>
              <a:off x="12754079" y="3691621"/>
              <a:ext cx="1580866" cy="128503"/>
            </a:xfrm>
            <a:custGeom>
              <a:avLst/>
              <a:gdLst/>
              <a:ahLst/>
              <a:cxnLst/>
              <a:rect l="l" t="t" r="r" b="b"/>
              <a:pathLst>
                <a:path w="119491" h="9713" extrusionOk="0">
                  <a:moveTo>
                    <a:pt x="119490" y="9713"/>
                  </a:moveTo>
                  <a:lnTo>
                    <a:pt x="0" y="9713"/>
                  </a:lnTo>
                  <a:lnTo>
                    <a:pt x="13146" y="0"/>
                  </a:lnTo>
                  <a:lnTo>
                    <a:pt x="109778" y="0"/>
                  </a:lnTo>
                  <a:lnTo>
                    <a:pt x="119490" y="9713"/>
                  </a:lnTo>
                  <a:lnTo>
                    <a:pt x="119490" y="97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74"/>
            <p:cNvSpPr/>
            <p:nvPr/>
          </p:nvSpPr>
          <p:spPr>
            <a:xfrm>
              <a:off x="12728122" y="3811021"/>
              <a:ext cx="1615899" cy="202485"/>
            </a:xfrm>
            <a:custGeom>
              <a:avLst/>
              <a:gdLst/>
              <a:ahLst/>
              <a:cxnLst/>
              <a:rect l="l" t="t" r="r" b="b"/>
              <a:pathLst>
                <a:path w="122139" h="15305" extrusionOk="0">
                  <a:moveTo>
                    <a:pt x="1962" y="1"/>
                  </a:moveTo>
                  <a:lnTo>
                    <a:pt x="1668" y="99"/>
                  </a:lnTo>
                  <a:lnTo>
                    <a:pt x="1472" y="295"/>
                  </a:lnTo>
                  <a:lnTo>
                    <a:pt x="1079" y="982"/>
                  </a:lnTo>
                  <a:lnTo>
                    <a:pt x="785" y="1767"/>
                  </a:lnTo>
                  <a:lnTo>
                    <a:pt x="589" y="2551"/>
                  </a:lnTo>
                  <a:lnTo>
                    <a:pt x="392" y="3533"/>
                  </a:lnTo>
                  <a:lnTo>
                    <a:pt x="98" y="5593"/>
                  </a:lnTo>
                  <a:lnTo>
                    <a:pt x="0" y="7751"/>
                  </a:lnTo>
                  <a:lnTo>
                    <a:pt x="98" y="9909"/>
                  </a:lnTo>
                  <a:lnTo>
                    <a:pt x="392" y="11969"/>
                  </a:lnTo>
                  <a:lnTo>
                    <a:pt x="589" y="12951"/>
                  </a:lnTo>
                  <a:lnTo>
                    <a:pt x="883" y="13735"/>
                  </a:lnTo>
                  <a:lnTo>
                    <a:pt x="1177" y="14422"/>
                  </a:lnTo>
                  <a:lnTo>
                    <a:pt x="1472" y="15011"/>
                  </a:lnTo>
                  <a:lnTo>
                    <a:pt x="1668" y="15207"/>
                  </a:lnTo>
                  <a:lnTo>
                    <a:pt x="1962" y="15305"/>
                  </a:lnTo>
                  <a:lnTo>
                    <a:pt x="121452" y="15305"/>
                  </a:lnTo>
                  <a:lnTo>
                    <a:pt x="121747" y="15207"/>
                  </a:lnTo>
                  <a:lnTo>
                    <a:pt x="121943" y="15109"/>
                  </a:lnTo>
                  <a:lnTo>
                    <a:pt x="122041" y="14913"/>
                  </a:lnTo>
                  <a:lnTo>
                    <a:pt x="122139" y="14716"/>
                  </a:lnTo>
                  <a:lnTo>
                    <a:pt x="122041" y="14422"/>
                  </a:lnTo>
                  <a:lnTo>
                    <a:pt x="121943" y="14226"/>
                  </a:lnTo>
                  <a:lnTo>
                    <a:pt x="121747" y="14128"/>
                  </a:lnTo>
                  <a:lnTo>
                    <a:pt x="121452" y="14030"/>
                  </a:lnTo>
                  <a:lnTo>
                    <a:pt x="2354" y="14030"/>
                  </a:lnTo>
                  <a:lnTo>
                    <a:pt x="2060" y="13539"/>
                  </a:lnTo>
                  <a:lnTo>
                    <a:pt x="1864" y="12852"/>
                  </a:lnTo>
                  <a:lnTo>
                    <a:pt x="1570" y="11381"/>
                  </a:lnTo>
                  <a:lnTo>
                    <a:pt x="1373" y="9615"/>
                  </a:lnTo>
                  <a:lnTo>
                    <a:pt x="1275" y="7751"/>
                  </a:lnTo>
                  <a:lnTo>
                    <a:pt x="1373" y="5887"/>
                  </a:lnTo>
                  <a:lnTo>
                    <a:pt x="1570" y="4121"/>
                  </a:lnTo>
                  <a:lnTo>
                    <a:pt x="1864" y="2551"/>
                  </a:lnTo>
                  <a:lnTo>
                    <a:pt x="2060" y="1865"/>
                  </a:lnTo>
                  <a:lnTo>
                    <a:pt x="2354" y="1276"/>
                  </a:lnTo>
                  <a:lnTo>
                    <a:pt x="121747" y="1276"/>
                  </a:lnTo>
                  <a:lnTo>
                    <a:pt x="121943" y="1080"/>
                  </a:lnTo>
                  <a:lnTo>
                    <a:pt x="122041" y="884"/>
                  </a:lnTo>
                  <a:lnTo>
                    <a:pt x="122139" y="688"/>
                  </a:lnTo>
                  <a:lnTo>
                    <a:pt x="122041" y="393"/>
                  </a:lnTo>
                  <a:lnTo>
                    <a:pt x="121943" y="197"/>
                  </a:lnTo>
                  <a:lnTo>
                    <a:pt x="121747" y="99"/>
                  </a:lnTo>
                  <a:lnTo>
                    <a:pt x="12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74"/>
            <p:cNvSpPr/>
            <p:nvPr/>
          </p:nvSpPr>
          <p:spPr>
            <a:xfrm>
              <a:off x="13009762" y="3603363"/>
              <a:ext cx="1217451" cy="167439"/>
            </a:xfrm>
            <a:custGeom>
              <a:avLst/>
              <a:gdLst/>
              <a:ahLst/>
              <a:cxnLst/>
              <a:rect l="l" t="t" r="r" b="b"/>
              <a:pathLst>
                <a:path w="92022" h="12656" extrusionOk="0">
                  <a:moveTo>
                    <a:pt x="0" y="0"/>
                  </a:moveTo>
                  <a:lnTo>
                    <a:pt x="92022" y="0"/>
                  </a:lnTo>
                  <a:lnTo>
                    <a:pt x="92022" y="12656"/>
                  </a:lnTo>
                  <a:lnTo>
                    <a:pt x="0" y="126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74"/>
            <p:cNvSpPr/>
            <p:nvPr/>
          </p:nvSpPr>
          <p:spPr>
            <a:xfrm>
              <a:off x="13009762" y="3490445"/>
              <a:ext cx="1217451" cy="112931"/>
            </a:xfrm>
            <a:custGeom>
              <a:avLst/>
              <a:gdLst/>
              <a:ahLst/>
              <a:cxnLst/>
              <a:rect l="l" t="t" r="r" b="b"/>
              <a:pathLst>
                <a:path w="92022" h="8536" extrusionOk="0">
                  <a:moveTo>
                    <a:pt x="0" y="8535"/>
                  </a:moveTo>
                  <a:lnTo>
                    <a:pt x="92022" y="8535"/>
                  </a:lnTo>
                  <a:lnTo>
                    <a:pt x="81623" y="589"/>
                  </a:lnTo>
                  <a:lnTo>
                    <a:pt x="6672" y="0"/>
                  </a:lnTo>
                  <a:lnTo>
                    <a:pt x="0" y="8535"/>
                  </a:lnTo>
                  <a:lnTo>
                    <a:pt x="0" y="8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74"/>
            <p:cNvSpPr/>
            <p:nvPr/>
          </p:nvSpPr>
          <p:spPr>
            <a:xfrm>
              <a:off x="13000673" y="3595571"/>
              <a:ext cx="1248608" cy="184320"/>
            </a:xfrm>
            <a:custGeom>
              <a:avLst/>
              <a:gdLst/>
              <a:ahLst/>
              <a:cxnLst/>
              <a:rect l="l" t="t" r="r" b="b"/>
              <a:pathLst>
                <a:path w="94377" h="13932" extrusionOk="0">
                  <a:moveTo>
                    <a:pt x="687" y="1"/>
                  </a:moveTo>
                  <a:lnTo>
                    <a:pt x="393" y="99"/>
                  </a:lnTo>
                  <a:lnTo>
                    <a:pt x="197" y="197"/>
                  </a:lnTo>
                  <a:lnTo>
                    <a:pt x="99" y="393"/>
                  </a:lnTo>
                  <a:lnTo>
                    <a:pt x="99" y="589"/>
                  </a:lnTo>
                  <a:lnTo>
                    <a:pt x="99" y="883"/>
                  </a:lnTo>
                  <a:lnTo>
                    <a:pt x="197" y="1080"/>
                  </a:lnTo>
                  <a:lnTo>
                    <a:pt x="393" y="1178"/>
                  </a:lnTo>
                  <a:lnTo>
                    <a:pt x="687" y="1276"/>
                  </a:lnTo>
                  <a:lnTo>
                    <a:pt x="92316" y="1276"/>
                  </a:lnTo>
                  <a:lnTo>
                    <a:pt x="92709" y="2846"/>
                  </a:lnTo>
                  <a:lnTo>
                    <a:pt x="92905" y="4317"/>
                  </a:lnTo>
                  <a:lnTo>
                    <a:pt x="93101" y="5789"/>
                  </a:lnTo>
                  <a:lnTo>
                    <a:pt x="93101" y="7260"/>
                  </a:lnTo>
                  <a:lnTo>
                    <a:pt x="93101" y="8634"/>
                  </a:lnTo>
                  <a:lnTo>
                    <a:pt x="92905" y="10007"/>
                  </a:lnTo>
                  <a:lnTo>
                    <a:pt x="92611" y="11381"/>
                  </a:lnTo>
                  <a:lnTo>
                    <a:pt x="92316" y="12656"/>
                  </a:lnTo>
                  <a:lnTo>
                    <a:pt x="393" y="12656"/>
                  </a:lnTo>
                  <a:lnTo>
                    <a:pt x="197" y="12852"/>
                  </a:lnTo>
                  <a:lnTo>
                    <a:pt x="99" y="13048"/>
                  </a:lnTo>
                  <a:lnTo>
                    <a:pt x="1" y="13245"/>
                  </a:lnTo>
                  <a:lnTo>
                    <a:pt x="99" y="13539"/>
                  </a:lnTo>
                  <a:lnTo>
                    <a:pt x="197" y="13735"/>
                  </a:lnTo>
                  <a:lnTo>
                    <a:pt x="393" y="13833"/>
                  </a:lnTo>
                  <a:lnTo>
                    <a:pt x="687" y="13931"/>
                  </a:lnTo>
                  <a:lnTo>
                    <a:pt x="92709" y="13931"/>
                  </a:lnTo>
                  <a:lnTo>
                    <a:pt x="93003" y="13833"/>
                  </a:lnTo>
                  <a:lnTo>
                    <a:pt x="93101" y="13735"/>
                  </a:lnTo>
                  <a:lnTo>
                    <a:pt x="93297" y="13637"/>
                  </a:lnTo>
                  <a:lnTo>
                    <a:pt x="93395" y="13441"/>
                  </a:lnTo>
                  <a:lnTo>
                    <a:pt x="93788" y="11969"/>
                  </a:lnTo>
                  <a:lnTo>
                    <a:pt x="94082" y="10400"/>
                  </a:lnTo>
                  <a:lnTo>
                    <a:pt x="94278" y="8830"/>
                  </a:lnTo>
                  <a:lnTo>
                    <a:pt x="94376" y="7260"/>
                  </a:lnTo>
                  <a:lnTo>
                    <a:pt x="94376" y="5592"/>
                  </a:lnTo>
                  <a:lnTo>
                    <a:pt x="94180" y="3925"/>
                  </a:lnTo>
                  <a:lnTo>
                    <a:pt x="93788" y="2257"/>
                  </a:lnTo>
                  <a:lnTo>
                    <a:pt x="93297" y="491"/>
                  </a:lnTo>
                  <a:lnTo>
                    <a:pt x="93297" y="295"/>
                  </a:lnTo>
                  <a:lnTo>
                    <a:pt x="93101" y="99"/>
                  </a:lnTo>
                  <a:lnTo>
                    <a:pt x="929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74"/>
            <p:cNvSpPr/>
            <p:nvPr/>
          </p:nvSpPr>
          <p:spPr>
            <a:xfrm>
              <a:off x="12912415" y="3421649"/>
              <a:ext cx="1218748" cy="167452"/>
            </a:xfrm>
            <a:custGeom>
              <a:avLst/>
              <a:gdLst/>
              <a:ahLst/>
              <a:cxnLst/>
              <a:rect l="l" t="t" r="r" b="b"/>
              <a:pathLst>
                <a:path w="92120" h="12657" extrusionOk="0">
                  <a:moveTo>
                    <a:pt x="92120" y="1"/>
                  </a:moveTo>
                  <a:lnTo>
                    <a:pt x="1" y="1"/>
                  </a:lnTo>
                  <a:lnTo>
                    <a:pt x="1" y="12656"/>
                  </a:lnTo>
                  <a:lnTo>
                    <a:pt x="92120" y="12656"/>
                  </a:lnTo>
                  <a:lnTo>
                    <a:pt x="92120" y="1"/>
                  </a:lnTo>
                  <a:lnTo>
                    <a:pt x="92120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74"/>
            <p:cNvSpPr/>
            <p:nvPr/>
          </p:nvSpPr>
          <p:spPr>
            <a:xfrm>
              <a:off x="12912415" y="3308731"/>
              <a:ext cx="1218748" cy="112931"/>
            </a:xfrm>
            <a:custGeom>
              <a:avLst/>
              <a:gdLst/>
              <a:ahLst/>
              <a:cxnLst/>
              <a:rect l="l" t="t" r="r" b="b"/>
              <a:pathLst>
                <a:path w="92120" h="8536" extrusionOk="0">
                  <a:moveTo>
                    <a:pt x="92120" y="8536"/>
                  </a:moveTo>
                  <a:lnTo>
                    <a:pt x="1" y="8536"/>
                  </a:lnTo>
                  <a:lnTo>
                    <a:pt x="10400" y="589"/>
                  </a:lnTo>
                  <a:lnTo>
                    <a:pt x="85449" y="1"/>
                  </a:lnTo>
                  <a:lnTo>
                    <a:pt x="92120" y="8536"/>
                  </a:lnTo>
                  <a:lnTo>
                    <a:pt x="92120" y="8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74"/>
            <p:cNvSpPr/>
            <p:nvPr/>
          </p:nvSpPr>
          <p:spPr>
            <a:xfrm>
              <a:off x="12891658" y="3413857"/>
              <a:ext cx="1247298" cy="184320"/>
            </a:xfrm>
            <a:custGeom>
              <a:avLst/>
              <a:gdLst/>
              <a:ahLst/>
              <a:cxnLst/>
              <a:rect l="l" t="t" r="r" b="b"/>
              <a:pathLst>
                <a:path w="94278" h="13932" extrusionOk="0">
                  <a:moveTo>
                    <a:pt x="1374" y="1"/>
                  </a:moveTo>
                  <a:lnTo>
                    <a:pt x="1275" y="99"/>
                  </a:lnTo>
                  <a:lnTo>
                    <a:pt x="1079" y="295"/>
                  </a:lnTo>
                  <a:lnTo>
                    <a:pt x="981" y="492"/>
                  </a:lnTo>
                  <a:lnTo>
                    <a:pt x="491" y="2257"/>
                  </a:lnTo>
                  <a:lnTo>
                    <a:pt x="196" y="3925"/>
                  </a:lnTo>
                  <a:lnTo>
                    <a:pt x="0" y="5593"/>
                  </a:lnTo>
                  <a:lnTo>
                    <a:pt x="0" y="7261"/>
                  </a:lnTo>
                  <a:lnTo>
                    <a:pt x="0" y="8830"/>
                  </a:lnTo>
                  <a:lnTo>
                    <a:pt x="196" y="10400"/>
                  </a:lnTo>
                  <a:lnTo>
                    <a:pt x="589" y="11970"/>
                  </a:lnTo>
                  <a:lnTo>
                    <a:pt x="981" y="13441"/>
                  </a:lnTo>
                  <a:lnTo>
                    <a:pt x="1079" y="13637"/>
                  </a:lnTo>
                  <a:lnTo>
                    <a:pt x="1177" y="13736"/>
                  </a:lnTo>
                  <a:lnTo>
                    <a:pt x="1374" y="13834"/>
                  </a:lnTo>
                  <a:lnTo>
                    <a:pt x="1570" y="13932"/>
                  </a:lnTo>
                  <a:lnTo>
                    <a:pt x="93689" y="13932"/>
                  </a:lnTo>
                  <a:lnTo>
                    <a:pt x="93885" y="13834"/>
                  </a:lnTo>
                  <a:lnTo>
                    <a:pt x="94081" y="13736"/>
                  </a:lnTo>
                  <a:lnTo>
                    <a:pt x="94278" y="13539"/>
                  </a:lnTo>
                  <a:lnTo>
                    <a:pt x="94278" y="13245"/>
                  </a:lnTo>
                  <a:lnTo>
                    <a:pt x="94278" y="13049"/>
                  </a:lnTo>
                  <a:lnTo>
                    <a:pt x="94081" y="12853"/>
                  </a:lnTo>
                  <a:lnTo>
                    <a:pt x="93885" y="12656"/>
                  </a:lnTo>
                  <a:lnTo>
                    <a:pt x="2060" y="12656"/>
                  </a:lnTo>
                  <a:lnTo>
                    <a:pt x="1668" y="11381"/>
                  </a:lnTo>
                  <a:lnTo>
                    <a:pt x="1472" y="10008"/>
                  </a:lnTo>
                  <a:lnTo>
                    <a:pt x="1275" y="8634"/>
                  </a:lnTo>
                  <a:lnTo>
                    <a:pt x="1177" y="7261"/>
                  </a:lnTo>
                  <a:lnTo>
                    <a:pt x="1275" y="5789"/>
                  </a:lnTo>
                  <a:lnTo>
                    <a:pt x="1374" y="4318"/>
                  </a:lnTo>
                  <a:lnTo>
                    <a:pt x="1668" y="2846"/>
                  </a:lnTo>
                  <a:lnTo>
                    <a:pt x="2060" y="1276"/>
                  </a:lnTo>
                  <a:lnTo>
                    <a:pt x="93689" y="1276"/>
                  </a:lnTo>
                  <a:lnTo>
                    <a:pt x="93885" y="1178"/>
                  </a:lnTo>
                  <a:lnTo>
                    <a:pt x="94081" y="1080"/>
                  </a:lnTo>
                  <a:lnTo>
                    <a:pt x="94278" y="884"/>
                  </a:lnTo>
                  <a:lnTo>
                    <a:pt x="94278" y="590"/>
                  </a:lnTo>
                  <a:lnTo>
                    <a:pt x="94278" y="393"/>
                  </a:lnTo>
                  <a:lnTo>
                    <a:pt x="94081" y="197"/>
                  </a:lnTo>
                  <a:lnTo>
                    <a:pt x="938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74"/>
            <p:cNvSpPr/>
            <p:nvPr/>
          </p:nvSpPr>
          <p:spPr>
            <a:xfrm>
              <a:off x="12991597" y="3308731"/>
              <a:ext cx="1218748" cy="84381"/>
            </a:xfrm>
            <a:custGeom>
              <a:avLst/>
              <a:gdLst/>
              <a:ahLst/>
              <a:cxnLst/>
              <a:rect l="l" t="t" r="r" b="b"/>
              <a:pathLst>
                <a:path w="92120" h="6378" extrusionOk="0">
                  <a:moveTo>
                    <a:pt x="92119" y="1"/>
                  </a:moveTo>
                  <a:lnTo>
                    <a:pt x="0" y="1"/>
                  </a:lnTo>
                  <a:lnTo>
                    <a:pt x="0" y="6377"/>
                  </a:lnTo>
                  <a:lnTo>
                    <a:pt x="92119" y="6377"/>
                  </a:lnTo>
                  <a:lnTo>
                    <a:pt x="92119" y="1"/>
                  </a:lnTo>
                  <a:lnTo>
                    <a:pt x="9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74"/>
            <p:cNvSpPr/>
            <p:nvPr/>
          </p:nvSpPr>
          <p:spPr>
            <a:xfrm>
              <a:off x="12991597" y="3195813"/>
              <a:ext cx="1218748" cy="112931"/>
            </a:xfrm>
            <a:custGeom>
              <a:avLst/>
              <a:gdLst/>
              <a:ahLst/>
              <a:cxnLst/>
              <a:rect l="l" t="t" r="r" b="b"/>
              <a:pathLst>
                <a:path w="92120" h="8536" extrusionOk="0">
                  <a:moveTo>
                    <a:pt x="92119" y="8536"/>
                  </a:moveTo>
                  <a:lnTo>
                    <a:pt x="0" y="8536"/>
                  </a:lnTo>
                  <a:lnTo>
                    <a:pt x="10399" y="589"/>
                  </a:lnTo>
                  <a:lnTo>
                    <a:pt x="85448" y="1"/>
                  </a:lnTo>
                  <a:lnTo>
                    <a:pt x="92119" y="8536"/>
                  </a:lnTo>
                  <a:lnTo>
                    <a:pt x="92119" y="8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74"/>
            <p:cNvSpPr/>
            <p:nvPr/>
          </p:nvSpPr>
          <p:spPr>
            <a:xfrm>
              <a:off x="12970826" y="3300939"/>
              <a:ext cx="1247298" cy="99953"/>
            </a:xfrm>
            <a:custGeom>
              <a:avLst/>
              <a:gdLst/>
              <a:ahLst/>
              <a:cxnLst/>
              <a:rect l="l" t="t" r="r" b="b"/>
              <a:pathLst>
                <a:path w="94278" h="7555" extrusionOk="0">
                  <a:moveTo>
                    <a:pt x="1570" y="1"/>
                  </a:moveTo>
                  <a:lnTo>
                    <a:pt x="1276" y="99"/>
                  </a:lnTo>
                  <a:lnTo>
                    <a:pt x="1080" y="295"/>
                  </a:lnTo>
                  <a:lnTo>
                    <a:pt x="589" y="1178"/>
                  </a:lnTo>
                  <a:lnTo>
                    <a:pt x="197" y="2159"/>
                  </a:lnTo>
                  <a:lnTo>
                    <a:pt x="0" y="3042"/>
                  </a:lnTo>
                  <a:lnTo>
                    <a:pt x="0" y="3925"/>
                  </a:lnTo>
                  <a:lnTo>
                    <a:pt x="0" y="4808"/>
                  </a:lnTo>
                  <a:lnTo>
                    <a:pt x="295" y="5593"/>
                  </a:lnTo>
                  <a:lnTo>
                    <a:pt x="589" y="6476"/>
                  </a:lnTo>
                  <a:lnTo>
                    <a:pt x="1080" y="7261"/>
                  </a:lnTo>
                  <a:lnTo>
                    <a:pt x="1276" y="7457"/>
                  </a:lnTo>
                  <a:lnTo>
                    <a:pt x="1570" y="7555"/>
                  </a:lnTo>
                  <a:lnTo>
                    <a:pt x="93886" y="7555"/>
                  </a:lnTo>
                  <a:lnTo>
                    <a:pt x="94082" y="7359"/>
                  </a:lnTo>
                  <a:lnTo>
                    <a:pt x="94278" y="7163"/>
                  </a:lnTo>
                  <a:lnTo>
                    <a:pt x="94278" y="6966"/>
                  </a:lnTo>
                  <a:lnTo>
                    <a:pt x="94278" y="6672"/>
                  </a:lnTo>
                  <a:lnTo>
                    <a:pt x="94082" y="6476"/>
                  </a:lnTo>
                  <a:lnTo>
                    <a:pt x="93886" y="6378"/>
                  </a:lnTo>
                  <a:lnTo>
                    <a:pt x="93689" y="6280"/>
                  </a:lnTo>
                  <a:lnTo>
                    <a:pt x="1962" y="6280"/>
                  </a:lnTo>
                  <a:lnTo>
                    <a:pt x="1668" y="5691"/>
                  </a:lnTo>
                  <a:lnTo>
                    <a:pt x="1374" y="5102"/>
                  </a:lnTo>
                  <a:lnTo>
                    <a:pt x="1276" y="4514"/>
                  </a:lnTo>
                  <a:lnTo>
                    <a:pt x="1178" y="3925"/>
                  </a:lnTo>
                  <a:lnTo>
                    <a:pt x="1276" y="3238"/>
                  </a:lnTo>
                  <a:lnTo>
                    <a:pt x="1374" y="2650"/>
                  </a:lnTo>
                  <a:lnTo>
                    <a:pt x="1668" y="1963"/>
                  </a:lnTo>
                  <a:lnTo>
                    <a:pt x="1962" y="1276"/>
                  </a:lnTo>
                  <a:lnTo>
                    <a:pt x="93689" y="1276"/>
                  </a:lnTo>
                  <a:lnTo>
                    <a:pt x="93886" y="1178"/>
                  </a:lnTo>
                  <a:lnTo>
                    <a:pt x="94082" y="1080"/>
                  </a:lnTo>
                  <a:lnTo>
                    <a:pt x="94278" y="884"/>
                  </a:lnTo>
                  <a:lnTo>
                    <a:pt x="94278" y="590"/>
                  </a:lnTo>
                  <a:lnTo>
                    <a:pt x="94278" y="393"/>
                  </a:lnTo>
                  <a:lnTo>
                    <a:pt x="94082" y="197"/>
                  </a:lnTo>
                  <a:lnTo>
                    <a:pt x="938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74"/>
            <p:cNvSpPr/>
            <p:nvPr/>
          </p:nvSpPr>
          <p:spPr>
            <a:xfrm>
              <a:off x="12837137" y="3110149"/>
              <a:ext cx="1439398" cy="170045"/>
            </a:xfrm>
            <a:custGeom>
              <a:avLst/>
              <a:gdLst/>
              <a:ahLst/>
              <a:cxnLst/>
              <a:rect l="l" t="t" r="r" b="b"/>
              <a:pathLst>
                <a:path w="108798" h="12853" extrusionOk="0">
                  <a:moveTo>
                    <a:pt x="1" y="1"/>
                  </a:moveTo>
                  <a:lnTo>
                    <a:pt x="108798" y="1"/>
                  </a:lnTo>
                  <a:lnTo>
                    <a:pt x="108798" y="12852"/>
                  </a:lnTo>
                  <a:lnTo>
                    <a:pt x="1" y="1285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74"/>
            <p:cNvSpPr/>
            <p:nvPr/>
          </p:nvSpPr>
          <p:spPr>
            <a:xfrm>
              <a:off x="12837137" y="2982956"/>
              <a:ext cx="1439398" cy="127206"/>
            </a:xfrm>
            <a:custGeom>
              <a:avLst/>
              <a:gdLst/>
              <a:ahLst/>
              <a:cxnLst/>
              <a:rect l="l" t="t" r="r" b="b"/>
              <a:pathLst>
                <a:path w="108798" h="9615" extrusionOk="0">
                  <a:moveTo>
                    <a:pt x="1" y="9615"/>
                  </a:moveTo>
                  <a:lnTo>
                    <a:pt x="108798" y="9615"/>
                  </a:lnTo>
                  <a:lnTo>
                    <a:pt x="100655" y="0"/>
                  </a:lnTo>
                  <a:lnTo>
                    <a:pt x="9713" y="0"/>
                  </a:lnTo>
                  <a:lnTo>
                    <a:pt x="1" y="9615"/>
                  </a:lnTo>
                  <a:lnTo>
                    <a:pt x="1" y="9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74"/>
            <p:cNvSpPr/>
            <p:nvPr/>
          </p:nvSpPr>
          <p:spPr>
            <a:xfrm>
              <a:off x="12828048" y="3102370"/>
              <a:ext cx="1473147" cy="185604"/>
            </a:xfrm>
            <a:custGeom>
              <a:avLst/>
              <a:gdLst/>
              <a:ahLst/>
              <a:cxnLst/>
              <a:rect l="l" t="t" r="r" b="b"/>
              <a:pathLst>
                <a:path w="111349" h="14029" extrusionOk="0">
                  <a:moveTo>
                    <a:pt x="393" y="0"/>
                  </a:moveTo>
                  <a:lnTo>
                    <a:pt x="197" y="196"/>
                  </a:lnTo>
                  <a:lnTo>
                    <a:pt x="99" y="392"/>
                  </a:lnTo>
                  <a:lnTo>
                    <a:pt x="1" y="589"/>
                  </a:lnTo>
                  <a:lnTo>
                    <a:pt x="99" y="883"/>
                  </a:lnTo>
                  <a:lnTo>
                    <a:pt x="197" y="1079"/>
                  </a:lnTo>
                  <a:lnTo>
                    <a:pt x="393" y="1177"/>
                  </a:lnTo>
                  <a:lnTo>
                    <a:pt x="688" y="1275"/>
                  </a:lnTo>
                  <a:lnTo>
                    <a:pt x="109092" y="1275"/>
                  </a:lnTo>
                  <a:lnTo>
                    <a:pt x="109485" y="2845"/>
                  </a:lnTo>
                  <a:lnTo>
                    <a:pt x="109877" y="4415"/>
                  </a:lnTo>
                  <a:lnTo>
                    <a:pt x="110073" y="5886"/>
                  </a:lnTo>
                  <a:lnTo>
                    <a:pt x="110073" y="7358"/>
                  </a:lnTo>
                  <a:lnTo>
                    <a:pt x="109975" y="8731"/>
                  </a:lnTo>
                  <a:lnTo>
                    <a:pt x="109779" y="10105"/>
                  </a:lnTo>
                  <a:lnTo>
                    <a:pt x="109485" y="11478"/>
                  </a:lnTo>
                  <a:lnTo>
                    <a:pt x="109092" y="12852"/>
                  </a:lnTo>
                  <a:lnTo>
                    <a:pt x="393" y="12852"/>
                  </a:lnTo>
                  <a:lnTo>
                    <a:pt x="197" y="13048"/>
                  </a:lnTo>
                  <a:lnTo>
                    <a:pt x="99" y="13244"/>
                  </a:lnTo>
                  <a:lnTo>
                    <a:pt x="1" y="13440"/>
                  </a:lnTo>
                  <a:lnTo>
                    <a:pt x="99" y="13735"/>
                  </a:lnTo>
                  <a:lnTo>
                    <a:pt x="197" y="13931"/>
                  </a:lnTo>
                  <a:lnTo>
                    <a:pt x="393" y="14029"/>
                  </a:lnTo>
                  <a:lnTo>
                    <a:pt x="109681" y="14029"/>
                  </a:lnTo>
                  <a:lnTo>
                    <a:pt x="109877" y="13931"/>
                  </a:lnTo>
                  <a:lnTo>
                    <a:pt x="109975" y="13833"/>
                  </a:lnTo>
                  <a:lnTo>
                    <a:pt x="110073" y="13636"/>
                  </a:lnTo>
                  <a:lnTo>
                    <a:pt x="110662" y="12165"/>
                  </a:lnTo>
                  <a:lnTo>
                    <a:pt x="111054" y="10595"/>
                  </a:lnTo>
                  <a:lnTo>
                    <a:pt x="111250" y="9026"/>
                  </a:lnTo>
                  <a:lnTo>
                    <a:pt x="111349" y="7358"/>
                  </a:lnTo>
                  <a:lnTo>
                    <a:pt x="111250" y="5690"/>
                  </a:lnTo>
                  <a:lnTo>
                    <a:pt x="111054" y="3924"/>
                  </a:lnTo>
                  <a:lnTo>
                    <a:pt x="110662" y="2256"/>
                  </a:lnTo>
                  <a:lnTo>
                    <a:pt x="110073" y="392"/>
                  </a:lnTo>
                  <a:lnTo>
                    <a:pt x="109975" y="196"/>
                  </a:lnTo>
                  <a:lnTo>
                    <a:pt x="109877" y="98"/>
                  </a:lnTo>
                  <a:lnTo>
                    <a:pt x="109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74"/>
            <p:cNvSpPr/>
            <p:nvPr/>
          </p:nvSpPr>
          <p:spPr>
            <a:xfrm>
              <a:off x="12927987" y="2831102"/>
              <a:ext cx="1288840" cy="244014"/>
            </a:xfrm>
            <a:custGeom>
              <a:avLst/>
              <a:gdLst/>
              <a:ahLst/>
              <a:cxnLst/>
              <a:rect l="l" t="t" r="r" b="b"/>
              <a:pathLst>
                <a:path w="97418" h="18444" extrusionOk="0">
                  <a:moveTo>
                    <a:pt x="1" y="0"/>
                  </a:moveTo>
                  <a:lnTo>
                    <a:pt x="97418" y="0"/>
                  </a:lnTo>
                  <a:lnTo>
                    <a:pt x="97418" y="18444"/>
                  </a:lnTo>
                  <a:lnTo>
                    <a:pt x="1" y="1844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74"/>
            <p:cNvSpPr/>
            <p:nvPr/>
          </p:nvSpPr>
          <p:spPr>
            <a:xfrm>
              <a:off x="12927987" y="2740251"/>
              <a:ext cx="1288840" cy="90864"/>
            </a:xfrm>
            <a:custGeom>
              <a:avLst/>
              <a:gdLst/>
              <a:ahLst/>
              <a:cxnLst/>
              <a:rect l="l" t="t" r="r" b="b"/>
              <a:pathLst>
                <a:path w="97418" h="6868" extrusionOk="0">
                  <a:moveTo>
                    <a:pt x="1" y="6867"/>
                  </a:moveTo>
                  <a:lnTo>
                    <a:pt x="97418" y="6867"/>
                  </a:lnTo>
                  <a:lnTo>
                    <a:pt x="86528" y="0"/>
                  </a:lnTo>
                  <a:lnTo>
                    <a:pt x="8340" y="0"/>
                  </a:lnTo>
                  <a:lnTo>
                    <a:pt x="1" y="6867"/>
                  </a:lnTo>
                  <a:lnTo>
                    <a:pt x="1" y="68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74"/>
            <p:cNvSpPr/>
            <p:nvPr/>
          </p:nvSpPr>
          <p:spPr>
            <a:xfrm>
              <a:off x="12918911" y="2823309"/>
              <a:ext cx="1319984" cy="259599"/>
            </a:xfrm>
            <a:custGeom>
              <a:avLst/>
              <a:gdLst/>
              <a:ahLst/>
              <a:cxnLst/>
              <a:rect l="l" t="t" r="r" b="b"/>
              <a:pathLst>
                <a:path w="99772" h="19622" extrusionOk="0">
                  <a:moveTo>
                    <a:pt x="393" y="1"/>
                  </a:moveTo>
                  <a:lnTo>
                    <a:pt x="196" y="197"/>
                  </a:lnTo>
                  <a:lnTo>
                    <a:pt x="98" y="393"/>
                  </a:lnTo>
                  <a:lnTo>
                    <a:pt x="0" y="589"/>
                  </a:lnTo>
                  <a:lnTo>
                    <a:pt x="98" y="884"/>
                  </a:lnTo>
                  <a:lnTo>
                    <a:pt x="196" y="1080"/>
                  </a:lnTo>
                  <a:lnTo>
                    <a:pt x="393" y="1178"/>
                  </a:lnTo>
                  <a:lnTo>
                    <a:pt x="687" y="1276"/>
                  </a:lnTo>
                  <a:lnTo>
                    <a:pt x="97613" y="1276"/>
                  </a:lnTo>
                  <a:lnTo>
                    <a:pt x="98006" y="3631"/>
                  </a:lnTo>
                  <a:lnTo>
                    <a:pt x="98300" y="5887"/>
                  </a:lnTo>
                  <a:lnTo>
                    <a:pt x="98496" y="8143"/>
                  </a:lnTo>
                  <a:lnTo>
                    <a:pt x="98594" y="10302"/>
                  </a:lnTo>
                  <a:lnTo>
                    <a:pt x="98496" y="12362"/>
                  </a:lnTo>
                  <a:lnTo>
                    <a:pt x="98300" y="14422"/>
                  </a:lnTo>
                  <a:lnTo>
                    <a:pt x="98006" y="16482"/>
                  </a:lnTo>
                  <a:lnTo>
                    <a:pt x="97613" y="18444"/>
                  </a:lnTo>
                  <a:lnTo>
                    <a:pt x="393" y="18444"/>
                  </a:lnTo>
                  <a:lnTo>
                    <a:pt x="196" y="18542"/>
                  </a:lnTo>
                  <a:lnTo>
                    <a:pt x="98" y="18739"/>
                  </a:lnTo>
                  <a:lnTo>
                    <a:pt x="0" y="19033"/>
                  </a:lnTo>
                  <a:lnTo>
                    <a:pt x="98" y="19229"/>
                  </a:lnTo>
                  <a:lnTo>
                    <a:pt x="196" y="19425"/>
                  </a:lnTo>
                  <a:lnTo>
                    <a:pt x="393" y="19621"/>
                  </a:lnTo>
                  <a:lnTo>
                    <a:pt x="98300" y="19621"/>
                  </a:lnTo>
                  <a:lnTo>
                    <a:pt x="98496" y="19523"/>
                  </a:lnTo>
                  <a:lnTo>
                    <a:pt x="98594" y="19327"/>
                  </a:lnTo>
                  <a:lnTo>
                    <a:pt x="98692" y="19131"/>
                  </a:lnTo>
                  <a:lnTo>
                    <a:pt x="99183" y="16973"/>
                  </a:lnTo>
                  <a:lnTo>
                    <a:pt x="99477" y="14814"/>
                  </a:lnTo>
                  <a:lnTo>
                    <a:pt x="99772" y="12558"/>
                  </a:lnTo>
                  <a:lnTo>
                    <a:pt x="99772" y="10302"/>
                  </a:lnTo>
                  <a:lnTo>
                    <a:pt x="99772" y="7947"/>
                  </a:lnTo>
                  <a:lnTo>
                    <a:pt x="99575" y="5495"/>
                  </a:lnTo>
                  <a:lnTo>
                    <a:pt x="99183" y="3042"/>
                  </a:lnTo>
                  <a:lnTo>
                    <a:pt x="98692" y="491"/>
                  </a:lnTo>
                  <a:lnTo>
                    <a:pt x="98594" y="295"/>
                  </a:lnTo>
                  <a:lnTo>
                    <a:pt x="98496" y="99"/>
                  </a:lnTo>
                  <a:lnTo>
                    <a:pt x="9830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74"/>
            <p:cNvSpPr/>
            <p:nvPr/>
          </p:nvSpPr>
          <p:spPr>
            <a:xfrm>
              <a:off x="12787815" y="1277490"/>
              <a:ext cx="606146" cy="1425136"/>
            </a:xfrm>
            <a:custGeom>
              <a:avLst/>
              <a:gdLst/>
              <a:ahLst/>
              <a:cxnLst/>
              <a:rect l="l" t="t" r="r" b="b"/>
              <a:pathLst>
                <a:path w="45816" h="107720" extrusionOk="0">
                  <a:moveTo>
                    <a:pt x="28549" y="79759"/>
                  </a:moveTo>
                  <a:lnTo>
                    <a:pt x="28549" y="79759"/>
                  </a:lnTo>
                  <a:lnTo>
                    <a:pt x="27666" y="77699"/>
                  </a:lnTo>
                  <a:lnTo>
                    <a:pt x="26881" y="75737"/>
                  </a:lnTo>
                  <a:lnTo>
                    <a:pt x="26293" y="73873"/>
                  </a:lnTo>
                  <a:lnTo>
                    <a:pt x="25704" y="71911"/>
                  </a:lnTo>
                  <a:lnTo>
                    <a:pt x="25312" y="69949"/>
                  </a:lnTo>
                  <a:lnTo>
                    <a:pt x="24919" y="68085"/>
                  </a:lnTo>
                  <a:lnTo>
                    <a:pt x="24625" y="66221"/>
                  </a:lnTo>
                  <a:lnTo>
                    <a:pt x="24527" y="64259"/>
                  </a:lnTo>
                  <a:lnTo>
                    <a:pt x="24429" y="62395"/>
                  </a:lnTo>
                  <a:lnTo>
                    <a:pt x="24429" y="60629"/>
                  </a:lnTo>
                  <a:lnTo>
                    <a:pt x="24527" y="58765"/>
                  </a:lnTo>
                  <a:lnTo>
                    <a:pt x="24625" y="56901"/>
                  </a:lnTo>
                  <a:lnTo>
                    <a:pt x="24919" y="55135"/>
                  </a:lnTo>
                  <a:lnTo>
                    <a:pt x="25213" y="53369"/>
                  </a:lnTo>
                  <a:lnTo>
                    <a:pt x="25606" y="51604"/>
                  </a:lnTo>
                  <a:lnTo>
                    <a:pt x="25998" y="49838"/>
                  </a:lnTo>
                  <a:lnTo>
                    <a:pt x="26489" y="48072"/>
                  </a:lnTo>
                  <a:lnTo>
                    <a:pt x="27077" y="46404"/>
                  </a:lnTo>
                  <a:lnTo>
                    <a:pt x="27764" y="44638"/>
                  </a:lnTo>
                  <a:lnTo>
                    <a:pt x="28451" y="42970"/>
                  </a:lnTo>
                  <a:lnTo>
                    <a:pt x="29922" y="39733"/>
                  </a:lnTo>
                  <a:lnTo>
                    <a:pt x="31688" y="36496"/>
                  </a:lnTo>
                  <a:lnTo>
                    <a:pt x="33650" y="33356"/>
                  </a:lnTo>
                  <a:lnTo>
                    <a:pt x="35710" y="30315"/>
                  </a:lnTo>
                  <a:lnTo>
                    <a:pt x="37869" y="27372"/>
                  </a:lnTo>
                  <a:lnTo>
                    <a:pt x="40223" y="24527"/>
                  </a:lnTo>
                  <a:lnTo>
                    <a:pt x="40223" y="24527"/>
                  </a:lnTo>
                  <a:lnTo>
                    <a:pt x="41499" y="22957"/>
                  </a:lnTo>
                  <a:lnTo>
                    <a:pt x="42578" y="21289"/>
                  </a:lnTo>
                  <a:lnTo>
                    <a:pt x="43461" y="19818"/>
                  </a:lnTo>
                  <a:lnTo>
                    <a:pt x="44246" y="18248"/>
                  </a:lnTo>
                  <a:lnTo>
                    <a:pt x="44834" y="16777"/>
                  </a:lnTo>
                  <a:lnTo>
                    <a:pt x="45325" y="15305"/>
                  </a:lnTo>
                  <a:lnTo>
                    <a:pt x="45619" y="13932"/>
                  </a:lnTo>
                  <a:lnTo>
                    <a:pt x="45815" y="12558"/>
                  </a:lnTo>
                  <a:lnTo>
                    <a:pt x="45815" y="11283"/>
                  </a:lnTo>
                  <a:lnTo>
                    <a:pt x="45717" y="10008"/>
                  </a:lnTo>
                  <a:lnTo>
                    <a:pt x="45521" y="8830"/>
                  </a:lnTo>
                  <a:lnTo>
                    <a:pt x="45128" y="7653"/>
                  </a:lnTo>
                  <a:lnTo>
                    <a:pt x="44736" y="6672"/>
                  </a:lnTo>
                  <a:lnTo>
                    <a:pt x="44147" y="5593"/>
                  </a:lnTo>
                  <a:lnTo>
                    <a:pt x="43461" y="4710"/>
                  </a:lnTo>
                  <a:lnTo>
                    <a:pt x="42676" y="3827"/>
                  </a:lnTo>
                  <a:lnTo>
                    <a:pt x="41891" y="3042"/>
                  </a:lnTo>
                  <a:lnTo>
                    <a:pt x="40910" y="2355"/>
                  </a:lnTo>
                  <a:lnTo>
                    <a:pt x="39831" y="1767"/>
                  </a:lnTo>
                  <a:lnTo>
                    <a:pt x="38752" y="1178"/>
                  </a:lnTo>
                  <a:lnTo>
                    <a:pt x="37574" y="786"/>
                  </a:lnTo>
                  <a:lnTo>
                    <a:pt x="36299" y="393"/>
                  </a:lnTo>
                  <a:lnTo>
                    <a:pt x="35024" y="197"/>
                  </a:lnTo>
                  <a:lnTo>
                    <a:pt x="33650" y="1"/>
                  </a:lnTo>
                  <a:lnTo>
                    <a:pt x="32277" y="1"/>
                  </a:lnTo>
                  <a:lnTo>
                    <a:pt x="30805" y="1"/>
                  </a:lnTo>
                  <a:lnTo>
                    <a:pt x="29334" y="197"/>
                  </a:lnTo>
                  <a:lnTo>
                    <a:pt x="27764" y="491"/>
                  </a:lnTo>
                  <a:lnTo>
                    <a:pt x="26194" y="982"/>
                  </a:lnTo>
                  <a:lnTo>
                    <a:pt x="24625" y="1472"/>
                  </a:lnTo>
                  <a:lnTo>
                    <a:pt x="22957" y="2159"/>
                  </a:lnTo>
                  <a:lnTo>
                    <a:pt x="21387" y="2944"/>
                  </a:lnTo>
                  <a:lnTo>
                    <a:pt x="21387" y="2944"/>
                  </a:lnTo>
                  <a:lnTo>
                    <a:pt x="20014" y="3827"/>
                  </a:lnTo>
                  <a:lnTo>
                    <a:pt x="18640" y="4906"/>
                  </a:lnTo>
                  <a:lnTo>
                    <a:pt x="17169" y="6280"/>
                  </a:lnTo>
                  <a:lnTo>
                    <a:pt x="15697" y="7849"/>
                  </a:lnTo>
                  <a:lnTo>
                    <a:pt x="14128" y="9713"/>
                  </a:lnTo>
                  <a:lnTo>
                    <a:pt x="12656" y="11773"/>
                  </a:lnTo>
                  <a:lnTo>
                    <a:pt x="11185" y="14128"/>
                  </a:lnTo>
                  <a:lnTo>
                    <a:pt x="9713" y="16580"/>
                  </a:lnTo>
                  <a:lnTo>
                    <a:pt x="8241" y="19327"/>
                  </a:lnTo>
                  <a:lnTo>
                    <a:pt x="6868" y="22172"/>
                  </a:lnTo>
                  <a:lnTo>
                    <a:pt x="5593" y="25214"/>
                  </a:lnTo>
                  <a:lnTo>
                    <a:pt x="4415" y="28451"/>
                  </a:lnTo>
                  <a:lnTo>
                    <a:pt x="3336" y="31787"/>
                  </a:lnTo>
                  <a:lnTo>
                    <a:pt x="2355" y="35220"/>
                  </a:lnTo>
                  <a:lnTo>
                    <a:pt x="1570" y="38850"/>
                  </a:lnTo>
                  <a:lnTo>
                    <a:pt x="884" y="42578"/>
                  </a:lnTo>
                  <a:lnTo>
                    <a:pt x="393" y="46404"/>
                  </a:lnTo>
                  <a:lnTo>
                    <a:pt x="99" y="50230"/>
                  </a:lnTo>
                  <a:lnTo>
                    <a:pt x="1" y="54252"/>
                  </a:lnTo>
                  <a:lnTo>
                    <a:pt x="99" y="58275"/>
                  </a:lnTo>
                  <a:lnTo>
                    <a:pt x="295" y="60335"/>
                  </a:lnTo>
                  <a:lnTo>
                    <a:pt x="491" y="62395"/>
                  </a:lnTo>
                  <a:lnTo>
                    <a:pt x="786" y="64455"/>
                  </a:lnTo>
                  <a:lnTo>
                    <a:pt x="1080" y="66515"/>
                  </a:lnTo>
                  <a:lnTo>
                    <a:pt x="1570" y="68576"/>
                  </a:lnTo>
                  <a:lnTo>
                    <a:pt x="2061" y="70734"/>
                  </a:lnTo>
                  <a:lnTo>
                    <a:pt x="2551" y="72794"/>
                  </a:lnTo>
                  <a:lnTo>
                    <a:pt x="3238" y="74854"/>
                  </a:lnTo>
                  <a:lnTo>
                    <a:pt x="3925" y="77013"/>
                  </a:lnTo>
                  <a:lnTo>
                    <a:pt x="4710" y="79073"/>
                  </a:lnTo>
                  <a:lnTo>
                    <a:pt x="5495" y="81231"/>
                  </a:lnTo>
                  <a:lnTo>
                    <a:pt x="6476" y="83291"/>
                  </a:lnTo>
                  <a:lnTo>
                    <a:pt x="7457" y="85351"/>
                  </a:lnTo>
                  <a:lnTo>
                    <a:pt x="8634" y="87510"/>
                  </a:lnTo>
                  <a:lnTo>
                    <a:pt x="9811" y="89570"/>
                  </a:lnTo>
                  <a:lnTo>
                    <a:pt x="11086" y="91630"/>
                  </a:lnTo>
                  <a:lnTo>
                    <a:pt x="12460" y="93690"/>
                  </a:lnTo>
                  <a:lnTo>
                    <a:pt x="13931" y="95750"/>
                  </a:lnTo>
                  <a:lnTo>
                    <a:pt x="15501" y="97811"/>
                  </a:lnTo>
                  <a:lnTo>
                    <a:pt x="17071" y="99773"/>
                  </a:lnTo>
                  <a:lnTo>
                    <a:pt x="18837" y="101833"/>
                  </a:lnTo>
                  <a:lnTo>
                    <a:pt x="20701" y="103795"/>
                  </a:lnTo>
                  <a:lnTo>
                    <a:pt x="22663" y="105757"/>
                  </a:lnTo>
                  <a:lnTo>
                    <a:pt x="24723" y="107719"/>
                  </a:lnTo>
                  <a:lnTo>
                    <a:pt x="28549" y="79759"/>
                  </a:lnTo>
                  <a:lnTo>
                    <a:pt x="28549" y="7975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74"/>
            <p:cNvSpPr/>
            <p:nvPr/>
          </p:nvSpPr>
          <p:spPr>
            <a:xfrm>
              <a:off x="13003266" y="1241160"/>
              <a:ext cx="1253807" cy="1575680"/>
            </a:xfrm>
            <a:custGeom>
              <a:avLst/>
              <a:gdLst/>
              <a:ahLst/>
              <a:cxnLst/>
              <a:rect l="l" t="t" r="r" b="b"/>
              <a:pathLst>
                <a:path w="94770" h="119099" extrusionOk="0">
                  <a:moveTo>
                    <a:pt x="79955" y="111937"/>
                  </a:moveTo>
                  <a:lnTo>
                    <a:pt x="79955" y="111937"/>
                  </a:lnTo>
                  <a:lnTo>
                    <a:pt x="80936" y="107326"/>
                  </a:lnTo>
                  <a:lnTo>
                    <a:pt x="81721" y="102617"/>
                  </a:lnTo>
                  <a:lnTo>
                    <a:pt x="82506" y="97810"/>
                  </a:lnTo>
                  <a:lnTo>
                    <a:pt x="83095" y="93003"/>
                  </a:lnTo>
                  <a:lnTo>
                    <a:pt x="83683" y="88097"/>
                  </a:lnTo>
                  <a:lnTo>
                    <a:pt x="84174" y="83192"/>
                  </a:lnTo>
                  <a:lnTo>
                    <a:pt x="85057" y="73186"/>
                  </a:lnTo>
                  <a:lnTo>
                    <a:pt x="86038" y="63081"/>
                  </a:lnTo>
                  <a:lnTo>
                    <a:pt x="87019" y="52878"/>
                  </a:lnTo>
                  <a:lnTo>
                    <a:pt x="87608" y="47777"/>
                  </a:lnTo>
                  <a:lnTo>
                    <a:pt x="88294" y="42675"/>
                  </a:lnTo>
                  <a:lnTo>
                    <a:pt x="89079" y="37672"/>
                  </a:lnTo>
                  <a:lnTo>
                    <a:pt x="89962" y="32669"/>
                  </a:lnTo>
                  <a:lnTo>
                    <a:pt x="89962" y="32669"/>
                  </a:lnTo>
                  <a:lnTo>
                    <a:pt x="90845" y="31295"/>
                  </a:lnTo>
                  <a:lnTo>
                    <a:pt x="91630" y="30020"/>
                  </a:lnTo>
                  <a:lnTo>
                    <a:pt x="92316" y="28744"/>
                  </a:lnTo>
                  <a:lnTo>
                    <a:pt x="93003" y="27567"/>
                  </a:lnTo>
                  <a:lnTo>
                    <a:pt x="93494" y="26390"/>
                  </a:lnTo>
                  <a:lnTo>
                    <a:pt x="93886" y="25213"/>
                  </a:lnTo>
                  <a:lnTo>
                    <a:pt x="94279" y="24134"/>
                  </a:lnTo>
                  <a:lnTo>
                    <a:pt x="94475" y="23054"/>
                  </a:lnTo>
                  <a:lnTo>
                    <a:pt x="94671" y="22073"/>
                  </a:lnTo>
                  <a:lnTo>
                    <a:pt x="94769" y="21092"/>
                  </a:lnTo>
                  <a:lnTo>
                    <a:pt x="94769" y="20209"/>
                  </a:lnTo>
                  <a:lnTo>
                    <a:pt x="94769" y="19326"/>
                  </a:lnTo>
                  <a:lnTo>
                    <a:pt x="94671" y="18542"/>
                  </a:lnTo>
                  <a:lnTo>
                    <a:pt x="94573" y="17659"/>
                  </a:lnTo>
                  <a:lnTo>
                    <a:pt x="94082" y="16187"/>
                  </a:lnTo>
                  <a:lnTo>
                    <a:pt x="93592" y="14814"/>
                  </a:lnTo>
                  <a:lnTo>
                    <a:pt x="92807" y="13636"/>
                  </a:lnTo>
                  <a:lnTo>
                    <a:pt x="92022" y="12557"/>
                  </a:lnTo>
                  <a:lnTo>
                    <a:pt x="91237" y="11674"/>
                  </a:lnTo>
                  <a:lnTo>
                    <a:pt x="90354" y="10791"/>
                  </a:lnTo>
                  <a:lnTo>
                    <a:pt x="89570" y="10105"/>
                  </a:lnTo>
                  <a:lnTo>
                    <a:pt x="88098" y="9124"/>
                  </a:lnTo>
                  <a:lnTo>
                    <a:pt x="86528" y="981"/>
                  </a:lnTo>
                  <a:lnTo>
                    <a:pt x="86528" y="981"/>
                  </a:lnTo>
                  <a:lnTo>
                    <a:pt x="84762" y="2747"/>
                  </a:lnTo>
                  <a:lnTo>
                    <a:pt x="83193" y="4611"/>
                  </a:lnTo>
                  <a:lnTo>
                    <a:pt x="81819" y="6475"/>
                  </a:lnTo>
                  <a:lnTo>
                    <a:pt x="80642" y="8339"/>
                  </a:lnTo>
                  <a:lnTo>
                    <a:pt x="64946" y="7946"/>
                  </a:lnTo>
                  <a:lnTo>
                    <a:pt x="63180" y="0"/>
                  </a:lnTo>
                  <a:lnTo>
                    <a:pt x="63180" y="0"/>
                  </a:lnTo>
                  <a:lnTo>
                    <a:pt x="62002" y="981"/>
                  </a:lnTo>
                  <a:lnTo>
                    <a:pt x="60825" y="2256"/>
                  </a:lnTo>
                  <a:lnTo>
                    <a:pt x="59452" y="3924"/>
                  </a:lnTo>
                  <a:lnTo>
                    <a:pt x="57980" y="5690"/>
                  </a:lnTo>
                  <a:lnTo>
                    <a:pt x="56509" y="7750"/>
                  </a:lnTo>
                  <a:lnTo>
                    <a:pt x="55037" y="10007"/>
                  </a:lnTo>
                  <a:lnTo>
                    <a:pt x="53566" y="12361"/>
                  </a:lnTo>
                  <a:lnTo>
                    <a:pt x="52094" y="14814"/>
                  </a:lnTo>
                  <a:lnTo>
                    <a:pt x="50622" y="17364"/>
                  </a:lnTo>
                  <a:lnTo>
                    <a:pt x="49249" y="19817"/>
                  </a:lnTo>
                  <a:lnTo>
                    <a:pt x="47974" y="22368"/>
                  </a:lnTo>
                  <a:lnTo>
                    <a:pt x="46796" y="24820"/>
                  </a:lnTo>
                  <a:lnTo>
                    <a:pt x="45717" y="27175"/>
                  </a:lnTo>
                  <a:lnTo>
                    <a:pt x="44834" y="29333"/>
                  </a:lnTo>
                  <a:lnTo>
                    <a:pt x="44049" y="31393"/>
                  </a:lnTo>
                  <a:lnTo>
                    <a:pt x="43559" y="33159"/>
                  </a:lnTo>
                  <a:lnTo>
                    <a:pt x="43559" y="33159"/>
                  </a:lnTo>
                  <a:lnTo>
                    <a:pt x="41106" y="34434"/>
                  </a:lnTo>
                  <a:lnTo>
                    <a:pt x="38654" y="35808"/>
                  </a:lnTo>
                  <a:lnTo>
                    <a:pt x="36103" y="37378"/>
                  </a:lnTo>
                  <a:lnTo>
                    <a:pt x="33552" y="39045"/>
                  </a:lnTo>
                  <a:lnTo>
                    <a:pt x="31002" y="40909"/>
                  </a:lnTo>
                  <a:lnTo>
                    <a:pt x="28451" y="42970"/>
                  </a:lnTo>
                  <a:lnTo>
                    <a:pt x="25900" y="45030"/>
                  </a:lnTo>
                  <a:lnTo>
                    <a:pt x="23448" y="47286"/>
                  </a:lnTo>
                  <a:lnTo>
                    <a:pt x="20995" y="49542"/>
                  </a:lnTo>
                  <a:lnTo>
                    <a:pt x="18641" y="51995"/>
                  </a:lnTo>
                  <a:lnTo>
                    <a:pt x="16286" y="54546"/>
                  </a:lnTo>
                  <a:lnTo>
                    <a:pt x="14128" y="57096"/>
                  </a:lnTo>
                  <a:lnTo>
                    <a:pt x="11970" y="59745"/>
                  </a:lnTo>
                  <a:lnTo>
                    <a:pt x="10008" y="62492"/>
                  </a:lnTo>
                  <a:lnTo>
                    <a:pt x="8144" y="65337"/>
                  </a:lnTo>
                  <a:lnTo>
                    <a:pt x="6476" y="68182"/>
                  </a:lnTo>
                  <a:lnTo>
                    <a:pt x="5004" y="71027"/>
                  </a:lnTo>
                  <a:lnTo>
                    <a:pt x="3631" y="73970"/>
                  </a:lnTo>
                  <a:lnTo>
                    <a:pt x="2454" y="76913"/>
                  </a:lnTo>
                  <a:lnTo>
                    <a:pt x="1473" y="79857"/>
                  </a:lnTo>
                  <a:lnTo>
                    <a:pt x="786" y="82800"/>
                  </a:lnTo>
                  <a:lnTo>
                    <a:pt x="491" y="84271"/>
                  </a:lnTo>
                  <a:lnTo>
                    <a:pt x="295" y="85743"/>
                  </a:lnTo>
                  <a:lnTo>
                    <a:pt x="99" y="87214"/>
                  </a:lnTo>
                  <a:lnTo>
                    <a:pt x="1" y="88686"/>
                  </a:lnTo>
                  <a:lnTo>
                    <a:pt x="1" y="90158"/>
                  </a:lnTo>
                  <a:lnTo>
                    <a:pt x="99" y="91629"/>
                  </a:lnTo>
                  <a:lnTo>
                    <a:pt x="197" y="93003"/>
                  </a:lnTo>
                  <a:lnTo>
                    <a:pt x="393" y="94474"/>
                  </a:lnTo>
                  <a:lnTo>
                    <a:pt x="590" y="95946"/>
                  </a:lnTo>
                  <a:lnTo>
                    <a:pt x="982" y="97319"/>
                  </a:lnTo>
                  <a:lnTo>
                    <a:pt x="1374" y="98791"/>
                  </a:lnTo>
                  <a:lnTo>
                    <a:pt x="1865" y="100164"/>
                  </a:lnTo>
                  <a:lnTo>
                    <a:pt x="2454" y="101538"/>
                  </a:lnTo>
                  <a:lnTo>
                    <a:pt x="3042" y="102911"/>
                  </a:lnTo>
                  <a:lnTo>
                    <a:pt x="3827" y="104284"/>
                  </a:lnTo>
                  <a:lnTo>
                    <a:pt x="4612" y="105658"/>
                  </a:lnTo>
                  <a:lnTo>
                    <a:pt x="5593" y="106933"/>
                  </a:lnTo>
                  <a:lnTo>
                    <a:pt x="6574" y="108307"/>
                  </a:lnTo>
                  <a:lnTo>
                    <a:pt x="7653" y="109582"/>
                  </a:lnTo>
                  <a:lnTo>
                    <a:pt x="8830" y="110857"/>
                  </a:lnTo>
                  <a:lnTo>
                    <a:pt x="10106" y="112035"/>
                  </a:lnTo>
                  <a:lnTo>
                    <a:pt x="11479" y="113310"/>
                  </a:lnTo>
                  <a:lnTo>
                    <a:pt x="11479" y="113310"/>
                  </a:lnTo>
                  <a:lnTo>
                    <a:pt x="12264" y="113997"/>
                  </a:lnTo>
                  <a:lnTo>
                    <a:pt x="13147" y="114684"/>
                  </a:lnTo>
                  <a:lnTo>
                    <a:pt x="14128" y="115272"/>
                  </a:lnTo>
                  <a:lnTo>
                    <a:pt x="15109" y="115861"/>
                  </a:lnTo>
                  <a:lnTo>
                    <a:pt x="16188" y="116351"/>
                  </a:lnTo>
                  <a:lnTo>
                    <a:pt x="17365" y="116842"/>
                  </a:lnTo>
                  <a:lnTo>
                    <a:pt x="18641" y="117332"/>
                  </a:lnTo>
                  <a:lnTo>
                    <a:pt x="19916" y="117725"/>
                  </a:lnTo>
                  <a:lnTo>
                    <a:pt x="21289" y="118019"/>
                  </a:lnTo>
                  <a:lnTo>
                    <a:pt x="22761" y="118313"/>
                  </a:lnTo>
                  <a:lnTo>
                    <a:pt x="24331" y="118608"/>
                  </a:lnTo>
                  <a:lnTo>
                    <a:pt x="25900" y="118804"/>
                  </a:lnTo>
                  <a:lnTo>
                    <a:pt x="29432" y="119000"/>
                  </a:lnTo>
                  <a:lnTo>
                    <a:pt x="33258" y="119098"/>
                  </a:lnTo>
                  <a:lnTo>
                    <a:pt x="37575" y="119000"/>
                  </a:lnTo>
                  <a:lnTo>
                    <a:pt x="42284" y="118608"/>
                  </a:lnTo>
                  <a:lnTo>
                    <a:pt x="47385" y="118019"/>
                  </a:lnTo>
                  <a:lnTo>
                    <a:pt x="52879" y="117332"/>
                  </a:lnTo>
                  <a:lnTo>
                    <a:pt x="58961" y="116253"/>
                  </a:lnTo>
                  <a:lnTo>
                    <a:pt x="65436" y="115076"/>
                  </a:lnTo>
                  <a:lnTo>
                    <a:pt x="72401" y="113604"/>
                  </a:lnTo>
                  <a:lnTo>
                    <a:pt x="79955" y="111937"/>
                  </a:lnTo>
                  <a:lnTo>
                    <a:pt x="79955" y="1119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74"/>
            <p:cNvSpPr/>
            <p:nvPr/>
          </p:nvSpPr>
          <p:spPr>
            <a:xfrm>
              <a:off x="13980592" y="1463093"/>
              <a:ext cx="68809" cy="40246"/>
            </a:xfrm>
            <a:custGeom>
              <a:avLst/>
              <a:gdLst/>
              <a:ahLst/>
              <a:cxnLst/>
              <a:rect l="l" t="t" r="r" b="b"/>
              <a:pathLst>
                <a:path w="5201" h="3042" extrusionOk="0">
                  <a:moveTo>
                    <a:pt x="2650" y="3042"/>
                  </a:moveTo>
                  <a:lnTo>
                    <a:pt x="2650" y="3042"/>
                  </a:lnTo>
                  <a:lnTo>
                    <a:pt x="2355" y="2944"/>
                  </a:lnTo>
                  <a:lnTo>
                    <a:pt x="1865" y="2748"/>
                  </a:lnTo>
                  <a:lnTo>
                    <a:pt x="982" y="2061"/>
                  </a:lnTo>
                  <a:lnTo>
                    <a:pt x="295" y="1178"/>
                  </a:lnTo>
                  <a:lnTo>
                    <a:pt x="99" y="786"/>
                  </a:lnTo>
                  <a:lnTo>
                    <a:pt x="1" y="491"/>
                  </a:lnTo>
                  <a:lnTo>
                    <a:pt x="1" y="491"/>
                  </a:lnTo>
                  <a:lnTo>
                    <a:pt x="295" y="295"/>
                  </a:lnTo>
                  <a:lnTo>
                    <a:pt x="884" y="197"/>
                  </a:lnTo>
                  <a:lnTo>
                    <a:pt x="2355" y="1"/>
                  </a:lnTo>
                  <a:lnTo>
                    <a:pt x="3140" y="1"/>
                  </a:lnTo>
                  <a:lnTo>
                    <a:pt x="3925" y="99"/>
                  </a:lnTo>
                  <a:lnTo>
                    <a:pt x="4612" y="197"/>
                  </a:lnTo>
                  <a:lnTo>
                    <a:pt x="5200" y="393"/>
                  </a:lnTo>
                  <a:lnTo>
                    <a:pt x="5200" y="393"/>
                  </a:lnTo>
                  <a:lnTo>
                    <a:pt x="5102" y="688"/>
                  </a:lnTo>
                  <a:lnTo>
                    <a:pt x="4906" y="1080"/>
                  </a:lnTo>
                  <a:lnTo>
                    <a:pt x="4219" y="1963"/>
                  </a:lnTo>
                  <a:lnTo>
                    <a:pt x="3827" y="2453"/>
                  </a:lnTo>
                  <a:lnTo>
                    <a:pt x="3435" y="2748"/>
                  </a:lnTo>
                  <a:lnTo>
                    <a:pt x="3042" y="2944"/>
                  </a:lnTo>
                  <a:lnTo>
                    <a:pt x="2650" y="3042"/>
                  </a:lnTo>
                  <a:lnTo>
                    <a:pt x="2650" y="3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74"/>
            <p:cNvSpPr/>
            <p:nvPr/>
          </p:nvSpPr>
          <p:spPr>
            <a:xfrm>
              <a:off x="13963724" y="1476072"/>
              <a:ext cx="61017" cy="110338"/>
            </a:xfrm>
            <a:custGeom>
              <a:avLst/>
              <a:gdLst/>
              <a:ahLst/>
              <a:cxnLst/>
              <a:rect l="l" t="t" r="r" b="b"/>
              <a:pathLst>
                <a:path w="4612" h="8340" extrusionOk="0">
                  <a:moveTo>
                    <a:pt x="3925" y="1"/>
                  </a:moveTo>
                  <a:lnTo>
                    <a:pt x="3630" y="99"/>
                  </a:lnTo>
                  <a:lnTo>
                    <a:pt x="3434" y="295"/>
                  </a:lnTo>
                  <a:lnTo>
                    <a:pt x="3336" y="491"/>
                  </a:lnTo>
                  <a:lnTo>
                    <a:pt x="3336" y="688"/>
                  </a:lnTo>
                  <a:lnTo>
                    <a:pt x="3336" y="1570"/>
                  </a:lnTo>
                  <a:lnTo>
                    <a:pt x="3238" y="2453"/>
                  </a:lnTo>
                  <a:lnTo>
                    <a:pt x="3042" y="3336"/>
                  </a:lnTo>
                  <a:lnTo>
                    <a:pt x="2649" y="4219"/>
                  </a:lnTo>
                  <a:lnTo>
                    <a:pt x="2159" y="5004"/>
                  </a:lnTo>
                  <a:lnTo>
                    <a:pt x="1668" y="5789"/>
                  </a:lnTo>
                  <a:lnTo>
                    <a:pt x="982" y="6574"/>
                  </a:lnTo>
                  <a:lnTo>
                    <a:pt x="197" y="7162"/>
                  </a:lnTo>
                  <a:lnTo>
                    <a:pt x="99" y="7359"/>
                  </a:lnTo>
                  <a:lnTo>
                    <a:pt x="1" y="7653"/>
                  </a:lnTo>
                  <a:lnTo>
                    <a:pt x="1" y="7849"/>
                  </a:lnTo>
                  <a:lnTo>
                    <a:pt x="99" y="8045"/>
                  </a:lnTo>
                  <a:lnTo>
                    <a:pt x="295" y="8242"/>
                  </a:lnTo>
                  <a:lnTo>
                    <a:pt x="491" y="8340"/>
                  </a:lnTo>
                  <a:lnTo>
                    <a:pt x="785" y="8340"/>
                  </a:lnTo>
                  <a:lnTo>
                    <a:pt x="982" y="8143"/>
                  </a:lnTo>
                  <a:lnTo>
                    <a:pt x="1865" y="7457"/>
                  </a:lnTo>
                  <a:lnTo>
                    <a:pt x="2649" y="6574"/>
                  </a:lnTo>
                  <a:lnTo>
                    <a:pt x="3238" y="5691"/>
                  </a:lnTo>
                  <a:lnTo>
                    <a:pt x="3827" y="4710"/>
                  </a:lnTo>
                  <a:lnTo>
                    <a:pt x="4219" y="3729"/>
                  </a:lnTo>
                  <a:lnTo>
                    <a:pt x="4513" y="2650"/>
                  </a:lnTo>
                  <a:lnTo>
                    <a:pt x="4612" y="1669"/>
                  </a:lnTo>
                  <a:lnTo>
                    <a:pt x="4612" y="589"/>
                  </a:lnTo>
                  <a:lnTo>
                    <a:pt x="4513" y="393"/>
                  </a:lnTo>
                  <a:lnTo>
                    <a:pt x="4415" y="197"/>
                  </a:lnTo>
                  <a:lnTo>
                    <a:pt x="4121" y="99"/>
                  </a:lnTo>
                  <a:lnTo>
                    <a:pt x="3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74"/>
            <p:cNvSpPr/>
            <p:nvPr/>
          </p:nvSpPr>
          <p:spPr>
            <a:xfrm>
              <a:off x="13828738" y="1431950"/>
              <a:ext cx="157067" cy="44135"/>
            </a:xfrm>
            <a:custGeom>
              <a:avLst/>
              <a:gdLst/>
              <a:ahLst/>
              <a:cxnLst/>
              <a:rect l="l" t="t" r="r" b="b"/>
              <a:pathLst>
                <a:path w="11872" h="3336" extrusionOk="0">
                  <a:moveTo>
                    <a:pt x="10988" y="0"/>
                  </a:moveTo>
                  <a:lnTo>
                    <a:pt x="10792" y="196"/>
                  </a:lnTo>
                  <a:lnTo>
                    <a:pt x="10596" y="393"/>
                  </a:lnTo>
                  <a:lnTo>
                    <a:pt x="10596" y="589"/>
                  </a:lnTo>
                  <a:lnTo>
                    <a:pt x="10498" y="883"/>
                  </a:lnTo>
                  <a:lnTo>
                    <a:pt x="10302" y="1178"/>
                  </a:lnTo>
                  <a:lnTo>
                    <a:pt x="9811" y="1570"/>
                  </a:lnTo>
                  <a:lnTo>
                    <a:pt x="9026" y="1766"/>
                  </a:lnTo>
                  <a:lnTo>
                    <a:pt x="7947" y="1962"/>
                  </a:lnTo>
                  <a:lnTo>
                    <a:pt x="6770" y="2060"/>
                  </a:lnTo>
                  <a:lnTo>
                    <a:pt x="5102" y="1962"/>
                  </a:lnTo>
                  <a:lnTo>
                    <a:pt x="4317" y="1766"/>
                  </a:lnTo>
                  <a:lnTo>
                    <a:pt x="3533" y="1570"/>
                  </a:lnTo>
                  <a:lnTo>
                    <a:pt x="2846" y="1374"/>
                  </a:lnTo>
                  <a:lnTo>
                    <a:pt x="2159" y="981"/>
                  </a:lnTo>
                  <a:lnTo>
                    <a:pt x="1571" y="687"/>
                  </a:lnTo>
                  <a:lnTo>
                    <a:pt x="1080" y="295"/>
                  </a:lnTo>
                  <a:lnTo>
                    <a:pt x="884" y="98"/>
                  </a:lnTo>
                  <a:lnTo>
                    <a:pt x="393" y="98"/>
                  </a:lnTo>
                  <a:lnTo>
                    <a:pt x="197" y="196"/>
                  </a:lnTo>
                  <a:lnTo>
                    <a:pt x="1" y="491"/>
                  </a:lnTo>
                  <a:lnTo>
                    <a:pt x="1" y="687"/>
                  </a:lnTo>
                  <a:lnTo>
                    <a:pt x="1" y="883"/>
                  </a:lnTo>
                  <a:lnTo>
                    <a:pt x="197" y="1178"/>
                  </a:lnTo>
                  <a:lnTo>
                    <a:pt x="786" y="1668"/>
                  </a:lnTo>
                  <a:lnTo>
                    <a:pt x="1472" y="2060"/>
                  </a:lnTo>
                  <a:lnTo>
                    <a:pt x="2257" y="2453"/>
                  </a:lnTo>
                  <a:lnTo>
                    <a:pt x="3042" y="2747"/>
                  </a:lnTo>
                  <a:lnTo>
                    <a:pt x="4023" y="2943"/>
                  </a:lnTo>
                  <a:lnTo>
                    <a:pt x="4906" y="3140"/>
                  </a:lnTo>
                  <a:lnTo>
                    <a:pt x="5887" y="3238"/>
                  </a:lnTo>
                  <a:lnTo>
                    <a:pt x="6770" y="3336"/>
                  </a:lnTo>
                  <a:lnTo>
                    <a:pt x="8143" y="3238"/>
                  </a:lnTo>
                  <a:lnTo>
                    <a:pt x="9321" y="3042"/>
                  </a:lnTo>
                  <a:lnTo>
                    <a:pt x="9909" y="2845"/>
                  </a:lnTo>
                  <a:lnTo>
                    <a:pt x="10400" y="2649"/>
                  </a:lnTo>
                  <a:lnTo>
                    <a:pt x="10792" y="2355"/>
                  </a:lnTo>
                  <a:lnTo>
                    <a:pt x="11185" y="2060"/>
                  </a:lnTo>
                  <a:lnTo>
                    <a:pt x="11479" y="1766"/>
                  </a:lnTo>
                  <a:lnTo>
                    <a:pt x="11675" y="1374"/>
                  </a:lnTo>
                  <a:lnTo>
                    <a:pt x="11773" y="1079"/>
                  </a:lnTo>
                  <a:lnTo>
                    <a:pt x="11871" y="589"/>
                  </a:lnTo>
                  <a:lnTo>
                    <a:pt x="11773" y="393"/>
                  </a:lnTo>
                  <a:lnTo>
                    <a:pt x="11675" y="196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74"/>
            <p:cNvSpPr/>
            <p:nvPr/>
          </p:nvSpPr>
          <p:spPr>
            <a:xfrm>
              <a:off x="14029914" y="1418971"/>
              <a:ext cx="142791" cy="48038"/>
            </a:xfrm>
            <a:custGeom>
              <a:avLst/>
              <a:gdLst/>
              <a:ahLst/>
              <a:cxnLst/>
              <a:rect l="l" t="t" r="r" b="b"/>
              <a:pathLst>
                <a:path w="10793" h="3631" extrusionOk="0">
                  <a:moveTo>
                    <a:pt x="10008" y="0"/>
                  </a:moveTo>
                  <a:lnTo>
                    <a:pt x="9713" y="98"/>
                  </a:lnTo>
                  <a:lnTo>
                    <a:pt x="9615" y="295"/>
                  </a:lnTo>
                  <a:lnTo>
                    <a:pt x="9517" y="491"/>
                  </a:lnTo>
                  <a:lnTo>
                    <a:pt x="9517" y="785"/>
                  </a:lnTo>
                  <a:lnTo>
                    <a:pt x="9615" y="1079"/>
                  </a:lnTo>
                  <a:lnTo>
                    <a:pt x="9517" y="1374"/>
                  </a:lnTo>
                  <a:lnTo>
                    <a:pt x="9321" y="1570"/>
                  </a:lnTo>
                  <a:lnTo>
                    <a:pt x="9125" y="1766"/>
                  </a:lnTo>
                  <a:lnTo>
                    <a:pt x="8438" y="2159"/>
                  </a:lnTo>
                  <a:lnTo>
                    <a:pt x="7457" y="2355"/>
                  </a:lnTo>
                  <a:lnTo>
                    <a:pt x="6280" y="2355"/>
                  </a:lnTo>
                  <a:lnTo>
                    <a:pt x="4808" y="2257"/>
                  </a:lnTo>
                  <a:lnTo>
                    <a:pt x="3435" y="1962"/>
                  </a:lnTo>
                  <a:lnTo>
                    <a:pt x="2748" y="1668"/>
                  </a:lnTo>
                  <a:lnTo>
                    <a:pt x="2061" y="1374"/>
                  </a:lnTo>
                  <a:lnTo>
                    <a:pt x="1472" y="1079"/>
                  </a:lnTo>
                  <a:lnTo>
                    <a:pt x="982" y="687"/>
                  </a:lnTo>
                  <a:lnTo>
                    <a:pt x="786" y="491"/>
                  </a:lnTo>
                  <a:lnTo>
                    <a:pt x="590" y="491"/>
                  </a:lnTo>
                  <a:lnTo>
                    <a:pt x="295" y="589"/>
                  </a:lnTo>
                  <a:lnTo>
                    <a:pt x="99" y="687"/>
                  </a:lnTo>
                  <a:lnTo>
                    <a:pt x="1" y="883"/>
                  </a:lnTo>
                  <a:lnTo>
                    <a:pt x="1" y="1177"/>
                  </a:lnTo>
                  <a:lnTo>
                    <a:pt x="1" y="1374"/>
                  </a:lnTo>
                  <a:lnTo>
                    <a:pt x="197" y="1570"/>
                  </a:lnTo>
                  <a:lnTo>
                    <a:pt x="786" y="2060"/>
                  </a:lnTo>
                  <a:lnTo>
                    <a:pt x="1472" y="2453"/>
                  </a:lnTo>
                  <a:lnTo>
                    <a:pt x="2159" y="2747"/>
                  </a:lnTo>
                  <a:lnTo>
                    <a:pt x="2944" y="3041"/>
                  </a:lnTo>
                  <a:lnTo>
                    <a:pt x="3729" y="3336"/>
                  </a:lnTo>
                  <a:lnTo>
                    <a:pt x="4612" y="3434"/>
                  </a:lnTo>
                  <a:lnTo>
                    <a:pt x="5397" y="3630"/>
                  </a:lnTo>
                  <a:lnTo>
                    <a:pt x="6280" y="3630"/>
                  </a:lnTo>
                  <a:lnTo>
                    <a:pt x="7653" y="3532"/>
                  </a:lnTo>
                  <a:lnTo>
                    <a:pt x="8242" y="3434"/>
                  </a:lnTo>
                  <a:lnTo>
                    <a:pt x="8830" y="3336"/>
                  </a:lnTo>
                  <a:lnTo>
                    <a:pt x="9419" y="3041"/>
                  </a:lnTo>
                  <a:lnTo>
                    <a:pt x="9909" y="2747"/>
                  </a:lnTo>
                  <a:lnTo>
                    <a:pt x="10302" y="2355"/>
                  </a:lnTo>
                  <a:lnTo>
                    <a:pt x="10596" y="1962"/>
                  </a:lnTo>
                  <a:lnTo>
                    <a:pt x="10792" y="1570"/>
                  </a:lnTo>
                  <a:lnTo>
                    <a:pt x="10792" y="1276"/>
                  </a:lnTo>
                  <a:lnTo>
                    <a:pt x="10792" y="883"/>
                  </a:lnTo>
                  <a:lnTo>
                    <a:pt x="10792" y="393"/>
                  </a:lnTo>
                  <a:lnTo>
                    <a:pt x="10596" y="196"/>
                  </a:lnTo>
                  <a:lnTo>
                    <a:pt x="10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74"/>
            <p:cNvSpPr/>
            <p:nvPr/>
          </p:nvSpPr>
          <p:spPr>
            <a:xfrm>
              <a:off x="13321262" y="2058840"/>
              <a:ext cx="337471" cy="232345"/>
            </a:xfrm>
            <a:custGeom>
              <a:avLst/>
              <a:gdLst/>
              <a:ahLst/>
              <a:cxnLst/>
              <a:rect l="l" t="t" r="r" b="b"/>
              <a:pathLst>
                <a:path w="25508" h="17562" extrusionOk="0">
                  <a:moveTo>
                    <a:pt x="589" y="0"/>
                  </a:moveTo>
                  <a:lnTo>
                    <a:pt x="393" y="99"/>
                  </a:lnTo>
                  <a:lnTo>
                    <a:pt x="197" y="197"/>
                  </a:lnTo>
                  <a:lnTo>
                    <a:pt x="0" y="491"/>
                  </a:lnTo>
                  <a:lnTo>
                    <a:pt x="0" y="687"/>
                  </a:lnTo>
                  <a:lnTo>
                    <a:pt x="98" y="982"/>
                  </a:lnTo>
                  <a:lnTo>
                    <a:pt x="197" y="1178"/>
                  </a:lnTo>
                  <a:lnTo>
                    <a:pt x="393" y="1276"/>
                  </a:lnTo>
                  <a:lnTo>
                    <a:pt x="2649" y="1276"/>
                  </a:lnTo>
                  <a:lnTo>
                    <a:pt x="4513" y="1472"/>
                  </a:lnTo>
                  <a:lnTo>
                    <a:pt x="6377" y="1766"/>
                  </a:lnTo>
                  <a:lnTo>
                    <a:pt x="8143" y="2159"/>
                  </a:lnTo>
                  <a:lnTo>
                    <a:pt x="9811" y="2747"/>
                  </a:lnTo>
                  <a:lnTo>
                    <a:pt x="11380" y="3434"/>
                  </a:lnTo>
                  <a:lnTo>
                    <a:pt x="12852" y="4219"/>
                  </a:lnTo>
                  <a:lnTo>
                    <a:pt x="14323" y="5102"/>
                  </a:lnTo>
                  <a:lnTo>
                    <a:pt x="15991" y="6279"/>
                  </a:lnTo>
                  <a:lnTo>
                    <a:pt x="17463" y="7653"/>
                  </a:lnTo>
                  <a:lnTo>
                    <a:pt x="18836" y="9026"/>
                  </a:lnTo>
                  <a:lnTo>
                    <a:pt x="20210" y="10498"/>
                  </a:lnTo>
                  <a:lnTo>
                    <a:pt x="21387" y="12165"/>
                  </a:lnTo>
                  <a:lnTo>
                    <a:pt x="22466" y="13735"/>
                  </a:lnTo>
                  <a:lnTo>
                    <a:pt x="23447" y="15501"/>
                  </a:lnTo>
                  <a:lnTo>
                    <a:pt x="24330" y="17267"/>
                  </a:lnTo>
                  <a:lnTo>
                    <a:pt x="24428" y="17463"/>
                  </a:lnTo>
                  <a:lnTo>
                    <a:pt x="24722" y="17561"/>
                  </a:lnTo>
                  <a:lnTo>
                    <a:pt x="25115" y="17561"/>
                  </a:lnTo>
                  <a:lnTo>
                    <a:pt x="25311" y="17365"/>
                  </a:lnTo>
                  <a:lnTo>
                    <a:pt x="25507" y="17169"/>
                  </a:lnTo>
                  <a:lnTo>
                    <a:pt x="25507" y="16972"/>
                  </a:lnTo>
                  <a:lnTo>
                    <a:pt x="25409" y="16678"/>
                  </a:lnTo>
                  <a:lnTo>
                    <a:pt x="24526" y="14912"/>
                  </a:lnTo>
                  <a:lnTo>
                    <a:pt x="23545" y="13146"/>
                  </a:lnTo>
                  <a:lnTo>
                    <a:pt x="22368" y="11381"/>
                  </a:lnTo>
                  <a:lnTo>
                    <a:pt x="21093" y="9713"/>
                  </a:lnTo>
                  <a:lnTo>
                    <a:pt x="19817" y="8143"/>
                  </a:lnTo>
                  <a:lnTo>
                    <a:pt x="18346" y="6672"/>
                  </a:lnTo>
                  <a:lnTo>
                    <a:pt x="16776" y="5298"/>
                  </a:lnTo>
                  <a:lnTo>
                    <a:pt x="15010" y="4121"/>
                  </a:lnTo>
                  <a:lnTo>
                    <a:pt x="13539" y="3140"/>
                  </a:lnTo>
                  <a:lnTo>
                    <a:pt x="11969" y="2355"/>
                  </a:lnTo>
                  <a:lnTo>
                    <a:pt x="10203" y="1570"/>
                  </a:lnTo>
                  <a:lnTo>
                    <a:pt x="8437" y="982"/>
                  </a:lnTo>
                  <a:lnTo>
                    <a:pt x="6671" y="491"/>
                  </a:lnTo>
                  <a:lnTo>
                    <a:pt x="4709" y="197"/>
                  </a:lnTo>
                  <a:lnTo>
                    <a:pt x="2747" y="99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1" name="Google Shape;5211;p74"/>
          <p:cNvGrpSpPr/>
          <p:nvPr/>
        </p:nvGrpSpPr>
        <p:grpSpPr>
          <a:xfrm>
            <a:off x="3640146" y="2816009"/>
            <a:ext cx="2069694" cy="2096584"/>
            <a:chOff x="2024600" y="3199775"/>
            <a:chExt cx="1412375" cy="1430725"/>
          </a:xfrm>
        </p:grpSpPr>
        <p:sp>
          <p:nvSpPr>
            <p:cNvPr id="5212" name="Google Shape;5212;p74"/>
            <p:cNvSpPr/>
            <p:nvPr/>
          </p:nvSpPr>
          <p:spPr>
            <a:xfrm>
              <a:off x="2667150" y="4365250"/>
              <a:ext cx="497050" cy="265250"/>
            </a:xfrm>
            <a:custGeom>
              <a:avLst/>
              <a:gdLst/>
              <a:ahLst/>
              <a:cxnLst/>
              <a:rect l="l" t="t" r="r" b="b"/>
              <a:pathLst>
                <a:path w="19882" h="10610" extrusionOk="0">
                  <a:moveTo>
                    <a:pt x="3192" y="1467"/>
                  </a:moveTo>
                  <a:lnTo>
                    <a:pt x="217" y="1380"/>
                  </a:lnTo>
                  <a:lnTo>
                    <a:pt x="1" y="9833"/>
                  </a:lnTo>
                  <a:lnTo>
                    <a:pt x="1" y="9833"/>
                  </a:lnTo>
                  <a:lnTo>
                    <a:pt x="648" y="10005"/>
                  </a:lnTo>
                  <a:lnTo>
                    <a:pt x="1553" y="10178"/>
                  </a:lnTo>
                  <a:lnTo>
                    <a:pt x="2675" y="10350"/>
                  </a:lnTo>
                  <a:lnTo>
                    <a:pt x="4012" y="10437"/>
                  </a:lnTo>
                  <a:lnTo>
                    <a:pt x="5478" y="10523"/>
                  </a:lnTo>
                  <a:lnTo>
                    <a:pt x="7073" y="10566"/>
                  </a:lnTo>
                  <a:lnTo>
                    <a:pt x="8712" y="10609"/>
                  </a:lnTo>
                  <a:lnTo>
                    <a:pt x="10394" y="10566"/>
                  </a:lnTo>
                  <a:lnTo>
                    <a:pt x="12076" y="10480"/>
                  </a:lnTo>
                  <a:lnTo>
                    <a:pt x="13672" y="10350"/>
                  </a:lnTo>
                  <a:lnTo>
                    <a:pt x="15181" y="10178"/>
                  </a:lnTo>
                  <a:lnTo>
                    <a:pt x="16561" y="9962"/>
                  </a:lnTo>
                  <a:lnTo>
                    <a:pt x="17165" y="9790"/>
                  </a:lnTo>
                  <a:lnTo>
                    <a:pt x="17769" y="9660"/>
                  </a:lnTo>
                  <a:lnTo>
                    <a:pt x="18286" y="9488"/>
                  </a:lnTo>
                  <a:lnTo>
                    <a:pt x="18717" y="9272"/>
                  </a:lnTo>
                  <a:lnTo>
                    <a:pt x="19149" y="9057"/>
                  </a:lnTo>
                  <a:lnTo>
                    <a:pt x="19451" y="8841"/>
                  </a:lnTo>
                  <a:lnTo>
                    <a:pt x="19709" y="8582"/>
                  </a:lnTo>
                  <a:lnTo>
                    <a:pt x="19882" y="8324"/>
                  </a:lnTo>
                  <a:lnTo>
                    <a:pt x="19882" y="8324"/>
                  </a:lnTo>
                  <a:lnTo>
                    <a:pt x="18890" y="8065"/>
                  </a:lnTo>
                  <a:lnTo>
                    <a:pt x="17941" y="7763"/>
                  </a:lnTo>
                  <a:lnTo>
                    <a:pt x="17036" y="7418"/>
                  </a:lnTo>
                  <a:lnTo>
                    <a:pt x="16216" y="7073"/>
                  </a:lnTo>
                  <a:lnTo>
                    <a:pt x="15440" y="6685"/>
                  </a:lnTo>
                  <a:lnTo>
                    <a:pt x="14750" y="6254"/>
                  </a:lnTo>
                  <a:lnTo>
                    <a:pt x="14060" y="5865"/>
                  </a:lnTo>
                  <a:lnTo>
                    <a:pt x="13456" y="5434"/>
                  </a:lnTo>
                  <a:lnTo>
                    <a:pt x="12895" y="4960"/>
                  </a:lnTo>
                  <a:lnTo>
                    <a:pt x="12335" y="4529"/>
                  </a:lnTo>
                  <a:lnTo>
                    <a:pt x="11386" y="3666"/>
                  </a:lnTo>
                  <a:lnTo>
                    <a:pt x="10567" y="2804"/>
                  </a:lnTo>
                  <a:lnTo>
                    <a:pt x="9790" y="2027"/>
                  </a:lnTo>
                  <a:lnTo>
                    <a:pt x="9100" y="1337"/>
                  </a:lnTo>
                  <a:lnTo>
                    <a:pt x="8410" y="734"/>
                  </a:lnTo>
                  <a:lnTo>
                    <a:pt x="8065" y="518"/>
                  </a:lnTo>
                  <a:lnTo>
                    <a:pt x="7720" y="302"/>
                  </a:lnTo>
                  <a:lnTo>
                    <a:pt x="7375" y="173"/>
                  </a:lnTo>
                  <a:lnTo>
                    <a:pt x="6987" y="44"/>
                  </a:lnTo>
                  <a:lnTo>
                    <a:pt x="6642" y="0"/>
                  </a:lnTo>
                  <a:lnTo>
                    <a:pt x="6211" y="0"/>
                  </a:lnTo>
                  <a:lnTo>
                    <a:pt x="5823" y="87"/>
                  </a:lnTo>
                  <a:lnTo>
                    <a:pt x="5348" y="216"/>
                  </a:lnTo>
                  <a:lnTo>
                    <a:pt x="4874" y="432"/>
                  </a:lnTo>
                  <a:lnTo>
                    <a:pt x="4357" y="690"/>
                  </a:lnTo>
                  <a:lnTo>
                    <a:pt x="3796" y="1035"/>
                  </a:lnTo>
                  <a:lnTo>
                    <a:pt x="3192" y="1467"/>
                  </a:lnTo>
                  <a:lnTo>
                    <a:pt x="3192" y="14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74"/>
            <p:cNvSpPr/>
            <p:nvPr/>
          </p:nvSpPr>
          <p:spPr>
            <a:xfrm>
              <a:off x="3047750" y="4531275"/>
              <a:ext cx="116450" cy="86275"/>
            </a:xfrm>
            <a:custGeom>
              <a:avLst/>
              <a:gdLst/>
              <a:ahLst/>
              <a:cxnLst/>
              <a:rect l="l" t="t" r="r" b="b"/>
              <a:pathLst>
                <a:path w="4658" h="3451" extrusionOk="0">
                  <a:moveTo>
                    <a:pt x="431" y="3451"/>
                  </a:moveTo>
                  <a:lnTo>
                    <a:pt x="431" y="3451"/>
                  </a:lnTo>
                  <a:lnTo>
                    <a:pt x="1208" y="3321"/>
                  </a:lnTo>
                  <a:lnTo>
                    <a:pt x="1941" y="3149"/>
                  </a:lnTo>
                  <a:lnTo>
                    <a:pt x="2631" y="2976"/>
                  </a:lnTo>
                  <a:lnTo>
                    <a:pt x="3192" y="2761"/>
                  </a:lnTo>
                  <a:lnTo>
                    <a:pt x="3709" y="2545"/>
                  </a:lnTo>
                  <a:lnTo>
                    <a:pt x="4140" y="2286"/>
                  </a:lnTo>
                  <a:lnTo>
                    <a:pt x="4442" y="1984"/>
                  </a:lnTo>
                  <a:lnTo>
                    <a:pt x="4572" y="1855"/>
                  </a:lnTo>
                  <a:lnTo>
                    <a:pt x="4658" y="1683"/>
                  </a:lnTo>
                  <a:lnTo>
                    <a:pt x="4658" y="1683"/>
                  </a:lnTo>
                  <a:lnTo>
                    <a:pt x="3407" y="1338"/>
                  </a:lnTo>
                  <a:lnTo>
                    <a:pt x="2243" y="949"/>
                  </a:lnTo>
                  <a:lnTo>
                    <a:pt x="1165" y="518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86" y="346"/>
                  </a:lnTo>
                  <a:lnTo>
                    <a:pt x="43" y="734"/>
                  </a:lnTo>
                  <a:lnTo>
                    <a:pt x="0" y="1079"/>
                  </a:lnTo>
                  <a:lnTo>
                    <a:pt x="0" y="1467"/>
                  </a:lnTo>
                  <a:lnTo>
                    <a:pt x="0" y="1467"/>
                  </a:lnTo>
                  <a:lnTo>
                    <a:pt x="0" y="1984"/>
                  </a:lnTo>
                  <a:lnTo>
                    <a:pt x="86" y="2502"/>
                  </a:lnTo>
                  <a:lnTo>
                    <a:pt x="216" y="3019"/>
                  </a:lnTo>
                  <a:lnTo>
                    <a:pt x="431" y="3451"/>
                  </a:lnTo>
                  <a:lnTo>
                    <a:pt x="431" y="3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74"/>
            <p:cNvSpPr/>
            <p:nvPr/>
          </p:nvSpPr>
          <p:spPr>
            <a:xfrm>
              <a:off x="2804075" y="4081700"/>
              <a:ext cx="632900" cy="526150"/>
            </a:xfrm>
            <a:custGeom>
              <a:avLst/>
              <a:gdLst/>
              <a:ahLst/>
              <a:cxnLst/>
              <a:rect l="l" t="t" r="r" b="b"/>
              <a:pathLst>
                <a:path w="25316" h="21046" extrusionOk="0">
                  <a:moveTo>
                    <a:pt x="216" y="21046"/>
                  </a:moveTo>
                  <a:lnTo>
                    <a:pt x="1" y="12593"/>
                  </a:lnTo>
                  <a:lnTo>
                    <a:pt x="1" y="12593"/>
                  </a:lnTo>
                  <a:lnTo>
                    <a:pt x="777" y="12248"/>
                  </a:lnTo>
                  <a:lnTo>
                    <a:pt x="2243" y="11687"/>
                  </a:lnTo>
                  <a:lnTo>
                    <a:pt x="6254" y="10178"/>
                  </a:lnTo>
                  <a:lnTo>
                    <a:pt x="8367" y="9402"/>
                  </a:lnTo>
                  <a:lnTo>
                    <a:pt x="10222" y="8625"/>
                  </a:lnTo>
                  <a:lnTo>
                    <a:pt x="10955" y="8324"/>
                  </a:lnTo>
                  <a:lnTo>
                    <a:pt x="11515" y="8022"/>
                  </a:lnTo>
                  <a:lnTo>
                    <a:pt x="11947" y="7806"/>
                  </a:lnTo>
                  <a:lnTo>
                    <a:pt x="12033" y="7720"/>
                  </a:lnTo>
                  <a:lnTo>
                    <a:pt x="12119" y="7634"/>
                  </a:lnTo>
                  <a:lnTo>
                    <a:pt x="12119" y="7634"/>
                  </a:lnTo>
                  <a:lnTo>
                    <a:pt x="11817" y="6987"/>
                  </a:lnTo>
                  <a:lnTo>
                    <a:pt x="11515" y="6297"/>
                  </a:lnTo>
                  <a:lnTo>
                    <a:pt x="11300" y="5909"/>
                  </a:lnTo>
                  <a:lnTo>
                    <a:pt x="11084" y="5564"/>
                  </a:lnTo>
                  <a:lnTo>
                    <a:pt x="10868" y="5175"/>
                  </a:lnTo>
                  <a:lnTo>
                    <a:pt x="10567" y="4830"/>
                  </a:lnTo>
                  <a:lnTo>
                    <a:pt x="10222" y="4485"/>
                  </a:lnTo>
                  <a:lnTo>
                    <a:pt x="9790" y="4097"/>
                  </a:lnTo>
                  <a:lnTo>
                    <a:pt x="9316" y="3752"/>
                  </a:lnTo>
                  <a:lnTo>
                    <a:pt x="8712" y="3407"/>
                  </a:lnTo>
                  <a:lnTo>
                    <a:pt x="8065" y="3105"/>
                  </a:lnTo>
                  <a:lnTo>
                    <a:pt x="7289" y="2804"/>
                  </a:lnTo>
                  <a:lnTo>
                    <a:pt x="6427" y="2502"/>
                  </a:lnTo>
                  <a:lnTo>
                    <a:pt x="5435" y="2200"/>
                  </a:lnTo>
                  <a:lnTo>
                    <a:pt x="5435" y="2200"/>
                  </a:lnTo>
                  <a:lnTo>
                    <a:pt x="6728" y="1769"/>
                  </a:lnTo>
                  <a:lnTo>
                    <a:pt x="7979" y="1380"/>
                  </a:lnTo>
                  <a:lnTo>
                    <a:pt x="9187" y="1035"/>
                  </a:lnTo>
                  <a:lnTo>
                    <a:pt x="10351" y="777"/>
                  </a:lnTo>
                  <a:lnTo>
                    <a:pt x="11472" y="518"/>
                  </a:lnTo>
                  <a:lnTo>
                    <a:pt x="12550" y="345"/>
                  </a:lnTo>
                  <a:lnTo>
                    <a:pt x="13542" y="173"/>
                  </a:lnTo>
                  <a:lnTo>
                    <a:pt x="14534" y="87"/>
                  </a:lnTo>
                  <a:lnTo>
                    <a:pt x="15483" y="44"/>
                  </a:lnTo>
                  <a:lnTo>
                    <a:pt x="16389" y="0"/>
                  </a:lnTo>
                  <a:lnTo>
                    <a:pt x="17251" y="44"/>
                  </a:lnTo>
                  <a:lnTo>
                    <a:pt x="18070" y="87"/>
                  </a:lnTo>
                  <a:lnTo>
                    <a:pt x="18847" y="173"/>
                  </a:lnTo>
                  <a:lnTo>
                    <a:pt x="19580" y="302"/>
                  </a:lnTo>
                  <a:lnTo>
                    <a:pt x="20270" y="475"/>
                  </a:lnTo>
                  <a:lnTo>
                    <a:pt x="20874" y="690"/>
                  </a:lnTo>
                  <a:lnTo>
                    <a:pt x="21477" y="906"/>
                  </a:lnTo>
                  <a:lnTo>
                    <a:pt x="22038" y="1165"/>
                  </a:lnTo>
                  <a:lnTo>
                    <a:pt x="22556" y="1467"/>
                  </a:lnTo>
                  <a:lnTo>
                    <a:pt x="23030" y="1812"/>
                  </a:lnTo>
                  <a:lnTo>
                    <a:pt x="23461" y="2157"/>
                  </a:lnTo>
                  <a:lnTo>
                    <a:pt x="23849" y="2502"/>
                  </a:lnTo>
                  <a:lnTo>
                    <a:pt x="24151" y="2890"/>
                  </a:lnTo>
                  <a:lnTo>
                    <a:pt x="24453" y="3321"/>
                  </a:lnTo>
                  <a:lnTo>
                    <a:pt x="24712" y="3752"/>
                  </a:lnTo>
                  <a:lnTo>
                    <a:pt x="24927" y="4184"/>
                  </a:lnTo>
                  <a:lnTo>
                    <a:pt x="25100" y="4658"/>
                  </a:lnTo>
                  <a:lnTo>
                    <a:pt x="25186" y="5132"/>
                  </a:lnTo>
                  <a:lnTo>
                    <a:pt x="25272" y="5650"/>
                  </a:lnTo>
                  <a:lnTo>
                    <a:pt x="25316" y="6167"/>
                  </a:lnTo>
                  <a:lnTo>
                    <a:pt x="25316" y="6685"/>
                  </a:lnTo>
                  <a:lnTo>
                    <a:pt x="25229" y="7202"/>
                  </a:lnTo>
                  <a:lnTo>
                    <a:pt x="25143" y="7763"/>
                  </a:lnTo>
                  <a:lnTo>
                    <a:pt x="25014" y="8280"/>
                  </a:lnTo>
                  <a:lnTo>
                    <a:pt x="24841" y="8841"/>
                  </a:lnTo>
                  <a:lnTo>
                    <a:pt x="24582" y="9402"/>
                  </a:lnTo>
                  <a:lnTo>
                    <a:pt x="24324" y="9962"/>
                  </a:lnTo>
                  <a:lnTo>
                    <a:pt x="23979" y="10523"/>
                  </a:lnTo>
                  <a:lnTo>
                    <a:pt x="23634" y="11084"/>
                  </a:lnTo>
                  <a:lnTo>
                    <a:pt x="23246" y="11644"/>
                  </a:lnTo>
                  <a:lnTo>
                    <a:pt x="22771" y="12205"/>
                  </a:lnTo>
                  <a:lnTo>
                    <a:pt x="22297" y="12766"/>
                  </a:lnTo>
                  <a:lnTo>
                    <a:pt x="21736" y="13326"/>
                  </a:lnTo>
                  <a:lnTo>
                    <a:pt x="21176" y="13887"/>
                  </a:lnTo>
                  <a:lnTo>
                    <a:pt x="20529" y="14404"/>
                  </a:lnTo>
                  <a:lnTo>
                    <a:pt x="19882" y="14922"/>
                  </a:lnTo>
                  <a:lnTo>
                    <a:pt x="19149" y="15439"/>
                  </a:lnTo>
                  <a:lnTo>
                    <a:pt x="18372" y="15957"/>
                  </a:lnTo>
                  <a:lnTo>
                    <a:pt x="17596" y="16431"/>
                  </a:lnTo>
                  <a:lnTo>
                    <a:pt x="16734" y="16906"/>
                  </a:lnTo>
                  <a:lnTo>
                    <a:pt x="15871" y="17337"/>
                  </a:lnTo>
                  <a:lnTo>
                    <a:pt x="14922" y="17768"/>
                  </a:lnTo>
                  <a:lnTo>
                    <a:pt x="13930" y="18199"/>
                  </a:lnTo>
                  <a:lnTo>
                    <a:pt x="12895" y="18587"/>
                  </a:lnTo>
                  <a:lnTo>
                    <a:pt x="11817" y="18976"/>
                  </a:lnTo>
                  <a:lnTo>
                    <a:pt x="10739" y="19321"/>
                  </a:lnTo>
                  <a:lnTo>
                    <a:pt x="9575" y="19622"/>
                  </a:lnTo>
                  <a:lnTo>
                    <a:pt x="8367" y="19924"/>
                  </a:lnTo>
                  <a:lnTo>
                    <a:pt x="7117" y="20183"/>
                  </a:lnTo>
                  <a:lnTo>
                    <a:pt x="5823" y="20399"/>
                  </a:lnTo>
                  <a:lnTo>
                    <a:pt x="4486" y="20614"/>
                  </a:lnTo>
                  <a:lnTo>
                    <a:pt x="3106" y="20787"/>
                  </a:lnTo>
                  <a:lnTo>
                    <a:pt x="1683" y="20916"/>
                  </a:lnTo>
                  <a:lnTo>
                    <a:pt x="216" y="21046"/>
                  </a:lnTo>
                  <a:lnTo>
                    <a:pt x="216" y="2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74"/>
            <p:cNvSpPr/>
            <p:nvPr/>
          </p:nvSpPr>
          <p:spPr>
            <a:xfrm>
              <a:off x="2024600" y="4126975"/>
              <a:ext cx="1119125" cy="471175"/>
            </a:xfrm>
            <a:custGeom>
              <a:avLst/>
              <a:gdLst/>
              <a:ahLst/>
              <a:cxnLst/>
              <a:rect l="l" t="t" r="r" b="b"/>
              <a:pathLst>
                <a:path w="44765" h="18847" extrusionOk="0">
                  <a:moveTo>
                    <a:pt x="26307" y="18760"/>
                  </a:moveTo>
                  <a:lnTo>
                    <a:pt x="26307" y="18760"/>
                  </a:lnTo>
                  <a:lnTo>
                    <a:pt x="26522" y="18545"/>
                  </a:lnTo>
                  <a:lnTo>
                    <a:pt x="26781" y="18329"/>
                  </a:lnTo>
                  <a:lnTo>
                    <a:pt x="27644" y="17725"/>
                  </a:lnTo>
                  <a:lnTo>
                    <a:pt x="28722" y="17035"/>
                  </a:lnTo>
                  <a:lnTo>
                    <a:pt x="30015" y="16216"/>
                  </a:lnTo>
                  <a:lnTo>
                    <a:pt x="33077" y="14448"/>
                  </a:lnTo>
                  <a:lnTo>
                    <a:pt x="36441" y="12464"/>
                  </a:lnTo>
                  <a:lnTo>
                    <a:pt x="38080" y="11429"/>
                  </a:lnTo>
                  <a:lnTo>
                    <a:pt x="39676" y="10394"/>
                  </a:lnTo>
                  <a:lnTo>
                    <a:pt x="41099" y="9402"/>
                  </a:lnTo>
                  <a:lnTo>
                    <a:pt x="42392" y="8453"/>
                  </a:lnTo>
                  <a:lnTo>
                    <a:pt x="42953" y="7979"/>
                  </a:lnTo>
                  <a:lnTo>
                    <a:pt x="43428" y="7505"/>
                  </a:lnTo>
                  <a:lnTo>
                    <a:pt x="43859" y="7073"/>
                  </a:lnTo>
                  <a:lnTo>
                    <a:pt x="44204" y="6685"/>
                  </a:lnTo>
                  <a:lnTo>
                    <a:pt x="44506" y="6297"/>
                  </a:lnTo>
                  <a:lnTo>
                    <a:pt x="44678" y="5909"/>
                  </a:lnTo>
                  <a:lnTo>
                    <a:pt x="44764" y="5564"/>
                  </a:lnTo>
                  <a:lnTo>
                    <a:pt x="44764" y="5391"/>
                  </a:lnTo>
                  <a:lnTo>
                    <a:pt x="44764" y="5219"/>
                  </a:lnTo>
                  <a:lnTo>
                    <a:pt x="44764" y="5219"/>
                  </a:lnTo>
                  <a:lnTo>
                    <a:pt x="44678" y="5003"/>
                  </a:lnTo>
                  <a:lnTo>
                    <a:pt x="44592" y="4788"/>
                  </a:lnTo>
                  <a:lnTo>
                    <a:pt x="44506" y="4572"/>
                  </a:lnTo>
                  <a:lnTo>
                    <a:pt x="44333" y="4399"/>
                  </a:lnTo>
                  <a:lnTo>
                    <a:pt x="43988" y="4011"/>
                  </a:lnTo>
                  <a:lnTo>
                    <a:pt x="43557" y="3666"/>
                  </a:lnTo>
                  <a:lnTo>
                    <a:pt x="43039" y="3321"/>
                  </a:lnTo>
                  <a:lnTo>
                    <a:pt x="42436" y="3019"/>
                  </a:lnTo>
                  <a:lnTo>
                    <a:pt x="41746" y="2718"/>
                  </a:lnTo>
                  <a:lnTo>
                    <a:pt x="40969" y="2502"/>
                  </a:lnTo>
                  <a:lnTo>
                    <a:pt x="40193" y="2243"/>
                  </a:lnTo>
                  <a:lnTo>
                    <a:pt x="39331" y="2028"/>
                  </a:lnTo>
                  <a:lnTo>
                    <a:pt x="38382" y="1855"/>
                  </a:lnTo>
                  <a:lnTo>
                    <a:pt x="37433" y="1683"/>
                  </a:lnTo>
                  <a:lnTo>
                    <a:pt x="35449" y="1424"/>
                  </a:lnTo>
                  <a:lnTo>
                    <a:pt x="33379" y="1251"/>
                  </a:lnTo>
                  <a:lnTo>
                    <a:pt x="31266" y="1122"/>
                  </a:lnTo>
                  <a:lnTo>
                    <a:pt x="29153" y="1079"/>
                  </a:lnTo>
                  <a:lnTo>
                    <a:pt x="27126" y="1079"/>
                  </a:lnTo>
                  <a:lnTo>
                    <a:pt x="25229" y="1165"/>
                  </a:lnTo>
                  <a:lnTo>
                    <a:pt x="23504" y="1251"/>
                  </a:lnTo>
                  <a:lnTo>
                    <a:pt x="21994" y="1424"/>
                  </a:lnTo>
                  <a:lnTo>
                    <a:pt x="20787" y="1596"/>
                  </a:lnTo>
                  <a:lnTo>
                    <a:pt x="20312" y="1683"/>
                  </a:lnTo>
                  <a:lnTo>
                    <a:pt x="19881" y="1812"/>
                  </a:lnTo>
                  <a:lnTo>
                    <a:pt x="19881" y="1812"/>
                  </a:lnTo>
                  <a:lnTo>
                    <a:pt x="18932" y="1467"/>
                  </a:lnTo>
                  <a:lnTo>
                    <a:pt x="17983" y="1165"/>
                  </a:lnTo>
                  <a:lnTo>
                    <a:pt x="17035" y="906"/>
                  </a:lnTo>
                  <a:lnTo>
                    <a:pt x="16129" y="691"/>
                  </a:lnTo>
                  <a:lnTo>
                    <a:pt x="15267" y="475"/>
                  </a:lnTo>
                  <a:lnTo>
                    <a:pt x="14404" y="346"/>
                  </a:lnTo>
                  <a:lnTo>
                    <a:pt x="13541" y="216"/>
                  </a:lnTo>
                  <a:lnTo>
                    <a:pt x="12722" y="87"/>
                  </a:lnTo>
                  <a:lnTo>
                    <a:pt x="11903" y="44"/>
                  </a:lnTo>
                  <a:lnTo>
                    <a:pt x="11126" y="1"/>
                  </a:lnTo>
                  <a:lnTo>
                    <a:pt x="10393" y="1"/>
                  </a:lnTo>
                  <a:lnTo>
                    <a:pt x="9660" y="1"/>
                  </a:lnTo>
                  <a:lnTo>
                    <a:pt x="8970" y="87"/>
                  </a:lnTo>
                  <a:lnTo>
                    <a:pt x="8280" y="130"/>
                  </a:lnTo>
                  <a:lnTo>
                    <a:pt x="7633" y="259"/>
                  </a:lnTo>
                  <a:lnTo>
                    <a:pt x="6986" y="346"/>
                  </a:lnTo>
                  <a:lnTo>
                    <a:pt x="6383" y="518"/>
                  </a:lnTo>
                  <a:lnTo>
                    <a:pt x="5822" y="691"/>
                  </a:lnTo>
                  <a:lnTo>
                    <a:pt x="5261" y="863"/>
                  </a:lnTo>
                  <a:lnTo>
                    <a:pt x="4744" y="1079"/>
                  </a:lnTo>
                  <a:lnTo>
                    <a:pt x="4226" y="1294"/>
                  </a:lnTo>
                  <a:lnTo>
                    <a:pt x="3752" y="1553"/>
                  </a:lnTo>
                  <a:lnTo>
                    <a:pt x="3321" y="1855"/>
                  </a:lnTo>
                  <a:lnTo>
                    <a:pt x="2889" y="2114"/>
                  </a:lnTo>
                  <a:lnTo>
                    <a:pt x="2501" y="2416"/>
                  </a:lnTo>
                  <a:lnTo>
                    <a:pt x="2113" y="2761"/>
                  </a:lnTo>
                  <a:lnTo>
                    <a:pt x="1768" y="3063"/>
                  </a:lnTo>
                  <a:lnTo>
                    <a:pt x="1466" y="3408"/>
                  </a:lnTo>
                  <a:lnTo>
                    <a:pt x="1208" y="3796"/>
                  </a:lnTo>
                  <a:lnTo>
                    <a:pt x="949" y="4141"/>
                  </a:lnTo>
                  <a:lnTo>
                    <a:pt x="733" y="4529"/>
                  </a:lnTo>
                  <a:lnTo>
                    <a:pt x="518" y="4917"/>
                  </a:lnTo>
                  <a:lnTo>
                    <a:pt x="345" y="5348"/>
                  </a:lnTo>
                  <a:lnTo>
                    <a:pt x="216" y="5736"/>
                  </a:lnTo>
                  <a:lnTo>
                    <a:pt x="129" y="6168"/>
                  </a:lnTo>
                  <a:lnTo>
                    <a:pt x="43" y="6599"/>
                  </a:lnTo>
                  <a:lnTo>
                    <a:pt x="0" y="7030"/>
                  </a:lnTo>
                  <a:lnTo>
                    <a:pt x="0" y="7461"/>
                  </a:lnTo>
                  <a:lnTo>
                    <a:pt x="0" y="7893"/>
                  </a:lnTo>
                  <a:lnTo>
                    <a:pt x="43" y="8324"/>
                  </a:lnTo>
                  <a:lnTo>
                    <a:pt x="129" y="8798"/>
                  </a:lnTo>
                  <a:lnTo>
                    <a:pt x="259" y="9230"/>
                  </a:lnTo>
                  <a:lnTo>
                    <a:pt x="388" y="9704"/>
                  </a:lnTo>
                  <a:lnTo>
                    <a:pt x="604" y="10135"/>
                  </a:lnTo>
                  <a:lnTo>
                    <a:pt x="776" y="10566"/>
                  </a:lnTo>
                  <a:lnTo>
                    <a:pt x="1035" y="11041"/>
                  </a:lnTo>
                  <a:lnTo>
                    <a:pt x="1337" y="11472"/>
                  </a:lnTo>
                  <a:lnTo>
                    <a:pt x="1639" y="11903"/>
                  </a:lnTo>
                  <a:lnTo>
                    <a:pt x="1984" y="12335"/>
                  </a:lnTo>
                  <a:lnTo>
                    <a:pt x="2372" y="12766"/>
                  </a:lnTo>
                  <a:lnTo>
                    <a:pt x="2760" y="13197"/>
                  </a:lnTo>
                  <a:lnTo>
                    <a:pt x="3234" y="13628"/>
                  </a:lnTo>
                  <a:lnTo>
                    <a:pt x="3709" y="14016"/>
                  </a:lnTo>
                  <a:lnTo>
                    <a:pt x="4226" y="14405"/>
                  </a:lnTo>
                  <a:lnTo>
                    <a:pt x="4787" y="14793"/>
                  </a:lnTo>
                  <a:lnTo>
                    <a:pt x="5391" y="15181"/>
                  </a:lnTo>
                  <a:lnTo>
                    <a:pt x="6038" y="15569"/>
                  </a:lnTo>
                  <a:lnTo>
                    <a:pt x="6685" y="15914"/>
                  </a:lnTo>
                  <a:lnTo>
                    <a:pt x="7375" y="16259"/>
                  </a:lnTo>
                  <a:lnTo>
                    <a:pt x="8151" y="16561"/>
                  </a:lnTo>
                  <a:lnTo>
                    <a:pt x="8927" y="16906"/>
                  </a:lnTo>
                  <a:lnTo>
                    <a:pt x="9746" y="17208"/>
                  </a:lnTo>
                  <a:lnTo>
                    <a:pt x="10566" y="17466"/>
                  </a:lnTo>
                  <a:lnTo>
                    <a:pt x="11471" y="17725"/>
                  </a:lnTo>
                  <a:lnTo>
                    <a:pt x="11471" y="17725"/>
                  </a:lnTo>
                  <a:lnTo>
                    <a:pt x="12981" y="18113"/>
                  </a:lnTo>
                  <a:lnTo>
                    <a:pt x="14577" y="18372"/>
                  </a:lnTo>
                  <a:lnTo>
                    <a:pt x="16258" y="18588"/>
                  </a:lnTo>
                  <a:lnTo>
                    <a:pt x="18027" y="18760"/>
                  </a:lnTo>
                  <a:lnTo>
                    <a:pt x="19924" y="18846"/>
                  </a:lnTo>
                  <a:lnTo>
                    <a:pt x="21908" y="18846"/>
                  </a:lnTo>
                  <a:lnTo>
                    <a:pt x="24021" y="18846"/>
                  </a:lnTo>
                  <a:lnTo>
                    <a:pt x="26307" y="18760"/>
                  </a:lnTo>
                  <a:lnTo>
                    <a:pt x="26307" y="187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74"/>
            <p:cNvSpPr/>
            <p:nvPr/>
          </p:nvSpPr>
          <p:spPr>
            <a:xfrm>
              <a:off x="2311375" y="4362025"/>
              <a:ext cx="498125" cy="264150"/>
            </a:xfrm>
            <a:custGeom>
              <a:avLst/>
              <a:gdLst/>
              <a:ahLst/>
              <a:cxnLst/>
              <a:rect l="l" t="t" r="r" b="b"/>
              <a:pathLst>
                <a:path w="19925" h="10566" extrusionOk="0">
                  <a:moveTo>
                    <a:pt x="16690" y="1423"/>
                  </a:moveTo>
                  <a:lnTo>
                    <a:pt x="19709" y="1380"/>
                  </a:lnTo>
                  <a:lnTo>
                    <a:pt x="19924" y="9833"/>
                  </a:lnTo>
                  <a:lnTo>
                    <a:pt x="19924" y="9833"/>
                  </a:lnTo>
                  <a:lnTo>
                    <a:pt x="19278" y="10005"/>
                  </a:lnTo>
                  <a:lnTo>
                    <a:pt x="18372" y="10178"/>
                  </a:lnTo>
                  <a:lnTo>
                    <a:pt x="17208" y="10307"/>
                  </a:lnTo>
                  <a:lnTo>
                    <a:pt x="15871" y="10436"/>
                  </a:lnTo>
                  <a:lnTo>
                    <a:pt x="14404" y="10523"/>
                  </a:lnTo>
                  <a:lnTo>
                    <a:pt x="12809" y="10566"/>
                  </a:lnTo>
                  <a:lnTo>
                    <a:pt x="11170" y="10566"/>
                  </a:lnTo>
                  <a:lnTo>
                    <a:pt x="9488" y="10566"/>
                  </a:lnTo>
                  <a:lnTo>
                    <a:pt x="7849" y="10479"/>
                  </a:lnTo>
                  <a:lnTo>
                    <a:pt x="6254" y="10350"/>
                  </a:lnTo>
                  <a:lnTo>
                    <a:pt x="4744" y="10178"/>
                  </a:lnTo>
                  <a:lnTo>
                    <a:pt x="3364" y="9919"/>
                  </a:lnTo>
                  <a:lnTo>
                    <a:pt x="2717" y="9789"/>
                  </a:lnTo>
                  <a:lnTo>
                    <a:pt x="2157" y="9617"/>
                  </a:lnTo>
                  <a:lnTo>
                    <a:pt x="1639" y="9444"/>
                  </a:lnTo>
                  <a:lnTo>
                    <a:pt x="1165" y="9272"/>
                  </a:lnTo>
                  <a:lnTo>
                    <a:pt x="777" y="9056"/>
                  </a:lnTo>
                  <a:lnTo>
                    <a:pt x="432" y="8841"/>
                  </a:lnTo>
                  <a:lnTo>
                    <a:pt x="173" y="8582"/>
                  </a:lnTo>
                  <a:lnTo>
                    <a:pt x="0" y="8323"/>
                  </a:lnTo>
                  <a:lnTo>
                    <a:pt x="0" y="8323"/>
                  </a:lnTo>
                  <a:lnTo>
                    <a:pt x="1035" y="8064"/>
                  </a:lnTo>
                  <a:lnTo>
                    <a:pt x="1984" y="7763"/>
                  </a:lnTo>
                  <a:lnTo>
                    <a:pt x="2847" y="7418"/>
                  </a:lnTo>
                  <a:lnTo>
                    <a:pt x="3709" y="7029"/>
                  </a:lnTo>
                  <a:lnTo>
                    <a:pt x="4442" y="6641"/>
                  </a:lnTo>
                  <a:lnTo>
                    <a:pt x="5176" y="6253"/>
                  </a:lnTo>
                  <a:lnTo>
                    <a:pt x="5822" y="5822"/>
                  </a:lnTo>
                  <a:lnTo>
                    <a:pt x="6426" y="5391"/>
                  </a:lnTo>
                  <a:lnTo>
                    <a:pt x="7030" y="4959"/>
                  </a:lnTo>
                  <a:lnTo>
                    <a:pt x="7547" y="4528"/>
                  </a:lnTo>
                  <a:lnTo>
                    <a:pt x="8496" y="3666"/>
                  </a:lnTo>
                  <a:lnTo>
                    <a:pt x="9359" y="2803"/>
                  </a:lnTo>
                  <a:lnTo>
                    <a:pt x="10092" y="2027"/>
                  </a:lnTo>
                  <a:lnTo>
                    <a:pt x="10825" y="1294"/>
                  </a:lnTo>
                  <a:lnTo>
                    <a:pt x="11515" y="733"/>
                  </a:lnTo>
                  <a:lnTo>
                    <a:pt x="11817" y="474"/>
                  </a:lnTo>
                  <a:lnTo>
                    <a:pt x="12162" y="302"/>
                  </a:lnTo>
                  <a:lnTo>
                    <a:pt x="12550" y="129"/>
                  </a:lnTo>
                  <a:lnTo>
                    <a:pt x="12895" y="43"/>
                  </a:lnTo>
                  <a:lnTo>
                    <a:pt x="13283" y="0"/>
                  </a:lnTo>
                  <a:lnTo>
                    <a:pt x="13671" y="0"/>
                  </a:lnTo>
                  <a:lnTo>
                    <a:pt x="14103" y="86"/>
                  </a:lnTo>
                  <a:lnTo>
                    <a:pt x="14534" y="216"/>
                  </a:lnTo>
                  <a:lnTo>
                    <a:pt x="15008" y="388"/>
                  </a:lnTo>
                  <a:lnTo>
                    <a:pt x="15526" y="690"/>
                  </a:lnTo>
                  <a:lnTo>
                    <a:pt x="16086" y="1035"/>
                  </a:lnTo>
                  <a:lnTo>
                    <a:pt x="16690" y="1423"/>
                  </a:lnTo>
                  <a:lnTo>
                    <a:pt x="16690" y="14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74"/>
            <p:cNvSpPr/>
            <p:nvPr/>
          </p:nvSpPr>
          <p:spPr>
            <a:xfrm>
              <a:off x="2311375" y="4528050"/>
              <a:ext cx="117550" cy="86275"/>
            </a:xfrm>
            <a:custGeom>
              <a:avLst/>
              <a:gdLst/>
              <a:ahLst/>
              <a:cxnLst/>
              <a:rect l="l" t="t" r="r" b="b"/>
              <a:pathLst>
                <a:path w="4702" h="3451" extrusionOk="0">
                  <a:moveTo>
                    <a:pt x="4270" y="3450"/>
                  </a:moveTo>
                  <a:lnTo>
                    <a:pt x="4270" y="3450"/>
                  </a:lnTo>
                  <a:lnTo>
                    <a:pt x="3451" y="3321"/>
                  </a:lnTo>
                  <a:lnTo>
                    <a:pt x="2717" y="3148"/>
                  </a:lnTo>
                  <a:lnTo>
                    <a:pt x="2070" y="2976"/>
                  </a:lnTo>
                  <a:lnTo>
                    <a:pt x="1467" y="2760"/>
                  </a:lnTo>
                  <a:lnTo>
                    <a:pt x="949" y="2545"/>
                  </a:lnTo>
                  <a:lnTo>
                    <a:pt x="561" y="2286"/>
                  </a:lnTo>
                  <a:lnTo>
                    <a:pt x="216" y="1984"/>
                  </a:lnTo>
                  <a:lnTo>
                    <a:pt x="87" y="1855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1294" y="1337"/>
                  </a:lnTo>
                  <a:lnTo>
                    <a:pt x="2459" y="949"/>
                  </a:lnTo>
                  <a:lnTo>
                    <a:pt x="3494" y="475"/>
                  </a:lnTo>
                  <a:lnTo>
                    <a:pt x="4486" y="0"/>
                  </a:lnTo>
                  <a:lnTo>
                    <a:pt x="4486" y="0"/>
                  </a:lnTo>
                  <a:lnTo>
                    <a:pt x="4572" y="345"/>
                  </a:lnTo>
                  <a:lnTo>
                    <a:pt x="4658" y="690"/>
                  </a:lnTo>
                  <a:lnTo>
                    <a:pt x="4658" y="1078"/>
                  </a:lnTo>
                  <a:lnTo>
                    <a:pt x="4701" y="1423"/>
                  </a:lnTo>
                  <a:lnTo>
                    <a:pt x="4701" y="1423"/>
                  </a:lnTo>
                  <a:lnTo>
                    <a:pt x="4658" y="1984"/>
                  </a:lnTo>
                  <a:lnTo>
                    <a:pt x="4572" y="2502"/>
                  </a:lnTo>
                  <a:lnTo>
                    <a:pt x="4442" y="2976"/>
                  </a:lnTo>
                  <a:lnTo>
                    <a:pt x="4270" y="3450"/>
                  </a:lnTo>
                  <a:lnTo>
                    <a:pt x="4270" y="34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74"/>
            <p:cNvSpPr/>
            <p:nvPr/>
          </p:nvSpPr>
          <p:spPr>
            <a:xfrm>
              <a:off x="2546400" y="4362025"/>
              <a:ext cx="182250" cy="88425"/>
            </a:xfrm>
            <a:custGeom>
              <a:avLst/>
              <a:gdLst/>
              <a:ahLst/>
              <a:cxnLst/>
              <a:rect l="l" t="t" r="r" b="b"/>
              <a:pathLst>
                <a:path w="7290" h="3537" extrusionOk="0">
                  <a:moveTo>
                    <a:pt x="1" y="2717"/>
                  </a:moveTo>
                  <a:lnTo>
                    <a:pt x="1" y="2717"/>
                  </a:lnTo>
                  <a:lnTo>
                    <a:pt x="863" y="1854"/>
                  </a:lnTo>
                  <a:lnTo>
                    <a:pt x="1640" y="1121"/>
                  </a:lnTo>
                  <a:lnTo>
                    <a:pt x="1985" y="819"/>
                  </a:lnTo>
                  <a:lnTo>
                    <a:pt x="2373" y="518"/>
                  </a:lnTo>
                  <a:lnTo>
                    <a:pt x="2761" y="302"/>
                  </a:lnTo>
                  <a:lnTo>
                    <a:pt x="3149" y="129"/>
                  </a:lnTo>
                  <a:lnTo>
                    <a:pt x="3580" y="43"/>
                  </a:lnTo>
                  <a:lnTo>
                    <a:pt x="4012" y="0"/>
                  </a:lnTo>
                  <a:lnTo>
                    <a:pt x="4443" y="43"/>
                  </a:lnTo>
                  <a:lnTo>
                    <a:pt x="4917" y="129"/>
                  </a:lnTo>
                  <a:lnTo>
                    <a:pt x="5478" y="345"/>
                  </a:lnTo>
                  <a:lnTo>
                    <a:pt x="6038" y="604"/>
                  </a:lnTo>
                  <a:lnTo>
                    <a:pt x="6642" y="992"/>
                  </a:lnTo>
                  <a:lnTo>
                    <a:pt x="7289" y="1423"/>
                  </a:lnTo>
                  <a:lnTo>
                    <a:pt x="7289" y="1423"/>
                  </a:lnTo>
                  <a:lnTo>
                    <a:pt x="6944" y="1898"/>
                  </a:lnTo>
                  <a:lnTo>
                    <a:pt x="6513" y="2286"/>
                  </a:lnTo>
                  <a:lnTo>
                    <a:pt x="6038" y="2674"/>
                  </a:lnTo>
                  <a:lnTo>
                    <a:pt x="5521" y="2976"/>
                  </a:lnTo>
                  <a:lnTo>
                    <a:pt x="4917" y="3191"/>
                  </a:lnTo>
                  <a:lnTo>
                    <a:pt x="4313" y="3407"/>
                  </a:lnTo>
                  <a:lnTo>
                    <a:pt x="3667" y="3493"/>
                  </a:lnTo>
                  <a:lnTo>
                    <a:pt x="2977" y="3536"/>
                  </a:lnTo>
                  <a:lnTo>
                    <a:pt x="2977" y="3536"/>
                  </a:lnTo>
                  <a:lnTo>
                    <a:pt x="2545" y="3536"/>
                  </a:lnTo>
                  <a:lnTo>
                    <a:pt x="2157" y="3493"/>
                  </a:lnTo>
                  <a:lnTo>
                    <a:pt x="1769" y="3407"/>
                  </a:lnTo>
                  <a:lnTo>
                    <a:pt x="1381" y="3321"/>
                  </a:lnTo>
                  <a:lnTo>
                    <a:pt x="1036" y="3191"/>
                  </a:lnTo>
                  <a:lnTo>
                    <a:pt x="648" y="3062"/>
                  </a:lnTo>
                  <a:lnTo>
                    <a:pt x="346" y="2933"/>
                  </a:lnTo>
                  <a:lnTo>
                    <a:pt x="1" y="2717"/>
                  </a:lnTo>
                  <a:lnTo>
                    <a:pt x="1" y="2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74"/>
            <p:cNvSpPr/>
            <p:nvPr/>
          </p:nvSpPr>
          <p:spPr>
            <a:xfrm>
              <a:off x="2801925" y="4255275"/>
              <a:ext cx="343950" cy="143425"/>
            </a:xfrm>
            <a:custGeom>
              <a:avLst/>
              <a:gdLst/>
              <a:ahLst/>
              <a:cxnLst/>
              <a:rect l="l" t="t" r="r" b="b"/>
              <a:pathLst>
                <a:path w="13758" h="5737" extrusionOk="0">
                  <a:moveTo>
                    <a:pt x="13628" y="1"/>
                  </a:moveTo>
                  <a:lnTo>
                    <a:pt x="44" y="5521"/>
                  </a:lnTo>
                  <a:lnTo>
                    <a:pt x="1" y="5607"/>
                  </a:lnTo>
                  <a:lnTo>
                    <a:pt x="1" y="5693"/>
                  </a:lnTo>
                  <a:lnTo>
                    <a:pt x="44" y="5736"/>
                  </a:lnTo>
                  <a:lnTo>
                    <a:pt x="130" y="5736"/>
                  </a:lnTo>
                  <a:lnTo>
                    <a:pt x="13715" y="216"/>
                  </a:lnTo>
                  <a:lnTo>
                    <a:pt x="13758" y="130"/>
                  </a:lnTo>
                  <a:lnTo>
                    <a:pt x="13758" y="44"/>
                  </a:lnTo>
                  <a:lnTo>
                    <a:pt x="13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74"/>
            <p:cNvSpPr/>
            <p:nvPr/>
          </p:nvSpPr>
          <p:spPr>
            <a:xfrm>
              <a:off x="2316775" y="4268225"/>
              <a:ext cx="284650" cy="114300"/>
            </a:xfrm>
            <a:custGeom>
              <a:avLst/>
              <a:gdLst/>
              <a:ahLst/>
              <a:cxnLst/>
              <a:rect l="l" t="t" r="r" b="b"/>
              <a:pathLst>
                <a:path w="11386" h="4572" extrusionOk="0">
                  <a:moveTo>
                    <a:pt x="43" y="0"/>
                  </a:moveTo>
                  <a:lnTo>
                    <a:pt x="0" y="86"/>
                  </a:lnTo>
                  <a:lnTo>
                    <a:pt x="0" y="173"/>
                  </a:lnTo>
                  <a:lnTo>
                    <a:pt x="43" y="216"/>
                  </a:lnTo>
                  <a:lnTo>
                    <a:pt x="11256" y="4571"/>
                  </a:lnTo>
                  <a:lnTo>
                    <a:pt x="11342" y="4571"/>
                  </a:lnTo>
                  <a:lnTo>
                    <a:pt x="11385" y="4485"/>
                  </a:lnTo>
                  <a:lnTo>
                    <a:pt x="11385" y="4442"/>
                  </a:lnTo>
                  <a:lnTo>
                    <a:pt x="11342" y="435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74"/>
            <p:cNvSpPr/>
            <p:nvPr/>
          </p:nvSpPr>
          <p:spPr>
            <a:xfrm>
              <a:off x="2234825" y="3678475"/>
              <a:ext cx="980050" cy="623175"/>
            </a:xfrm>
            <a:custGeom>
              <a:avLst/>
              <a:gdLst/>
              <a:ahLst/>
              <a:cxnLst/>
              <a:rect l="l" t="t" r="r" b="b"/>
              <a:pathLst>
                <a:path w="39202" h="24927" extrusionOk="0">
                  <a:moveTo>
                    <a:pt x="1079" y="12938"/>
                  </a:moveTo>
                  <a:lnTo>
                    <a:pt x="1079" y="12938"/>
                  </a:lnTo>
                  <a:lnTo>
                    <a:pt x="647" y="13887"/>
                  </a:lnTo>
                  <a:lnTo>
                    <a:pt x="302" y="14793"/>
                  </a:lnTo>
                  <a:lnTo>
                    <a:pt x="130" y="15655"/>
                  </a:lnTo>
                  <a:lnTo>
                    <a:pt x="1" y="16474"/>
                  </a:lnTo>
                  <a:lnTo>
                    <a:pt x="1" y="16863"/>
                  </a:lnTo>
                  <a:lnTo>
                    <a:pt x="1" y="17251"/>
                  </a:lnTo>
                  <a:lnTo>
                    <a:pt x="44" y="17596"/>
                  </a:lnTo>
                  <a:lnTo>
                    <a:pt x="130" y="17984"/>
                  </a:lnTo>
                  <a:lnTo>
                    <a:pt x="216" y="18329"/>
                  </a:lnTo>
                  <a:lnTo>
                    <a:pt x="302" y="18631"/>
                  </a:lnTo>
                  <a:lnTo>
                    <a:pt x="432" y="18976"/>
                  </a:lnTo>
                  <a:lnTo>
                    <a:pt x="604" y="19278"/>
                  </a:lnTo>
                  <a:lnTo>
                    <a:pt x="992" y="19881"/>
                  </a:lnTo>
                  <a:lnTo>
                    <a:pt x="1467" y="20399"/>
                  </a:lnTo>
                  <a:lnTo>
                    <a:pt x="2027" y="20873"/>
                  </a:lnTo>
                  <a:lnTo>
                    <a:pt x="2674" y="21304"/>
                  </a:lnTo>
                  <a:lnTo>
                    <a:pt x="3407" y="21693"/>
                  </a:lnTo>
                  <a:lnTo>
                    <a:pt x="4184" y="21994"/>
                  </a:lnTo>
                  <a:lnTo>
                    <a:pt x="5046" y="22296"/>
                  </a:lnTo>
                  <a:lnTo>
                    <a:pt x="5995" y="22512"/>
                  </a:lnTo>
                  <a:lnTo>
                    <a:pt x="5995" y="22512"/>
                  </a:lnTo>
                  <a:lnTo>
                    <a:pt x="7979" y="22857"/>
                  </a:lnTo>
                  <a:lnTo>
                    <a:pt x="9963" y="23159"/>
                  </a:lnTo>
                  <a:lnTo>
                    <a:pt x="11817" y="23461"/>
                  </a:lnTo>
                  <a:lnTo>
                    <a:pt x="13154" y="23719"/>
                  </a:lnTo>
                  <a:lnTo>
                    <a:pt x="13154" y="23719"/>
                  </a:lnTo>
                  <a:lnTo>
                    <a:pt x="13973" y="24064"/>
                  </a:lnTo>
                  <a:lnTo>
                    <a:pt x="14879" y="24323"/>
                  </a:lnTo>
                  <a:lnTo>
                    <a:pt x="15914" y="24539"/>
                  </a:lnTo>
                  <a:lnTo>
                    <a:pt x="17078" y="24711"/>
                  </a:lnTo>
                  <a:lnTo>
                    <a:pt x="18286" y="24841"/>
                  </a:lnTo>
                  <a:lnTo>
                    <a:pt x="19536" y="24927"/>
                  </a:lnTo>
                  <a:lnTo>
                    <a:pt x="20873" y="24927"/>
                  </a:lnTo>
                  <a:lnTo>
                    <a:pt x="22210" y="24884"/>
                  </a:lnTo>
                  <a:lnTo>
                    <a:pt x="23547" y="24754"/>
                  </a:lnTo>
                  <a:lnTo>
                    <a:pt x="24884" y="24582"/>
                  </a:lnTo>
                  <a:lnTo>
                    <a:pt x="26178" y="24323"/>
                  </a:lnTo>
                  <a:lnTo>
                    <a:pt x="27385" y="24021"/>
                  </a:lnTo>
                  <a:lnTo>
                    <a:pt x="28550" y="23633"/>
                  </a:lnTo>
                  <a:lnTo>
                    <a:pt x="29110" y="23418"/>
                  </a:lnTo>
                  <a:lnTo>
                    <a:pt x="29628" y="23159"/>
                  </a:lnTo>
                  <a:lnTo>
                    <a:pt x="30145" y="22900"/>
                  </a:lnTo>
                  <a:lnTo>
                    <a:pt x="30620" y="22641"/>
                  </a:lnTo>
                  <a:lnTo>
                    <a:pt x="31051" y="22339"/>
                  </a:lnTo>
                  <a:lnTo>
                    <a:pt x="31439" y="22038"/>
                  </a:lnTo>
                  <a:lnTo>
                    <a:pt x="31439" y="22038"/>
                  </a:lnTo>
                  <a:lnTo>
                    <a:pt x="31827" y="21779"/>
                  </a:lnTo>
                  <a:lnTo>
                    <a:pt x="32302" y="21520"/>
                  </a:lnTo>
                  <a:lnTo>
                    <a:pt x="33380" y="21003"/>
                  </a:lnTo>
                  <a:lnTo>
                    <a:pt x="34630" y="20485"/>
                  </a:lnTo>
                  <a:lnTo>
                    <a:pt x="35881" y="19881"/>
                  </a:lnTo>
                  <a:lnTo>
                    <a:pt x="37045" y="19278"/>
                  </a:lnTo>
                  <a:lnTo>
                    <a:pt x="37563" y="18933"/>
                  </a:lnTo>
                  <a:lnTo>
                    <a:pt x="38037" y="18588"/>
                  </a:lnTo>
                  <a:lnTo>
                    <a:pt x="38425" y="18243"/>
                  </a:lnTo>
                  <a:lnTo>
                    <a:pt x="38770" y="17898"/>
                  </a:lnTo>
                  <a:lnTo>
                    <a:pt x="38986" y="17553"/>
                  </a:lnTo>
                  <a:lnTo>
                    <a:pt x="39072" y="17337"/>
                  </a:lnTo>
                  <a:lnTo>
                    <a:pt x="39115" y="17164"/>
                  </a:lnTo>
                  <a:lnTo>
                    <a:pt x="39115" y="17164"/>
                  </a:lnTo>
                  <a:lnTo>
                    <a:pt x="39202" y="16518"/>
                  </a:lnTo>
                  <a:lnTo>
                    <a:pt x="39202" y="15871"/>
                  </a:lnTo>
                  <a:lnTo>
                    <a:pt x="39202" y="15267"/>
                  </a:lnTo>
                  <a:lnTo>
                    <a:pt x="39159" y="14620"/>
                  </a:lnTo>
                  <a:lnTo>
                    <a:pt x="39072" y="13973"/>
                  </a:lnTo>
                  <a:lnTo>
                    <a:pt x="38986" y="13369"/>
                  </a:lnTo>
                  <a:lnTo>
                    <a:pt x="38814" y="12723"/>
                  </a:lnTo>
                  <a:lnTo>
                    <a:pt x="38598" y="12119"/>
                  </a:lnTo>
                  <a:lnTo>
                    <a:pt x="38382" y="11472"/>
                  </a:lnTo>
                  <a:lnTo>
                    <a:pt x="38124" y="10868"/>
                  </a:lnTo>
                  <a:lnTo>
                    <a:pt x="37822" y="10264"/>
                  </a:lnTo>
                  <a:lnTo>
                    <a:pt x="37477" y="9661"/>
                  </a:lnTo>
                  <a:lnTo>
                    <a:pt x="37132" y="9057"/>
                  </a:lnTo>
                  <a:lnTo>
                    <a:pt x="36744" y="8496"/>
                  </a:lnTo>
                  <a:lnTo>
                    <a:pt x="36312" y="7936"/>
                  </a:lnTo>
                  <a:lnTo>
                    <a:pt x="35838" y="7375"/>
                  </a:lnTo>
                  <a:lnTo>
                    <a:pt x="35364" y="6814"/>
                  </a:lnTo>
                  <a:lnTo>
                    <a:pt x="34889" y="6297"/>
                  </a:lnTo>
                  <a:lnTo>
                    <a:pt x="34329" y="5779"/>
                  </a:lnTo>
                  <a:lnTo>
                    <a:pt x="33768" y="5305"/>
                  </a:lnTo>
                  <a:lnTo>
                    <a:pt x="33207" y="4787"/>
                  </a:lnTo>
                  <a:lnTo>
                    <a:pt x="32603" y="4356"/>
                  </a:lnTo>
                  <a:lnTo>
                    <a:pt x="32000" y="3882"/>
                  </a:lnTo>
                  <a:lnTo>
                    <a:pt x="31353" y="3451"/>
                  </a:lnTo>
                  <a:lnTo>
                    <a:pt x="30706" y="3062"/>
                  </a:lnTo>
                  <a:lnTo>
                    <a:pt x="30016" y="2674"/>
                  </a:lnTo>
                  <a:lnTo>
                    <a:pt x="29326" y="2286"/>
                  </a:lnTo>
                  <a:lnTo>
                    <a:pt x="28593" y="1941"/>
                  </a:lnTo>
                  <a:lnTo>
                    <a:pt x="27860" y="1639"/>
                  </a:lnTo>
                  <a:lnTo>
                    <a:pt x="27127" y="1337"/>
                  </a:lnTo>
                  <a:lnTo>
                    <a:pt x="26393" y="1079"/>
                  </a:lnTo>
                  <a:lnTo>
                    <a:pt x="25617" y="863"/>
                  </a:lnTo>
                  <a:lnTo>
                    <a:pt x="24841" y="647"/>
                  </a:lnTo>
                  <a:lnTo>
                    <a:pt x="24065" y="432"/>
                  </a:lnTo>
                  <a:lnTo>
                    <a:pt x="23245" y="302"/>
                  </a:lnTo>
                  <a:lnTo>
                    <a:pt x="22469" y="173"/>
                  </a:lnTo>
                  <a:lnTo>
                    <a:pt x="21650" y="87"/>
                  </a:lnTo>
                  <a:lnTo>
                    <a:pt x="20830" y="1"/>
                  </a:lnTo>
                  <a:lnTo>
                    <a:pt x="20011" y="1"/>
                  </a:lnTo>
                  <a:lnTo>
                    <a:pt x="19191" y="1"/>
                  </a:lnTo>
                  <a:lnTo>
                    <a:pt x="18372" y="44"/>
                  </a:lnTo>
                  <a:lnTo>
                    <a:pt x="17553" y="130"/>
                  </a:lnTo>
                  <a:lnTo>
                    <a:pt x="16733" y="259"/>
                  </a:lnTo>
                  <a:lnTo>
                    <a:pt x="15914" y="389"/>
                  </a:lnTo>
                  <a:lnTo>
                    <a:pt x="15095" y="604"/>
                  </a:lnTo>
                  <a:lnTo>
                    <a:pt x="14275" y="820"/>
                  </a:lnTo>
                  <a:lnTo>
                    <a:pt x="13456" y="1079"/>
                  </a:lnTo>
                  <a:lnTo>
                    <a:pt x="12636" y="1424"/>
                  </a:lnTo>
                  <a:lnTo>
                    <a:pt x="11817" y="1769"/>
                  </a:lnTo>
                  <a:lnTo>
                    <a:pt x="10998" y="2157"/>
                  </a:lnTo>
                  <a:lnTo>
                    <a:pt x="10221" y="2631"/>
                  </a:lnTo>
                  <a:lnTo>
                    <a:pt x="9445" y="3106"/>
                  </a:lnTo>
                  <a:lnTo>
                    <a:pt x="8669" y="3666"/>
                  </a:lnTo>
                  <a:lnTo>
                    <a:pt x="7893" y="4227"/>
                  </a:lnTo>
                  <a:lnTo>
                    <a:pt x="7159" y="4874"/>
                  </a:lnTo>
                  <a:lnTo>
                    <a:pt x="6426" y="5564"/>
                  </a:lnTo>
                  <a:lnTo>
                    <a:pt x="5693" y="6297"/>
                  </a:lnTo>
                  <a:lnTo>
                    <a:pt x="4960" y="7073"/>
                  </a:lnTo>
                  <a:lnTo>
                    <a:pt x="4270" y="7936"/>
                  </a:lnTo>
                  <a:lnTo>
                    <a:pt x="3623" y="8841"/>
                  </a:lnTo>
                  <a:lnTo>
                    <a:pt x="2933" y="9747"/>
                  </a:lnTo>
                  <a:lnTo>
                    <a:pt x="2286" y="10782"/>
                  </a:lnTo>
                  <a:lnTo>
                    <a:pt x="1682" y="11817"/>
                  </a:lnTo>
                  <a:lnTo>
                    <a:pt x="1079" y="12938"/>
                  </a:lnTo>
                  <a:lnTo>
                    <a:pt x="1079" y="129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74"/>
            <p:cNvSpPr/>
            <p:nvPr/>
          </p:nvSpPr>
          <p:spPr>
            <a:xfrm>
              <a:off x="2558275" y="3264475"/>
              <a:ext cx="414025" cy="332075"/>
            </a:xfrm>
            <a:custGeom>
              <a:avLst/>
              <a:gdLst/>
              <a:ahLst/>
              <a:cxnLst/>
              <a:rect l="l" t="t" r="r" b="b"/>
              <a:pathLst>
                <a:path w="16561" h="13283" extrusionOk="0">
                  <a:moveTo>
                    <a:pt x="12636" y="0"/>
                  </a:moveTo>
                  <a:lnTo>
                    <a:pt x="12119" y="43"/>
                  </a:lnTo>
                  <a:lnTo>
                    <a:pt x="11558" y="130"/>
                  </a:lnTo>
                  <a:lnTo>
                    <a:pt x="10954" y="259"/>
                  </a:lnTo>
                  <a:lnTo>
                    <a:pt x="10350" y="432"/>
                  </a:lnTo>
                  <a:lnTo>
                    <a:pt x="9747" y="690"/>
                  </a:lnTo>
                  <a:lnTo>
                    <a:pt x="9143" y="992"/>
                  </a:lnTo>
                  <a:lnTo>
                    <a:pt x="8496" y="1337"/>
                  </a:lnTo>
                  <a:lnTo>
                    <a:pt x="7978" y="1165"/>
                  </a:lnTo>
                  <a:lnTo>
                    <a:pt x="7461" y="1035"/>
                  </a:lnTo>
                  <a:lnTo>
                    <a:pt x="6943" y="992"/>
                  </a:lnTo>
                  <a:lnTo>
                    <a:pt x="6426" y="992"/>
                  </a:lnTo>
                  <a:lnTo>
                    <a:pt x="5865" y="1035"/>
                  </a:lnTo>
                  <a:lnTo>
                    <a:pt x="5305" y="1122"/>
                  </a:lnTo>
                  <a:lnTo>
                    <a:pt x="4744" y="1251"/>
                  </a:lnTo>
                  <a:lnTo>
                    <a:pt x="4183" y="1467"/>
                  </a:lnTo>
                  <a:lnTo>
                    <a:pt x="3666" y="1682"/>
                  </a:lnTo>
                  <a:lnTo>
                    <a:pt x="3148" y="1941"/>
                  </a:lnTo>
                  <a:lnTo>
                    <a:pt x="2631" y="2243"/>
                  </a:lnTo>
                  <a:lnTo>
                    <a:pt x="2200" y="2588"/>
                  </a:lnTo>
                  <a:lnTo>
                    <a:pt x="1725" y="2976"/>
                  </a:lnTo>
                  <a:lnTo>
                    <a:pt x="1337" y="3364"/>
                  </a:lnTo>
                  <a:lnTo>
                    <a:pt x="992" y="3795"/>
                  </a:lnTo>
                  <a:lnTo>
                    <a:pt x="690" y="4270"/>
                  </a:lnTo>
                  <a:lnTo>
                    <a:pt x="431" y="4744"/>
                  </a:lnTo>
                  <a:lnTo>
                    <a:pt x="216" y="5262"/>
                  </a:lnTo>
                  <a:lnTo>
                    <a:pt x="86" y="5779"/>
                  </a:lnTo>
                  <a:lnTo>
                    <a:pt x="0" y="6297"/>
                  </a:lnTo>
                  <a:lnTo>
                    <a:pt x="43" y="6857"/>
                  </a:lnTo>
                  <a:lnTo>
                    <a:pt x="130" y="7418"/>
                  </a:lnTo>
                  <a:lnTo>
                    <a:pt x="259" y="8022"/>
                  </a:lnTo>
                  <a:lnTo>
                    <a:pt x="518" y="8582"/>
                  </a:lnTo>
                  <a:lnTo>
                    <a:pt x="863" y="9186"/>
                  </a:lnTo>
                  <a:lnTo>
                    <a:pt x="1337" y="9790"/>
                  </a:lnTo>
                  <a:lnTo>
                    <a:pt x="1898" y="10394"/>
                  </a:lnTo>
                  <a:lnTo>
                    <a:pt x="2545" y="10954"/>
                  </a:lnTo>
                  <a:lnTo>
                    <a:pt x="3321" y="11558"/>
                  </a:lnTo>
                  <a:lnTo>
                    <a:pt x="4227" y="12162"/>
                  </a:lnTo>
                  <a:lnTo>
                    <a:pt x="5218" y="12722"/>
                  </a:lnTo>
                  <a:lnTo>
                    <a:pt x="6383" y="13283"/>
                  </a:lnTo>
                  <a:lnTo>
                    <a:pt x="6771" y="13197"/>
                  </a:lnTo>
                  <a:lnTo>
                    <a:pt x="7202" y="13067"/>
                  </a:lnTo>
                  <a:lnTo>
                    <a:pt x="8108" y="12679"/>
                  </a:lnTo>
                  <a:lnTo>
                    <a:pt x="9057" y="12205"/>
                  </a:lnTo>
                  <a:lnTo>
                    <a:pt x="10005" y="11644"/>
                  </a:lnTo>
                  <a:lnTo>
                    <a:pt x="10911" y="11084"/>
                  </a:lnTo>
                  <a:lnTo>
                    <a:pt x="11774" y="10523"/>
                  </a:lnTo>
                  <a:lnTo>
                    <a:pt x="12464" y="10049"/>
                  </a:lnTo>
                  <a:lnTo>
                    <a:pt x="12981" y="9660"/>
                  </a:lnTo>
                  <a:lnTo>
                    <a:pt x="13585" y="9100"/>
                  </a:lnTo>
                  <a:lnTo>
                    <a:pt x="14189" y="8496"/>
                  </a:lnTo>
                  <a:lnTo>
                    <a:pt x="14706" y="7935"/>
                  </a:lnTo>
                  <a:lnTo>
                    <a:pt x="15137" y="7375"/>
                  </a:lnTo>
                  <a:lnTo>
                    <a:pt x="15525" y="6771"/>
                  </a:lnTo>
                  <a:lnTo>
                    <a:pt x="15827" y="6254"/>
                  </a:lnTo>
                  <a:lnTo>
                    <a:pt x="16086" y="5693"/>
                  </a:lnTo>
                  <a:lnTo>
                    <a:pt x="16302" y="5175"/>
                  </a:lnTo>
                  <a:lnTo>
                    <a:pt x="16431" y="4658"/>
                  </a:lnTo>
                  <a:lnTo>
                    <a:pt x="16517" y="4140"/>
                  </a:lnTo>
                  <a:lnTo>
                    <a:pt x="16560" y="3666"/>
                  </a:lnTo>
                  <a:lnTo>
                    <a:pt x="16560" y="3235"/>
                  </a:lnTo>
                  <a:lnTo>
                    <a:pt x="16517" y="2804"/>
                  </a:lnTo>
                  <a:lnTo>
                    <a:pt x="16388" y="2372"/>
                  </a:lnTo>
                  <a:lnTo>
                    <a:pt x="16259" y="1984"/>
                  </a:lnTo>
                  <a:lnTo>
                    <a:pt x="16043" y="1639"/>
                  </a:lnTo>
                  <a:lnTo>
                    <a:pt x="15827" y="1294"/>
                  </a:lnTo>
                  <a:lnTo>
                    <a:pt x="15525" y="1035"/>
                  </a:lnTo>
                  <a:lnTo>
                    <a:pt x="15224" y="777"/>
                  </a:lnTo>
                  <a:lnTo>
                    <a:pt x="14879" y="518"/>
                  </a:lnTo>
                  <a:lnTo>
                    <a:pt x="14490" y="345"/>
                  </a:lnTo>
                  <a:lnTo>
                    <a:pt x="14059" y="216"/>
                  </a:lnTo>
                  <a:lnTo>
                    <a:pt x="13628" y="87"/>
                  </a:lnTo>
                  <a:lnTo>
                    <a:pt x="13154" y="43"/>
                  </a:lnTo>
                  <a:lnTo>
                    <a:pt x="126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74"/>
            <p:cNvSpPr/>
            <p:nvPr/>
          </p:nvSpPr>
          <p:spPr>
            <a:xfrm>
              <a:off x="2675775" y="3199775"/>
              <a:ext cx="119700" cy="120775"/>
            </a:xfrm>
            <a:custGeom>
              <a:avLst/>
              <a:gdLst/>
              <a:ahLst/>
              <a:cxnLst/>
              <a:rect l="l" t="t" r="r" b="b"/>
              <a:pathLst>
                <a:path w="4788" h="4831" extrusionOk="0">
                  <a:moveTo>
                    <a:pt x="4529" y="4529"/>
                  </a:moveTo>
                  <a:lnTo>
                    <a:pt x="4529" y="4529"/>
                  </a:lnTo>
                  <a:lnTo>
                    <a:pt x="4357" y="4701"/>
                  </a:lnTo>
                  <a:lnTo>
                    <a:pt x="4141" y="4788"/>
                  </a:lnTo>
                  <a:lnTo>
                    <a:pt x="3882" y="4831"/>
                  </a:lnTo>
                  <a:lnTo>
                    <a:pt x="3623" y="4831"/>
                  </a:lnTo>
                  <a:lnTo>
                    <a:pt x="3322" y="4788"/>
                  </a:lnTo>
                  <a:lnTo>
                    <a:pt x="3020" y="4701"/>
                  </a:lnTo>
                  <a:lnTo>
                    <a:pt x="2675" y="4615"/>
                  </a:lnTo>
                  <a:lnTo>
                    <a:pt x="2373" y="4443"/>
                  </a:lnTo>
                  <a:lnTo>
                    <a:pt x="1683" y="4098"/>
                  </a:lnTo>
                  <a:lnTo>
                    <a:pt x="1036" y="3623"/>
                  </a:lnTo>
                  <a:lnTo>
                    <a:pt x="734" y="3365"/>
                  </a:lnTo>
                  <a:lnTo>
                    <a:pt x="475" y="3063"/>
                  </a:lnTo>
                  <a:lnTo>
                    <a:pt x="217" y="2804"/>
                  </a:lnTo>
                  <a:lnTo>
                    <a:pt x="1" y="2502"/>
                  </a:lnTo>
                  <a:lnTo>
                    <a:pt x="1" y="2502"/>
                  </a:lnTo>
                  <a:lnTo>
                    <a:pt x="1" y="2200"/>
                  </a:lnTo>
                  <a:lnTo>
                    <a:pt x="44" y="1898"/>
                  </a:lnTo>
                  <a:lnTo>
                    <a:pt x="87" y="1640"/>
                  </a:lnTo>
                  <a:lnTo>
                    <a:pt x="217" y="1381"/>
                  </a:lnTo>
                  <a:lnTo>
                    <a:pt x="346" y="1122"/>
                  </a:lnTo>
                  <a:lnTo>
                    <a:pt x="518" y="906"/>
                  </a:lnTo>
                  <a:lnTo>
                    <a:pt x="734" y="691"/>
                  </a:lnTo>
                  <a:lnTo>
                    <a:pt x="950" y="518"/>
                  </a:lnTo>
                  <a:lnTo>
                    <a:pt x="1208" y="346"/>
                  </a:lnTo>
                  <a:lnTo>
                    <a:pt x="1510" y="216"/>
                  </a:lnTo>
                  <a:lnTo>
                    <a:pt x="1812" y="130"/>
                  </a:lnTo>
                  <a:lnTo>
                    <a:pt x="2157" y="44"/>
                  </a:lnTo>
                  <a:lnTo>
                    <a:pt x="2502" y="1"/>
                  </a:lnTo>
                  <a:lnTo>
                    <a:pt x="2890" y="1"/>
                  </a:lnTo>
                  <a:lnTo>
                    <a:pt x="3278" y="44"/>
                  </a:lnTo>
                  <a:lnTo>
                    <a:pt x="3667" y="130"/>
                  </a:lnTo>
                  <a:lnTo>
                    <a:pt x="3667" y="130"/>
                  </a:lnTo>
                  <a:lnTo>
                    <a:pt x="3882" y="303"/>
                  </a:lnTo>
                  <a:lnTo>
                    <a:pt x="4055" y="518"/>
                  </a:lnTo>
                  <a:lnTo>
                    <a:pt x="4184" y="777"/>
                  </a:lnTo>
                  <a:lnTo>
                    <a:pt x="4357" y="1079"/>
                  </a:lnTo>
                  <a:lnTo>
                    <a:pt x="4572" y="1683"/>
                  </a:lnTo>
                  <a:lnTo>
                    <a:pt x="4702" y="2373"/>
                  </a:lnTo>
                  <a:lnTo>
                    <a:pt x="4788" y="3020"/>
                  </a:lnTo>
                  <a:lnTo>
                    <a:pt x="4788" y="3623"/>
                  </a:lnTo>
                  <a:lnTo>
                    <a:pt x="4745" y="3925"/>
                  </a:lnTo>
                  <a:lnTo>
                    <a:pt x="4702" y="4141"/>
                  </a:lnTo>
                  <a:lnTo>
                    <a:pt x="4615" y="4356"/>
                  </a:lnTo>
                  <a:lnTo>
                    <a:pt x="4529" y="4529"/>
                  </a:lnTo>
                  <a:lnTo>
                    <a:pt x="4529" y="45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74"/>
            <p:cNvSpPr/>
            <p:nvPr/>
          </p:nvSpPr>
          <p:spPr>
            <a:xfrm>
              <a:off x="2731850" y="3290350"/>
              <a:ext cx="57175" cy="24825"/>
            </a:xfrm>
            <a:custGeom>
              <a:avLst/>
              <a:gdLst/>
              <a:ahLst/>
              <a:cxnLst/>
              <a:rect l="l" t="t" r="r" b="b"/>
              <a:pathLst>
                <a:path w="2287" h="993" extrusionOk="0">
                  <a:moveTo>
                    <a:pt x="2157" y="0"/>
                  </a:moveTo>
                  <a:lnTo>
                    <a:pt x="2114" y="43"/>
                  </a:lnTo>
                  <a:lnTo>
                    <a:pt x="1941" y="216"/>
                  </a:lnTo>
                  <a:lnTo>
                    <a:pt x="1682" y="388"/>
                  </a:lnTo>
                  <a:lnTo>
                    <a:pt x="1467" y="518"/>
                  </a:lnTo>
                  <a:lnTo>
                    <a:pt x="1165" y="647"/>
                  </a:lnTo>
                  <a:lnTo>
                    <a:pt x="906" y="733"/>
                  </a:lnTo>
                  <a:lnTo>
                    <a:pt x="647" y="777"/>
                  </a:lnTo>
                  <a:lnTo>
                    <a:pt x="389" y="777"/>
                  </a:lnTo>
                  <a:lnTo>
                    <a:pt x="130" y="733"/>
                  </a:lnTo>
                  <a:lnTo>
                    <a:pt x="44" y="733"/>
                  </a:lnTo>
                  <a:lnTo>
                    <a:pt x="0" y="820"/>
                  </a:lnTo>
                  <a:lnTo>
                    <a:pt x="0" y="906"/>
                  </a:lnTo>
                  <a:lnTo>
                    <a:pt x="87" y="949"/>
                  </a:lnTo>
                  <a:lnTo>
                    <a:pt x="345" y="992"/>
                  </a:lnTo>
                  <a:lnTo>
                    <a:pt x="647" y="992"/>
                  </a:lnTo>
                  <a:lnTo>
                    <a:pt x="949" y="949"/>
                  </a:lnTo>
                  <a:lnTo>
                    <a:pt x="1251" y="863"/>
                  </a:lnTo>
                  <a:lnTo>
                    <a:pt x="1553" y="733"/>
                  </a:lnTo>
                  <a:lnTo>
                    <a:pt x="1812" y="561"/>
                  </a:lnTo>
                  <a:lnTo>
                    <a:pt x="2070" y="388"/>
                  </a:lnTo>
                  <a:lnTo>
                    <a:pt x="2286" y="216"/>
                  </a:lnTo>
                  <a:lnTo>
                    <a:pt x="2286" y="130"/>
                  </a:lnTo>
                  <a:lnTo>
                    <a:pt x="2243" y="43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74"/>
            <p:cNvSpPr/>
            <p:nvPr/>
          </p:nvSpPr>
          <p:spPr>
            <a:xfrm>
              <a:off x="2687650" y="3542625"/>
              <a:ext cx="113225" cy="164975"/>
            </a:xfrm>
            <a:custGeom>
              <a:avLst/>
              <a:gdLst/>
              <a:ahLst/>
              <a:cxnLst/>
              <a:rect l="l" t="t" r="r" b="b"/>
              <a:pathLst>
                <a:path w="4529" h="6599" extrusionOk="0">
                  <a:moveTo>
                    <a:pt x="4528" y="1079"/>
                  </a:moveTo>
                  <a:lnTo>
                    <a:pt x="4528" y="1079"/>
                  </a:lnTo>
                  <a:lnTo>
                    <a:pt x="4485" y="949"/>
                  </a:lnTo>
                  <a:lnTo>
                    <a:pt x="4356" y="820"/>
                  </a:lnTo>
                  <a:lnTo>
                    <a:pt x="4011" y="604"/>
                  </a:lnTo>
                  <a:lnTo>
                    <a:pt x="3580" y="389"/>
                  </a:lnTo>
                  <a:lnTo>
                    <a:pt x="3062" y="216"/>
                  </a:lnTo>
                  <a:lnTo>
                    <a:pt x="2588" y="87"/>
                  </a:lnTo>
                  <a:lnTo>
                    <a:pt x="2157" y="44"/>
                  </a:lnTo>
                  <a:lnTo>
                    <a:pt x="1768" y="1"/>
                  </a:lnTo>
                  <a:lnTo>
                    <a:pt x="1639" y="44"/>
                  </a:lnTo>
                  <a:lnTo>
                    <a:pt x="1553" y="87"/>
                  </a:lnTo>
                  <a:lnTo>
                    <a:pt x="1553" y="87"/>
                  </a:lnTo>
                  <a:lnTo>
                    <a:pt x="1251" y="1683"/>
                  </a:lnTo>
                  <a:lnTo>
                    <a:pt x="863" y="3278"/>
                  </a:lnTo>
                  <a:lnTo>
                    <a:pt x="432" y="4831"/>
                  </a:lnTo>
                  <a:lnTo>
                    <a:pt x="0" y="6081"/>
                  </a:lnTo>
                  <a:lnTo>
                    <a:pt x="0" y="6081"/>
                  </a:lnTo>
                  <a:lnTo>
                    <a:pt x="432" y="6211"/>
                  </a:lnTo>
                  <a:lnTo>
                    <a:pt x="992" y="6340"/>
                  </a:lnTo>
                  <a:lnTo>
                    <a:pt x="1553" y="6470"/>
                  </a:lnTo>
                  <a:lnTo>
                    <a:pt x="2157" y="6556"/>
                  </a:lnTo>
                  <a:lnTo>
                    <a:pt x="2803" y="6599"/>
                  </a:lnTo>
                  <a:lnTo>
                    <a:pt x="3364" y="6599"/>
                  </a:lnTo>
                  <a:lnTo>
                    <a:pt x="3882" y="6599"/>
                  </a:lnTo>
                  <a:lnTo>
                    <a:pt x="4313" y="6513"/>
                  </a:lnTo>
                  <a:lnTo>
                    <a:pt x="4313" y="6513"/>
                  </a:lnTo>
                  <a:lnTo>
                    <a:pt x="4227" y="6038"/>
                  </a:lnTo>
                  <a:lnTo>
                    <a:pt x="4183" y="5348"/>
                  </a:lnTo>
                  <a:lnTo>
                    <a:pt x="4183" y="4529"/>
                  </a:lnTo>
                  <a:lnTo>
                    <a:pt x="4227" y="3709"/>
                  </a:lnTo>
                  <a:lnTo>
                    <a:pt x="4356" y="2114"/>
                  </a:lnTo>
                  <a:lnTo>
                    <a:pt x="4442" y="1467"/>
                  </a:lnTo>
                  <a:lnTo>
                    <a:pt x="4528" y="1079"/>
                  </a:lnTo>
                  <a:lnTo>
                    <a:pt x="4528" y="107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74"/>
            <p:cNvSpPr/>
            <p:nvPr/>
          </p:nvSpPr>
          <p:spPr>
            <a:xfrm>
              <a:off x="2685500" y="3692500"/>
              <a:ext cx="117525" cy="17275"/>
            </a:xfrm>
            <a:custGeom>
              <a:avLst/>
              <a:gdLst/>
              <a:ahLst/>
              <a:cxnLst/>
              <a:rect l="l" t="t" r="r" b="b"/>
              <a:pathLst>
                <a:path w="4701" h="691" extrusionOk="0">
                  <a:moveTo>
                    <a:pt x="43" y="0"/>
                  </a:moveTo>
                  <a:lnTo>
                    <a:pt x="0" y="43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518" y="345"/>
                  </a:lnTo>
                  <a:lnTo>
                    <a:pt x="1035" y="475"/>
                  </a:lnTo>
                  <a:lnTo>
                    <a:pt x="1639" y="604"/>
                  </a:lnTo>
                  <a:lnTo>
                    <a:pt x="2243" y="647"/>
                  </a:lnTo>
                  <a:lnTo>
                    <a:pt x="2889" y="690"/>
                  </a:lnTo>
                  <a:lnTo>
                    <a:pt x="3536" y="690"/>
                  </a:lnTo>
                  <a:lnTo>
                    <a:pt x="4097" y="647"/>
                  </a:lnTo>
                  <a:lnTo>
                    <a:pt x="4614" y="604"/>
                  </a:lnTo>
                  <a:lnTo>
                    <a:pt x="4701" y="561"/>
                  </a:lnTo>
                  <a:lnTo>
                    <a:pt x="4701" y="475"/>
                  </a:lnTo>
                  <a:lnTo>
                    <a:pt x="4658" y="388"/>
                  </a:lnTo>
                  <a:lnTo>
                    <a:pt x="4571" y="388"/>
                  </a:lnTo>
                  <a:lnTo>
                    <a:pt x="4054" y="431"/>
                  </a:lnTo>
                  <a:lnTo>
                    <a:pt x="3493" y="475"/>
                  </a:lnTo>
                  <a:lnTo>
                    <a:pt x="2889" y="475"/>
                  </a:lnTo>
                  <a:lnTo>
                    <a:pt x="2286" y="431"/>
                  </a:lnTo>
                  <a:lnTo>
                    <a:pt x="1682" y="388"/>
                  </a:lnTo>
                  <a:lnTo>
                    <a:pt x="1078" y="259"/>
                  </a:lnTo>
                  <a:lnTo>
                    <a:pt x="561" y="13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74"/>
            <p:cNvSpPr/>
            <p:nvPr/>
          </p:nvSpPr>
          <p:spPr>
            <a:xfrm>
              <a:off x="2690875" y="3421875"/>
              <a:ext cx="191950" cy="187625"/>
            </a:xfrm>
            <a:custGeom>
              <a:avLst/>
              <a:gdLst/>
              <a:ahLst/>
              <a:cxnLst/>
              <a:rect l="l" t="t" r="r" b="b"/>
              <a:pathLst>
                <a:path w="7678" h="7505" extrusionOk="0">
                  <a:moveTo>
                    <a:pt x="1424" y="4917"/>
                  </a:moveTo>
                  <a:lnTo>
                    <a:pt x="1424" y="4917"/>
                  </a:lnTo>
                  <a:lnTo>
                    <a:pt x="1122" y="5046"/>
                  </a:lnTo>
                  <a:lnTo>
                    <a:pt x="820" y="5046"/>
                  </a:lnTo>
                  <a:lnTo>
                    <a:pt x="561" y="4960"/>
                  </a:lnTo>
                  <a:lnTo>
                    <a:pt x="389" y="4831"/>
                  </a:lnTo>
                  <a:lnTo>
                    <a:pt x="216" y="4658"/>
                  </a:lnTo>
                  <a:lnTo>
                    <a:pt x="87" y="4443"/>
                  </a:lnTo>
                  <a:lnTo>
                    <a:pt x="1" y="4184"/>
                  </a:lnTo>
                  <a:lnTo>
                    <a:pt x="1" y="3925"/>
                  </a:lnTo>
                  <a:lnTo>
                    <a:pt x="1" y="3666"/>
                  </a:lnTo>
                  <a:lnTo>
                    <a:pt x="44" y="3451"/>
                  </a:lnTo>
                  <a:lnTo>
                    <a:pt x="130" y="3192"/>
                  </a:lnTo>
                  <a:lnTo>
                    <a:pt x="303" y="3019"/>
                  </a:lnTo>
                  <a:lnTo>
                    <a:pt x="475" y="2890"/>
                  </a:lnTo>
                  <a:lnTo>
                    <a:pt x="734" y="2804"/>
                  </a:lnTo>
                  <a:lnTo>
                    <a:pt x="1036" y="2804"/>
                  </a:lnTo>
                  <a:lnTo>
                    <a:pt x="1381" y="2933"/>
                  </a:lnTo>
                  <a:lnTo>
                    <a:pt x="1381" y="2933"/>
                  </a:lnTo>
                  <a:lnTo>
                    <a:pt x="1639" y="2976"/>
                  </a:lnTo>
                  <a:lnTo>
                    <a:pt x="1855" y="2976"/>
                  </a:lnTo>
                  <a:lnTo>
                    <a:pt x="2028" y="2933"/>
                  </a:lnTo>
                  <a:lnTo>
                    <a:pt x="2157" y="2847"/>
                  </a:lnTo>
                  <a:lnTo>
                    <a:pt x="2286" y="2718"/>
                  </a:lnTo>
                  <a:lnTo>
                    <a:pt x="2416" y="2545"/>
                  </a:lnTo>
                  <a:lnTo>
                    <a:pt x="2588" y="2071"/>
                  </a:lnTo>
                  <a:lnTo>
                    <a:pt x="2761" y="1553"/>
                  </a:lnTo>
                  <a:lnTo>
                    <a:pt x="2976" y="1036"/>
                  </a:lnTo>
                  <a:lnTo>
                    <a:pt x="3149" y="734"/>
                  </a:lnTo>
                  <a:lnTo>
                    <a:pt x="3321" y="475"/>
                  </a:lnTo>
                  <a:lnTo>
                    <a:pt x="3537" y="259"/>
                  </a:lnTo>
                  <a:lnTo>
                    <a:pt x="3796" y="1"/>
                  </a:lnTo>
                  <a:lnTo>
                    <a:pt x="3796" y="1"/>
                  </a:lnTo>
                  <a:lnTo>
                    <a:pt x="4701" y="87"/>
                  </a:lnTo>
                  <a:lnTo>
                    <a:pt x="5133" y="173"/>
                  </a:lnTo>
                  <a:lnTo>
                    <a:pt x="5478" y="259"/>
                  </a:lnTo>
                  <a:lnTo>
                    <a:pt x="5823" y="389"/>
                  </a:lnTo>
                  <a:lnTo>
                    <a:pt x="6168" y="518"/>
                  </a:lnTo>
                  <a:lnTo>
                    <a:pt x="6470" y="691"/>
                  </a:lnTo>
                  <a:lnTo>
                    <a:pt x="6728" y="863"/>
                  </a:lnTo>
                  <a:lnTo>
                    <a:pt x="6944" y="1079"/>
                  </a:lnTo>
                  <a:lnTo>
                    <a:pt x="7116" y="1338"/>
                  </a:lnTo>
                  <a:lnTo>
                    <a:pt x="7289" y="1596"/>
                  </a:lnTo>
                  <a:lnTo>
                    <a:pt x="7418" y="1898"/>
                  </a:lnTo>
                  <a:lnTo>
                    <a:pt x="7548" y="2200"/>
                  </a:lnTo>
                  <a:lnTo>
                    <a:pt x="7591" y="2588"/>
                  </a:lnTo>
                  <a:lnTo>
                    <a:pt x="7634" y="2933"/>
                  </a:lnTo>
                  <a:lnTo>
                    <a:pt x="7677" y="3364"/>
                  </a:lnTo>
                  <a:lnTo>
                    <a:pt x="7677" y="3364"/>
                  </a:lnTo>
                  <a:lnTo>
                    <a:pt x="7591" y="4184"/>
                  </a:lnTo>
                  <a:lnTo>
                    <a:pt x="7461" y="4917"/>
                  </a:lnTo>
                  <a:lnTo>
                    <a:pt x="7375" y="5305"/>
                  </a:lnTo>
                  <a:lnTo>
                    <a:pt x="7246" y="5650"/>
                  </a:lnTo>
                  <a:lnTo>
                    <a:pt x="7073" y="5995"/>
                  </a:lnTo>
                  <a:lnTo>
                    <a:pt x="6901" y="6297"/>
                  </a:lnTo>
                  <a:lnTo>
                    <a:pt x="6685" y="6599"/>
                  </a:lnTo>
                  <a:lnTo>
                    <a:pt x="6426" y="6814"/>
                  </a:lnTo>
                  <a:lnTo>
                    <a:pt x="6168" y="7030"/>
                  </a:lnTo>
                  <a:lnTo>
                    <a:pt x="5866" y="7246"/>
                  </a:lnTo>
                  <a:lnTo>
                    <a:pt x="5564" y="7375"/>
                  </a:lnTo>
                  <a:lnTo>
                    <a:pt x="5176" y="7461"/>
                  </a:lnTo>
                  <a:lnTo>
                    <a:pt x="4788" y="7504"/>
                  </a:lnTo>
                  <a:lnTo>
                    <a:pt x="4399" y="7504"/>
                  </a:lnTo>
                  <a:lnTo>
                    <a:pt x="4399" y="7504"/>
                  </a:lnTo>
                  <a:lnTo>
                    <a:pt x="3882" y="7461"/>
                  </a:lnTo>
                  <a:lnTo>
                    <a:pt x="3408" y="7332"/>
                  </a:lnTo>
                  <a:lnTo>
                    <a:pt x="2976" y="7159"/>
                  </a:lnTo>
                  <a:lnTo>
                    <a:pt x="2588" y="6901"/>
                  </a:lnTo>
                  <a:lnTo>
                    <a:pt x="2243" y="6556"/>
                  </a:lnTo>
                  <a:lnTo>
                    <a:pt x="1941" y="6081"/>
                  </a:lnTo>
                  <a:lnTo>
                    <a:pt x="1639" y="5564"/>
                  </a:lnTo>
                  <a:lnTo>
                    <a:pt x="1424" y="4917"/>
                  </a:lnTo>
                  <a:lnTo>
                    <a:pt x="1424" y="491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74"/>
            <p:cNvSpPr/>
            <p:nvPr/>
          </p:nvSpPr>
          <p:spPr>
            <a:xfrm>
              <a:off x="2765275" y="3421875"/>
              <a:ext cx="102450" cy="32375"/>
            </a:xfrm>
            <a:custGeom>
              <a:avLst/>
              <a:gdLst/>
              <a:ahLst/>
              <a:cxnLst/>
              <a:rect l="l" t="t" r="r" b="b"/>
              <a:pathLst>
                <a:path w="4098" h="1295" extrusionOk="0">
                  <a:moveTo>
                    <a:pt x="0" y="1036"/>
                  </a:moveTo>
                  <a:lnTo>
                    <a:pt x="0" y="1036"/>
                  </a:lnTo>
                  <a:lnTo>
                    <a:pt x="130" y="777"/>
                  </a:lnTo>
                  <a:lnTo>
                    <a:pt x="302" y="518"/>
                  </a:lnTo>
                  <a:lnTo>
                    <a:pt x="518" y="259"/>
                  </a:lnTo>
                  <a:lnTo>
                    <a:pt x="820" y="1"/>
                  </a:lnTo>
                  <a:lnTo>
                    <a:pt x="820" y="1"/>
                  </a:lnTo>
                  <a:lnTo>
                    <a:pt x="1380" y="44"/>
                  </a:lnTo>
                  <a:lnTo>
                    <a:pt x="1898" y="130"/>
                  </a:lnTo>
                  <a:lnTo>
                    <a:pt x="2372" y="216"/>
                  </a:lnTo>
                  <a:lnTo>
                    <a:pt x="2803" y="346"/>
                  </a:lnTo>
                  <a:lnTo>
                    <a:pt x="3192" y="518"/>
                  </a:lnTo>
                  <a:lnTo>
                    <a:pt x="3537" y="734"/>
                  </a:lnTo>
                  <a:lnTo>
                    <a:pt x="3839" y="949"/>
                  </a:lnTo>
                  <a:lnTo>
                    <a:pt x="4097" y="1251"/>
                  </a:lnTo>
                  <a:lnTo>
                    <a:pt x="4097" y="1251"/>
                  </a:lnTo>
                  <a:lnTo>
                    <a:pt x="2890" y="1294"/>
                  </a:lnTo>
                  <a:lnTo>
                    <a:pt x="2890" y="1294"/>
                  </a:lnTo>
                  <a:lnTo>
                    <a:pt x="2113" y="1251"/>
                  </a:lnTo>
                  <a:lnTo>
                    <a:pt x="1380" y="1208"/>
                  </a:lnTo>
                  <a:lnTo>
                    <a:pt x="647" y="1165"/>
                  </a:lnTo>
                  <a:lnTo>
                    <a:pt x="0" y="1036"/>
                  </a:lnTo>
                  <a:lnTo>
                    <a:pt x="0" y="103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74"/>
            <p:cNvSpPr/>
            <p:nvPr/>
          </p:nvSpPr>
          <p:spPr>
            <a:xfrm>
              <a:off x="2754500" y="353400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388" y="1"/>
                  </a:moveTo>
                  <a:lnTo>
                    <a:pt x="388" y="1"/>
                  </a:lnTo>
                  <a:lnTo>
                    <a:pt x="518" y="44"/>
                  </a:lnTo>
                  <a:lnTo>
                    <a:pt x="690" y="87"/>
                  </a:lnTo>
                  <a:lnTo>
                    <a:pt x="776" y="216"/>
                  </a:lnTo>
                  <a:lnTo>
                    <a:pt x="819" y="346"/>
                  </a:lnTo>
                  <a:lnTo>
                    <a:pt x="819" y="346"/>
                  </a:lnTo>
                  <a:lnTo>
                    <a:pt x="819" y="518"/>
                  </a:lnTo>
                  <a:lnTo>
                    <a:pt x="733" y="648"/>
                  </a:lnTo>
                  <a:lnTo>
                    <a:pt x="604" y="777"/>
                  </a:lnTo>
                  <a:lnTo>
                    <a:pt x="474" y="820"/>
                  </a:lnTo>
                  <a:lnTo>
                    <a:pt x="474" y="820"/>
                  </a:lnTo>
                  <a:lnTo>
                    <a:pt x="302" y="777"/>
                  </a:lnTo>
                  <a:lnTo>
                    <a:pt x="173" y="734"/>
                  </a:lnTo>
                  <a:lnTo>
                    <a:pt x="43" y="604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43" y="303"/>
                  </a:lnTo>
                  <a:lnTo>
                    <a:pt x="86" y="173"/>
                  </a:lnTo>
                  <a:lnTo>
                    <a:pt x="216" y="44"/>
                  </a:lnTo>
                  <a:lnTo>
                    <a:pt x="388" y="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74"/>
            <p:cNvSpPr/>
            <p:nvPr/>
          </p:nvSpPr>
          <p:spPr>
            <a:xfrm>
              <a:off x="2843975" y="3539400"/>
              <a:ext cx="19425" cy="18350"/>
            </a:xfrm>
            <a:custGeom>
              <a:avLst/>
              <a:gdLst/>
              <a:ahLst/>
              <a:cxnLst/>
              <a:rect l="l" t="t" r="r" b="b"/>
              <a:pathLst>
                <a:path w="777" h="734" extrusionOk="0">
                  <a:moveTo>
                    <a:pt x="346" y="0"/>
                  </a:moveTo>
                  <a:lnTo>
                    <a:pt x="346" y="0"/>
                  </a:lnTo>
                  <a:lnTo>
                    <a:pt x="475" y="0"/>
                  </a:lnTo>
                  <a:lnTo>
                    <a:pt x="647" y="43"/>
                  </a:lnTo>
                  <a:lnTo>
                    <a:pt x="734" y="17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77" y="475"/>
                  </a:lnTo>
                  <a:lnTo>
                    <a:pt x="691" y="604"/>
                  </a:lnTo>
                  <a:lnTo>
                    <a:pt x="604" y="690"/>
                  </a:lnTo>
                  <a:lnTo>
                    <a:pt x="432" y="733"/>
                  </a:lnTo>
                  <a:lnTo>
                    <a:pt x="432" y="733"/>
                  </a:lnTo>
                  <a:lnTo>
                    <a:pt x="259" y="690"/>
                  </a:lnTo>
                  <a:lnTo>
                    <a:pt x="130" y="647"/>
                  </a:lnTo>
                  <a:lnTo>
                    <a:pt x="44" y="51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259"/>
                  </a:lnTo>
                  <a:lnTo>
                    <a:pt x="87" y="130"/>
                  </a:lnTo>
                  <a:lnTo>
                    <a:pt x="173" y="43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74"/>
            <p:cNvSpPr/>
            <p:nvPr/>
          </p:nvSpPr>
          <p:spPr>
            <a:xfrm>
              <a:off x="2808400" y="3536150"/>
              <a:ext cx="16200" cy="19450"/>
            </a:xfrm>
            <a:custGeom>
              <a:avLst/>
              <a:gdLst/>
              <a:ahLst/>
              <a:cxnLst/>
              <a:rect l="l" t="t" r="r" b="b"/>
              <a:pathLst>
                <a:path w="648" h="778" extrusionOk="0">
                  <a:moveTo>
                    <a:pt x="302" y="1"/>
                  </a:moveTo>
                  <a:lnTo>
                    <a:pt x="216" y="87"/>
                  </a:lnTo>
                  <a:lnTo>
                    <a:pt x="216" y="173"/>
                  </a:lnTo>
                  <a:lnTo>
                    <a:pt x="302" y="217"/>
                  </a:lnTo>
                  <a:lnTo>
                    <a:pt x="388" y="303"/>
                  </a:lnTo>
                  <a:lnTo>
                    <a:pt x="432" y="389"/>
                  </a:lnTo>
                  <a:lnTo>
                    <a:pt x="432" y="475"/>
                  </a:lnTo>
                  <a:lnTo>
                    <a:pt x="345" y="518"/>
                  </a:lnTo>
                  <a:lnTo>
                    <a:pt x="259" y="562"/>
                  </a:lnTo>
                  <a:lnTo>
                    <a:pt x="173" y="518"/>
                  </a:lnTo>
                  <a:lnTo>
                    <a:pt x="87" y="518"/>
                  </a:lnTo>
                  <a:lnTo>
                    <a:pt x="43" y="562"/>
                  </a:lnTo>
                  <a:lnTo>
                    <a:pt x="0" y="648"/>
                  </a:lnTo>
                  <a:lnTo>
                    <a:pt x="43" y="691"/>
                  </a:lnTo>
                  <a:lnTo>
                    <a:pt x="173" y="734"/>
                  </a:lnTo>
                  <a:lnTo>
                    <a:pt x="302" y="777"/>
                  </a:lnTo>
                  <a:lnTo>
                    <a:pt x="388" y="734"/>
                  </a:lnTo>
                  <a:lnTo>
                    <a:pt x="475" y="691"/>
                  </a:lnTo>
                  <a:lnTo>
                    <a:pt x="604" y="562"/>
                  </a:lnTo>
                  <a:lnTo>
                    <a:pt x="647" y="389"/>
                  </a:lnTo>
                  <a:lnTo>
                    <a:pt x="647" y="260"/>
                  </a:lnTo>
                  <a:lnTo>
                    <a:pt x="561" y="173"/>
                  </a:lnTo>
                  <a:lnTo>
                    <a:pt x="475" y="87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74"/>
            <p:cNvSpPr/>
            <p:nvPr/>
          </p:nvSpPr>
          <p:spPr>
            <a:xfrm>
              <a:off x="2836425" y="3487650"/>
              <a:ext cx="37775" cy="18350"/>
            </a:xfrm>
            <a:custGeom>
              <a:avLst/>
              <a:gdLst/>
              <a:ahLst/>
              <a:cxnLst/>
              <a:rect l="l" t="t" r="r" b="b"/>
              <a:pathLst>
                <a:path w="1511" h="734" extrusionOk="0">
                  <a:moveTo>
                    <a:pt x="216" y="0"/>
                  </a:moveTo>
                  <a:lnTo>
                    <a:pt x="44" y="87"/>
                  </a:lnTo>
                  <a:lnTo>
                    <a:pt x="1" y="130"/>
                  </a:lnTo>
                  <a:lnTo>
                    <a:pt x="1" y="216"/>
                  </a:lnTo>
                  <a:lnTo>
                    <a:pt x="87" y="302"/>
                  </a:lnTo>
                  <a:lnTo>
                    <a:pt x="173" y="259"/>
                  </a:lnTo>
                  <a:lnTo>
                    <a:pt x="259" y="216"/>
                  </a:lnTo>
                  <a:lnTo>
                    <a:pt x="432" y="216"/>
                  </a:lnTo>
                  <a:lnTo>
                    <a:pt x="691" y="259"/>
                  </a:lnTo>
                  <a:lnTo>
                    <a:pt x="1036" y="432"/>
                  </a:lnTo>
                  <a:lnTo>
                    <a:pt x="1208" y="561"/>
                  </a:lnTo>
                  <a:lnTo>
                    <a:pt x="1294" y="690"/>
                  </a:lnTo>
                  <a:lnTo>
                    <a:pt x="1381" y="733"/>
                  </a:lnTo>
                  <a:lnTo>
                    <a:pt x="1467" y="733"/>
                  </a:lnTo>
                  <a:lnTo>
                    <a:pt x="1510" y="647"/>
                  </a:lnTo>
                  <a:lnTo>
                    <a:pt x="1510" y="561"/>
                  </a:lnTo>
                  <a:lnTo>
                    <a:pt x="1338" y="388"/>
                  </a:lnTo>
                  <a:lnTo>
                    <a:pt x="1165" y="259"/>
                  </a:lnTo>
                  <a:lnTo>
                    <a:pt x="993" y="173"/>
                  </a:lnTo>
                  <a:lnTo>
                    <a:pt x="777" y="87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74"/>
            <p:cNvSpPr/>
            <p:nvPr/>
          </p:nvSpPr>
          <p:spPr>
            <a:xfrm>
              <a:off x="2770650" y="3482250"/>
              <a:ext cx="47475" cy="15125"/>
            </a:xfrm>
            <a:custGeom>
              <a:avLst/>
              <a:gdLst/>
              <a:ahLst/>
              <a:cxnLst/>
              <a:rect l="l" t="t" r="r" b="b"/>
              <a:pathLst>
                <a:path w="1899" h="605" extrusionOk="0">
                  <a:moveTo>
                    <a:pt x="950" y="1"/>
                  </a:moveTo>
                  <a:lnTo>
                    <a:pt x="734" y="44"/>
                  </a:lnTo>
                  <a:lnTo>
                    <a:pt x="475" y="130"/>
                  </a:lnTo>
                  <a:lnTo>
                    <a:pt x="260" y="259"/>
                  </a:lnTo>
                  <a:lnTo>
                    <a:pt x="44" y="389"/>
                  </a:lnTo>
                  <a:lnTo>
                    <a:pt x="1" y="475"/>
                  </a:lnTo>
                  <a:lnTo>
                    <a:pt x="44" y="561"/>
                  </a:lnTo>
                  <a:lnTo>
                    <a:pt x="87" y="604"/>
                  </a:lnTo>
                  <a:lnTo>
                    <a:pt x="173" y="561"/>
                  </a:lnTo>
                  <a:lnTo>
                    <a:pt x="346" y="432"/>
                  </a:lnTo>
                  <a:lnTo>
                    <a:pt x="562" y="346"/>
                  </a:lnTo>
                  <a:lnTo>
                    <a:pt x="777" y="259"/>
                  </a:lnTo>
                  <a:lnTo>
                    <a:pt x="993" y="216"/>
                  </a:lnTo>
                  <a:lnTo>
                    <a:pt x="1165" y="216"/>
                  </a:lnTo>
                  <a:lnTo>
                    <a:pt x="1381" y="259"/>
                  </a:lnTo>
                  <a:lnTo>
                    <a:pt x="1553" y="303"/>
                  </a:lnTo>
                  <a:lnTo>
                    <a:pt x="1683" y="432"/>
                  </a:lnTo>
                  <a:lnTo>
                    <a:pt x="1769" y="432"/>
                  </a:lnTo>
                  <a:lnTo>
                    <a:pt x="1855" y="389"/>
                  </a:lnTo>
                  <a:lnTo>
                    <a:pt x="1898" y="346"/>
                  </a:lnTo>
                  <a:lnTo>
                    <a:pt x="1855" y="259"/>
                  </a:lnTo>
                  <a:lnTo>
                    <a:pt x="1640" y="130"/>
                  </a:lnTo>
                  <a:lnTo>
                    <a:pt x="1424" y="44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74"/>
            <p:cNvSpPr/>
            <p:nvPr/>
          </p:nvSpPr>
          <p:spPr>
            <a:xfrm>
              <a:off x="2769575" y="3558800"/>
              <a:ext cx="56100" cy="21600"/>
            </a:xfrm>
            <a:custGeom>
              <a:avLst/>
              <a:gdLst/>
              <a:ahLst/>
              <a:cxnLst/>
              <a:rect l="l" t="t" r="r" b="b"/>
              <a:pathLst>
                <a:path w="2244" h="864" extrusionOk="0">
                  <a:moveTo>
                    <a:pt x="1" y="1"/>
                  </a:moveTo>
                  <a:lnTo>
                    <a:pt x="1" y="87"/>
                  </a:lnTo>
                  <a:lnTo>
                    <a:pt x="1" y="173"/>
                  </a:lnTo>
                  <a:lnTo>
                    <a:pt x="216" y="389"/>
                  </a:lnTo>
                  <a:lnTo>
                    <a:pt x="475" y="561"/>
                  </a:lnTo>
                  <a:lnTo>
                    <a:pt x="777" y="691"/>
                  </a:lnTo>
                  <a:lnTo>
                    <a:pt x="1036" y="777"/>
                  </a:lnTo>
                  <a:lnTo>
                    <a:pt x="1338" y="863"/>
                  </a:lnTo>
                  <a:lnTo>
                    <a:pt x="1640" y="863"/>
                  </a:lnTo>
                  <a:lnTo>
                    <a:pt x="1898" y="820"/>
                  </a:lnTo>
                  <a:lnTo>
                    <a:pt x="2157" y="777"/>
                  </a:lnTo>
                  <a:lnTo>
                    <a:pt x="2243" y="691"/>
                  </a:lnTo>
                  <a:lnTo>
                    <a:pt x="2243" y="604"/>
                  </a:lnTo>
                  <a:lnTo>
                    <a:pt x="2157" y="561"/>
                  </a:lnTo>
                  <a:lnTo>
                    <a:pt x="2071" y="561"/>
                  </a:lnTo>
                  <a:lnTo>
                    <a:pt x="1855" y="604"/>
                  </a:lnTo>
                  <a:lnTo>
                    <a:pt x="1640" y="647"/>
                  </a:lnTo>
                  <a:lnTo>
                    <a:pt x="1381" y="647"/>
                  </a:lnTo>
                  <a:lnTo>
                    <a:pt x="1122" y="561"/>
                  </a:lnTo>
                  <a:lnTo>
                    <a:pt x="863" y="475"/>
                  </a:lnTo>
                  <a:lnTo>
                    <a:pt x="605" y="346"/>
                  </a:lnTo>
                  <a:lnTo>
                    <a:pt x="389" y="216"/>
                  </a:lnTo>
                  <a:lnTo>
                    <a:pt x="173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74"/>
            <p:cNvSpPr/>
            <p:nvPr/>
          </p:nvSpPr>
          <p:spPr>
            <a:xfrm>
              <a:off x="2758800" y="3518900"/>
              <a:ext cx="50700" cy="16200"/>
            </a:xfrm>
            <a:custGeom>
              <a:avLst/>
              <a:gdLst/>
              <a:ahLst/>
              <a:cxnLst/>
              <a:rect l="l" t="t" r="r" b="b"/>
              <a:pathLst>
                <a:path w="2028" h="648" extrusionOk="0">
                  <a:moveTo>
                    <a:pt x="44" y="1"/>
                  </a:moveTo>
                  <a:lnTo>
                    <a:pt x="1" y="87"/>
                  </a:lnTo>
                  <a:lnTo>
                    <a:pt x="44" y="173"/>
                  </a:lnTo>
                  <a:lnTo>
                    <a:pt x="259" y="346"/>
                  </a:lnTo>
                  <a:lnTo>
                    <a:pt x="475" y="475"/>
                  </a:lnTo>
                  <a:lnTo>
                    <a:pt x="734" y="605"/>
                  </a:lnTo>
                  <a:lnTo>
                    <a:pt x="1036" y="648"/>
                  </a:lnTo>
                  <a:lnTo>
                    <a:pt x="1294" y="648"/>
                  </a:lnTo>
                  <a:lnTo>
                    <a:pt x="1510" y="605"/>
                  </a:lnTo>
                  <a:lnTo>
                    <a:pt x="1769" y="518"/>
                  </a:lnTo>
                  <a:lnTo>
                    <a:pt x="1984" y="389"/>
                  </a:lnTo>
                  <a:lnTo>
                    <a:pt x="2027" y="303"/>
                  </a:lnTo>
                  <a:lnTo>
                    <a:pt x="1984" y="217"/>
                  </a:lnTo>
                  <a:lnTo>
                    <a:pt x="1898" y="173"/>
                  </a:lnTo>
                  <a:lnTo>
                    <a:pt x="1855" y="217"/>
                  </a:lnTo>
                  <a:lnTo>
                    <a:pt x="1639" y="346"/>
                  </a:lnTo>
                  <a:lnTo>
                    <a:pt x="1467" y="389"/>
                  </a:lnTo>
                  <a:lnTo>
                    <a:pt x="1251" y="432"/>
                  </a:lnTo>
                  <a:lnTo>
                    <a:pt x="1036" y="432"/>
                  </a:lnTo>
                  <a:lnTo>
                    <a:pt x="820" y="389"/>
                  </a:lnTo>
                  <a:lnTo>
                    <a:pt x="604" y="303"/>
                  </a:lnTo>
                  <a:lnTo>
                    <a:pt x="389" y="17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74"/>
            <p:cNvSpPr/>
            <p:nvPr/>
          </p:nvSpPr>
          <p:spPr>
            <a:xfrm>
              <a:off x="2823500" y="3521075"/>
              <a:ext cx="48525" cy="15100"/>
            </a:xfrm>
            <a:custGeom>
              <a:avLst/>
              <a:gdLst/>
              <a:ahLst/>
              <a:cxnLst/>
              <a:rect l="l" t="t" r="r" b="b"/>
              <a:pathLst>
                <a:path w="1941" h="604" extrusionOk="0">
                  <a:moveTo>
                    <a:pt x="129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518" y="518"/>
                  </a:lnTo>
                  <a:lnTo>
                    <a:pt x="733" y="561"/>
                  </a:lnTo>
                  <a:lnTo>
                    <a:pt x="992" y="604"/>
                  </a:lnTo>
                  <a:lnTo>
                    <a:pt x="1208" y="604"/>
                  </a:lnTo>
                  <a:lnTo>
                    <a:pt x="1466" y="518"/>
                  </a:lnTo>
                  <a:lnTo>
                    <a:pt x="1682" y="431"/>
                  </a:lnTo>
                  <a:lnTo>
                    <a:pt x="1898" y="259"/>
                  </a:lnTo>
                  <a:lnTo>
                    <a:pt x="1941" y="173"/>
                  </a:lnTo>
                  <a:lnTo>
                    <a:pt x="1898" y="86"/>
                  </a:lnTo>
                  <a:lnTo>
                    <a:pt x="1768" y="86"/>
                  </a:lnTo>
                  <a:lnTo>
                    <a:pt x="1596" y="216"/>
                  </a:lnTo>
                  <a:lnTo>
                    <a:pt x="1380" y="302"/>
                  </a:lnTo>
                  <a:lnTo>
                    <a:pt x="1208" y="388"/>
                  </a:lnTo>
                  <a:lnTo>
                    <a:pt x="992" y="388"/>
                  </a:lnTo>
                  <a:lnTo>
                    <a:pt x="776" y="345"/>
                  </a:lnTo>
                  <a:lnTo>
                    <a:pt x="561" y="302"/>
                  </a:lnTo>
                  <a:lnTo>
                    <a:pt x="388" y="173"/>
                  </a:lnTo>
                  <a:lnTo>
                    <a:pt x="216" y="4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74"/>
            <p:cNvSpPr/>
            <p:nvPr/>
          </p:nvSpPr>
          <p:spPr>
            <a:xfrm>
              <a:off x="2724300" y="3542625"/>
              <a:ext cx="41000" cy="59325"/>
            </a:xfrm>
            <a:custGeom>
              <a:avLst/>
              <a:gdLst/>
              <a:ahLst/>
              <a:cxnLst/>
              <a:rect l="l" t="t" r="r" b="b"/>
              <a:pathLst>
                <a:path w="1640" h="2373" extrusionOk="0">
                  <a:moveTo>
                    <a:pt x="44" y="1"/>
                  </a:moveTo>
                  <a:lnTo>
                    <a:pt x="1" y="44"/>
                  </a:lnTo>
                  <a:lnTo>
                    <a:pt x="1" y="130"/>
                  </a:lnTo>
                  <a:lnTo>
                    <a:pt x="87" y="475"/>
                  </a:lnTo>
                  <a:lnTo>
                    <a:pt x="173" y="820"/>
                  </a:lnTo>
                  <a:lnTo>
                    <a:pt x="346" y="1122"/>
                  </a:lnTo>
                  <a:lnTo>
                    <a:pt x="518" y="1467"/>
                  </a:lnTo>
                  <a:lnTo>
                    <a:pt x="734" y="1726"/>
                  </a:lnTo>
                  <a:lnTo>
                    <a:pt x="949" y="1941"/>
                  </a:lnTo>
                  <a:lnTo>
                    <a:pt x="1165" y="2157"/>
                  </a:lnTo>
                  <a:lnTo>
                    <a:pt x="1467" y="2329"/>
                  </a:lnTo>
                  <a:lnTo>
                    <a:pt x="1553" y="2373"/>
                  </a:lnTo>
                  <a:lnTo>
                    <a:pt x="1596" y="2286"/>
                  </a:lnTo>
                  <a:lnTo>
                    <a:pt x="1639" y="2243"/>
                  </a:lnTo>
                  <a:lnTo>
                    <a:pt x="1553" y="2157"/>
                  </a:lnTo>
                  <a:lnTo>
                    <a:pt x="1294" y="1984"/>
                  </a:lnTo>
                  <a:lnTo>
                    <a:pt x="1079" y="1769"/>
                  </a:lnTo>
                  <a:lnTo>
                    <a:pt x="906" y="1553"/>
                  </a:lnTo>
                  <a:lnTo>
                    <a:pt x="734" y="1338"/>
                  </a:lnTo>
                  <a:lnTo>
                    <a:pt x="518" y="1036"/>
                  </a:lnTo>
                  <a:lnTo>
                    <a:pt x="389" y="734"/>
                  </a:lnTo>
                  <a:lnTo>
                    <a:pt x="302" y="389"/>
                  </a:lnTo>
                  <a:lnTo>
                    <a:pt x="216" y="87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74"/>
            <p:cNvSpPr/>
            <p:nvPr/>
          </p:nvSpPr>
          <p:spPr>
            <a:xfrm>
              <a:off x="2705975" y="3502750"/>
              <a:ext cx="18350" cy="26975"/>
            </a:xfrm>
            <a:custGeom>
              <a:avLst/>
              <a:gdLst/>
              <a:ahLst/>
              <a:cxnLst/>
              <a:rect l="l" t="t" r="r" b="b"/>
              <a:pathLst>
                <a:path w="734" h="1079" extrusionOk="0">
                  <a:moveTo>
                    <a:pt x="130" y="0"/>
                  </a:moveTo>
                  <a:lnTo>
                    <a:pt x="44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87" y="216"/>
                  </a:lnTo>
                  <a:lnTo>
                    <a:pt x="130" y="259"/>
                  </a:lnTo>
                  <a:lnTo>
                    <a:pt x="302" y="302"/>
                  </a:lnTo>
                  <a:lnTo>
                    <a:pt x="432" y="431"/>
                  </a:lnTo>
                  <a:lnTo>
                    <a:pt x="518" y="561"/>
                  </a:lnTo>
                  <a:lnTo>
                    <a:pt x="389" y="474"/>
                  </a:lnTo>
                  <a:lnTo>
                    <a:pt x="302" y="474"/>
                  </a:lnTo>
                  <a:lnTo>
                    <a:pt x="216" y="518"/>
                  </a:lnTo>
                  <a:lnTo>
                    <a:pt x="216" y="604"/>
                  </a:lnTo>
                  <a:lnTo>
                    <a:pt x="259" y="647"/>
                  </a:lnTo>
                  <a:lnTo>
                    <a:pt x="389" y="776"/>
                  </a:lnTo>
                  <a:lnTo>
                    <a:pt x="475" y="992"/>
                  </a:lnTo>
                  <a:lnTo>
                    <a:pt x="518" y="1035"/>
                  </a:lnTo>
                  <a:lnTo>
                    <a:pt x="561" y="1078"/>
                  </a:lnTo>
                  <a:lnTo>
                    <a:pt x="647" y="1035"/>
                  </a:lnTo>
                  <a:lnTo>
                    <a:pt x="690" y="992"/>
                  </a:lnTo>
                  <a:lnTo>
                    <a:pt x="734" y="863"/>
                  </a:lnTo>
                  <a:lnTo>
                    <a:pt x="734" y="733"/>
                  </a:lnTo>
                  <a:lnTo>
                    <a:pt x="734" y="561"/>
                  </a:lnTo>
                  <a:lnTo>
                    <a:pt x="690" y="431"/>
                  </a:lnTo>
                  <a:lnTo>
                    <a:pt x="604" y="302"/>
                  </a:lnTo>
                  <a:lnTo>
                    <a:pt x="518" y="216"/>
                  </a:lnTo>
                  <a:lnTo>
                    <a:pt x="432" y="129"/>
                  </a:lnTo>
                  <a:lnTo>
                    <a:pt x="216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74"/>
            <p:cNvSpPr/>
            <p:nvPr/>
          </p:nvSpPr>
          <p:spPr>
            <a:xfrm>
              <a:off x="2483875" y="3824025"/>
              <a:ext cx="688950" cy="450675"/>
            </a:xfrm>
            <a:custGeom>
              <a:avLst/>
              <a:gdLst/>
              <a:ahLst/>
              <a:cxnLst/>
              <a:rect l="l" t="t" r="r" b="b"/>
              <a:pathLst>
                <a:path w="27558" h="18027" extrusionOk="0">
                  <a:moveTo>
                    <a:pt x="27558" y="647"/>
                  </a:moveTo>
                  <a:lnTo>
                    <a:pt x="22296" y="14965"/>
                  </a:lnTo>
                  <a:lnTo>
                    <a:pt x="14275" y="17768"/>
                  </a:lnTo>
                  <a:lnTo>
                    <a:pt x="11644" y="18027"/>
                  </a:lnTo>
                  <a:lnTo>
                    <a:pt x="1" y="14836"/>
                  </a:lnTo>
                  <a:lnTo>
                    <a:pt x="1381" y="0"/>
                  </a:lnTo>
                  <a:lnTo>
                    <a:pt x="14879" y="4356"/>
                  </a:lnTo>
                  <a:lnTo>
                    <a:pt x="18156" y="4356"/>
                  </a:lnTo>
                  <a:lnTo>
                    <a:pt x="27558" y="647"/>
                  </a:lnTo>
                  <a:lnTo>
                    <a:pt x="27558" y="6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74"/>
            <p:cNvSpPr/>
            <p:nvPr/>
          </p:nvSpPr>
          <p:spPr>
            <a:xfrm>
              <a:off x="2774975" y="3932925"/>
              <a:ext cx="162825" cy="341775"/>
            </a:xfrm>
            <a:custGeom>
              <a:avLst/>
              <a:gdLst/>
              <a:ahLst/>
              <a:cxnLst/>
              <a:rect l="l" t="t" r="r" b="b"/>
              <a:pathLst>
                <a:path w="6513" h="13671" extrusionOk="0">
                  <a:moveTo>
                    <a:pt x="3235" y="0"/>
                  </a:moveTo>
                  <a:lnTo>
                    <a:pt x="6512" y="0"/>
                  </a:lnTo>
                  <a:lnTo>
                    <a:pt x="2631" y="13412"/>
                  </a:lnTo>
                  <a:lnTo>
                    <a:pt x="0" y="13671"/>
                  </a:lnTo>
                  <a:lnTo>
                    <a:pt x="3235" y="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74"/>
            <p:cNvSpPr/>
            <p:nvPr/>
          </p:nvSpPr>
          <p:spPr>
            <a:xfrm>
              <a:off x="2524850" y="3814325"/>
              <a:ext cx="629650" cy="118625"/>
            </a:xfrm>
            <a:custGeom>
              <a:avLst/>
              <a:gdLst/>
              <a:ahLst/>
              <a:cxnLst/>
              <a:rect l="l" t="t" r="r" b="b"/>
              <a:pathLst>
                <a:path w="25186" h="4745" extrusionOk="0">
                  <a:moveTo>
                    <a:pt x="23719" y="87"/>
                  </a:moveTo>
                  <a:lnTo>
                    <a:pt x="25186" y="1337"/>
                  </a:lnTo>
                  <a:lnTo>
                    <a:pt x="16517" y="4744"/>
                  </a:lnTo>
                  <a:lnTo>
                    <a:pt x="13240" y="4744"/>
                  </a:lnTo>
                  <a:lnTo>
                    <a:pt x="0" y="475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2545" y="561"/>
                  </a:lnTo>
                  <a:lnTo>
                    <a:pt x="4227" y="1078"/>
                  </a:lnTo>
                  <a:lnTo>
                    <a:pt x="7677" y="2070"/>
                  </a:lnTo>
                  <a:lnTo>
                    <a:pt x="9359" y="2588"/>
                  </a:lnTo>
                  <a:lnTo>
                    <a:pt x="11084" y="3148"/>
                  </a:lnTo>
                  <a:lnTo>
                    <a:pt x="12722" y="3752"/>
                  </a:lnTo>
                  <a:lnTo>
                    <a:pt x="13542" y="4097"/>
                  </a:lnTo>
                  <a:lnTo>
                    <a:pt x="14318" y="4485"/>
                  </a:lnTo>
                  <a:lnTo>
                    <a:pt x="14318" y="4485"/>
                  </a:lnTo>
                  <a:lnTo>
                    <a:pt x="14706" y="4011"/>
                  </a:lnTo>
                  <a:lnTo>
                    <a:pt x="15137" y="3623"/>
                  </a:lnTo>
                  <a:lnTo>
                    <a:pt x="15655" y="3235"/>
                  </a:lnTo>
                  <a:lnTo>
                    <a:pt x="16216" y="2933"/>
                  </a:lnTo>
                  <a:lnTo>
                    <a:pt x="16776" y="2588"/>
                  </a:lnTo>
                  <a:lnTo>
                    <a:pt x="17423" y="2329"/>
                  </a:lnTo>
                  <a:lnTo>
                    <a:pt x="18717" y="1855"/>
                  </a:lnTo>
                  <a:lnTo>
                    <a:pt x="20097" y="1380"/>
                  </a:lnTo>
                  <a:lnTo>
                    <a:pt x="21434" y="992"/>
                  </a:lnTo>
                  <a:lnTo>
                    <a:pt x="22641" y="561"/>
                  </a:lnTo>
                  <a:lnTo>
                    <a:pt x="23202" y="302"/>
                  </a:lnTo>
                  <a:lnTo>
                    <a:pt x="23719" y="87"/>
                  </a:lnTo>
                  <a:lnTo>
                    <a:pt x="23719" y="8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74"/>
            <p:cNvSpPr/>
            <p:nvPr/>
          </p:nvSpPr>
          <p:spPr>
            <a:xfrm>
              <a:off x="2544250" y="3804625"/>
              <a:ext cx="564975" cy="124000"/>
            </a:xfrm>
            <a:custGeom>
              <a:avLst/>
              <a:gdLst/>
              <a:ahLst/>
              <a:cxnLst/>
              <a:rect l="l" t="t" r="r" b="b"/>
              <a:pathLst>
                <a:path w="22599" h="4960" extrusionOk="0">
                  <a:moveTo>
                    <a:pt x="22512" y="0"/>
                  </a:moveTo>
                  <a:lnTo>
                    <a:pt x="22426" y="43"/>
                  </a:lnTo>
                  <a:lnTo>
                    <a:pt x="21736" y="388"/>
                  </a:lnTo>
                  <a:lnTo>
                    <a:pt x="21003" y="690"/>
                  </a:lnTo>
                  <a:lnTo>
                    <a:pt x="19450" y="1337"/>
                  </a:lnTo>
                  <a:lnTo>
                    <a:pt x="17768" y="2027"/>
                  </a:lnTo>
                  <a:lnTo>
                    <a:pt x="16992" y="2415"/>
                  </a:lnTo>
                  <a:lnTo>
                    <a:pt x="16173" y="2803"/>
                  </a:lnTo>
                  <a:lnTo>
                    <a:pt x="15440" y="3235"/>
                  </a:lnTo>
                  <a:lnTo>
                    <a:pt x="14750" y="3666"/>
                  </a:lnTo>
                  <a:lnTo>
                    <a:pt x="14103" y="4140"/>
                  </a:lnTo>
                  <a:lnTo>
                    <a:pt x="13542" y="4701"/>
                  </a:lnTo>
                  <a:lnTo>
                    <a:pt x="13283" y="4485"/>
                  </a:lnTo>
                  <a:lnTo>
                    <a:pt x="12981" y="4270"/>
                  </a:lnTo>
                  <a:lnTo>
                    <a:pt x="12248" y="3881"/>
                  </a:lnTo>
                  <a:lnTo>
                    <a:pt x="11343" y="3536"/>
                  </a:lnTo>
                  <a:lnTo>
                    <a:pt x="10351" y="3148"/>
                  </a:lnTo>
                  <a:lnTo>
                    <a:pt x="9229" y="2803"/>
                  </a:lnTo>
                  <a:lnTo>
                    <a:pt x="7979" y="2458"/>
                  </a:lnTo>
                  <a:lnTo>
                    <a:pt x="5434" y="1768"/>
                  </a:lnTo>
                  <a:lnTo>
                    <a:pt x="2674" y="1035"/>
                  </a:lnTo>
                  <a:lnTo>
                    <a:pt x="1381" y="690"/>
                  </a:lnTo>
                  <a:lnTo>
                    <a:pt x="130" y="302"/>
                  </a:lnTo>
                  <a:lnTo>
                    <a:pt x="44" y="302"/>
                  </a:lnTo>
                  <a:lnTo>
                    <a:pt x="1" y="345"/>
                  </a:lnTo>
                  <a:lnTo>
                    <a:pt x="1" y="431"/>
                  </a:lnTo>
                  <a:lnTo>
                    <a:pt x="87" y="475"/>
                  </a:lnTo>
                  <a:lnTo>
                    <a:pt x="1337" y="863"/>
                  </a:lnTo>
                  <a:lnTo>
                    <a:pt x="2631" y="1251"/>
                  </a:lnTo>
                  <a:lnTo>
                    <a:pt x="5348" y="1984"/>
                  </a:lnTo>
                  <a:lnTo>
                    <a:pt x="7979" y="2674"/>
                  </a:lnTo>
                  <a:lnTo>
                    <a:pt x="9186" y="3019"/>
                  </a:lnTo>
                  <a:lnTo>
                    <a:pt x="10351" y="3364"/>
                  </a:lnTo>
                  <a:lnTo>
                    <a:pt x="11343" y="3752"/>
                  </a:lnTo>
                  <a:lnTo>
                    <a:pt x="12248" y="4140"/>
                  </a:lnTo>
                  <a:lnTo>
                    <a:pt x="12938" y="4528"/>
                  </a:lnTo>
                  <a:lnTo>
                    <a:pt x="13240" y="4701"/>
                  </a:lnTo>
                  <a:lnTo>
                    <a:pt x="13499" y="4916"/>
                  </a:lnTo>
                  <a:lnTo>
                    <a:pt x="13585" y="4960"/>
                  </a:lnTo>
                  <a:lnTo>
                    <a:pt x="13628" y="4916"/>
                  </a:lnTo>
                  <a:lnTo>
                    <a:pt x="14189" y="4399"/>
                  </a:lnTo>
                  <a:lnTo>
                    <a:pt x="14836" y="3881"/>
                  </a:lnTo>
                  <a:lnTo>
                    <a:pt x="15526" y="3450"/>
                  </a:lnTo>
                  <a:lnTo>
                    <a:pt x="16259" y="3019"/>
                  </a:lnTo>
                  <a:lnTo>
                    <a:pt x="17035" y="2631"/>
                  </a:lnTo>
                  <a:lnTo>
                    <a:pt x="17855" y="2243"/>
                  </a:lnTo>
                  <a:lnTo>
                    <a:pt x="19536" y="1553"/>
                  </a:lnTo>
                  <a:lnTo>
                    <a:pt x="21089" y="906"/>
                  </a:lnTo>
                  <a:lnTo>
                    <a:pt x="21822" y="561"/>
                  </a:lnTo>
                  <a:lnTo>
                    <a:pt x="22512" y="216"/>
                  </a:lnTo>
                  <a:lnTo>
                    <a:pt x="22598" y="173"/>
                  </a:lnTo>
                  <a:lnTo>
                    <a:pt x="22555" y="86"/>
                  </a:lnTo>
                  <a:lnTo>
                    <a:pt x="22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74"/>
            <p:cNvSpPr/>
            <p:nvPr/>
          </p:nvSpPr>
          <p:spPr>
            <a:xfrm>
              <a:off x="2855825" y="3927525"/>
              <a:ext cx="81975" cy="5425"/>
            </a:xfrm>
            <a:custGeom>
              <a:avLst/>
              <a:gdLst/>
              <a:ahLst/>
              <a:cxnLst/>
              <a:rect l="l" t="t" r="r" b="b"/>
              <a:pathLst>
                <a:path w="3279" h="217" extrusionOk="0">
                  <a:moveTo>
                    <a:pt x="1" y="216"/>
                  </a:moveTo>
                  <a:lnTo>
                    <a:pt x="1" y="216"/>
                  </a:lnTo>
                  <a:lnTo>
                    <a:pt x="389" y="130"/>
                  </a:lnTo>
                  <a:lnTo>
                    <a:pt x="820" y="44"/>
                  </a:lnTo>
                  <a:lnTo>
                    <a:pt x="1208" y="0"/>
                  </a:lnTo>
                  <a:lnTo>
                    <a:pt x="1640" y="0"/>
                  </a:lnTo>
                  <a:lnTo>
                    <a:pt x="2459" y="44"/>
                  </a:lnTo>
                  <a:lnTo>
                    <a:pt x="3278" y="216"/>
                  </a:lnTo>
                  <a:lnTo>
                    <a:pt x="3278" y="216"/>
                  </a:lnTo>
                  <a:lnTo>
                    <a:pt x="1" y="216"/>
                  </a:lnTo>
                  <a:lnTo>
                    <a:pt x="1" y="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74"/>
            <p:cNvSpPr/>
            <p:nvPr/>
          </p:nvSpPr>
          <p:spPr>
            <a:xfrm>
              <a:off x="2323225" y="4018100"/>
              <a:ext cx="159600" cy="71175"/>
            </a:xfrm>
            <a:custGeom>
              <a:avLst/>
              <a:gdLst/>
              <a:ahLst/>
              <a:cxnLst/>
              <a:rect l="l" t="t" r="r" b="b"/>
              <a:pathLst>
                <a:path w="6384" h="2847" extrusionOk="0">
                  <a:moveTo>
                    <a:pt x="130" y="0"/>
                  </a:moveTo>
                  <a:lnTo>
                    <a:pt x="44" y="43"/>
                  </a:lnTo>
                  <a:lnTo>
                    <a:pt x="1" y="129"/>
                  </a:lnTo>
                  <a:lnTo>
                    <a:pt x="44" y="216"/>
                  </a:lnTo>
                  <a:lnTo>
                    <a:pt x="87" y="216"/>
                  </a:lnTo>
                  <a:lnTo>
                    <a:pt x="950" y="302"/>
                  </a:lnTo>
                  <a:lnTo>
                    <a:pt x="1769" y="474"/>
                  </a:lnTo>
                  <a:lnTo>
                    <a:pt x="2588" y="690"/>
                  </a:lnTo>
                  <a:lnTo>
                    <a:pt x="3322" y="992"/>
                  </a:lnTo>
                  <a:lnTo>
                    <a:pt x="4141" y="1380"/>
                  </a:lnTo>
                  <a:lnTo>
                    <a:pt x="4917" y="1811"/>
                  </a:lnTo>
                  <a:lnTo>
                    <a:pt x="5607" y="2286"/>
                  </a:lnTo>
                  <a:lnTo>
                    <a:pt x="6211" y="2803"/>
                  </a:lnTo>
                  <a:lnTo>
                    <a:pt x="6297" y="2846"/>
                  </a:lnTo>
                  <a:lnTo>
                    <a:pt x="6383" y="2803"/>
                  </a:lnTo>
                  <a:lnTo>
                    <a:pt x="6383" y="2717"/>
                  </a:lnTo>
                  <a:lnTo>
                    <a:pt x="6383" y="2631"/>
                  </a:lnTo>
                  <a:lnTo>
                    <a:pt x="5737" y="2113"/>
                  </a:lnTo>
                  <a:lnTo>
                    <a:pt x="5003" y="1639"/>
                  </a:lnTo>
                  <a:lnTo>
                    <a:pt x="4227" y="1164"/>
                  </a:lnTo>
                  <a:lnTo>
                    <a:pt x="3408" y="776"/>
                  </a:lnTo>
                  <a:lnTo>
                    <a:pt x="2632" y="518"/>
                  </a:lnTo>
                  <a:lnTo>
                    <a:pt x="1855" y="259"/>
                  </a:lnTo>
                  <a:lnTo>
                    <a:pt x="993" y="8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74"/>
            <p:cNvSpPr/>
            <p:nvPr/>
          </p:nvSpPr>
          <p:spPr>
            <a:xfrm>
              <a:off x="2331850" y="4070925"/>
              <a:ext cx="331025" cy="204850"/>
            </a:xfrm>
            <a:custGeom>
              <a:avLst/>
              <a:gdLst/>
              <a:ahLst/>
              <a:cxnLst/>
              <a:rect l="l" t="t" r="r" b="b"/>
              <a:pathLst>
                <a:path w="13241" h="8194" extrusionOk="0">
                  <a:moveTo>
                    <a:pt x="950" y="6943"/>
                  </a:moveTo>
                  <a:lnTo>
                    <a:pt x="950" y="6943"/>
                  </a:lnTo>
                  <a:lnTo>
                    <a:pt x="691" y="6771"/>
                  </a:lnTo>
                  <a:lnTo>
                    <a:pt x="475" y="6555"/>
                  </a:lnTo>
                  <a:lnTo>
                    <a:pt x="303" y="6340"/>
                  </a:lnTo>
                  <a:lnTo>
                    <a:pt x="173" y="6124"/>
                  </a:lnTo>
                  <a:lnTo>
                    <a:pt x="87" y="5865"/>
                  </a:lnTo>
                  <a:lnTo>
                    <a:pt x="44" y="5606"/>
                  </a:lnTo>
                  <a:lnTo>
                    <a:pt x="1" y="5348"/>
                  </a:lnTo>
                  <a:lnTo>
                    <a:pt x="1" y="5089"/>
                  </a:lnTo>
                  <a:lnTo>
                    <a:pt x="44" y="4830"/>
                  </a:lnTo>
                  <a:lnTo>
                    <a:pt x="130" y="4528"/>
                  </a:lnTo>
                  <a:lnTo>
                    <a:pt x="346" y="3968"/>
                  </a:lnTo>
                  <a:lnTo>
                    <a:pt x="691" y="3407"/>
                  </a:lnTo>
                  <a:lnTo>
                    <a:pt x="1079" y="2846"/>
                  </a:lnTo>
                  <a:lnTo>
                    <a:pt x="1596" y="2286"/>
                  </a:lnTo>
                  <a:lnTo>
                    <a:pt x="2157" y="1811"/>
                  </a:lnTo>
                  <a:lnTo>
                    <a:pt x="2804" y="1337"/>
                  </a:lnTo>
                  <a:lnTo>
                    <a:pt x="3494" y="906"/>
                  </a:lnTo>
                  <a:lnTo>
                    <a:pt x="4227" y="561"/>
                  </a:lnTo>
                  <a:lnTo>
                    <a:pt x="4960" y="302"/>
                  </a:lnTo>
                  <a:lnTo>
                    <a:pt x="5737" y="86"/>
                  </a:lnTo>
                  <a:lnTo>
                    <a:pt x="6125" y="43"/>
                  </a:lnTo>
                  <a:lnTo>
                    <a:pt x="6513" y="0"/>
                  </a:lnTo>
                  <a:lnTo>
                    <a:pt x="6340" y="1984"/>
                  </a:lnTo>
                  <a:lnTo>
                    <a:pt x="6340" y="1984"/>
                  </a:lnTo>
                  <a:lnTo>
                    <a:pt x="6082" y="2200"/>
                  </a:lnTo>
                  <a:lnTo>
                    <a:pt x="5909" y="2372"/>
                  </a:lnTo>
                  <a:lnTo>
                    <a:pt x="5866" y="2458"/>
                  </a:lnTo>
                  <a:lnTo>
                    <a:pt x="5866" y="2545"/>
                  </a:lnTo>
                  <a:lnTo>
                    <a:pt x="5909" y="2588"/>
                  </a:lnTo>
                  <a:lnTo>
                    <a:pt x="5952" y="2674"/>
                  </a:lnTo>
                  <a:lnTo>
                    <a:pt x="6168" y="2760"/>
                  </a:lnTo>
                  <a:lnTo>
                    <a:pt x="6427" y="2846"/>
                  </a:lnTo>
                  <a:lnTo>
                    <a:pt x="6772" y="2890"/>
                  </a:lnTo>
                  <a:lnTo>
                    <a:pt x="7203" y="2933"/>
                  </a:lnTo>
                  <a:lnTo>
                    <a:pt x="8238" y="2976"/>
                  </a:lnTo>
                  <a:lnTo>
                    <a:pt x="9402" y="2890"/>
                  </a:lnTo>
                  <a:lnTo>
                    <a:pt x="10610" y="2803"/>
                  </a:lnTo>
                  <a:lnTo>
                    <a:pt x="11817" y="2631"/>
                  </a:lnTo>
                  <a:lnTo>
                    <a:pt x="11817" y="2631"/>
                  </a:lnTo>
                  <a:lnTo>
                    <a:pt x="12119" y="2588"/>
                  </a:lnTo>
                  <a:lnTo>
                    <a:pt x="12378" y="2588"/>
                  </a:lnTo>
                  <a:lnTo>
                    <a:pt x="12637" y="2631"/>
                  </a:lnTo>
                  <a:lnTo>
                    <a:pt x="12809" y="2717"/>
                  </a:lnTo>
                  <a:lnTo>
                    <a:pt x="12982" y="2803"/>
                  </a:lnTo>
                  <a:lnTo>
                    <a:pt x="13111" y="2890"/>
                  </a:lnTo>
                  <a:lnTo>
                    <a:pt x="13197" y="3019"/>
                  </a:lnTo>
                  <a:lnTo>
                    <a:pt x="13240" y="3148"/>
                  </a:lnTo>
                  <a:lnTo>
                    <a:pt x="13240" y="3321"/>
                  </a:lnTo>
                  <a:lnTo>
                    <a:pt x="13240" y="3450"/>
                  </a:lnTo>
                  <a:lnTo>
                    <a:pt x="13197" y="3623"/>
                  </a:lnTo>
                  <a:lnTo>
                    <a:pt x="13111" y="3752"/>
                  </a:lnTo>
                  <a:lnTo>
                    <a:pt x="13025" y="3925"/>
                  </a:lnTo>
                  <a:lnTo>
                    <a:pt x="12895" y="4054"/>
                  </a:lnTo>
                  <a:lnTo>
                    <a:pt x="12723" y="4226"/>
                  </a:lnTo>
                  <a:lnTo>
                    <a:pt x="12550" y="4313"/>
                  </a:lnTo>
                  <a:lnTo>
                    <a:pt x="12550" y="4313"/>
                  </a:lnTo>
                  <a:lnTo>
                    <a:pt x="12723" y="4528"/>
                  </a:lnTo>
                  <a:lnTo>
                    <a:pt x="12852" y="4787"/>
                  </a:lnTo>
                  <a:lnTo>
                    <a:pt x="12895" y="5046"/>
                  </a:lnTo>
                  <a:lnTo>
                    <a:pt x="12852" y="5305"/>
                  </a:lnTo>
                  <a:lnTo>
                    <a:pt x="12766" y="5563"/>
                  </a:lnTo>
                  <a:lnTo>
                    <a:pt x="12550" y="5822"/>
                  </a:lnTo>
                  <a:lnTo>
                    <a:pt x="12205" y="6038"/>
                  </a:lnTo>
                  <a:lnTo>
                    <a:pt x="11731" y="6210"/>
                  </a:lnTo>
                  <a:lnTo>
                    <a:pt x="11731" y="6210"/>
                  </a:lnTo>
                  <a:lnTo>
                    <a:pt x="11817" y="6426"/>
                  </a:lnTo>
                  <a:lnTo>
                    <a:pt x="11817" y="6641"/>
                  </a:lnTo>
                  <a:lnTo>
                    <a:pt x="11817" y="6814"/>
                  </a:lnTo>
                  <a:lnTo>
                    <a:pt x="11731" y="6986"/>
                  </a:lnTo>
                  <a:lnTo>
                    <a:pt x="11602" y="7159"/>
                  </a:lnTo>
                  <a:lnTo>
                    <a:pt x="11429" y="7331"/>
                  </a:lnTo>
                  <a:lnTo>
                    <a:pt x="11214" y="7461"/>
                  </a:lnTo>
                  <a:lnTo>
                    <a:pt x="10998" y="7590"/>
                  </a:lnTo>
                  <a:lnTo>
                    <a:pt x="10351" y="7806"/>
                  </a:lnTo>
                  <a:lnTo>
                    <a:pt x="9618" y="7978"/>
                  </a:lnTo>
                  <a:lnTo>
                    <a:pt x="8798" y="8108"/>
                  </a:lnTo>
                  <a:lnTo>
                    <a:pt x="7893" y="8194"/>
                  </a:lnTo>
                  <a:lnTo>
                    <a:pt x="6944" y="8194"/>
                  </a:lnTo>
                  <a:lnTo>
                    <a:pt x="5952" y="8151"/>
                  </a:lnTo>
                  <a:lnTo>
                    <a:pt x="5003" y="8108"/>
                  </a:lnTo>
                  <a:lnTo>
                    <a:pt x="4012" y="7978"/>
                  </a:lnTo>
                  <a:lnTo>
                    <a:pt x="3106" y="7806"/>
                  </a:lnTo>
                  <a:lnTo>
                    <a:pt x="2287" y="7547"/>
                  </a:lnTo>
                  <a:lnTo>
                    <a:pt x="1553" y="7288"/>
                  </a:lnTo>
                  <a:lnTo>
                    <a:pt x="1251" y="7116"/>
                  </a:lnTo>
                  <a:lnTo>
                    <a:pt x="950" y="6943"/>
                  </a:lnTo>
                  <a:lnTo>
                    <a:pt x="950" y="694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74"/>
            <p:cNvSpPr/>
            <p:nvPr/>
          </p:nvSpPr>
          <p:spPr>
            <a:xfrm>
              <a:off x="2504350" y="4176575"/>
              <a:ext cx="144500" cy="19425"/>
            </a:xfrm>
            <a:custGeom>
              <a:avLst/>
              <a:gdLst/>
              <a:ahLst/>
              <a:cxnLst/>
              <a:rect l="l" t="t" r="r" b="b"/>
              <a:pathLst>
                <a:path w="5780" h="777" extrusionOk="0">
                  <a:moveTo>
                    <a:pt x="5650" y="0"/>
                  </a:moveTo>
                  <a:lnTo>
                    <a:pt x="4270" y="259"/>
                  </a:lnTo>
                  <a:lnTo>
                    <a:pt x="2890" y="432"/>
                  </a:lnTo>
                  <a:lnTo>
                    <a:pt x="1381" y="518"/>
                  </a:lnTo>
                  <a:lnTo>
                    <a:pt x="87" y="561"/>
                  </a:lnTo>
                  <a:lnTo>
                    <a:pt x="44" y="561"/>
                  </a:lnTo>
                  <a:lnTo>
                    <a:pt x="1" y="647"/>
                  </a:lnTo>
                  <a:lnTo>
                    <a:pt x="1" y="734"/>
                  </a:lnTo>
                  <a:lnTo>
                    <a:pt x="87" y="777"/>
                  </a:lnTo>
                  <a:lnTo>
                    <a:pt x="1381" y="734"/>
                  </a:lnTo>
                  <a:lnTo>
                    <a:pt x="2933" y="647"/>
                  </a:lnTo>
                  <a:lnTo>
                    <a:pt x="4314" y="475"/>
                  </a:lnTo>
                  <a:lnTo>
                    <a:pt x="5694" y="216"/>
                  </a:lnTo>
                  <a:lnTo>
                    <a:pt x="5737" y="173"/>
                  </a:lnTo>
                  <a:lnTo>
                    <a:pt x="5780" y="87"/>
                  </a:lnTo>
                  <a:lnTo>
                    <a:pt x="5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74"/>
            <p:cNvSpPr/>
            <p:nvPr/>
          </p:nvSpPr>
          <p:spPr>
            <a:xfrm>
              <a:off x="2506525" y="4225100"/>
              <a:ext cx="115375" cy="17275"/>
            </a:xfrm>
            <a:custGeom>
              <a:avLst/>
              <a:gdLst/>
              <a:ahLst/>
              <a:cxnLst/>
              <a:rect l="l" t="t" r="r" b="b"/>
              <a:pathLst>
                <a:path w="4615" h="691" extrusionOk="0">
                  <a:moveTo>
                    <a:pt x="4485" y="0"/>
                  </a:moveTo>
                  <a:lnTo>
                    <a:pt x="3105" y="216"/>
                  </a:lnTo>
                  <a:lnTo>
                    <a:pt x="1855" y="388"/>
                  </a:lnTo>
                  <a:lnTo>
                    <a:pt x="906" y="431"/>
                  </a:lnTo>
                  <a:lnTo>
                    <a:pt x="130" y="474"/>
                  </a:lnTo>
                  <a:lnTo>
                    <a:pt x="43" y="474"/>
                  </a:lnTo>
                  <a:lnTo>
                    <a:pt x="0" y="561"/>
                  </a:lnTo>
                  <a:lnTo>
                    <a:pt x="43" y="647"/>
                  </a:lnTo>
                  <a:lnTo>
                    <a:pt x="86" y="690"/>
                  </a:lnTo>
                  <a:lnTo>
                    <a:pt x="906" y="690"/>
                  </a:lnTo>
                  <a:lnTo>
                    <a:pt x="1898" y="604"/>
                  </a:lnTo>
                  <a:lnTo>
                    <a:pt x="3148" y="431"/>
                  </a:lnTo>
                  <a:lnTo>
                    <a:pt x="4528" y="216"/>
                  </a:lnTo>
                  <a:lnTo>
                    <a:pt x="4572" y="173"/>
                  </a:lnTo>
                  <a:lnTo>
                    <a:pt x="4615" y="8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74"/>
            <p:cNvSpPr/>
            <p:nvPr/>
          </p:nvSpPr>
          <p:spPr>
            <a:xfrm>
              <a:off x="2942075" y="4038575"/>
              <a:ext cx="278200" cy="201625"/>
            </a:xfrm>
            <a:custGeom>
              <a:avLst/>
              <a:gdLst/>
              <a:ahLst/>
              <a:cxnLst/>
              <a:rect l="l" t="t" r="r" b="b"/>
              <a:pathLst>
                <a:path w="11128" h="8065" extrusionOk="0">
                  <a:moveTo>
                    <a:pt x="9920" y="6167"/>
                  </a:moveTo>
                  <a:lnTo>
                    <a:pt x="9920" y="6167"/>
                  </a:lnTo>
                  <a:lnTo>
                    <a:pt x="10394" y="5736"/>
                  </a:lnTo>
                  <a:lnTo>
                    <a:pt x="10610" y="5477"/>
                  </a:lnTo>
                  <a:lnTo>
                    <a:pt x="10739" y="5219"/>
                  </a:lnTo>
                  <a:lnTo>
                    <a:pt x="10869" y="5003"/>
                  </a:lnTo>
                  <a:lnTo>
                    <a:pt x="10998" y="4744"/>
                  </a:lnTo>
                  <a:lnTo>
                    <a:pt x="11084" y="4313"/>
                  </a:lnTo>
                  <a:lnTo>
                    <a:pt x="11127" y="3839"/>
                  </a:lnTo>
                  <a:lnTo>
                    <a:pt x="11041" y="3364"/>
                  </a:lnTo>
                  <a:lnTo>
                    <a:pt x="10912" y="2933"/>
                  </a:lnTo>
                  <a:lnTo>
                    <a:pt x="10696" y="2545"/>
                  </a:lnTo>
                  <a:lnTo>
                    <a:pt x="10437" y="2114"/>
                  </a:lnTo>
                  <a:lnTo>
                    <a:pt x="10092" y="1769"/>
                  </a:lnTo>
                  <a:lnTo>
                    <a:pt x="9747" y="1424"/>
                  </a:lnTo>
                  <a:lnTo>
                    <a:pt x="9402" y="1122"/>
                  </a:lnTo>
                  <a:lnTo>
                    <a:pt x="9014" y="863"/>
                  </a:lnTo>
                  <a:lnTo>
                    <a:pt x="8626" y="647"/>
                  </a:lnTo>
                  <a:lnTo>
                    <a:pt x="8281" y="432"/>
                  </a:lnTo>
                  <a:lnTo>
                    <a:pt x="7893" y="302"/>
                  </a:lnTo>
                  <a:lnTo>
                    <a:pt x="7893" y="302"/>
                  </a:lnTo>
                  <a:lnTo>
                    <a:pt x="7074" y="130"/>
                  </a:lnTo>
                  <a:lnTo>
                    <a:pt x="6297" y="0"/>
                  </a:lnTo>
                  <a:lnTo>
                    <a:pt x="5737" y="1510"/>
                  </a:lnTo>
                  <a:lnTo>
                    <a:pt x="5737" y="1510"/>
                  </a:lnTo>
                  <a:lnTo>
                    <a:pt x="5995" y="1682"/>
                  </a:lnTo>
                  <a:lnTo>
                    <a:pt x="6168" y="1812"/>
                  </a:lnTo>
                  <a:lnTo>
                    <a:pt x="6211" y="1984"/>
                  </a:lnTo>
                  <a:lnTo>
                    <a:pt x="6168" y="2114"/>
                  </a:lnTo>
                  <a:lnTo>
                    <a:pt x="6039" y="2286"/>
                  </a:lnTo>
                  <a:lnTo>
                    <a:pt x="5823" y="2415"/>
                  </a:lnTo>
                  <a:lnTo>
                    <a:pt x="5564" y="2588"/>
                  </a:lnTo>
                  <a:lnTo>
                    <a:pt x="5219" y="2717"/>
                  </a:lnTo>
                  <a:lnTo>
                    <a:pt x="4443" y="3019"/>
                  </a:lnTo>
                  <a:lnTo>
                    <a:pt x="3451" y="3235"/>
                  </a:lnTo>
                  <a:lnTo>
                    <a:pt x="2416" y="3407"/>
                  </a:lnTo>
                  <a:lnTo>
                    <a:pt x="1338" y="3494"/>
                  </a:lnTo>
                  <a:lnTo>
                    <a:pt x="1338" y="3494"/>
                  </a:lnTo>
                  <a:lnTo>
                    <a:pt x="1036" y="3537"/>
                  </a:lnTo>
                  <a:lnTo>
                    <a:pt x="820" y="3580"/>
                  </a:lnTo>
                  <a:lnTo>
                    <a:pt x="605" y="3623"/>
                  </a:lnTo>
                  <a:lnTo>
                    <a:pt x="432" y="3752"/>
                  </a:lnTo>
                  <a:lnTo>
                    <a:pt x="303" y="3839"/>
                  </a:lnTo>
                  <a:lnTo>
                    <a:pt x="173" y="3968"/>
                  </a:lnTo>
                  <a:lnTo>
                    <a:pt x="87" y="4097"/>
                  </a:lnTo>
                  <a:lnTo>
                    <a:pt x="44" y="4227"/>
                  </a:lnTo>
                  <a:lnTo>
                    <a:pt x="1" y="4356"/>
                  </a:lnTo>
                  <a:lnTo>
                    <a:pt x="44" y="4485"/>
                  </a:lnTo>
                  <a:lnTo>
                    <a:pt x="44" y="4615"/>
                  </a:lnTo>
                  <a:lnTo>
                    <a:pt x="130" y="4744"/>
                  </a:lnTo>
                  <a:lnTo>
                    <a:pt x="217" y="4874"/>
                  </a:lnTo>
                  <a:lnTo>
                    <a:pt x="303" y="5003"/>
                  </a:lnTo>
                  <a:lnTo>
                    <a:pt x="432" y="5089"/>
                  </a:lnTo>
                  <a:lnTo>
                    <a:pt x="605" y="5175"/>
                  </a:lnTo>
                  <a:lnTo>
                    <a:pt x="605" y="5175"/>
                  </a:lnTo>
                  <a:lnTo>
                    <a:pt x="475" y="5391"/>
                  </a:lnTo>
                  <a:lnTo>
                    <a:pt x="346" y="5607"/>
                  </a:lnTo>
                  <a:lnTo>
                    <a:pt x="303" y="5865"/>
                  </a:lnTo>
                  <a:lnTo>
                    <a:pt x="303" y="6124"/>
                  </a:lnTo>
                  <a:lnTo>
                    <a:pt x="389" y="6340"/>
                  </a:lnTo>
                  <a:lnTo>
                    <a:pt x="562" y="6512"/>
                  </a:lnTo>
                  <a:lnTo>
                    <a:pt x="863" y="6642"/>
                  </a:lnTo>
                  <a:lnTo>
                    <a:pt x="1295" y="6685"/>
                  </a:lnTo>
                  <a:lnTo>
                    <a:pt x="1295" y="6685"/>
                  </a:lnTo>
                  <a:lnTo>
                    <a:pt x="1208" y="6900"/>
                  </a:lnTo>
                  <a:lnTo>
                    <a:pt x="1165" y="7116"/>
                  </a:lnTo>
                  <a:lnTo>
                    <a:pt x="1165" y="7289"/>
                  </a:lnTo>
                  <a:lnTo>
                    <a:pt x="1252" y="7418"/>
                  </a:lnTo>
                  <a:lnTo>
                    <a:pt x="1338" y="7547"/>
                  </a:lnTo>
                  <a:lnTo>
                    <a:pt x="1467" y="7677"/>
                  </a:lnTo>
                  <a:lnTo>
                    <a:pt x="1640" y="7806"/>
                  </a:lnTo>
                  <a:lnTo>
                    <a:pt x="1812" y="7892"/>
                  </a:lnTo>
                  <a:lnTo>
                    <a:pt x="2330" y="8022"/>
                  </a:lnTo>
                  <a:lnTo>
                    <a:pt x="2933" y="8065"/>
                  </a:lnTo>
                  <a:lnTo>
                    <a:pt x="3623" y="8065"/>
                  </a:lnTo>
                  <a:lnTo>
                    <a:pt x="4357" y="8022"/>
                  </a:lnTo>
                  <a:lnTo>
                    <a:pt x="5133" y="7935"/>
                  </a:lnTo>
                  <a:lnTo>
                    <a:pt x="5909" y="7806"/>
                  </a:lnTo>
                  <a:lnTo>
                    <a:pt x="6729" y="7634"/>
                  </a:lnTo>
                  <a:lnTo>
                    <a:pt x="7505" y="7375"/>
                  </a:lnTo>
                  <a:lnTo>
                    <a:pt x="8238" y="7116"/>
                  </a:lnTo>
                  <a:lnTo>
                    <a:pt x="8885" y="6857"/>
                  </a:lnTo>
                  <a:lnTo>
                    <a:pt x="9445" y="6512"/>
                  </a:lnTo>
                  <a:lnTo>
                    <a:pt x="9920" y="6167"/>
                  </a:lnTo>
                  <a:lnTo>
                    <a:pt x="9920" y="616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74"/>
            <p:cNvSpPr/>
            <p:nvPr/>
          </p:nvSpPr>
          <p:spPr>
            <a:xfrm>
              <a:off x="2955025" y="4150700"/>
              <a:ext cx="128325" cy="19425"/>
            </a:xfrm>
            <a:custGeom>
              <a:avLst/>
              <a:gdLst/>
              <a:ahLst/>
              <a:cxnLst/>
              <a:rect l="l" t="t" r="r" b="b"/>
              <a:pathLst>
                <a:path w="5133" h="777" extrusionOk="0">
                  <a:moveTo>
                    <a:pt x="5003" y="0"/>
                  </a:moveTo>
                  <a:lnTo>
                    <a:pt x="3882" y="216"/>
                  </a:lnTo>
                  <a:lnTo>
                    <a:pt x="2502" y="432"/>
                  </a:lnTo>
                  <a:lnTo>
                    <a:pt x="1294" y="518"/>
                  </a:lnTo>
                  <a:lnTo>
                    <a:pt x="87" y="561"/>
                  </a:lnTo>
                  <a:lnTo>
                    <a:pt x="0" y="604"/>
                  </a:lnTo>
                  <a:lnTo>
                    <a:pt x="0" y="690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1337" y="734"/>
                  </a:lnTo>
                  <a:lnTo>
                    <a:pt x="2545" y="647"/>
                  </a:lnTo>
                  <a:lnTo>
                    <a:pt x="3925" y="432"/>
                  </a:lnTo>
                  <a:lnTo>
                    <a:pt x="5046" y="216"/>
                  </a:lnTo>
                  <a:lnTo>
                    <a:pt x="5132" y="173"/>
                  </a:lnTo>
                  <a:lnTo>
                    <a:pt x="5132" y="87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74"/>
            <p:cNvSpPr/>
            <p:nvPr/>
          </p:nvSpPr>
          <p:spPr>
            <a:xfrm>
              <a:off x="2976575" y="4192750"/>
              <a:ext cx="103525" cy="16200"/>
            </a:xfrm>
            <a:custGeom>
              <a:avLst/>
              <a:gdLst/>
              <a:ahLst/>
              <a:cxnLst/>
              <a:rect l="l" t="t" r="r" b="b"/>
              <a:pathLst>
                <a:path w="4141" h="648" extrusionOk="0">
                  <a:moveTo>
                    <a:pt x="4012" y="0"/>
                  </a:moveTo>
                  <a:lnTo>
                    <a:pt x="3322" y="173"/>
                  </a:lnTo>
                  <a:lnTo>
                    <a:pt x="2459" y="259"/>
                  </a:lnTo>
                  <a:lnTo>
                    <a:pt x="1338" y="388"/>
                  </a:lnTo>
                  <a:lnTo>
                    <a:pt x="130" y="432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44" y="647"/>
                  </a:lnTo>
                  <a:lnTo>
                    <a:pt x="130" y="647"/>
                  </a:lnTo>
                  <a:lnTo>
                    <a:pt x="1338" y="604"/>
                  </a:lnTo>
                  <a:lnTo>
                    <a:pt x="2459" y="475"/>
                  </a:lnTo>
                  <a:lnTo>
                    <a:pt x="3322" y="388"/>
                  </a:lnTo>
                  <a:lnTo>
                    <a:pt x="4055" y="216"/>
                  </a:lnTo>
                  <a:lnTo>
                    <a:pt x="4141" y="173"/>
                  </a:lnTo>
                  <a:lnTo>
                    <a:pt x="4141" y="87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1" name="Google Shape;5251;p74"/>
          <p:cNvGrpSpPr/>
          <p:nvPr/>
        </p:nvGrpSpPr>
        <p:grpSpPr>
          <a:xfrm>
            <a:off x="960608" y="2706579"/>
            <a:ext cx="1919601" cy="2023864"/>
            <a:chOff x="238125" y="3281725"/>
            <a:chExt cx="1309950" cy="1381100"/>
          </a:xfrm>
        </p:grpSpPr>
        <p:sp>
          <p:nvSpPr>
            <p:cNvPr id="5252" name="Google Shape;5252;p74"/>
            <p:cNvSpPr/>
            <p:nvPr/>
          </p:nvSpPr>
          <p:spPr>
            <a:xfrm>
              <a:off x="377200" y="3408950"/>
              <a:ext cx="849600" cy="559575"/>
            </a:xfrm>
            <a:custGeom>
              <a:avLst/>
              <a:gdLst/>
              <a:ahLst/>
              <a:cxnLst/>
              <a:rect l="l" t="t" r="r" b="b"/>
              <a:pathLst>
                <a:path w="33984" h="22383" extrusionOk="0">
                  <a:moveTo>
                    <a:pt x="17207" y="0"/>
                  </a:moveTo>
                  <a:lnTo>
                    <a:pt x="16560" y="43"/>
                  </a:lnTo>
                  <a:lnTo>
                    <a:pt x="15957" y="173"/>
                  </a:lnTo>
                  <a:lnTo>
                    <a:pt x="15310" y="302"/>
                  </a:lnTo>
                  <a:lnTo>
                    <a:pt x="14706" y="431"/>
                  </a:lnTo>
                  <a:lnTo>
                    <a:pt x="14102" y="647"/>
                  </a:lnTo>
                  <a:lnTo>
                    <a:pt x="13499" y="863"/>
                  </a:lnTo>
                  <a:lnTo>
                    <a:pt x="12852" y="1121"/>
                  </a:lnTo>
                  <a:lnTo>
                    <a:pt x="12248" y="1423"/>
                  </a:lnTo>
                  <a:lnTo>
                    <a:pt x="11687" y="1725"/>
                  </a:lnTo>
                  <a:lnTo>
                    <a:pt x="11083" y="2070"/>
                  </a:lnTo>
                  <a:lnTo>
                    <a:pt x="9919" y="2846"/>
                  </a:lnTo>
                  <a:lnTo>
                    <a:pt x="8798" y="3666"/>
                  </a:lnTo>
                  <a:lnTo>
                    <a:pt x="7720" y="4571"/>
                  </a:lnTo>
                  <a:lnTo>
                    <a:pt x="6642" y="5563"/>
                  </a:lnTo>
                  <a:lnTo>
                    <a:pt x="5693" y="6598"/>
                  </a:lnTo>
                  <a:lnTo>
                    <a:pt x="4744" y="7676"/>
                  </a:lnTo>
                  <a:lnTo>
                    <a:pt x="3881" y="8755"/>
                  </a:lnTo>
                  <a:lnTo>
                    <a:pt x="3105" y="9876"/>
                  </a:lnTo>
                  <a:lnTo>
                    <a:pt x="2372" y="10997"/>
                  </a:lnTo>
                  <a:lnTo>
                    <a:pt x="1725" y="12118"/>
                  </a:lnTo>
                  <a:lnTo>
                    <a:pt x="1208" y="13197"/>
                  </a:lnTo>
                  <a:lnTo>
                    <a:pt x="733" y="14275"/>
                  </a:lnTo>
                  <a:lnTo>
                    <a:pt x="388" y="15310"/>
                  </a:lnTo>
                  <a:lnTo>
                    <a:pt x="173" y="16258"/>
                  </a:lnTo>
                  <a:lnTo>
                    <a:pt x="86" y="16733"/>
                  </a:lnTo>
                  <a:lnTo>
                    <a:pt x="43" y="17164"/>
                  </a:lnTo>
                  <a:lnTo>
                    <a:pt x="0" y="17595"/>
                  </a:lnTo>
                  <a:lnTo>
                    <a:pt x="43" y="17983"/>
                  </a:lnTo>
                  <a:lnTo>
                    <a:pt x="86" y="18372"/>
                  </a:lnTo>
                  <a:lnTo>
                    <a:pt x="173" y="18760"/>
                  </a:lnTo>
                  <a:lnTo>
                    <a:pt x="259" y="19062"/>
                  </a:lnTo>
                  <a:lnTo>
                    <a:pt x="388" y="19363"/>
                  </a:lnTo>
                  <a:lnTo>
                    <a:pt x="604" y="19665"/>
                  </a:lnTo>
                  <a:lnTo>
                    <a:pt x="820" y="19924"/>
                  </a:lnTo>
                  <a:lnTo>
                    <a:pt x="1035" y="20140"/>
                  </a:lnTo>
                  <a:lnTo>
                    <a:pt x="1337" y="20312"/>
                  </a:lnTo>
                  <a:lnTo>
                    <a:pt x="1682" y="20485"/>
                  </a:lnTo>
                  <a:lnTo>
                    <a:pt x="2027" y="20614"/>
                  </a:lnTo>
                  <a:lnTo>
                    <a:pt x="2415" y="20700"/>
                  </a:lnTo>
                  <a:lnTo>
                    <a:pt x="2890" y="20743"/>
                  </a:lnTo>
                  <a:lnTo>
                    <a:pt x="3364" y="20743"/>
                  </a:lnTo>
                  <a:lnTo>
                    <a:pt x="3881" y="20700"/>
                  </a:lnTo>
                  <a:lnTo>
                    <a:pt x="4442" y="20614"/>
                  </a:lnTo>
                  <a:lnTo>
                    <a:pt x="5046" y="20485"/>
                  </a:lnTo>
                  <a:lnTo>
                    <a:pt x="6124" y="20312"/>
                  </a:lnTo>
                  <a:lnTo>
                    <a:pt x="7030" y="20226"/>
                  </a:lnTo>
                  <a:lnTo>
                    <a:pt x="7849" y="20226"/>
                  </a:lnTo>
                  <a:lnTo>
                    <a:pt x="8496" y="20355"/>
                  </a:lnTo>
                  <a:lnTo>
                    <a:pt x="9100" y="20528"/>
                  </a:lnTo>
                  <a:lnTo>
                    <a:pt x="9574" y="20743"/>
                  </a:lnTo>
                  <a:lnTo>
                    <a:pt x="10048" y="21002"/>
                  </a:lnTo>
                  <a:lnTo>
                    <a:pt x="10437" y="21261"/>
                  </a:lnTo>
                  <a:lnTo>
                    <a:pt x="11170" y="21822"/>
                  </a:lnTo>
                  <a:lnTo>
                    <a:pt x="11601" y="22037"/>
                  </a:lnTo>
                  <a:lnTo>
                    <a:pt x="12032" y="22210"/>
                  </a:lnTo>
                  <a:lnTo>
                    <a:pt x="12507" y="22339"/>
                  </a:lnTo>
                  <a:lnTo>
                    <a:pt x="13067" y="22382"/>
                  </a:lnTo>
                  <a:lnTo>
                    <a:pt x="13714" y="22339"/>
                  </a:lnTo>
                  <a:lnTo>
                    <a:pt x="14447" y="22123"/>
                  </a:lnTo>
                  <a:lnTo>
                    <a:pt x="15655" y="21822"/>
                  </a:lnTo>
                  <a:lnTo>
                    <a:pt x="16776" y="21649"/>
                  </a:lnTo>
                  <a:lnTo>
                    <a:pt x="17811" y="21520"/>
                  </a:lnTo>
                  <a:lnTo>
                    <a:pt x="18760" y="21477"/>
                  </a:lnTo>
                  <a:lnTo>
                    <a:pt x="19665" y="21520"/>
                  </a:lnTo>
                  <a:lnTo>
                    <a:pt x="20528" y="21563"/>
                  </a:lnTo>
                  <a:lnTo>
                    <a:pt x="22080" y="21778"/>
                  </a:lnTo>
                  <a:lnTo>
                    <a:pt x="23504" y="21994"/>
                  </a:lnTo>
                  <a:lnTo>
                    <a:pt x="24151" y="22037"/>
                  </a:lnTo>
                  <a:lnTo>
                    <a:pt x="24797" y="22037"/>
                  </a:lnTo>
                  <a:lnTo>
                    <a:pt x="25444" y="21994"/>
                  </a:lnTo>
                  <a:lnTo>
                    <a:pt x="26048" y="21865"/>
                  </a:lnTo>
                  <a:lnTo>
                    <a:pt x="26695" y="21692"/>
                  </a:lnTo>
                  <a:lnTo>
                    <a:pt x="27342" y="21347"/>
                  </a:lnTo>
                  <a:lnTo>
                    <a:pt x="27730" y="21175"/>
                  </a:lnTo>
                  <a:lnTo>
                    <a:pt x="28161" y="21045"/>
                  </a:lnTo>
                  <a:lnTo>
                    <a:pt x="28592" y="20959"/>
                  </a:lnTo>
                  <a:lnTo>
                    <a:pt x="29067" y="20959"/>
                  </a:lnTo>
                  <a:lnTo>
                    <a:pt x="29972" y="21045"/>
                  </a:lnTo>
                  <a:lnTo>
                    <a:pt x="30878" y="21132"/>
                  </a:lnTo>
                  <a:lnTo>
                    <a:pt x="31697" y="21132"/>
                  </a:lnTo>
                  <a:lnTo>
                    <a:pt x="32086" y="21088"/>
                  </a:lnTo>
                  <a:lnTo>
                    <a:pt x="32431" y="21002"/>
                  </a:lnTo>
                  <a:lnTo>
                    <a:pt x="32733" y="20830"/>
                  </a:lnTo>
                  <a:lnTo>
                    <a:pt x="32991" y="20571"/>
                  </a:lnTo>
                  <a:lnTo>
                    <a:pt x="33207" y="20226"/>
                  </a:lnTo>
                  <a:lnTo>
                    <a:pt x="33379" y="19752"/>
                  </a:lnTo>
                  <a:lnTo>
                    <a:pt x="33638" y="18803"/>
                  </a:lnTo>
                  <a:lnTo>
                    <a:pt x="33811" y="17854"/>
                  </a:lnTo>
                  <a:lnTo>
                    <a:pt x="33940" y="16862"/>
                  </a:lnTo>
                  <a:lnTo>
                    <a:pt x="33983" y="15870"/>
                  </a:lnTo>
                  <a:lnTo>
                    <a:pt x="33983" y="14922"/>
                  </a:lnTo>
                  <a:lnTo>
                    <a:pt x="33940" y="13930"/>
                  </a:lnTo>
                  <a:lnTo>
                    <a:pt x="33811" y="12981"/>
                  </a:lnTo>
                  <a:lnTo>
                    <a:pt x="33681" y="12032"/>
                  </a:lnTo>
                  <a:lnTo>
                    <a:pt x="33466" y="11083"/>
                  </a:lnTo>
                  <a:lnTo>
                    <a:pt x="33250" y="10178"/>
                  </a:lnTo>
                  <a:lnTo>
                    <a:pt x="32948" y="9272"/>
                  </a:lnTo>
                  <a:lnTo>
                    <a:pt x="32646" y="8366"/>
                  </a:lnTo>
                  <a:lnTo>
                    <a:pt x="32258" y="7504"/>
                  </a:lnTo>
                  <a:lnTo>
                    <a:pt x="31870" y="6685"/>
                  </a:lnTo>
                  <a:lnTo>
                    <a:pt x="31439" y="5908"/>
                  </a:lnTo>
                  <a:lnTo>
                    <a:pt x="30964" y="5132"/>
                  </a:lnTo>
                  <a:lnTo>
                    <a:pt x="30490" y="4399"/>
                  </a:lnTo>
                  <a:lnTo>
                    <a:pt x="29972" y="3752"/>
                  </a:lnTo>
                  <a:lnTo>
                    <a:pt x="29412" y="3105"/>
                  </a:lnTo>
                  <a:lnTo>
                    <a:pt x="28851" y="2545"/>
                  </a:lnTo>
                  <a:lnTo>
                    <a:pt x="28247" y="1984"/>
                  </a:lnTo>
                  <a:lnTo>
                    <a:pt x="27644" y="1510"/>
                  </a:lnTo>
                  <a:lnTo>
                    <a:pt x="26997" y="1121"/>
                  </a:lnTo>
                  <a:lnTo>
                    <a:pt x="26350" y="733"/>
                  </a:lnTo>
                  <a:lnTo>
                    <a:pt x="25703" y="475"/>
                  </a:lnTo>
                  <a:lnTo>
                    <a:pt x="25013" y="259"/>
                  </a:lnTo>
                  <a:lnTo>
                    <a:pt x="24366" y="86"/>
                  </a:lnTo>
                  <a:lnTo>
                    <a:pt x="23676" y="0"/>
                  </a:lnTo>
                  <a:lnTo>
                    <a:pt x="22986" y="0"/>
                  </a:lnTo>
                  <a:lnTo>
                    <a:pt x="22253" y="86"/>
                  </a:lnTo>
                  <a:lnTo>
                    <a:pt x="21563" y="259"/>
                  </a:lnTo>
                  <a:lnTo>
                    <a:pt x="20873" y="518"/>
                  </a:lnTo>
                  <a:lnTo>
                    <a:pt x="20269" y="345"/>
                  </a:lnTo>
                  <a:lnTo>
                    <a:pt x="19665" y="173"/>
                  </a:lnTo>
                  <a:lnTo>
                    <a:pt x="19062" y="8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74"/>
            <p:cNvSpPr/>
            <p:nvPr/>
          </p:nvSpPr>
          <p:spPr>
            <a:xfrm>
              <a:off x="767475" y="3281725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6081" y="6728"/>
                  </a:moveTo>
                  <a:lnTo>
                    <a:pt x="6081" y="6728"/>
                  </a:lnTo>
                  <a:lnTo>
                    <a:pt x="5736" y="6944"/>
                  </a:lnTo>
                  <a:lnTo>
                    <a:pt x="5391" y="7116"/>
                  </a:lnTo>
                  <a:lnTo>
                    <a:pt x="5003" y="7202"/>
                  </a:lnTo>
                  <a:lnTo>
                    <a:pt x="4572" y="7245"/>
                  </a:lnTo>
                  <a:lnTo>
                    <a:pt x="4141" y="7202"/>
                  </a:lnTo>
                  <a:lnTo>
                    <a:pt x="3709" y="7116"/>
                  </a:lnTo>
                  <a:lnTo>
                    <a:pt x="3235" y="6987"/>
                  </a:lnTo>
                  <a:lnTo>
                    <a:pt x="2804" y="6814"/>
                  </a:lnTo>
                  <a:lnTo>
                    <a:pt x="2373" y="6599"/>
                  </a:lnTo>
                  <a:lnTo>
                    <a:pt x="1941" y="6297"/>
                  </a:lnTo>
                  <a:lnTo>
                    <a:pt x="1510" y="5995"/>
                  </a:lnTo>
                  <a:lnTo>
                    <a:pt x="1165" y="5650"/>
                  </a:lnTo>
                  <a:lnTo>
                    <a:pt x="820" y="5305"/>
                  </a:lnTo>
                  <a:lnTo>
                    <a:pt x="475" y="4874"/>
                  </a:lnTo>
                  <a:lnTo>
                    <a:pt x="216" y="4442"/>
                  </a:lnTo>
                  <a:lnTo>
                    <a:pt x="1" y="3968"/>
                  </a:lnTo>
                  <a:lnTo>
                    <a:pt x="1" y="3968"/>
                  </a:lnTo>
                  <a:lnTo>
                    <a:pt x="130" y="3537"/>
                  </a:lnTo>
                  <a:lnTo>
                    <a:pt x="303" y="3062"/>
                  </a:lnTo>
                  <a:lnTo>
                    <a:pt x="475" y="2631"/>
                  </a:lnTo>
                  <a:lnTo>
                    <a:pt x="734" y="2200"/>
                  </a:lnTo>
                  <a:lnTo>
                    <a:pt x="993" y="1812"/>
                  </a:lnTo>
                  <a:lnTo>
                    <a:pt x="1294" y="1423"/>
                  </a:lnTo>
                  <a:lnTo>
                    <a:pt x="1683" y="1122"/>
                  </a:lnTo>
                  <a:lnTo>
                    <a:pt x="2071" y="820"/>
                  </a:lnTo>
                  <a:lnTo>
                    <a:pt x="2459" y="518"/>
                  </a:lnTo>
                  <a:lnTo>
                    <a:pt x="2933" y="302"/>
                  </a:lnTo>
                  <a:lnTo>
                    <a:pt x="3408" y="173"/>
                  </a:lnTo>
                  <a:lnTo>
                    <a:pt x="3925" y="43"/>
                  </a:lnTo>
                  <a:lnTo>
                    <a:pt x="4486" y="0"/>
                  </a:lnTo>
                  <a:lnTo>
                    <a:pt x="5089" y="0"/>
                  </a:lnTo>
                  <a:lnTo>
                    <a:pt x="5693" y="87"/>
                  </a:lnTo>
                  <a:lnTo>
                    <a:pt x="6297" y="259"/>
                  </a:lnTo>
                  <a:lnTo>
                    <a:pt x="6297" y="259"/>
                  </a:lnTo>
                  <a:lnTo>
                    <a:pt x="6556" y="561"/>
                  </a:lnTo>
                  <a:lnTo>
                    <a:pt x="6771" y="906"/>
                  </a:lnTo>
                  <a:lnTo>
                    <a:pt x="6944" y="1294"/>
                  </a:lnTo>
                  <a:lnTo>
                    <a:pt x="7073" y="1682"/>
                  </a:lnTo>
                  <a:lnTo>
                    <a:pt x="7159" y="2157"/>
                  </a:lnTo>
                  <a:lnTo>
                    <a:pt x="7203" y="2631"/>
                  </a:lnTo>
                  <a:lnTo>
                    <a:pt x="7246" y="3105"/>
                  </a:lnTo>
                  <a:lnTo>
                    <a:pt x="7246" y="3580"/>
                  </a:lnTo>
                  <a:lnTo>
                    <a:pt x="7203" y="4054"/>
                  </a:lnTo>
                  <a:lnTo>
                    <a:pt x="7116" y="4529"/>
                  </a:lnTo>
                  <a:lnTo>
                    <a:pt x="7030" y="5003"/>
                  </a:lnTo>
                  <a:lnTo>
                    <a:pt x="6858" y="5391"/>
                  </a:lnTo>
                  <a:lnTo>
                    <a:pt x="6728" y="5822"/>
                  </a:lnTo>
                  <a:lnTo>
                    <a:pt x="6513" y="6167"/>
                  </a:lnTo>
                  <a:lnTo>
                    <a:pt x="6297" y="6469"/>
                  </a:lnTo>
                  <a:lnTo>
                    <a:pt x="6081" y="6728"/>
                  </a:lnTo>
                  <a:lnTo>
                    <a:pt x="6081" y="67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74"/>
            <p:cNvSpPr/>
            <p:nvPr/>
          </p:nvSpPr>
          <p:spPr>
            <a:xfrm>
              <a:off x="826775" y="3678475"/>
              <a:ext cx="136950" cy="188700"/>
            </a:xfrm>
            <a:custGeom>
              <a:avLst/>
              <a:gdLst/>
              <a:ahLst/>
              <a:cxnLst/>
              <a:rect l="l" t="t" r="r" b="b"/>
              <a:pathLst>
                <a:path w="5478" h="7548" extrusionOk="0">
                  <a:moveTo>
                    <a:pt x="4831" y="1251"/>
                  </a:moveTo>
                  <a:lnTo>
                    <a:pt x="4831" y="1251"/>
                  </a:lnTo>
                  <a:lnTo>
                    <a:pt x="4701" y="1122"/>
                  </a:lnTo>
                  <a:lnTo>
                    <a:pt x="4529" y="992"/>
                  </a:lnTo>
                  <a:lnTo>
                    <a:pt x="4097" y="734"/>
                  </a:lnTo>
                  <a:lnTo>
                    <a:pt x="3537" y="475"/>
                  </a:lnTo>
                  <a:lnTo>
                    <a:pt x="2933" y="259"/>
                  </a:lnTo>
                  <a:lnTo>
                    <a:pt x="2372" y="87"/>
                  </a:lnTo>
                  <a:lnTo>
                    <a:pt x="1855" y="1"/>
                  </a:lnTo>
                  <a:lnTo>
                    <a:pt x="1424" y="1"/>
                  </a:lnTo>
                  <a:lnTo>
                    <a:pt x="1251" y="44"/>
                  </a:lnTo>
                  <a:lnTo>
                    <a:pt x="1122" y="87"/>
                  </a:lnTo>
                  <a:lnTo>
                    <a:pt x="1122" y="87"/>
                  </a:lnTo>
                  <a:lnTo>
                    <a:pt x="1079" y="1079"/>
                  </a:lnTo>
                  <a:lnTo>
                    <a:pt x="992" y="2114"/>
                  </a:lnTo>
                  <a:lnTo>
                    <a:pt x="863" y="3149"/>
                  </a:lnTo>
                  <a:lnTo>
                    <a:pt x="734" y="4141"/>
                  </a:lnTo>
                  <a:lnTo>
                    <a:pt x="561" y="5089"/>
                  </a:lnTo>
                  <a:lnTo>
                    <a:pt x="389" y="5952"/>
                  </a:lnTo>
                  <a:lnTo>
                    <a:pt x="173" y="6685"/>
                  </a:lnTo>
                  <a:lnTo>
                    <a:pt x="1" y="7246"/>
                  </a:lnTo>
                  <a:lnTo>
                    <a:pt x="1" y="7246"/>
                  </a:lnTo>
                  <a:lnTo>
                    <a:pt x="561" y="7418"/>
                  </a:lnTo>
                  <a:lnTo>
                    <a:pt x="1251" y="7504"/>
                  </a:lnTo>
                  <a:lnTo>
                    <a:pt x="2027" y="7547"/>
                  </a:lnTo>
                  <a:lnTo>
                    <a:pt x="2804" y="7547"/>
                  </a:lnTo>
                  <a:lnTo>
                    <a:pt x="3580" y="7504"/>
                  </a:lnTo>
                  <a:lnTo>
                    <a:pt x="4270" y="7418"/>
                  </a:lnTo>
                  <a:lnTo>
                    <a:pt x="4917" y="7332"/>
                  </a:lnTo>
                  <a:lnTo>
                    <a:pt x="5478" y="7246"/>
                  </a:lnTo>
                  <a:lnTo>
                    <a:pt x="5478" y="7246"/>
                  </a:lnTo>
                  <a:lnTo>
                    <a:pt x="5348" y="6987"/>
                  </a:lnTo>
                  <a:lnTo>
                    <a:pt x="5262" y="6685"/>
                  </a:lnTo>
                  <a:lnTo>
                    <a:pt x="5089" y="5909"/>
                  </a:lnTo>
                  <a:lnTo>
                    <a:pt x="4960" y="5046"/>
                  </a:lnTo>
                  <a:lnTo>
                    <a:pt x="4874" y="4141"/>
                  </a:lnTo>
                  <a:lnTo>
                    <a:pt x="4787" y="3235"/>
                  </a:lnTo>
                  <a:lnTo>
                    <a:pt x="4787" y="2416"/>
                  </a:lnTo>
                  <a:lnTo>
                    <a:pt x="4787" y="1726"/>
                  </a:lnTo>
                  <a:lnTo>
                    <a:pt x="4831" y="1251"/>
                  </a:lnTo>
                  <a:lnTo>
                    <a:pt x="4831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74"/>
            <p:cNvSpPr/>
            <p:nvPr/>
          </p:nvSpPr>
          <p:spPr>
            <a:xfrm>
              <a:off x="1012225" y="3579275"/>
              <a:ext cx="67950" cy="112150"/>
            </a:xfrm>
            <a:custGeom>
              <a:avLst/>
              <a:gdLst/>
              <a:ahLst/>
              <a:cxnLst/>
              <a:rect l="l" t="t" r="r" b="b"/>
              <a:pathLst>
                <a:path w="2718" h="4486" extrusionOk="0">
                  <a:moveTo>
                    <a:pt x="733" y="1"/>
                  </a:moveTo>
                  <a:lnTo>
                    <a:pt x="733" y="1"/>
                  </a:lnTo>
                  <a:lnTo>
                    <a:pt x="561" y="87"/>
                  </a:lnTo>
                  <a:lnTo>
                    <a:pt x="431" y="217"/>
                  </a:lnTo>
                  <a:lnTo>
                    <a:pt x="302" y="389"/>
                  </a:lnTo>
                  <a:lnTo>
                    <a:pt x="216" y="648"/>
                  </a:lnTo>
                  <a:lnTo>
                    <a:pt x="130" y="950"/>
                  </a:lnTo>
                  <a:lnTo>
                    <a:pt x="43" y="1295"/>
                  </a:lnTo>
                  <a:lnTo>
                    <a:pt x="0" y="2028"/>
                  </a:lnTo>
                  <a:lnTo>
                    <a:pt x="43" y="2804"/>
                  </a:lnTo>
                  <a:lnTo>
                    <a:pt x="86" y="3192"/>
                  </a:lnTo>
                  <a:lnTo>
                    <a:pt x="173" y="3537"/>
                  </a:lnTo>
                  <a:lnTo>
                    <a:pt x="302" y="3839"/>
                  </a:lnTo>
                  <a:lnTo>
                    <a:pt x="431" y="4098"/>
                  </a:lnTo>
                  <a:lnTo>
                    <a:pt x="561" y="4314"/>
                  </a:lnTo>
                  <a:lnTo>
                    <a:pt x="733" y="4486"/>
                  </a:lnTo>
                  <a:lnTo>
                    <a:pt x="733" y="4486"/>
                  </a:lnTo>
                  <a:lnTo>
                    <a:pt x="992" y="4443"/>
                  </a:lnTo>
                  <a:lnTo>
                    <a:pt x="1251" y="4400"/>
                  </a:lnTo>
                  <a:lnTo>
                    <a:pt x="1423" y="4357"/>
                  </a:lnTo>
                  <a:lnTo>
                    <a:pt x="1639" y="4270"/>
                  </a:lnTo>
                  <a:lnTo>
                    <a:pt x="1984" y="4055"/>
                  </a:lnTo>
                  <a:lnTo>
                    <a:pt x="2243" y="3753"/>
                  </a:lnTo>
                  <a:lnTo>
                    <a:pt x="2458" y="3365"/>
                  </a:lnTo>
                  <a:lnTo>
                    <a:pt x="2631" y="2977"/>
                  </a:lnTo>
                  <a:lnTo>
                    <a:pt x="2717" y="2588"/>
                  </a:lnTo>
                  <a:lnTo>
                    <a:pt x="2717" y="2157"/>
                  </a:lnTo>
                  <a:lnTo>
                    <a:pt x="2674" y="1726"/>
                  </a:lnTo>
                  <a:lnTo>
                    <a:pt x="2588" y="1295"/>
                  </a:lnTo>
                  <a:lnTo>
                    <a:pt x="2415" y="950"/>
                  </a:lnTo>
                  <a:lnTo>
                    <a:pt x="2200" y="605"/>
                  </a:lnTo>
                  <a:lnTo>
                    <a:pt x="1898" y="346"/>
                  </a:lnTo>
                  <a:lnTo>
                    <a:pt x="1596" y="130"/>
                  </a:lnTo>
                  <a:lnTo>
                    <a:pt x="1380" y="44"/>
                  </a:lnTo>
                  <a:lnTo>
                    <a:pt x="1208" y="1"/>
                  </a:lnTo>
                  <a:lnTo>
                    <a:pt x="992" y="1"/>
                  </a:lnTo>
                  <a:lnTo>
                    <a:pt x="733" y="1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74"/>
            <p:cNvSpPr/>
            <p:nvPr/>
          </p:nvSpPr>
          <p:spPr>
            <a:xfrm>
              <a:off x="794425" y="3516750"/>
              <a:ext cx="248000" cy="241525"/>
            </a:xfrm>
            <a:custGeom>
              <a:avLst/>
              <a:gdLst/>
              <a:ahLst/>
              <a:cxnLst/>
              <a:rect l="l" t="t" r="r" b="b"/>
              <a:pathLst>
                <a:path w="9920" h="9661" extrusionOk="0">
                  <a:moveTo>
                    <a:pt x="2416" y="6556"/>
                  </a:moveTo>
                  <a:lnTo>
                    <a:pt x="2416" y="6556"/>
                  </a:lnTo>
                  <a:lnTo>
                    <a:pt x="2200" y="6685"/>
                  </a:lnTo>
                  <a:lnTo>
                    <a:pt x="1941" y="6728"/>
                  </a:lnTo>
                  <a:lnTo>
                    <a:pt x="1726" y="6771"/>
                  </a:lnTo>
                  <a:lnTo>
                    <a:pt x="1510" y="6815"/>
                  </a:lnTo>
                  <a:lnTo>
                    <a:pt x="1295" y="6771"/>
                  </a:lnTo>
                  <a:lnTo>
                    <a:pt x="1122" y="6728"/>
                  </a:lnTo>
                  <a:lnTo>
                    <a:pt x="906" y="6642"/>
                  </a:lnTo>
                  <a:lnTo>
                    <a:pt x="777" y="6556"/>
                  </a:lnTo>
                  <a:lnTo>
                    <a:pt x="475" y="6340"/>
                  </a:lnTo>
                  <a:lnTo>
                    <a:pt x="260" y="5995"/>
                  </a:lnTo>
                  <a:lnTo>
                    <a:pt x="87" y="5650"/>
                  </a:lnTo>
                  <a:lnTo>
                    <a:pt x="1" y="5305"/>
                  </a:lnTo>
                  <a:lnTo>
                    <a:pt x="1" y="4960"/>
                  </a:lnTo>
                  <a:lnTo>
                    <a:pt x="44" y="4572"/>
                  </a:lnTo>
                  <a:lnTo>
                    <a:pt x="173" y="4270"/>
                  </a:lnTo>
                  <a:lnTo>
                    <a:pt x="260" y="4141"/>
                  </a:lnTo>
                  <a:lnTo>
                    <a:pt x="389" y="4054"/>
                  </a:lnTo>
                  <a:lnTo>
                    <a:pt x="561" y="3925"/>
                  </a:lnTo>
                  <a:lnTo>
                    <a:pt x="691" y="3882"/>
                  </a:lnTo>
                  <a:lnTo>
                    <a:pt x="906" y="3839"/>
                  </a:lnTo>
                  <a:lnTo>
                    <a:pt x="1122" y="3796"/>
                  </a:lnTo>
                  <a:lnTo>
                    <a:pt x="1338" y="3796"/>
                  </a:lnTo>
                  <a:lnTo>
                    <a:pt x="1596" y="3839"/>
                  </a:lnTo>
                  <a:lnTo>
                    <a:pt x="1898" y="3925"/>
                  </a:lnTo>
                  <a:lnTo>
                    <a:pt x="2200" y="4054"/>
                  </a:lnTo>
                  <a:lnTo>
                    <a:pt x="2200" y="4054"/>
                  </a:lnTo>
                  <a:lnTo>
                    <a:pt x="2545" y="3580"/>
                  </a:lnTo>
                  <a:lnTo>
                    <a:pt x="2976" y="3192"/>
                  </a:lnTo>
                  <a:lnTo>
                    <a:pt x="3365" y="2804"/>
                  </a:lnTo>
                  <a:lnTo>
                    <a:pt x="3753" y="2459"/>
                  </a:lnTo>
                  <a:lnTo>
                    <a:pt x="4141" y="2028"/>
                  </a:lnTo>
                  <a:lnTo>
                    <a:pt x="4313" y="1769"/>
                  </a:lnTo>
                  <a:lnTo>
                    <a:pt x="4443" y="1467"/>
                  </a:lnTo>
                  <a:lnTo>
                    <a:pt x="4572" y="1165"/>
                  </a:lnTo>
                  <a:lnTo>
                    <a:pt x="4701" y="820"/>
                  </a:lnTo>
                  <a:lnTo>
                    <a:pt x="4745" y="432"/>
                  </a:lnTo>
                  <a:lnTo>
                    <a:pt x="4788" y="1"/>
                  </a:lnTo>
                  <a:lnTo>
                    <a:pt x="4788" y="1"/>
                  </a:lnTo>
                  <a:lnTo>
                    <a:pt x="5736" y="1"/>
                  </a:lnTo>
                  <a:lnTo>
                    <a:pt x="6211" y="44"/>
                  </a:lnTo>
                  <a:lnTo>
                    <a:pt x="6685" y="87"/>
                  </a:lnTo>
                  <a:lnTo>
                    <a:pt x="7117" y="173"/>
                  </a:lnTo>
                  <a:lnTo>
                    <a:pt x="7591" y="303"/>
                  </a:lnTo>
                  <a:lnTo>
                    <a:pt x="8022" y="432"/>
                  </a:lnTo>
                  <a:lnTo>
                    <a:pt x="8453" y="604"/>
                  </a:lnTo>
                  <a:lnTo>
                    <a:pt x="8453" y="604"/>
                  </a:lnTo>
                  <a:lnTo>
                    <a:pt x="8928" y="1294"/>
                  </a:lnTo>
                  <a:lnTo>
                    <a:pt x="9273" y="2028"/>
                  </a:lnTo>
                  <a:lnTo>
                    <a:pt x="9575" y="2718"/>
                  </a:lnTo>
                  <a:lnTo>
                    <a:pt x="9747" y="3451"/>
                  </a:lnTo>
                  <a:lnTo>
                    <a:pt x="9877" y="4141"/>
                  </a:lnTo>
                  <a:lnTo>
                    <a:pt x="9920" y="4831"/>
                  </a:lnTo>
                  <a:lnTo>
                    <a:pt x="9877" y="5521"/>
                  </a:lnTo>
                  <a:lnTo>
                    <a:pt x="9747" y="6168"/>
                  </a:lnTo>
                  <a:lnTo>
                    <a:pt x="9618" y="6771"/>
                  </a:lnTo>
                  <a:lnTo>
                    <a:pt x="9359" y="7332"/>
                  </a:lnTo>
                  <a:lnTo>
                    <a:pt x="9100" y="7850"/>
                  </a:lnTo>
                  <a:lnTo>
                    <a:pt x="8798" y="8324"/>
                  </a:lnTo>
                  <a:lnTo>
                    <a:pt x="8410" y="8755"/>
                  </a:lnTo>
                  <a:lnTo>
                    <a:pt x="8022" y="9100"/>
                  </a:lnTo>
                  <a:lnTo>
                    <a:pt x="7591" y="9359"/>
                  </a:lnTo>
                  <a:lnTo>
                    <a:pt x="7160" y="9575"/>
                  </a:lnTo>
                  <a:lnTo>
                    <a:pt x="7160" y="9575"/>
                  </a:lnTo>
                  <a:lnTo>
                    <a:pt x="6901" y="9661"/>
                  </a:lnTo>
                  <a:lnTo>
                    <a:pt x="6599" y="9661"/>
                  </a:lnTo>
                  <a:lnTo>
                    <a:pt x="6340" y="9661"/>
                  </a:lnTo>
                  <a:lnTo>
                    <a:pt x="6038" y="9618"/>
                  </a:lnTo>
                  <a:lnTo>
                    <a:pt x="5736" y="9531"/>
                  </a:lnTo>
                  <a:lnTo>
                    <a:pt x="5478" y="9445"/>
                  </a:lnTo>
                  <a:lnTo>
                    <a:pt x="5176" y="9273"/>
                  </a:lnTo>
                  <a:lnTo>
                    <a:pt x="4874" y="9100"/>
                  </a:lnTo>
                  <a:lnTo>
                    <a:pt x="4270" y="8626"/>
                  </a:lnTo>
                  <a:lnTo>
                    <a:pt x="3666" y="8065"/>
                  </a:lnTo>
                  <a:lnTo>
                    <a:pt x="3063" y="7375"/>
                  </a:lnTo>
                  <a:lnTo>
                    <a:pt x="2416" y="6556"/>
                  </a:lnTo>
                  <a:lnTo>
                    <a:pt x="2416" y="655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74"/>
            <p:cNvSpPr/>
            <p:nvPr/>
          </p:nvSpPr>
          <p:spPr>
            <a:xfrm>
              <a:off x="910875" y="3516750"/>
              <a:ext cx="99200" cy="23750"/>
            </a:xfrm>
            <a:custGeom>
              <a:avLst/>
              <a:gdLst/>
              <a:ahLst/>
              <a:cxnLst/>
              <a:rect l="l" t="t" r="r" b="b"/>
              <a:pathLst>
                <a:path w="3968" h="950" extrusionOk="0">
                  <a:moveTo>
                    <a:pt x="0" y="949"/>
                  </a:moveTo>
                  <a:lnTo>
                    <a:pt x="0" y="949"/>
                  </a:lnTo>
                  <a:lnTo>
                    <a:pt x="87" y="518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078" y="1"/>
                  </a:lnTo>
                  <a:lnTo>
                    <a:pt x="1553" y="44"/>
                  </a:lnTo>
                  <a:lnTo>
                    <a:pt x="2027" y="87"/>
                  </a:lnTo>
                  <a:lnTo>
                    <a:pt x="2459" y="173"/>
                  </a:lnTo>
                  <a:lnTo>
                    <a:pt x="2933" y="303"/>
                  </a:lnTo>
                  <a:lnTo>
                    <a:pt x="3364" y="432"/>
                  </a:lnTo>
                  <a:lnTo>
                    <a:pt x="3795" y="604"/>
                  </a:lnTo>
                  <a:lnTo>
                    <a:pt x="3795" y="604"/>
                  </a:lnTo>
                  <a:lnTo>
                    <a:pt x="3968" y="863"/>
                  </a:lnTo>
                  <a:lnTo>
                    <a:pt x="0" y="949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74"/>
            <p:cNvSpPr/>
            <p:nvPr/>
          </p:nvSpPr>
          <p:spPr>
            <a:xfrm>
              <a:off x="960475" y="3658000"/>
              <a:ext cx="18350" cy="23725"/>
            </a:xfrm>
            <a:custGeom>
              <a:avLst/>
              <a:gdLst/>
              <a:ahLst/>
              <a:cxnLst/>
              <a:rect l="l" t="t" r="r" b="b"/>
              <a:pathLst>
                <a:path w="734" h="949" extrusionOk="0">
                  <a:moveTo>
                    <a:pt x="302" y="0"/>
                  </a:moveTo>
                  <a:lnTo>
                    <a:pt x="173" y="43"/>
                  </a:lnTo>
                  <a:lnTo>
                    <a:pt x="130" y="130"/>
                  </a:lnTo>
                  <a:lnTo>
                    <a:pt x="173" y="259"/>
                  </a:lnTo>
                  <a:lnTo>
                    <a:pt x="259" y="302"/>
                  </a:lnTo>
                  <a:lnTo>
                    <a:pt x="388" y="345"/>
                  </a:lnTo>
                  <a:lnTo>
                    <a:pt x="431" y="388"/>
                  </a:lnTo>
                  <a:lnTo>
                    <a:pt x="431" y="518"/>
                  </a:lnTo>
                  <a:lnTo>
                    <a:pt x="388" y="647"/>
                  </a:lnTo>
                  <a:lnTo>
                    <a:pt x="302" y="690"/>
                  </a:lnTo>
                  <a:lnTo>
                    <a:pt x="216" y="647"/>
                  </a:lnTo>
                  <a:lnTo>
                    <a:pt x="86" y="647"/>
                  </a:lnTo>
                  <a:lnTo>
                    <a:pt x="0" y="733"/>
                  </a:lnTo>
                  <a:lnTo>
                    <a:pt x="0" y="820"/>
                  </a:lnTo>
                  <a:lnTo>
                    <a:pt x="43" y="906"/>
                  </a:lnTo>
                  <a:lnTo>
                    <a:pt x="216" y="949"/>
                  </a:lnTo>
                  <a:lnTo>
                    <a:pt x="345" y="949"/>
                  </a:lnTo>
                  <a:lnTo>
                    <a:pt x="475" y="906"/>
                  </a:lnTo>
                  <a:lnTo>
                    <a:pt x="561" y="820"/>
                  </a:lnTo>
                  <a:lnTo>
                    <a:pt x="647" y="733"/>
                  </a:lnTo>
                  <a:lnTo>
                    <a:pt x="733" y="604"/>
                  </a:lnTo>
                  <a:lnTo>
                    <a:pt x="733" y="431"/>
                  </a:lnTo>
                  <a:lnTo>
                    <a:pt x="733" y="302"/>
                  </a:lnTo>
                  <a:lnTo>
                    <a:pt x="647" y="173"/>
                  </a:lnTo>
                  <a:lnTo>
                    <a:pt x="561" y="86"/>
                  </a:lnTo>
                  <a:lnTo>
                    <a:pt x="431" y="4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74"/>
            <p:cNvSpPr/>
            <p:nvPr/>
          </p:nvSpPr>
          <p:spPr>
            <a:xfrm>
              <a:off x="975550" y="3583600"/>
              <a:ext cx="51775" cy="11875"/>
            </a:xfrm>
            <a:custGeom>
              <a:avLst/>
              <a:gdLst/>
              <a:ahLst/>
              <a:cxnLst/>
              <a:rect l="l" t="t" r="r" b="b"/>
              <a:pathLst>
                <a:path w="2071" h="475" extrusionOk="0">
                  <a:moveTo>
                    <a:pt x="303" y="0"/>
                  </a:moveTo>
                  <a:lnTo>
                    <a:pt x="87" y="87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87" y="345"/>
                  </a:lnTo>
                  <a:lnTo>
                    <a:pt x="173" y="345"/>
                  </a:lnTo>
                  <a:lnTo>
                    <a:pt x="562" y="259"/>
                  </a:lnTo>
                  <a:lnTo>
                    <a:pt x="1036" y="302"/>
                  </a:lnTo>
                  <a:lnTo>
                    <a:pt x="1553" y="345"/>
                  </a:lnTo>
                  <a:lnTo>
                    <a:pt x="1769" y="389"/>
                  </a:lnTo>
                  <a:lnTo>
                    <a:pt x="1855" y="475"/>
                  </a:lnTo>
                  <a:lnTo>
                    <a:pt x="1985" y="475"/>
                  </a:lnTo>
                  <a:lnTo>
                    <a:pt x="2071" y="432"/>
                  </a:lnTo>
                  <a:lnTo>
                    <a:pt x="2071" y="302"/>
                  </a:lnTo>
                  <a:lnTo>
                    <a:pt x="2028" y="216"/>
                  </a:lnTo>
                  <a:lnTo>
                    <a:pt x="1855" y="130"/>
                  </a:lnTo>
                  <a:lnTo>
                    <a:pt x="1640" y="87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74"/>
            <p:cNvSpPr/>
            <p:nvPr/>
          </p:nvSpPr>
          <p:spPr>
            <a:xfrm>
              <a:off x="886075" y="3589000"/>
              <a:ext cx="52850" cy="21575"/>
            </a:xfrm>
            <a:custGeom>
              <a:avLst/>
              <a:gdLst/>
              <a:ahLst/>
              <a:cxnLst/>
              <a:rect l="l" t="t" r="r" b="b"/>
              <a:pathLst>
                <a:path w="2114" h="863" extrusionOk="0">
                  <a:moveTo>
                    <a:pt x="1941" y="0"/>
                  </a:moveTo>
                  <a:lnTo>
                    <a:pt x="1467" y="43"/>
                  </a:lnTo>
                  <a:lnTo>
                    <a:pt x="992" y="173"/>
                  </a:lnTo>
                  <a:lnTo>
                    <a:pt x="561" y="388"/>
                  </a:lnTo>
                  <a:lnTo>
                    <a:pt x="87" y="604"/>
                  </a:lnTo>
                  <a:lnTo>
                    <a:pt x="0" y="690"/>
                  </a:lnTo>
                  <a:lnTo>
                    <a:pt x="44" y="819"/>
                  </a:lnTo>
                  <a:lnTo>
                    <a:pt x="130" y="863"/>
                  </a:lnTo>
                  <a:lnTo>
                    <a:pt x="216" y="863"/>
                  </a:lnTo>
                  <a:lnTo>
                    <a:pt x="647" y="647"/>
                  </a:lnTo>
                  <a:lnTo>
                    <a:pt x="1079" y="474"/>
                  </a:lnTo>
                  <a:lnTo>
                    <a:pt x="1553" y="345"/>
                  </a:lnTo>
                  <a:lnTo>
                    <a:pt x="1984" y="302"/>
                  </a:lnTo>
                  <a:lnTo>
                    <a:pt x="2070" y="259"/>
                  </a:lnTo>
                  <a:lnTo>
                    <a:pt x="2114" y="129"/>
                  </a:lnTo>
                  <a:lnTo>
                    <a:pt x="2070" y="43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74"/>
            <p:cNvSpPr/>
            <p:nvPr/>
          </p:nvSpPr>
          <p:spPr>
            <a:xfrm>
              <a:off x="919500" y="3693575"/>
              <a:ext cx="63625" cy="19425"/>
            </a:xfrm>
            <a:custGeom>
              <a:avLst/>
              <a:gdLst/>
              <a:ahLst/>
              <a:cxnLst/>
              <a:rect l="l" t="t" r="r" b="b"/>
              <a:pathLst>
                <a:path w="2545" h="777" extrusionOk="0">
                  <a:moveTo>
                    <a:pt x="43" y="0"/>
                  </a:move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475" y="561"/>
                  </a:lnTo>
                  <a:lnTo>
                    <a:pt x="777" y="690"/>
                  </a:lnTo>
                  <a:lnTo>
                    <a:pt x="1122" y="733"/>
                  </a:lnTo>
                  <a:lnTo>
                    <a:pt x="1424" y="777"/>
                  </a:lnTo>
                  <a:lnTo>
                    <a:pt x="1769" y="777"/>
                  </a:lnTo>
                  <a:lnTo>
                    <a:pt x="2114" y="733"/>
                  </a:lnTo>
                  <a:lnTo>
                    <a:pt x="2459" y="647"/>
                  </a:lnTo>
                  <a:lnTo>
                    <a:pt x="2545" y="604"/>
                  </a:lnTo>
                  <a:lnTo>
                    <a:pt x="2545" y="475"/>
                  </a:lnTo>
                  <a:lnTo>
                    <a:pt x="2502" y="388"/>
                  </a:lnTo>
                  <a:lnTo>
                    <a:pt x="2372" y="388"/>
                  </a:lnTo>
                  <a:lnTo>
                    <a:pt x="2070" y="475"/>
                  </a:lnTo>
                  <a:lnTo>
                    <a:pt x="1725" y="518"/>
                  </a:lnTo>
                  <a:lnTo>
                    <a:pt x="1467" y="518"/>
                  </a:lnTo>
                  <a:lnTo>
                    <a:pt x="1165" y="475"/>
                  </a:lnTo>
                  <a:lnTo>
                    <a:pt x="863" y="388"/>
                  </a:lnTo>
                  <a:lnTo>
                    <a:pt x="647" y="302"/>
                  </a:lnTo>
                  <a:lnTo>
                    <a:pt x="432" y="173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74"/>
            <p:cNvSpPr/>
            <p:nvPr/>
          </p:nvSpPr>
          <p:spPr>
            <a:xfrm>
              <a:off x="887150" y="3622400"/>
              <a:ext cx="69025" cy="30225"/>
            </a:xfrm>
            <a:custGeom>
              <a:avLst/>
              <a:gdLst/>
              <a:ahLst/>
              <a:cxnLst/>
              <a:rect l="l" t="t" r="r" b="b"/>
              <a:pathLst>
                <a:path w="2761" h="1209" extrusionOk="0">
                  <a:moveTo>
                    <a:pt x="2761" y="475"/>
                  </a:moveTo>
                  <a:lnTo>
                    <a:pt x="2761" y="475"/>
                  </a:lnTo>
                  <a:lnTo>
                    <a:pt x="2459" y="260"/>
                  </a:lnTo>
                  <a:lnTo>
                    <a:pt x="2071" y="130"/>
                  </a:lnTo>
                  <a:lnTo>
                    <a:pt x="1682" y="44"/>
                  </a:lnTo>
                  <a:lnTo>
                    <a:pt x="1294" y="1"/>
                  </a:lnTo>
                  <a:lnTo>
                    <a:pt x="949" y="87"/>
                  </a:lnTo>
                  <a:lnTo>
                    <a:pt x="561" y="217"/>
                  </a:lnTo>
                  <a:lnTo>
                    <a:pt x="259" y="432"/>
                  </a:lnTo>
                  <a:lnTo>
                    <a:pt x="130" y="605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259" y="950"/>
                  </a:lnTo>
                  <a:lnTo>
                    <a:pt x="561" y="1079"/>
                  </a:lnTo>
                  <a:lnTo>
                    <a:pt x="906" y="1165"/>
                  </a:lnTo>
                  <a:lnTo>
                    <a:pt x="1294" y="1208"/>
                  </a:lnTo>
                  <a:lnTo>
                    <a:pt x="1726" y="1165"/>
                  </a:lnTo>
                  <a:lnTo>
                    <a:pt x="2114" y="1036"/>
                  </a:lnTo>
                  <a:lnTo>
                    <a:pt x="2459" y="820"/>
                  </a:lnTo>
                  <a:lnTo>
                    <a:pt x="2631" y="648"/>
                  </a:lnTo>
                  <a:lnTo>
                    <a:pt x="2761" y="475"/>
                  </a:lnTo>
                  <a:lnTo>
                    <a:pt x="2761" y="4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74"/>
            <p:cNvSpPr/>
            <p:nvPr/>
          </p:nvSpPr>
          <p:spPr>
            <a:xfrm>
              <a:off x="896850" y="3622400"/>
              <a:ext cx="41000" cy="30225"/>
            </a:xfrm>
            <a:custGeom>
              <a:avLst/>
              <a:gdLst/>
              <a:ahLst/>
              <a:cxnLst/>
              <a:rect l="l" t="t" r="r" b="b"/>
              <a:pathLst>
                <a:path w="1640" h="1209" extrusionOk="0">
                  <a:moveTo>
                    <a:pt x="1381" y="44"/>
                  </a:moveTo>
                  <a:lnTo>
                    <a:pt x="1381" y="44"/>
                  </a:lnTo>
                  <a:lnTo>
                    <a:pt x="1036" y="1"/>
                  </a:lnTo>
                  <a:lnTo>
                    <a:pt x="691" y="44"/>
                  </a:lnTo>
                  <a:lnTo>
                    <a:pt x="389" y="130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44" y="43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44" y="863"/>
                  </a:lnTo>
                  <a:lnTo>
                    <a:pt x="173" y="1079"/>
                  </a:lnTo>
                  <a:lnTo>
                    <a:pt x="173" y="1079"/>
                  </a:lnTo>
                  <a:lnTo>
                    <a:pt x="475" y="1165"/>
                  </a:lnTo>
                  <a:lnTo>
                    <a:pt x="777" y="1208"/>
                  </a:lnTo>
                  <a:lnTo>
                    <a:pt x="1122" y="1208"/>
                  </a:lnTo>
                  <a:lnTo>
                    <a:pt x="1424" y="1122"/>
                  </a:lnTo>
                  <a:lnTo>
                    <a:pt x="1424" y="1122"/>
                  </a:lnTo>
                  <a:lnTo>
                    <a:pt x="1553" y="907"/>
                  </a:lnTo>
                  <a:lnTo>
                    <a:pt x="1639" y="605"/>
                  </a:lnTo>
                  <a:lnTo>
                    <a:pt x="1639" y="605"/>
                  </a:lnTo>
                  <a:lnTo>
                    <a:pt x="1596" y="432"/>
                  </a:lnTo>
                  <a:lnTo>
                    <a:pt x="1553" y="303"/>
                  </a:lnTo>
                  <a:lnTo>
                    <a:pt x="1467" y="173"/>
                  </a:lnTo>
                  <a:lnTo>
                    <a:pt x="1381" y="44"/>
                  </a:lnTo>
                  <a:lnTo>
                    <a:pt x="1381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74"/>
            <p:cNvSpPr/>
            <p:nvPr/>
          </p:nvSpPr>
          <p:spPr>
            <a:xfrm>
              <a:off x="864500" y="3631025"/>
              <a:ext cx="21600" cy="11900"/>
            </a:xfrm>
            <a:custGeom>
              <a:avLst/>
              <a:gdLst/>
              <a:ahLst/>
              <a:cxnLst/>
              <a:rect l="l" t="t" r="r" b="b"/>
              <a:pathLst>
                <a:path w="864" h="476" extrusionOk="0">
                  <a:moveTo>
                    <a:pt x="130" y="1"/>
                  </a:moveTo>
                  <a:lnTo>
                    <a:pt x="44" y="87"/>
                  </a:lnTo>
                  <a:lnTo>
                    <a:pt x="1" y="173"/>
                  </a:lnTo>
                  <a:lnTo>
                    <a:pt x="44" y="260"/>
                  </a:lnTo>
                  <a:lnTo>
                    <a:pt x="173" y="346"/>
                  </a:lnTo>
                  <a:lnTo>
                    <a:pt x="346" y="432"/>
                  </a:lnTo>
                  <a:lnTo>
                    <a:pt x="518" y="475"/>
                  </a:lnTo>
                  <a:lnTo>
                    <a:pt x="734" y="475"/>
                  </a:lnTo>
                  <a:lnTo>
                    <a:pt x="863" y="432"/>
                  </a:lnTo>
                  <a:lnTo>
                    <a:pt x="863" y="303"/>
                  </a:lnTo>
                  <a:lnTo>
                    <a:pt x="820" y="217"/>
                  </a:lnTo>
                  <a:lnTo>
                    <a:pt x="734" y="173"/>
                  </a:lnTo>
                  <a:lnTo>
                    <a:pt x="562" y="217"/>
                  </a:lnTo>
                  <a:lnTo>
                    <a:pt x="432" y="173"/>
                  </a:lnTo>
                  <a:lnTo>
                    <a:pt x="217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74"/>
            <p:cNvSpPr/>
            <p:nvPr/>
          </p:nvSpPr>
          <p:spPr>
            <a:xfrm>
              <a:off x="875300" y="3621325"/>
              <a:ext cx="18350" cy="11900"/>
            </a:xfrm>
            <a:custGeom>
              <a:avLst/>
              <a:gdLst/>
              <a:ahLst/>
              <a:cxnLst/>
              <a:rect l="l" t="t" r="r" b="b"/>
              <a:pathLst>
                <a:path w="734" h="476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302" y="389"/>
                  </a:lnTo>
                  <a:lnTo>
                    <a:pt x="431" y="432"/>
                  </a:lnTo>
                  <a:lnTo>
                    <a:pt x="561" y="475"/>
                  </a:lnTo>
                  <a:lnTo>
                    <a:pt x="690" y="432"/>
                  </a:lnTo>
                  <a:lnTo>
                    <a:pt x="733" y="346"/>
                  </a:lnTo>
                  <a:lnTo>
                    <a:pt x="690" y="216"/>
                  </a:lnTo>
                  <a:lnTo>
                    <a:pt x="604" y="173"/>
                  </a:lnTo>
                  <a:lnTo>
                    <a:pt x="388" y="130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74"/>
            <p:cNvSpPr/>
            <p:nvPr/>
          </p:nvSpPr>
          <p:spPr>
            <a:xfrm>
              <a:off x="971250" y="3615950"/>
              <a:ext cx="59325" cy="28050"/>
            </a:xfrm>
            <a:custGeom>
              <a:avLst/>
              <a:gdLst/>
              <a:ahLst/>
              <a:cxnLst/>
              <a:rect l="l" t="t" r="r" b="b"/>
              <a:pathLst>
                <a:path w="2373" h="1122" extrusionOk="0">
                  <a:moveTo>
                    <a:pt x="0" y="820"/>
                  </a:moveTo>
                  <a:lnTo>
                    <a:pt x="0" y="820"/>
                  </a:lnTo>
                  <a:lnTo>
                    <a:pt x="216" y="561"/>
                  </a:lnTo>
                  <a:lnTo>
                    <a:pt x="475" y="302"/>
                  </a:lnTo>
                  <a:lnTo>
                    <a:pt x="777" y="173"/>
                  </a:lnTo>
                  <a:lnTo>
                    <a:pt x="1122" y="43"/>
                  </a:lnTo>
                  <a:lnTo>
                    <a:pt x="1424" y="0"/>
                  </a:lnTo>
                  <a:lnTo>
                    <a:pt x="1769" y="43"/>
                  </a:lnTo>
                  <a:lnTo>
                    <a:pt x="2070" y="173"/>
                  </a:lnTo>
                  <a:lnTo>
                    <a:pt x="2372" y="345"/>
                  </a:lnTo>
                  <a:lnTo>
                    <a:pt x="2372" y="345"/>
                  </a:lnTo>
                  <a:lnTo>
                    <a:pt x="2200" y="561"/>
                  </a:lnTo>
                  <a:lnTo>
                    <a:pt x="1984" y="776"/>
                  </a:lnTo>
                  <a:lnTo>
                    <a:pt x="1725" y="949"/>
                  </a:lnTo>
                  <a:lnTo>
                    <a:pt x="1380" y="1035"/>
                  </a:lnTo>
                  <a:lnTo>
                    <a:pt x="1035" y="1121"/>
                  </a:lnTo>
                  <a:lnTo>
                    <a:pt x="690" y="1078"/>
                  </a:lnTo>
                  <a:lnTo>
                    <a:pt x="345" y="992"/>
                  </a:lnTo>
                  <a:lnTo>
                    <a:pt x="0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74"/>
            <p:cNvSpPr/>
            <p:nvPr/>
          </p:nvSpPr>
          <p:spPr>
            <a:xfrm>
              <a:off x="977725" y="3617025"/>
              <a:ext cx="39900" cy="26975"/>
            </a:xfrm>
            <a:custGeom>
              <a:avLst/>
              <a:gdLst/>
              <a:ahLst/>
              <a:cxnLst/>
              <a:rect l="l" t="t" r="r" b="b"/>
              <a:pathLst>
                <a:path w="1596" h="1079" extrusionOk="0">
                  <a:moveTo>
                    <a:pt x="0" y="475"/>
                  </a:moveTo>
                  <a:lnTo>
                    <a:pt x="0" y="475"/>
                  </a:lnTo>
                  <a:lnTo>
                    <a:pt x="302" y="216"/>
                  </a:lnTo>
                  <a:lnTo>
                    <a:pt x="647" y="87"/>
                  </a:lnTo>
                  <a:lnTo>
                    <a:pt x="1035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553" y="216"/>
                  </a:lnTo>
                  <a:lnTo>
                    <a:pt x="1553" y="345"/>
                  </a:lnTo>
                  <a:lnTo>
                    <a:pt x="1596" y="518"/>
                  </a:lnTo>
                  <a:lnTo>
                    <a:pt x="1596" y="518"/>
                  </a:lnTo>
                  <a:lnTo>
                    <a:pt x="1553" y="690"/>
                  </a:lnTo>
                  <a:lnTo>
                    <a:pt x="1510" y="863"/>
                  </a:lnTo>
                  <a:lnTo>
                    <a:pt x="1510" y="863"/>
                  </a:lnTo>
                  <a:lnTo>
                    <a:pt x="1208" y="992"/>
                  </a:lnTo>
                  <a:lnTo>
                    <a:pt x="863" y="1078"/>
                  </a:lnTo>
                  <a:lnTo>
                    <a:pt x="518" y="1078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43" y="777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74"/>
            <p:cNvSpPr/>
            <p:nvPr/>
          </p:nvSpPr>
          <p:spPr>
            <a:xfrm>
              <a:off x="1029475" y="3607325"/>
              <a:ext cx="18350" cy="15100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518" y="0"/>
                  </a:moveTo>
                  <a:lnTo>
                    <a:pt x="475" y="86"/>
                  </a:lnTo>
                  <a:lnTo>
                    <a:pt x="345" y="216"/>
                  </a:lnTo>
                  <a:lnTo>
                    <a:pt x="216" y="302"/>
                  </a:lnTo>
                  <a:lnTo>
                    <a:pt x="130" y="345"/>
                  </a:lnTo>
                  <a:lnTo>
                    <a:pt x="43" y="388"/>
                  </a:lnTo>
                  <a:lnTo>
                    <a:pt x="0" y="518"/>
                  </a:lnTo>
                  <a:lnTo>
                    <a:pt x="86" y="604"/>
                  </a:lnTo>
                  <a:lnTo>
                    <a:pt x="173" y="604"/>
                  </a:lnTo>
                  <a:lnTo>
                    <a:pt x="345" y="561"/>
                  </a:lnTo>
                  <a:lnTo>
                    <a:pt x="518" y="431"/>
                  </a:lnTo>
                  <a:lnTo>
                    <a:pt x="604" y="345"/>
                  </a:lnTo>
                  <a:lnTo>
                    <a:pt x="690" y="216"/>
                  </a:lnTo>
                  <a:lnTo>
                    <a:pt x="733" y="8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74"/>
            <p:cNvSpPr/>
            <p:nvPr/>
          </p:nvSpPr>
          <p:spPr>
            <a:xfrm>
              <a:off x="1020850" y="3603000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388" y="1"/>
                  </a:moveTo>
                  <a:lnTo>
                    <a:pt x="302" y="44"/>
                  </a:lnTo>
                  <a:lnTo>
                    <a:pt x="216" y="173"/>
                  </a:lnTo>
                  <a:lnTo>
                    <a:pt x="86" y="259"/>
                  </a:lnTo>
                  <a:lnTo>
                    <a:pt x="0" y="346"/>
                  </a:lnTo>
                  <a:lnTo>
                    <a:pt x="0" y="475"/>
                  </a:lnTo>
                  <a:lnTo>
                    <a:pt x="86" y="561"/>
                  </a:lnTo>
                  <a:lnTo>
                    <a:pt x="216" y="518"/>
                  </a:lnTo>
                  <a:lnTo>
                    <a:pt x="431" y="389"/>
                  </a:lnTo>
                  <a:lnTo>
                    <a:pt x="561" y="173"/>
                  </a:lnTo>
                  <a:lnTo>
                    <a:pt x="561" y="8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74"/>
            <p:cNvSpPr/>
            <p:nvPr/>
          </p:nvSpPr>
          <p:spPr>
            <a:xfrm>
              <a:off x="899000" y="3667700"/>
              <a:ext cx="22675" cy="21575"/>
            </a:xfrm>
            <a:custGeom>
              <a:avLst/>
              <a:gdLst/>
              <a:ahLst/>
              <a:cxnLst/>
              <a:rect l="l" t="t" r="r" b="b"/>
              <a:pathLst>
                <a:path w="907" h="863" extrusionOk="0">
                  <a:moveTo>
                    <a:pt x="346" y="0"/>
                  </a:moveTo>
                  <a:lnTo>
                    <a:pt x="346" y="0"/>
                  </a:lnTo>
                  <a:lnTo>
                    <a:pt x="518" y="0"/>
                  </a:lnTo>
                  <a:lnTo>
                    <a:pt x="691" y="43"/>
                  </a:lnTo>
                  <a:lnTo>
                    <a:pt x="820" y="173"/>
                  </a:lnTo>
                  <a:lnTo>
                    <a:pt x="863" y="345"/>
                  </a:lnTo>
                  <a:lnTo>
                    <a:pt x="863" y="345"/>
                  </a:lnTo>
                  <a:lnTo>
                    <a:pt x="907" y="518"/>
                  </a:lnTo>
                  <a:lnTo>
                    <a:pt x="820" y="647"/>
                  </a:lnTo>
                  <a:lnTo>
                    <a:pt x="734" y="777"/>
                  </a:lnTo>
                  <a:lnTo>
                    <a:pt x="562" y="863"/>
                  </a:lnTo>
                  <a:lnTo>
                    <a:pt x="562" y="863"/>
                  </a:lnTo>
                  <a:lnTo>
                    <a:pt x="389" y="863"/>
                  </a:lnTo>
                  <a:lnTo>
                    <a:pt x="217" y="820"/>
                  </a:lnTo>
                  <a:lnTo>
                    <a:pt x="87" y="69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1" y="388"/>
                  </a:lnTo>
                  <a:lnTo>
                    <a:pt x="44" y="216"/>
                  </a:lnTo>
                  <a:lnTo>
                    <a:pt x="173" y="87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74"/>
            <p:cNvSpPr/>
            <p:nvPr/>
          </p:nvSpPr>
          <p:spPr>
            <a:xfrm>
              <a:off x="1002525" y="3655825"/>
              <a:ext cx="21575" cy="21600"/>
            </a:xfrm>
            <a:custGeom>
              <a:avLst/>
              <a:gdLst/>
              <a:ahLst/>
              <a:cxnLst/>
              <a:rect l="l" t="t" r="r" b="b"/>
              <a:pathLst>
                <a:path w="863" h="864" extrusionOk="0">
                  <a:moveTo>
                    <a:pt x="345" y="1"/>
                  </a:moveTo>
                  <a:lnTo>
                    <a:pt x="345" y="1"/>
                  </a:lnTo>
                  <a:lnTo>
                    <a:pt x="518" y="1"/>
                  </a:lnTo>
                  <a:lnTo>
                    <a:pt x="647" y="44"/>
                  </a:lnTo>
                  <a:lnTo>
                    <a:pt x="776" y="173"/>
                  </a:lnTo>
                  <a:lnTo>
                    <a:pt x="863" y="346"/>
                  </a:lnTo>
                  <a:lnTo>
                    <a:pt x="863" y="346"/>
                  </a:lnTo>
                  <a:lnTo>
                    <a:pt x="863" y="518"/>
                  </a:lnTo>
                  <a:lnTo>
                    <a:pt x="819" y="648"/>
                  </a:lnTo>
                  <a:lnTo>
                    <a:pt x="690" y="777"/>
                  </a:lnTo>
                  <a:lnTo>
                    <a:pt x="561" y="863"/>
                  </a:lnTo>
                  <a:lnTo>
                    <a:pt x="561" y="863"/>
                  </a:lnTo>
                  <a:lnTo>
                    <a:pt x="388" y="863"/>
                  </a:lnTo>
                  <a:lnTo>
                    <a:pt x="216" y="820"/>
                  </a:lnTo>
                  <a:lnTo>
                    <a:pt x="86" y="734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389"/>
                  </a:lnTo>
                  <a:lnTo>
                    <a:pt x="43" y="217"/>
                  </a:lnTo>
                  <a:lnTo>
                    <a:pt x="173" y="87"/>
                  </a:lnTo>
                  <a:lnTo>
                    <a:pt x="345" y="1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74"/>
            <p:cNvSpPr/>
            <p:nvPr/>
          </p:nvSpPr>
          <p:spPr>
            <a:xfrm>
              <a:off x="851575" y="3677400"/>
              <a:ext cx="70100" cy="72250"/>
            </a:xfrm>
            <a:custGeom>
              <a:avLst/>
              <a:gdLst/>
              <a:ahLst/>
              <a:cxnLst/>
              <a:rect l="l" t="t" r="r" b="b"/>
              <a:pathLst>
                <a:path w="2804" h="2890" extrusionOk="0">
                  <a:moveTo>
                    <a:pt x="87" y="0"/>
                  </a:moveTo>
                  <a:lnTo>
                    <a:pt x="0" y="87"/>
                  </a:lnTo>
                  <a:lnTo>
                    <a:pt x="44" y="216"/>
                  </a:lnTo>
                  <a:lnTo>
                    <a:pt x="518" y="906"/>
                  </a:lnTo>
                  <a:lnTo>
                    <a:pt x="1079" y="1596"/>
                  </a:lnTo>
                  <a:lnTo>
                    <a:pt x="1424" y="1941"/>
                  </a:lnTo>
                  <a:lnTo>
                    <a:pt x="1812" y="2243"/>
                  </a:lnTo>
                  <a:lnTo>
                    <a:pt x="2200" y="2545"/>
                  </a:lnTo>
                  <a:lnTo>
                    <a:pt x="2631" y="2847"/>
                  </a:lnTo>
                  <a:lnTo>
                    <a:pt x="2717" y="2890"/>
                  </a:lnTo>
                  <a:lnTo>
                    <a:pt x="2804" y="2804"/>
                  </a:lnTo>
                  <a:lnTo>
                    <a:pt x="2804" y="2717"/>
                  </a:lnTo>
                  <a:lnTo>
                    <a:pt x="2760" y="2631"/>
                  </a:lnTo>
                  <a:lnTo>
                    <a:pt x="2372" y="2329"/>
                  </a:lnTo>
                  <a:lnTo>
                    <a:pt x="1984" y="2027"/>
                  </a:lnTo>
                  <a:lnTo>
                    <a:pt x="1639" y="1725"/>
                  </a:lnTo>
                  <a:lnTo>
                    <a:pt x="1294" y="1380"/>
                  </a:lnTo>
                  <a:lnTo>
                    <a:pt x="734" y="734"/>
                  </a:lnTo>
                  <a:lnTo>
                    <a:pt x="259" y="4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74"/>
            <p:cNvSpPr/>
            <p:nvPr/>
          </p:nvSpPr>
          <p:spPr>
            <a:xfrm>
              <a:off x="775025" y="3589000"/>
              <a:ext cx="71175" cy="117525"/>
            </a:xfrm>
            <a:custGeom>
              <a:avLst/>
              <a:gdLst/>
              <a:ahLst/>
              <a:cxnLst/>
              <a:rect l="l" t="t" r="r" b="b"/>
              <a:pathLst>
                <a:path w="2847" h="4701" extrusionOk="0">
                  <a:moveTo>
                    <a:pt x="2071" y="0"/>
                  </a:moveTo>
                  <a:lnTo>
                    <a:pt x="2071" y="0"/>
                  </a:lnTo>
                  <a:lnTo>
                    <a:pt x="2243" y="86"/>
                  </a:lnTo>
                  <a:lnTo>
                    <a:pt x="2372" y="216"/>
                  </a:lnTo>
                  <a:lnTo>
                    <a:pt x="2545" y="431"/>
                  </a:lnTo>
                  <a:lnTo>
                    <a:pt x="2631" y="690"/>
                  </a:lnTo>
                  <a:lnTo>
                    <a:pt x="2717" y="1035"/>
                  </a:lnTo>
                  <a:lnTo>
                    <a:pt x="2804" y="1380"/>
                  </a:lnTo>
                  <a:lnTo>
                    <a:pt x="2847" y="2156"/>
                  </a:lnTo>
                  <a:lnTo>
                    <a:pt x="2804" y="2933"/>
                  </a:lnTo>
                  <a:lnTo>
                    <a:pt x="2717" y="3321"/>
                  </a:lnTo>
                  <a:lnTo>
                    <a:pt x="2631" y="3709"/>
                  </a:lnTo>
                  <a:lnTo>
                    <a:pt x="2545" y="4011"/>
                  </a:lnTo>
                  <a:lnTo>
                    <a:pt x="2416" y="4313"/>
                  </a:lnTo>
                  <a:lnTo>
                    <a:pt x="2243" y="4528"/>
                  </a:lnTo>
                  <a:lnTo>
                    <a:pt x="2071" y="4701"/>
                  </a:lnTo>
                  <a:lnTo>
                    <a:pt x="2071" y="4701"/>
                  </a:lnTo>
                  <a:lnTo>
                    <a:pt x="1812" y="4701"/>
                  </a:lnTo>
                  <a:lnTo>
                    <a:pt x="1553" y="4658"/>
                  </a:lnTo>
                  <a:lnTo>
                    <a:pt x="1337" y="4571"/>
                  </a:lnTo>
                  <a:lnTo>
                    <a:pt x="1122" y="4485"/>
                  </a:lnTo>
                  <a:lnTo>
                    <a:pt x="949" y="4356"/>
                  </a:lnTo>
                  <a:lnTo>
                    <a:pt x="777" y="4226"/>
                  </a:lnTo>
                  <a:lnTo>
                    <a:pt x="475" y="3925"/>
                  </a:lnTo>
                  <a:lnTo>
                    <a:pt x="259" y="3536"/>
                  </a:lnTo>
                  <a:lnTo>
                    <a:pt x="87" y="3148"/>
                  </a:lnTo>
                  <a:lnTo>
                    <a:pt x="1" y="2717"/>
                  </a:lnTo>
                  <a:lnTo>
                    <a:pt x="1" y="2243"/>
                  </a:lnTo>
                  <a:lnTo>
                    <a:pt x="44" y="1811"/>
                  </a:lnTo>
                  <a:lnTo>
                    <a:pt x="130" y="1380"/>
                  </a:lnTo>
                  <a:lnTo>
                    <a:pt x="302" y="992"/>
                  </a:lnTo>
                  <a:lnTo>
                    <a:pt x="561" y="647"/>
                  </a:lnTo>
                  <a:lnTo>
                    <a:pt x="863" y="345"/>
                  </a:lnTo>
                  <a:lnTo>
                    <a:pt x="992" y="216"/>
                  </a:lnTo>
                  <a:lnTo>
                    <a:pt x="1208" y="129"/>
                  </a:lnTo>
                  <a:lnTo>
                    <a:pt x="1381" y="86"/>
                  </a:lnTo>
                  <a:lnTo>
                    <a:pt x="1596" y="0"/>
                  </a:lnTo>
                  <a:lnTo>
                    <a:pt x="1812" y="0"/>
                  </a:lnTo>
                  <a:lnTo>
                    <a:pt x="2071" y="0"/>
                  </a:lnTo>
                  <a:lnTo>
                    <a:pt x="2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74"/>
            <p:cNvSpPr/>
            <p:nvPr/>
          </p:nvSpPr>
          <p:spPr>
            <a:xfrm>
              <a:off x="818150" y="3584675"/>
              <a:ext cx="29125" cy="130475"/>
            </a:xfrm>
            <a:custGeom>
              <a:avLst/>
              <a:gdLst/>
              <a:ahLst/>
              <a:cxnLst/>
              <a:rect l="l" t="t" r="r" b="b"/>
              <a:pathLst>
                <a:path w="1165" h="5219" extrusionOk="0">
                  <a:moveTo>
                    <a:pt x="518" y="1"/>
                  </a:moveTo>
                  <a:lnTo>
                    <a:pt x="389" y="44"/>
                  </a:lnTo>
                  <a:lnTo>
                    <a:pt x="302" y="130"/>
                  </a:lnTo>
                  <a:lnTo>
                    <a:pt x="259" y="259"/>
                  </a:lnTo>
                  <a:lnTo>
                    <a:pt x="259" y="432"/>
                  </a:lnTo>
                  <a:lnTo>
                    <a:pt x="389" y="949"/>
                  </a:lnTo>
                  <a:lnTo>
                    <a:pt x="432" y="1596"/>
                  </a:lnTo>
                  <a:lnTo>
                    <a:pt x="475" y="2329"/>
                  </a:lnTo>
                  <a:lnTo>
                    <a:pt x="475" y="3063"/>
                  </a:lnTo>
                  <a:lnTo>
                    <a:pt x="432" y="3580"/>
                  </a:lnTo>
                  <a:lnTo>
                    <a:pt x="346" y="4011"/>
                  </a:lnTo>
                  <a:lnTo>
                    <a:pt x="216" y="4356"/>
                  </a:lnTo>
                  <a:lnTo>
                    <a:pt x="44" y="4658"/>
                  </a:lnTo>
                  <a:lnTo>
                    <a:pt x="1" y="4788"/>
                  </a:lnTo>
                  <a:lnTo>
                    <a:pt x="1" y="4917"/>
                  </a:lnTo>
                  <a:lnTo>
                    <a:pt x="44" y="5046"/>
                  </a:lnTo>
                  <a:lnTo>
                    <a:pt x="130" y="5133"/>
                  </a:lnTo>
                  <a:lnTo>
                    <a:pt x="259" y="5219"/>
                  </a:lnTo>
                  <a:lnTo>
                    <a:pt x="389" y="5219"/>
                  </a:lnTo>
                  <a:lnTo>
                    <a:pt x="518" y="5176"/>
                  </a:lnTo>
                  <a:lnTo>
                    <a:pt x="604" y="5089"/>
                  </a:lnTo>
                  <a:lnTo>
                    <a:pt x="734" y="4917"/>
                  </a:lnTo>
                  <a:lnTo>
                    <a:pt x="820" y="4701"/>
                  </a:lnTo>
                  <a:lnTo>
                    <a:pt x="992" y="4227"/>
                  </a:lnTo>
                  <a:lnTo>
                    <a:pt x="1122" y="3709"/>
                  </a:lnTo>
                  <a:lnTo>
                    <a:pt x="1165" y="3106"/>
                  </a:lnTo>
                  <a:lnTo>
                    <a:pt x="1165" y="2329"/>
                  </a:lnTo>
                  <a:lnTo>
                    <a:pt x="1122" y="1553"/>
                  </a:lnTo>
                  <a:lnTo>
                    <a:pt x="1079" y="820"/>
                  </a:lnTo>
                  <a:lnTo>
                    <a:pt x="949" y="259"/>
                  </a:lnTo>
                  <a:lnTo>
                    <a:pt x="906" y="130"/>
                  </a:lnTo>
                  <a:lnTo>
                    <a:pt x="820" y="44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74"/>
            <p:cNvSpPr/>
            <p:nvPr/>
          </p:nvSpPr>
          <p:spPr>
            <a:xfrm>
              <a:off x="784725" y="3446675"/>
              <a:ext cx="273875" cy="210250"/>
            </a:xfrm>
            <a:custGeom>
              <a:avLst/>
              <a:gdLst/>
              <a:ahLst/>
              <a:cxnLst/>
              <a:rect l="l" t="t" r="r" b="b"/>
              <a:pathLst>
                <a:path w="10955" h="8410" extrusionOk="0">
                  <a:moveTo>
                    <a:pt x="5607" y="1"/>
                  </a:moveTo>
                  <a:lnTo>
                    <a:pt x="5089" y="44"/>
                  </a:lnTo>
                  <a:lnTo>
                    <a:pt x="4572" y="130"/>
                  </a:lnTo>
                  <a:lnTo>
                    <a:pt x="4054" y="302"/>
                  </a:lnTo>
                  <a:lnTo>
                    <a:pt x="3580" y="475"/>
                  </a:lnTo>
                  <a:lnTo>
                    <a:pt x="3063" y="734"/>
                  </a:lnTo>
                  <a:lnTo>
                    <a:pt x="2631" y="1036"/>
                  </a:lnTo>
                  <a:lnTo>
                    <a:pt x="2200" y="1424"/>
                  </a:lnTo>
                  <a:lnTo>
                    <a:pt x="1769" y="1812"/>
                  </a:lnTo>
                  <a:lnTo>
                    <a:pt x="1381" y="2286"/>
                  </a:lnTo>
                  <a:lnTo>
                    <a:pt x="1036" y="2804"/>
                  </a:lnTo>
                  <a:lnTo>
                    <a:pt x="734" y="3407"/>
                  </a:lnTo>
                  <a:lnTo>
                    <a:pt x="475" y="4011"/>
                  </a:lnTo>
                  <a:lnTo>
                    <a:pt x="303" y="4701"/>
                  </a:lnTo>
                  <a:lnTo>
                    <a:pt x="130" y="5434"/>
                  </a:lnTo>
                  <a:lnTo>
                    <a:pt x="44" y="6254"/>
                  </a:lnTo>
                  <a:lnTo>
                    <a:pt x="1" y="7116"/>
                  </a:lnTo>
                  <a:lnTo>
                    <a:pt x="44" y="8022"/>
                  </a:lnTo>
                  <a:lnTo>
                    <a:pt x="87" y="8194"/>
                  </a:lnTo>
                  <a:lnTo>
                    <a:pt x="173" y="8324"/>
                  </a:lnTo>
                  <a:lnTo>
                    <a:pt x="303" y="8410"/>
                  </a:lnTo>
                  <a:lnTo>
                    <a:pt x="561" y="8410"/>
                  </a:lnTo>
                  <a:lnTo>
                    <a:pt x="691" y="8324"/>
                  </a:lnTo>
                  <a:lnTo>
                    <a:pt x="777" y="8194"/>
                  </a:lnTo>
                  <a:lnTo>
                    <a:pt x="777" y="8022"/>
                  </a:lnTo>
                  <a:lnTo>
                    <a:pt x="777" y="7202"/>
                  </a:lnTo>
                  <a:lnTo>
                    <a:pt x="777" y="6426"/>
                  </a:lnTo>
                  <a:lnTo>
                    <a:pt x="863" y="5693"/>
                  </a:lnTo>
                  <a:lnTo>
                    <a:pt x="993" y="5003"/>
                  </a:lnTo>
                  <a:lnTo>
                    <a:pt x="1165" y="4399"/>
                  </a:lnTo>
                  <a:lnTo>
                    <a:pt x="1381" y="3839"/>
                  </a:lnTo>
                  <a:lnTo>
                    <a:pt x="1639" y="3278"/>
                  </a:lnTo>
                  <a:lnTo>
                    <a:pt x="1941" y="2804"/>
                  </a:lnTo>
                  <a:lnTo>
                    <a:pt x="2243" y="2372"/>
                  </a:lnTo>
                  <a:lnTo>
                    <a:pt x="2588" y="1984"/>
                  </a:lnTo>
                  <a:lnTo>
                    <a:pt x="2976" y="1639"/>
                  </a:lnTo>
                  <a:lnTo>
                    <a:pt x="3364" y="1381"/>
                  </a:lnTo>
                  <a:lnTo>
                    <a:pt x="3796" y="1122"/>
                  </a:lnTo>
                  <a:lnTo>
                    <a:pt x="4227" y="949"/>
                  </a:lnTo>
                  <a:lnTo>
                    <a:pt x="4658" y="777"/>
                  </a:lnTo>
                  <a:lnTo>
                    <a:pt x="5089" y="691"/>
                  </a:lnTo>
                  <a:lnTo>
                    <a:pt x="5564" y="647"/>
                  </a:lnTo>
                  <a:lnTo>
                    <a:pt x="5995" y="647"/>
                  </a:lnTo>
                  <a:lnTo>
                    <a:pt x="6426" y="691"/>
                  </a:lnTo>
                  <a:lnTo>
                    <a:pt x="6901" y="777"/>
                  </a:lnTo>
                  <a:lnTo>
                    <a:pt x="7289" y="906"/>
                  </a:lnTo>
                  <a:lnTo>
                    <a:pt x="7720" y="1079"/>
                  </a:lnTo>
                  <a:lnTo>
                    <a:pt x="8108" y="1294"/>
                  </a:lnTo>
                  <a:lnTo>
                    <a:pt x="8496" y="1553"/>
                  </a:lnTo>
                  <a:lnTo>
                    <a:pt x="8841" y="1898"/>
                  </a:lnTo>
                  <a:lnTo>
                    <a:pt x="9186" y="2243"/>
                  </a:lnTo>
                  <a:lnTo>
                    <a:pt x="9445" y="2631"/>
                  </a:lnTo>
                  <a:lnTo>
                    <a:pt x="9704" y="3106"/>
                  </a:lnTo>
                  <a:lnTo>
                    <a:pt x="9920" y="3580"/>
                  </a:lnTo>
                  <a:lnTo>
                    <a:pt x="10092" y="4141"/>
                  </a:lnTo>
                  <a:lnTo>
                    <a:pt x="10221" y="4701"/>
                  </a:lnTo>
                  <a:lnTo>
                    <a:pt x="10308" y="5348"/>
                  </a:lnTo>
                  <a:lnTo>
                    <a:pt x="10653" y="5434"/>
                  </a:lnTo>
                  <a:lnTo>
                    <a:pt x="10955" y="5564"/>
                  </a:lnTo>
                  <a:lnTo>
                    <a:pt x="10868" y="4874"/>
                  </a:lnTo>
                  <a:lnTo>
                    <a:pt x="10739" y="4184"/>
                  </a:lnTo>
                  <a:lnTo>
                    <a:pt x="10566" y="3580"/>
                  </a:lnTo>
                  <a:lnTo>
                    <a:pt x="10351" y="2976"/>
                  </a:lnTo>
                  <a:lnTo>
                    <a:pt x="10049" y="2459"/>
                  </a:lnTo>
                  <a:lnTo>
                    <a:pt x="9747" y="1984"/>
                  </a:lnTo>
                  <a:lnTo>
                    <a:pt x="9359" y="1553"/>
                  </a:lnTo>
                  <a:lnTo>
                    <a:pt x="8971" y="1165"/>
                  </a:lnTo>
                  <a:lnTo>
                    <a:pt x="8540" y="863"/>
                  </a:lnTo>
                  <a:lnTo>
                    <a:pt x="8108" y="604"/>
                  </a:lnTo>
                  <a:lnTo>
                    <a:pt x="7634" y="389"/>
                  </a:lnTo>
                  <a:lnTo>
                    <a:pt x="7160" y="216"/>
                  </a:lnTo>
                  <a:lnTo>
                    <a:pt x="6642" y="87"/>
                  </a:lnTo>
                  <a:lnTo>
                    <a:pt x="6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74"/>
            <p:cNvSpPr/>
            <p:nvPr/>
          </p:nvSpPr>
          <p:spPr>
            <a:xfrm>
              <a:off x="238125" y="3818625"/>
              <a:ext cx="1309950" cy="837750"/>
            </a:xfrm>
            <a:custGeom>
              <a:avLst/>
              <a:gdLst/>
              <a:ahLst/>
              <a:cxnLst/>
              <a:rect l="l" t="t" r="r" b="b"/>
              <a:pathLst>
                <a:path w="52398" h="33510" extrusionOk="0">
                  <a:moveTo>
                    <a:pt x="32905" y="4960"/>
                  </a:moveTo>
                  <a:lnTo>
                    <a:pt x="32905" y="4960"/>
                  </a:lnTo>
                  <a:lnTo>
                    <a:pt x="32991" y="4529"/>
                  </a:lnTo>
                  <a:lnTo>
                    <a:pt x="32991" y="4011"/>
                  </a:lnTo>
                  <a:lnTo>
                    <a:pt x="32948" y="3408"/>
                  </a:lnTo>
                  <a:lnTo>
                    <a:pt x="32905" y="2761"/>
                  </a:lnTo>
                  <a:lnTo>
                    <a:pt x="32775" y="2157"/>
                  </a:lnTo>
                  <a:lnTo>
                    <a:pt x="32603" y="1553"/>
                  </a:lnTo>
                  <a:lnTo>
                    <a:pt x="32430" y="1036"/>
                  </a:lnTo>
                  <a:lnTo>
                    <a:pt x="32172" y="648"/>
                  </a:lnTo>
                  <a:lnTo>
                    <a:pt x="32172" y="648"/>
                  </a:lnTo>
                  <a:lnTo>
                    <a:pt x="31439" y="734"/>
                  </a:lnTo>
                  <a:lnTo>
                    <a:pt x="30705" y="777"/>
                  </a:lnTo>
                  <a:lnTo>
                    <a:pt x="29929" y="820"/>
                  </a:lnTo>
                  <a:lnTo>
                    <a:pt x="29239" y="777"/>
                  </a:lnTo>
                  <a:lnTo>
                    <a:pt x="27773" y="691"/>
                  </a:lnTo>
                  <a:lnTo>
                    <a:pt x="26393" y="518"/>
                  </a:lnTo>
                  <a:lnTo>
                    <a:pt x="25013" y="303"/>
                  </a:lnTo>
                  <a:lnTo>
                    <a:pt x="23676" y="130"/>
                  </a:lnTo>
                  <a:lnTo>
                    <a:pt x="22382" y="44"/>
                  </a:lnTo>
                  <a:lnTo>
                    <a:pt x="21735" y="1"/>
                  </a:lnTo>
                  <a:lnTo>
                    <a:pt x="21088" y="1"/>
                  </a:lnTo>
                  <a:lnTo>
                    <a:pt x="21088" y="1"/>
                  </a:lnTo>
                  <a:lnTo>
                    <a:pt x="20959" y="216"/>
                  </a:lnTo>
                  <a:lnTo>
                    <a:pt x="20873" y="432"/>
                  </a:lnTo>
                  <a:lnTo>
                    <a:pt x="20657" y="993"/>
                  </a:lnTo>
                  <a:lnTo>
                    <a:pt x="20485" y="1640"/>
                  </a:lnTo>
                  <a:lnTo>
                    <a:pt x="20398" y="2373"/>
                  </a:lnTo>
                  <a:lnTo>
                    <a:pt x="20355" y="3106"/>
                  </a:lnTo>
                  <a:lnTo>
                    <a:pt x="20398" y="3882"/>
                  </a:lnTo>
                  <a:lnTo>
                    <a:pt x="20485" y="4227"/>
                  </a:lnTo>
                  <a:lnTo>
                    <a:pt x="20571" y="4572"/>
                  </a:lnTo>
                  <a:lnTo>
                    <a:pt x="20657" y="4874"/>
                  </a:lnTo>
                  <a:lnTo>
                    <a:pt x="20787" y="5176"/>
                  </a:lnTo>
                  <a:lnTo>
                    <a:pt x="20787" y="5176"/>
                  </a:lnTo>
                  <a:lnTo>
                    <a:pt x="20269" y="5219"/>
                  </a:lnTo>
                  <a:lnTo>
                    <a:pt x="19795" y="5262"/>
                  </a:lnTo>
                  <a:lnTo>
                    <a:pt x="18760" y="5435"/>
                  </a:lnTo>
                  <a:lnTo>
                    <a:pt x="17725" y="5693"/>
                  </a:lnTo>
                  <a:lnTo>
                    <a:pt x="16690" y="6081"/>
                  </a:lnTo>
                  <a:lnTo>
                    <a:pt x="15655" y="6556"/>
                  </a:lnTo>
                  <a:lnTo>
                    <a:pt x="14620" y="7117"/>
                  </a:lnTo>
                  <a:lnTo>
                    <a:pt x="13585" y="7720"/>
                  </a:lnTo>
                  <a:lnTo>
                    <a:pt x="12550" y="8410"/>
                  </a:lnTo>
                  <a:lnTo>
                    <a:pt x="11558" y="9187"/>
                  </a:lnTo>
                  <a:lnTo>
                    <a:pt x="10523" y="9963"/>
                  </a:lnTo>
                  <a:lnTo>
                    <a:pt x="9574" y="10868"/>
                  </a:lnTo>
                  <a:lnTo>
                    <a:pt x="8625" y="11774"/>
                  </a:lnTo>
                  <a:lnTo>
                    <a:pt x="7676" y="12723"/>
                  </a:lnTo>
                  <a:lnTo>
                    <a:pt x="6771" y="13715"/>
                  </a:lnTo>
                  <a:lnTo>
                    <a:pt x="5908" y="14750"/>
                  </a:lnTo>
                  <a:lnTo>
                    <a:pt x="5089" y="15785"/>
                  </a:lnTo>
                  <a:lnTo>
                    <a:pt x="4356" y="16863"/>
                  </a:lnTo>
                  <a:lnTo>
                    <a:pt x="3623" y="17941"/>
                  </a:lnTo>
                  <a:lnTo>
                    <a:pt x="2933" y="19019"/>
                  </a:lnTo>
                  <a:lnTo>
                    <a:pt x="2329" y="20140"/>
                  </a:lnTo>
                  <a:lnTo>
                    <a:pt x="1768" y="21219"/>
                  </a:lnTo>
                  <a:lnTo>
                    <a:pt x="1294" y="22297"/>
                  </a:lnTo>
                  <a:lnTo>
                    <a:pt x="863" y="23332"/>
                  </a:lnTo>
                  <a:lnTo>
                    <a:pt x="561" y="24367"/>
                  </a:lnTo>
                  <a:lnTo>
                    <a:pt x="259" y="25359"/>
                  </a:lnTo>
                  <a:lnTo>
                    <a:pt x="86" y="26350"/>
                  </a:lnTo>
                  <a:lnTo>
                    <a:pt x="0" y="27299"/>
                  </a:lnTo>
                  <a:lnTo>
                    <a:pt x="0" y="28162"/>
                  </a:lnTo>
                  <a:lnTo>
                    <a:pt x="86" y="29024"/>
                  </a:lnTo>
                  <a:lnTo>
                    <a:pt x="173" y="29412"/>
                  </a:lnTo>
                  <a:lnTo>
                    <a:pt x="259" y="29800"/>
                  </a:lnTo>
                  <a:lnTo>
                    <a:pt x="388" y="30145"/>
                  </a:lnTo>
                  <a:lnTo>
                    <a:pt x="561" y="30490"/>
                  </a:lnTo>
                  <a:lnTo>
                    <a:pt x="733" y="30835"/>
                  </a:lnTo>
                  <a:lnTo>
                    <a:pt x="949" y="31137"/>
                  </a:lnTo>
                  <a:lnTo>
                    <a:pt x="949" y="31137"/>
                  </a:lnTo>
                  <a:lnTo>
                    <a:pt x="1251" y="31482"/>
                  </a:lnTo>
                  <a:lnTo>
                    <a:pt x="1639" y="31827"/>
                  </a:lnTo>
                  <a:lnTo>
                    <a:pt x="2113" y="32215"/>
                  </a:lnTo>
                  <a:lnTo>
                    <a:pt x="2674" y="32517"/>
                  </a:lnTo>
                  <a:lnTo>
                    <a:pt x="3321" y="32819"/>
                  </a:lnTo>
                  <a:lnTo>
                    <a:pt x="4011" y="33078"/>
                  </a:lnTo>
                  <a:lnTo>
                    <a:pt x="4744" y="33294"/>
                  </a:lnTo>
                  <a:lnTo>
                    <a:pt x="5520" y="33380"/>
                  </a:lnTo>
                  <a:lnTo>
                    <a:pt x="5908" y="33423"/>
                  </a:lnTo>
                  <a:lnTo>
                    <a:pt x="6339" y="33423"/>
                  </a:lnTo>
                  <a:lnTo>
                    <a:pt x="6728" y="33380"/>
                  </a:lnTo>
                  <a:lnTo>
                    <a:pt x="7159" y="33337"/>
                  </a:lnTo>
                  <a:lnTo>
                    <a:pt x="7547" y="33251"/>
                  </a:lnTo>
                  <a:lnTo>
                    <a:pt x="7978" y="33121"/>
                  </a:lnTo>
                  <a:lnTo>
                    <a:pt x="8366" y="32949"/>
                  </a:lnTo>
                  <a:lnTo>
                    <a:pt x="8798" y="32733"/>
                  </a:lnTo>
                  <a:lnTo>
                    <a:pt x="9186" y="32517"/>
                  </a:lnTo>
                  <a:lnTo>
                    <a:pt x="9574" y="32259"/>
                  </a:lnTo>
                  <a:lnTo>
                    <a:pt x="10005" y="31914"/>
                  </a:lnTo>
                  <a:lnTo>
                    <a:pt x="10393" y="31569"/>
                  </a:lnTo>
                  <a:lnTo>
                    <a:pt x="10738" y="31180"/>
                  </a:lnTo>
                  <a:lnTo>
                    <a:pt x="11126" y="30706"/>
                  </a:lnTo>
                  <a:lnTo>
                    <a:pt x="11471" y="30232"/>
                  </a:lnTo>
                  <a:lnTo>
                    <a:pt x="11860" y="29671"/>
                  </a:lnTo>
                  <a:lnTo>
                    <a:pt x="11860" y="29671"/>
                  </a:lnTo>
                  <a:lnTo>
                    <a:pt x="12679" y="30102"/>
                  </a:lnTo>
                  <a:lnTo>
                    <a:pt x="13541" y="30534"/>
                  </a:lnTo>
                  <a:lnTo>
                    <a:pt x="14404" y="30879"/>
                  </a:lnTo>
                  <a:lnTo>
                    <a:pt x="15266" y="31224"/>
                  </a:lnTo>
                  <a:lnTo>
                    <a:pt x="16172" y="31525"/>
                  </a:lnTo>
                  <a:lnTo>
                    <a:pt x="17078" y="31784"/>
                  </a:lnTo>
                  <a:lnTo>
                    <a:pt x="17940" y="32000"/>
                  </a:lnTo>
                  <a:lnTo>
                    <a:pt x="18846" y="32215"/>
                  </a:lnTo>
                  <a:lnTo>
                    <a:pt x="19795" y="32388"/>
                  </a:lnTo>
                  <a:lnTo>
                    <a:pt x="20700" y="32517"/>
                  </a:lnTo>
                  <a:lnTo>
                    <a:pt x="21606" y="32647"/>
                  </a:lnTo>
                  <a:lnTo>
                    <a:pt x="22512" y="32733"/>
                  </a:lnTo>
                  <a:lnTo>
                    <a:pt x="23460" y="32776"/>
                  </a:lnTo>
                  <a:lnTo>
                    <a:pt x="24366" y="32776"/>
                  </a:lnTo>
                  <a:lnTo>
                    <a:pt x="26220" y="32776"/>
                  </a:lnTo>
                  <a:lnTo>
                    <a:pt x="28075" y="32647"/>
                  </a:lnTo>
                  <a:lnTo>
                    <a:pt x="29886" y="32431"/>
                  </a:lnTo>
                  <a:lnTo>
                    <a:pt x="31697" y="32129"/>
                  </a:lnTo>
                  <a:lnTo>
                    <a:pt x="33465" y="31741"/>
                  </a:lnTo>
                  <a:lnTo>
                    <a:pt x="35190" y="31310"/>
                  </a:lnTo>
                  <a:lnTo>
                    <a:pt x="36872" y="30835"/>
                  </a:lnTo>
                  <a:lnTo>
                    <a:pt x="38554" y="30275"/>
                  </a:lnTo>
                  <a:lnTo>
                    <a:pt x="40150" y="29671"/>
                  </a:lnTo>
                  <a:lnTo>
                    <a:pt x="40150" y="29671"/>
                  </a:lnTo>
                  <a:lnTo>
                    <a:pt x="40452" y="30232"/>
                  </a:lnTo>
                  <a:lnTo>
                    <a:pt x="40797" y="30706"/>
                  </a:lnTo>
                  <a:lnTo>
                    <a:pt x="41142" y="31180"/>
                  </a:lnTo>
                  <a:lnTo>
                    <a:pt x="41530" y="31569"/>
                  </a:lnTo>
                  <a:lnTo>
                    <a:pt x="41875" y="31914"/>
                  </a:lnTo>
                  <a:lnTo>
                    <a:pt x="42263" y="32259"/>
                  </a:lnTo>
                  <a:lnTo>
                    <a:pt x="42651" y="32517"/>
                  </a:lnTo>
                  <a:lnTo>
                    <a:pt x="43039" y="32776"/>
                  </a:lnTo>
                  <a:lnTo>
                    <a:pt x="43471" y="32992"/>
                  </a:lnTo>
                  <a:lnTo>
                    <a:pt x="43859" y="33121"/>
                  </a:lnTo>
                  <a:lnTo>
                    <a:pt x="44290" y="33294"/>
                  </a:lnTo>
                  <a:lnTo>
                    <a:pt x="44678" y="33380"/>
                  </a:lnTo>
                  <a:lnTo>
                    <a:pt x="45109" y="33423"/>
                  </a:lnTo>
                  <a:lnTo>
                    <a:pt x="45497" y="33466"/>
                  </a:lnTo>
                  <a:lnTo>
                    <a:pt x="45886" y="33509"/>
                  </a:lnTo>
                  <a:lnTo>
                    <a:pt x="46317" y="33509"/>
                  </a:lnTo>
                  <a:lnTo>
                    <a:pt x="47093" y="33380"/>
                  </a:lnTo>
                  <a:lnTo>
                    <a:pt x="47826" y="33207"/>
                  </a:lnTo>
                  <a:lnTo>
                    <a:pt x="48516" y="32992"/>
                  </a:lnTo>
                  <a:lnTo>
                    <a:pt x="49206" y="32690"/>
                  </a:lnTo>
                  <a:lnTo>
                    <a:pt x="49767" y="32345"/>
                  </a:lnTo>
                  <a:lnTo>
                    <a:pt x="50284" y="32000"/>
                  </a:lnTo>
                  <a:lnTo>
                    <a:pt x="50716" y="31612"/>
                  </a:lnTo>
                  <a:lnTo>
                    <a:pt x="51061" y="31267"/>
                  </a:lnTo>
                  <a:lnTo>
                    <a:pt x="51061" y="31267"/>
                  </a:lnTo>
                  <a:lnTo>
                    <a:pt x="51406" y="30749"/>
                  </a:lnTo>
                  <a:lnTo>
                    <a:pt x="51708" y="30189"/>
                  </a:lnTo>
                  <a:lnTo>
                    <a:pt x="51923" y="29628"/>
                  </a:lnTo>
                  <a:lnTo>
                    <a:pt x="52139" y="28981"/>
                  </a:lnTo>
                  <a:lnTo>
                    <a:pt x="52268" y="28334"/>
                  </a:lnTo>
                  <a:lnTo>
                    <a:pt x="52354" y="27644"/>
                  </a:lnTo>
                  <a:lnTo>
                    <a:pt x="52398" y="26954"/>
                  </a:lnTo>
                  <a:lnTo>
                    <a:pt x="52398" y="26221"/>
                  </a:lnTo>
                  <a:lnTo>
                    <a:pt x="52311" y="25488"/>
                  </a:lnTo>
                  <a:lnTo>
                    <a:pt x="52225" y="24712"/>
                  </a:lnTo>
                  <a:lnTo>
                    <a:pt x="52053" y="23892"/>
                  </a:lnTo>
                  <a:lnTo>
                    <a:pt x="51880" y="23073"/>
                  </a:lnTo>
                  <a:lnTo>
                    <a:pt x="51621" y="22254"/>
                  </a:lnTo>
                  <a:lnTo>
                    <a:pt x="51319" y="21434"/>
                  </a:lnTo>
                  <a:lnTo>
                    <a:pt x="50974" y="20615"/>
                  </a:lnTo>
                  <a:lnTo>
                    <a:pt x="50586" y="19752"/>
                  </a:lnTo>
                  <a:lnTo>
                    <a:pt x="50586" y="19752"/>
                  </a:lnTo>
                  <a:lnTo>
                    <a:pt x="50026" y="18631"/>
                  </a:lnTo>
                  <a:lnTo>
                    <a:pt x="49336" y="17467"/>
                  </a:lnTo>
                  <a:lnTo>
                    <a:pt x="48603" y="16345"/>
                  </a:lnTo>
                  <a:lnTo>
                    <a:pt x="47826" y="15224"/>
                  </a:lnTo>
                  <a:lnTo>
                    <a:pt x="46921" y="14146"/>
                  </a:lnTo>
                  <a:lnTo>
                    <a:pt x="45972" y="13068"/>
                  </a:lnTo>
                  <a:lnTo>
                    <a:pt x="44980" y="12033"/>
                  </a:lnTo>
                  <a:lnTo>
                    <a:pt x="43902" y="11041"/>
                  </a:lnTo>
                  <a:lnTo>
                    <a:pt x="42737" y="10049"/>
                  </a:lnTo>
                  <a:lnTo>
                    <a:pt x="41530" y="9143"/>
                  </a:lnTo>
                  <a:lnTo>
                    <a:pt x="40236" y="8281"/>
                  </a:lnTo>
                  <a:lnTo>
                    <a:pt x="38899" y="7462"/>
                  </a:lnTo>
                  <a:lnTo>
                    <a:pt x="37476" y="6728"/>
                  </a:lnTo>
                  <a:lnTo>
                    <a:pt x="36010" y="6081"/>
                  </a:lnTo>
                  <a:lnTo>
                    <a:pt x="34457" y="5478"/>
                  </a:lnTo>
                  <a:lnTo>
                    <a:pt x="32905" y="4960"/>
                  </a:lnTo>
                  <a:lnTo>
                    <a:pt x="32905" y="49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74"/>
            <p:cNvSpPr/>
            <p:nvPr/>
          </p:nvSpPr>
          <p:spPr>
            <a:xfrm>
              <a:off x="859125" y="3939375"/>
              <a:ext cx="204875" cy="25900"/>
            </a:xfrm>
            <a:custGeom>
              <a:avLst/>
              <a:gdLst/>
              <a:ahLst/>
              <a:cxnLst/>
              <a:rect l="l" t="t" r="r" b="b"/>
              <a:pathLst>
                <a:path w="8195" h="1036" extrusionOk="0">
                  <a:moveTo>
                    <a:pt x="7979" y="1"/>
                  </a:moveTo>
                  <a:lnTo>
                    <a:pt x="7763" y="130"/>
                  </a:lnTo>
                  <a:lnTo>
                    <a:pt x="7461" y="216"/>
                  </a:lnTo>
                  <a:lnTo>
                    <a:pt x="6771" y="389"/>
                  </a:lnTo>
                  <a:lnTo>
                    <a:pt x="5995" y="518"/>
                  </a:lnTo>
                  <a:lnTo>
                    <a:pt x="5046" y="648"/>
                  </a:lnTo>
                  <a:lnTo>
                    <a:pt x="3882" y="734"/>
                  </a:lnTo>
                  <a:lnTo>
                    <a:pt x="2588" y="777"/>
                  </a:lnTo>
                  <a:lnTo>
                    <a:pt x="1337" y="777"/>
                  </a:lnTo>
                  <a:lnTo>
                    <a:pt x="130" y="734"/>
                  </a:lnTo>
                  <a:lnTo>
                    <a:pt x="43" y="777"/>
                  </a:lnTo>
                  <a:lnTo>
                    <a:pt x="0" y="863"/>
                  </a:lnTo>
                  <a:lnTo>
                    <a:pt x="43" y="993"/>
                  </a:lnTo>
                  <a:lnTo>
                    <a:pt x="130" y="1036"/>
                  </a:lnTo>
                  <a:lnTo>
                    <a:pt x="2631" y="1036"/>
                  </a:lnTo>
                  <a:lnTo>
                    <a:pt x="3882" y="993"/>
                  </a:lnTo>
                  <a:lnTo>
                    <a:pt x="5089" y="906"/>
                  </a:lnTo>
                  <a:lnTo>
                    <a:pt x="6038" y="820"/>
                  </a:lnTo>
                  <a:lnTo>
                    <a:pt x="6857" y="648"/>
                  </a:lnTo>
                  <a:lnTo>
                    <a:pt x="7590" y="475"/>
                  </a:lnTo>
                  <a:lnTo>
                    <a:pt x="7849" y="389"/>
                  </a:lnTo>
                  <a:lnTo>
                    <a:pt x="8108" y="260"/>
                  </a:lnTo>
                  <a:lnTo>
                    <a:pt x="8194" y="173"/>
                  </a:lnTo>
                  <a:lnTo>
                    <a:pt x="8151" y="87"/>
                  </a:lnTo>
                  <a:lnTo>
                    <a:pt x="8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74"/>
            <p:cNvSpPr/>
            <p:nvPr/>
          </p:nvSpPr>
          <p:spPr>
            <a:xfrm>
              <a:off x="258600" y="4335050"/>
              <a:ext cx="365500" cy="320250"/>
            </a:xfrm>
            <a:custGeom>
              <a:avLst/>
              <a:gdLst/>
              <a:ahLst/>
              <a:cxnLst/>
              <a:rect l="l" t="t" r="r" b="b"/>
              <a:pathLst>
                <a:path w="14620" h="12810" extrusionOk="0">
                  <a:moveTo>
                    <a:pt x="14534" y="1"/>
                  </a:moveTo>
                  <a:lnTo>
                    <a:pt x="14404" y="44"/>
                  </a:lnTo>
                  <a:lnTo>
                    <a:pt x="14361" y="130"/>
                  </a:lnTo>
                  <a:lnTo>
                    <a:pt x="14102" y="1467"/>
                  </a:lnTo>
                  <a:lnTo>
                    <a:pt x="13757" y="2847"/>
                  </a:lnTo>
                  <a:lnTo>
                    <a:pt x="13326" y="4141"/>
                  </a:lnTo>
                  <a:lnTo>
                    <a:pt x="12809" y="5435"/>
                  </a:lnTo>
                  <a:lnTo>
                    <a:pt x="12248" y="6642"/>
                  </a:lnTo>
                  <a:lnTo>
                    <a:pt x="11644" y="7807"/>
                  </a:lnTo>
                  <a:lnTo>
                    <a:pt x="11299" y="8324"/>
                  </a:lnTo>
                  <a:lnTo>
                    <a:pt x="10954" y="8885"/>
                  </a:lnTo>
                  <a:lnTo>
                    <a:pt x="10566" y="9359"/>
                  </a:lnTo>
                  <a:lnTo>
                    <a:pt x="10178" y="9833"/>
                  </a:lnTo>
                  <a:lnTo>
                    <a:pt x="9574" y="10523"/>
                  </a:lnTo>
                  <a:lnTo>
                    <a:pt x="8884" y="11127"/>
                  </a:lnTo>
                  <a:lnTo>
                    <a:pt x="8151" y="11602"/>
                  </a:lnTo>
                  <a:lnTo>
                    <a:pt x="7806" y="11817"/>
                  </a:lnTo>
                  <a:lnTo>
                    <a:pt x="7418" y="12033"/>
                  </a:lnTo>
                  <a:lnTo>
                    <a:pt x="7030" y="12162"/>
                  </a:lnTo>
                  <a:lnTo>
                    <a:pt x="6642" y="12292"/>
                  </a:lnTo>
                  <a:lnTo>
                    <a:pt x="6254" y="12421"/>
                  </a:lnTo>
                  <a:lnTo>
                    <a:pt x="5865" y="12464"/>
                  </a:lnTo>
                  <a:lnTo>
                    <a:pt x="5477" y="12507"/>
                  </a:lnTo>
                  <a:lnTo>
                    <a:pt x="5046" y="12550"/>
                  </a:lnTo>
                  <a:lnTo>
                    <a:pt x="4615" y="12507"/>
                  </a:lnTo>
                  <a:lnTo>
                    <a:pt x="4184" y="12464"/>
                  </a:lnTo>
                  <a:lnTo>
                    <a:pt x="3709" y="12335"/>
                  </a:lnTo>
                  <a:lnTo>
                    <a:pt x="3235" y="12205"/>
                  </a:lnTo>
                  <a:lnTo>
                    <a:pt x="2760" y="12033"/>
                  </a:lnTo>
                  <a:lnTo>
                    <a:pt x="2243" y="11774"/>
                  </a:lnTo>
                  <a:lnTo>
                    <a:pt x="1769" y="11515"/>
                  </a:lnTo>
                  <a:lnTo>
                    <a:pt x="1251" y="11170"/>
                  </a:lnTo>
                  <a:lnTo>
                    <a:pt x="734" y="10825"/>
                  </a:lnTo>
                  <a:lnTo>
                    <a:pt x="216" y="10394"/>
                  </a:lnTo>
                  <a:lnTo>
                    <a:pt x="130" y="10351"/>
                  </a:lnTo>
                  <a:lnTo>
                    <a:pt x="0" y="10394"/>
                  </a:lnTo>
                  <a:lnTo>
                    <a:pt x="0" y="10480"/>
                  </a:lnTo>
                  <a:lnTo>
                    <a:pt x="44" y="10610"/>
                  </a:lnTo>
                  <a:lnTo>
                    <a:pt x="561" y="11041"/>
                  </a:lnTo>
                  <a:lnTo>
                    <a:pt x="1079" y="11429"/>
                  </a:lnTo>
                  <a:lnTo>
                    <a:pt x="1639" y="11774"/>
                  </a:lnTo>
                  <a:lnTo>
                    <a:pt x="2157" y="12033"/>
                  </a:lnTo>
                  <a:lnTo>
                    <a:pt x="2631" y="12292"/>
                  </a:lnTo>
                  <a:lnTo>
                    <a:pt x="3149" y="12464"/>
                  </a:lnTo>
                  <a:lnTo>
                    <a:pt x="3666" y="12637"/>
                  </a:lnTo>
                  <a:lnTo>
                    <a:pt x="4140" y="12723"/>
                  </a:lnTo>
                  <a:lnTo>
                    <a:pt x="4615" y="12809"/>
                  </a:lnTo>
                  <a:lnTo>
                    <a:pt x="5477" y="12809"/>
                  </a:lnTo>
                  <a:lnTo>
                    <a:pt x="5909" y="12766"/>
                  </a:lnTo>
                  <a:lnTo>
                    <a:pt x="6340" y="12680"/>
                  </a:lnTo>
                  <a:lnTo>
                    <a:pt x="6728" y="12594"/>
                  </a:lnTo>
                  <a:lnTo>
                    <a:pt x="7159" y="12421"/>
                  </a:lnTo>
                  <a:lnTo>
                    <a:pt x="7547" y="12292"/>
                  </a:lnTo>
                  <a:lnTo>
                    <a:pt x="7935" y="12076"/>
                  </a:lnTo>
                  <a:lnTo>
                    <a:pt x="8324" y="11860"/>
                  </a:lnTo>
                  <a:lnTo>
                    <a:pt x="9057" y="11343"/>
                  </a:lnTo>
                  <a:lnTo>
                    <a:pt x="9747" y="10696"/>
                  </a:lnTo>
                  <a:lnTo>
                    <a:pt x="10394" y="10006"/>
                  </a:lnTo>
                  <a:lnTo>
                    <a:pt x="10782" y="9532"/>
                  </a:lnTo>
                  <a:lnTo>
                    <a:pt x="11170" y="9014"/>
                  </a:lnTo>
                  <a:lnTo>
                    <a:pt x="11515" y="8497"/>
                  </a:lnTo>
                  <a:lnTo>
                    <a:pt x="11860" y="7936"/>
                  </a:lnTo>
                  <a:lnTo>
                    <a:pt x="12507" y="6772"/>
                  </a:lnTo>
                  <a:lnTo>
                    <a:pt x="13067" y="5564"/>
                  </a:lnTo>
                  <a:lnTo>
                    <a:pt x="13585" y="4227"/>
                  </a:lnTo>
                  <a:lnTo>
                    <a:pt x="14016" y="2890"/>
                  </a:lnTo>
                  <a:lnTo>
                    <a:pt x="14361" y="1553"/>
                  </a:lnTo>
                  <a:lnTo>
                    <a:pt x="14620" y="173"/>
                  </a:lnTo>
                  <a:lnTo>
                    <a:pt x="14620" y="87"/>
                  </a:lnTo>
                  <a:lnTo>
                    <a:pt x="145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74"/>
            <p:cNvSpPr/>
            <p:nvPr/>
          </p:nvSpPr>
          <p:spPr>
            <a:xfrm>
              <a:off x="313575" y="4215375"/>
              <a:ext cx="211350" cy="225375"/>
            </a:xfrm>
            <a:custGeom>
              <a:avLst/>
              <a:gdLst/>
              <a:ahLst/>
              <a:cxnLst/>
              <a:rect l="l" t="t" r="r" b="b"/>
              <a:pathLst>
                <a:path w="8454" h="9015" extrusionOk="0">
                  <a:moveTo>
                    <a:pt x="8281" y="1"/>
                  </a:moveTo>
                  <a:lnTo>
                    <a:pt x="8195" y="44"/>
                  </a:lnTo>
                  <a:lnTo>
                    <a:pt x="44" y="8799"/>
                  </a:lnTo>
                  <a:lnTo>
                    <a:pt x="1" y="8885"/>
                  </a:lnTo>
                  <a:lnTo>
                    <a:pt x="44" y="8971"/>
                  </a:lnTo>
                  <a:lnTo>
                    <a:pt x="130" y="9014"/>
                  </a:lnTo>
                  <a:lnTo>
                    <a:pt x="216" y="8971"/>
                  </a:lnTo>
                  <a:lnTo>
                    <a:pt x="8410" y="217"/>
                  </a:lnTo>
                  <a:lnTo>
                    <a:pt x="8453" y="130"/>
                  </a:lnTo>
                  <a:lnTo>
                    <a:pt x="8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74"/>
            <p:cNvSpPr/>
            <p:nvPr/>
          </p:nvSpPr>
          <p:spPr>
            <a:xfrm>
              <a:off x="1161000" y="4358775"/>
              <a:ext cx="356900" cy="304050"/>
            </a:xfrm>
            <a:custGeom>
              <a:avLst/>
              <a:gdLst/>
              <a:ahLst/>
              <a:cxnLst/>
              <a:rect l="l" t="t" r="r" b="b"/>
              <a:pathLst>
                <a:path w="14276" h="12162" extrusionOk="0">
                  <a:moveTo>
                    <a:pt x="87" y="1"/>
                  </a:moveTo>
                  <a:lnTo>
                    <a:pt x="0" y="44"/>
                  </a:lnTo>
                  <a:lnTo>
                    <a:pt x="0" y="173"/>
                  </a:lnTo>
                  <a:lnTo>
                    <a:pt x="259" y="1338"/>
                  </a:lnTo>
                  <a:lnTo>
                    <a:pt x="647" y="2588"/>
                  </a:lnTo>
                  <a:lnTo>
                    <a:pt x="1035" y="3839"/>
                  </a:lnTo>
                  <a:lnTo>
                    <a:pt x="1553" y="5089"/>
                  </a:lnTo>
                  <a:lnTo>
                    <a:pt x="2114" y="6340"/>
                  </a:lnTo>
                  <a:lnTo>
                    <a:pt x="2717" y="7548"/>
                  </a:lnTo>
                  <a:lnTo>
                    <a:pt x="3062" y="8108"/>
                  </a:lnTo>
                  <a:lnTo>
                    <a:pt x="3451" y="8669"/>
                  </a:lnTo>
                  <a:lnTo>
                    <a:pt x="3796" y="9186"/>
                  </a:lnTo>
                  <a:lnTo>
                    <a:pt x="4227" y="9661"/>
                  </a:lnTo>
                  <a:lnTo>
                    <a:pt x="4831" y="10308"/>
                  </a:lnTo>
                  <a:lnTo>
                    <a:pt x="5477" y="10868"/>
                  </a:lnTo>
                  <a:lnTo>
                    <a:pt x="6124" y="11343"/>
                  </a:lnTo>
                  <a:lnTo>
                    <a:pt x="6512" y="11558"/>
                  </a:lnTo>
                  <a:lnTo>
                    <a:pt x="6857" y="11731"/>
                  </a:lnTo>
                  <a:lnTo>
                    <a:pt x="7246" y="11860"/>
                  </a:lnTo>
                  <a:lnTo>
                    <a:pt x="7634" y="11990"/>
                  </a:lnTo>
                  <a:lnTo>
                    <a:pt x="8022" y="12076"/>
                  </a:lnTo>
                  <a:lnTo>
                    <a:pt x="8453" y="12119"/>
                  </a:lnTo>
                  <a:lnTo>
                    <a:pt x="8841" y="12162"/>
                  </a:lnTo>
                  <a:lnTo>
                    <a:pt x="9272" y="12119"/>
                  </a:lnTo>
                  <a:lnTo>
                    <a:pt x="9704" y="12076"/>
                  </a:lnTo>
                  <a:lnTo>
                    <a:pt x="10178" y="11990"/>
                  </a:lnTo>
                  <a:lnTo>
                    <a:pt x="10653" y="11860"/>
                  </a:lnTo>
                  <a:lnTo>
                    <a:pt x="11127" y="11731"/>
                  </a:lnTo>
                  <a:lnTo>
                    <a:pt x="11601" y="11515"/>
                  </a:lnTo>
                  <a:lnTo>
                    <a:pt x="12119" y="11256"/>
                  </a:lnTo>
                  <a:lnTo>
                    <a:pt x="12636" y="10954"/>
                  </a:lnTo>
                  <a:lnTo>
                    <a:pt x="13154" y="10609"/>
                  </a:lnTo>
                  <a:lnTo>
                    <a:pt x="13671" y="10178"/>
                  </a:lnTo>
                  <a:lnTo>
                    <a:pt x="14232" y="9747"/>
                  </a:lnTo>
                  <a:lnTo>
                    <a:pt x="14275" y="9661"/>
                  </a:lnTo>
                  <a:lnTo>
                    <a:pt x="14232" y="9531"/>
                  </a:lnTo>
                  <a:lnTo>
                    <a:pt x="14146" y="9488"/>
                  </a:lnTo>
                  <a:lnTo>
                    <a:pt x="14059" y="9531"/>
                  </a:lnTo>
                  <a:lnTo>
                    <a:pt x="13499" y="9963"/>
                  </a:lnTo>
                  <a:lnTo>
                    <a:pt x="12981" y="10351"/>
                  </a:lnTo>
                  <a:lnTo>
                    <a:pt x="12464" y="10696"/>
                  </a:lnTo>
                  <a:lnTo>
                    <a:pt x="11989" y="10998"/>
                  </a:lnTo>
                  <a:lnTo>
                    <a:pt x="11515" y="11256"/>
                  </a:lnTo>
                  <a:lnTo>
                    <a:pt x="11041" y="11429"/>
                  </a:lnTo>
                  <a:lnTo>
                    <a:pt x="10566" y="11601"/>
                  </a:lnTo>
                  <a:lnTo>
                    <a:pt x="10092" y="11731"/>
                  </a:lnTo>
                  <a:lnTo>
                    <a:pt x="9661" y="11817"/>
                  </a:lnTo>
                  <a:lnTo>
                    <a:pt x="9272" y="11860"/>
                  </a:lnTo>
                  <a:lnTo>
                    <a:pt x="8453" y="11860"/>
                  </a:lnTo>
                  <a:lnTo>
                    <a:pt x="8065" y="11817"/>
                  </a:lnTo>
                  <a:lnTo>
                    <a:pt x="7677" y="11731"/>
                  </a:lnTo>
                  <a:lnTo>
                    <a:pt x="7332" y="11601"/>
                  </a:lnTo>
                  <a:lnTo>
                    <a:pt x="6987" y="11472"/>
                  </a:lnTo>
                  <a:lnTo>
                    <a:pt x="6642" y="11299"/>
                  </a:lnTo>
                  <a:lnTo>
                    <a:pt x="6297" y="11084"/>
                  </a:lnTo>
                  <a:lnTo>
                    <a:pt x="5607" y="10653"/>
                  </a:lnTo>
                  <a:lnTo>
                    <a:pt x="5003" y="10092"/>
                  </a:lnTo>
                  <a:lnTo>
                    <a:pt x="4442" y="9488"/>
                  </a:lnTo>
                  <a:lnTo>
                    <a:pt x="4054" y="9014"/>
                  </a:lnTo>
                  <a:lnTo>
                    <a:pt x="3666" y="8496"/>
                  </a:lnTo>
                  <a:lnTo>
                    <a:pt x="3321" y="7936"/>
                  </a:lnTo>
                  <a:lnTo>
                    <a:pt x="2976" y="7375"/>
                  </a:lnTo>
                  <a:lnTo>
                    <a:pt x="2372" y="6211"/>
                  </a:lnTo>
                  <a:lnTo>
                    <a:pt x="1812" y="5003"/>
                  </a:lnTo>
                  <a:lnTo>
                    <a:pt x="1337" y="3753"/>
                  </a:lnTo>
                  <a:lnTo>
                    <a:pt x="906" y="2502"/>
                  </a:lnTo>
                  <a:lnTo>
                    <a:pt x="561" y="125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74"/>
            <p:cNvSpPr/>
            <p:nvPr/>
          </p:nvSpPr>
          <p:spPr>
            <a:xfrm>
              <a:off x="1227850" y="4212150"/>
              <a:ext cx="197325" cy="135875"/>
            </a:xfrm>
            <a:custGeom>
              <a:avLst/>
              <a:gdLst/>
              <a:ahLst/>
              <a:cxnLst/>
              <a:rect l="l" t="t" r="r" b="b"/>
              <a:pathLst>
                <a:path w="7893" h="5435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87" y="259"/>
                  </a:lnTo>
                  <a:lnTo>
                    <a:pt x="7677" y="5391"/>
                  </a:lnTo>
                  <a:lnTo>
                    <a:pt x="7763" y="5434"/>
                  </a:lnTo>
                  <a:lnTo>
                    <a:pt x="7849" y="5348"/>
                  </a:lnTo>
                  <a:lnTo>
                    <a:pt x="7892" y="5262"/>
                  </a:lnTo>
                  <a:lnTo>
                    <a:pt x="7849" y="5176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74"/>
            <p:cNvSpPr/>
            <p:nvPr/>
          </p:nvSpPr>
          <p:spPr>
            <a:xfrm>
              <a:off x="1033775" y="4055825"/>
              <a:ext cx="67950" cy="61475"/>
            </a:xfrm>
            <a:custGeom>
              <a:avLst/>
              <a:gdLst/>
              <a:ahLst/>
              <a:cxnLst/>
              <a:rect l="l" t="t" r="r" b="b"/>
              <a:pathLst>
                <a:path w="2718" h="2459" extrusionOk="0">
                  <a:moveTo>
                    <a:pt x="1941" y="216"/>
                  </a:moveTo>
                  <a:lnTo>
                    <a:pt x="1941" y="216"/>
                  </a:lnTo>
                  <a:lnTo>
                    <a:pt x="2157" y="389"/>
                  </a:lnTo>
                  <a:lnTo>
                    <a:pt x="2373" y="561"/>
                  </a:lnTo>
                  <a:lnTo>
                    <a:pt x="2502" y="777"/>
                  </a:lnTo>
                  <a:lnTo>
                    <a:pt x="2631" y="1035"/>
                  </a:lnTo>
                  <a:lnTo>
                    <a:pt x="2718" y="1251"/>
                  </a:lnTo>
                  <a:lnTo>
                    <a:pt x="2718" y="1467"/>
                  </a:lnTo>
                  <a:lnTo>
                    <a:pt x="2674" y="1725"/>
                  </a:lnTo>
                  <a:lnTo>
                    <a:pt x="2588" y="1941"/>
                  </a:lnTo>
                  <a:lnTo>
                    <a:pt x="2588" y="1941"/>
                  </a:lnTo>
                  <a:lnTo>
                    <a:pt x="2459" y="2114"/>
                  </a:lnTo>
                  <a:lnTo>
                    <a:pt x="2286" y="2286"/>
                  </a:lnTo>
                  <a:lnTo>
                    <a:pt x="2071" y="2372"/>
                  </a:lnTo>
                  <a:lnTo>
                    <a:pt x="1855" y="2459"/>
                  </a:lnTo>
                  <a:lnTo>
                    <a:pt x="1596" y="2459"/>
                  </a:lnTo>
                  <a:lnTo>
                    <a:pt x="1338" y="2415"/>
                  </a:lnTo>
                  <a:lnTo>
                    <a:pt x="1036" y="2372"/>
                  </a:lnTo>
                  <a:lnTo>
                    <a:pt x="777" y="2243"/>
                  </a:lnTo>
                  <a:lnTo>
                    <a:pt x="777" y="2243"/>
                  </a:lnTo>
                  <a:lnTo>
                    <a:pt x="561" y="2070"/>
                  </a:lnTo>
                  <a:lnTo>
                    <a:pt x="346" y="1898"/>
                  </a:lnTo>
                  <a:lnTo>
                    <a:pt x="173" y="1682"/>
                  </a:lnTo>
                  <a:lnTo>
                    <a:pt x="87" y="1467"/>
                  </a:lnTo>
                  <a:lnTo>
                    <a:pt x="1" y="1208"/>
                  </a:lnTo>
                  <a:lnTo>
                    <a:pt x="1" y="992"/>
                  </a:lnTo>
                  <a:lnTo>
                    <a:pt x="1" y="734"/>
                  </a:lnTo>
                  <a:lnTo>
                    <a:pt x="87" y="518"/>
                  </a:lnTo>
                  <a:lnTo>
                    <a:pt x="87" y="518"/>
                  </a:lnTo>
                  <a:lnTo>
                    <a:pt x="259" y="345"/>
                  </a:lnTo>
                  <a:lnTo>
                    <a:pt x="432" y="216"/>
                  </a:lnTo>
                  <a:lnTo>
                    <a:pt x="648" y="87"/>
                  </a:lnTo>
                  <a:lnTo>
                    <a:pt x="863" y="44"/>
                  </a:lnTo>
                  <a:lnTo>
                    <a:pt x="1122" y="0"/>
                  </a:lnTo>
                  <a:lnTo>
                    <a:pt x="1381" y="44"/>
                  </a:lnTo>
                  <a:lnTo>
                    <a:pt x="1639" y="87"/>
                  </a:lnTo>
                  <a:lnTo>
                    <a:pt x="1941" y="216"/>
                  </a:lnTo>
                  <a:lnTo>
                    <a:pt x="1941" y="21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74"/>
            <p:cNvSpPr/>
            <p:nvPr/>
          </p:nvSpPr>
          <p:spPr>
            <a:xfrm>
              <a:off x="685550" y="4018100"/>
              <a:ext cx="411875" cy="247975"/>
            </a:xfrm>
            <a:custGeom>
              <a:avLst/>
              <a:gdLst/>
              <a:ahLst/>
              <a:cxnLst/>
              <a:rect l="l" t="t" r="r" b="b"/>
              <a:pathLst>
                <a:path w="16475" h="9919" extrusionOk="0">
                  <a:moveTo>
                    <a:pt x="0" y="0"/>
                  </a:moveTo>
                  <a:lnTo>
                    <a:pt x="13024" y="0"/>
                  </a:lnTo>
                  <a:lnTo>
                    <a:pt x="13024" y="0"/>
                  </a:lnTo>
                  <a:lnTo>
                    <a:pt x="13024" y="690"/>
                  </a:lnTo>
                  <a:lnTo>
                    <a:pt x="13024" y="690"/>
                  </a:lnTo>
                  <a:lnTo>
                    <a:pt x="13412" y="776"/>
                  </a:lnTo>
                  <a:lnTo>
                    <a:pt x="13757" y="863"/>
                  </a:lnTo>
                  <a:lnTo>
                    <a:pt x="14102" y="992"/>
                  </a:lnTo>
                  <a:lnTo>
                    <a:pt x="14447" y="1121"/>
                  </a:lnTo>
                  <a:lnTo>
                    <a:pt x="14749" y="1337"/>
                  </a:lnTo>
                  <a:lnTo>
                    <a:pt x="15051" y="1553"/>
                  </a:lnTo>
                  <a:lnTo>
                    <a:pt x="15310" y="1811"/>
                  </a:lnTo>
                  <a:lnTo>
                    <a:pt x="15568" y="2070"/>
                  </a:lnTo>
                  <a:lnTo>
                    <a:pt x="15568" y="2070"/>
                  </a:lnTo>
                  <a:lnTo>
                    <a:pt x="15784" y="2372"/>
                  </a:lnTo>
                  <a:lnTo>
                    <a:pt x="16000" y="2674"/>
                  </a:lnTo>
                  <a:lnTo>
                    <a:pt x="16129" y="3019"/>
                  </a:lnTo>
                  <a:lnTo>
                    <a:pt x="16302" y="3407"/>
                  </a:lnTo>
                  <a:lnTo>
                    <a:pt x="16388" y="3752"/>
                  </a:lnTo>
                  <a:lnTo>
                    <a:pt x="16474" y="4140"/>
                  </a:lnTo>
                  <a:lnTo>
                    <a:pt x="16474" y="4571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31" y="5348"/>
                  </a:lnTo>
                  <a:lnTo>
                    <a:pt x="16345" y="5736"/>
                  </a:lnTo>
                  <a:lnTo>
                    <a:pt x="16215" y="6124"/>
                  </a:lnTo>
                  <a:lnTo>
                    <a:pt x="16086" y="6469"/>
                  </a:lnTo>
                  <a:lnTo>
                    <a:pt x="15870" y="6814"/>
                  </a:lnTo>
                  <a:lnTo>
                    <a:pt x="15698" y="7159"/>
                  </a:lnTo>
                  <a:lnTo>
                    <a:pt x="15439" y="7418"/>
                  </a:lnTo>
                  <a:lnTo>
                    <a:pt x="15180" y="7719"/>
                  </a:lnTo>
                  <a:lnTo>
                    <a:pt x="15180" y="7719"/>
                  </a:lnTo>
                  <a:lnTo>
                    <a:pt x="14878" y="7935"/>
                  </a:lnTo>
                  <a:lnTo>
                    <a:pt x="14577" y="8151"/>
                  </a:lnTo>
                  <a:lnTo>
                    <a:pt x="14232" y="8366"/>
                  </a:lnTo>
                  <a:lnTo>
                    <a:pt x="13887" y="8496"/>
                  </a:lnTo>
                  <a:lnTo>
                    <a:pt x="13542" y="8625"/>
                  </a:lnTo>
                  <a:lnTo>
                    <a:pt x="13153" y="8668"/>
                  </a:lnTo>
                  <a:lnTo>
                    <a:pt x="12765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1946" y="8668"/>
                  </a:lnTo>
                  <a:lnTo>
                    <a:pt x="11515" y="8539"/>
                  </a:lnTo>
                  <a:lnTo>
                    <a:pt x="11127" y="8409"/>
                  </a:lnTo>
                  <a:lnTo>
                    <a:pt x="10738" y="8194"/>
                  </a:lnTo>
                  <a:lnTo>
                    <a:pt x="10738" y="8194"/>
                  </a:lnTo>
                  <a:lnTo>
                    <a:pt x="10264" y="8798"/>
                  </a:lnTo>
                  <a:lnTo>
                    <a:pt x="9746" y="9272"/>
                  </a:lnTo>
                  <a:lnTo>
                    <a:pt x="9272" y="9617"/>
                  </a:lnTo>
                  <a:lnTo>
                    <a:pt x="8798" y="9919"/>
                  </a:lnTo>
                  <a:lnTo>
                    <a:pt x="4270" y="9919"/>
                  </a:lnTo>
                  <a:lnTo>
                    <a:pt x="4270" y="9919"/>
                  </a:lnTo>
                  <a:lnTo>
                    <a:pt x="3838" y="9660"/>
                  </a:lnTo>
                  <a:lnTo>
                    <a:pt x="3407" y="9358"/>
                  </a:lnTo>
                  <a:lnTo>
                    <a:pt x="2976" y="8970"/>
                  </a:lnTo>
                  <a:lnTo>
                    <a:pt x="2588" y="8582"/>
                  </a:lnTo>
                  <a:lnTo>
                    <a:pt x="2243" y="8108"/>
                  </a:lnTo>
                  <a:lnTo>
                    <a:pt x="1898" y="7633"/>
                  </a:lnTo>
                  <a:lnTo>
                    <a:pt x="1553" y="7073"/>
                  </a:lnTo>
                  <a:lnTo>
                    <a:pt x="1251" y="6469"/>
                  </a:lnTo>
                  <a:lnTo>
                    <a:pt x="992" y="5822"/>
                  </a:lnTo>
                  <a:lnTo>
                    <a:pt x="733" y="5132"/>
                  </a:lnTo>
                  <a:lnTo>
                    <a:pt x="518" y="4399"/>
                  </a:lnTo>
                  <a:lnTo>
                    <a:pt x="345" y="3623"/>
                  </a:lnTo>
                  <a:lnTo>
                    <a:pt x="216" y="2803"/>
                  </a:lnTo>
                  <a:lnTo>
                    <a:pt x="86" y="1898"/>
                  </a:lnTo>
                  <a:lnTo>
                    <a:pt x="43" y="99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981" y="2027"/>
                  </a:moveTo>
                  <a:lnTo>
                    <a:pt x="12981" y="2027"/>
                  </a:lnTo>
                  <a:lnTo>
                    <a:pt x="12895" y="2803"/>
                  </a:lnTo>
                  <a:lnTo>
                    <a:pt x="12765" y="3536"/>
                  </a:lnTo>
                  <a:lnTo>
                    <a:pt x="12593" y="4226"/>
                  </a:lnTo>
                  <a:lnTo>
                    <a:pt x="12420" y="4916"/>
                  </a:lnTo>
                  <a:lnTo>
                    <a:pt x="12205" y="5520"/>
                  </a:lnTo>
                  <a:lnTo>
                    <a:pt x="11989" y="6081"/>
                  </a:lnTo>
                  <a:lnTo>
                    <a:pt x="11773" y="6598"/>
                  </a:lnTo>
                  <a:lnTo>
                    <a:pt x="11515" y="7073"/>
                  </a:lnTo>
                  <a:lnTo>
                    <a:pt x="11515" y="7073"/>
                  </a:lnTo>
                  <a:lnTo>
                    <a:pt x="11730" y="7202"/>
                  </a:lnTo>
                  <a:lnTo>
                    <a:pt x="11946" y="7288"/>
                  </a:lnTo>
                  <a:lnTo>
                    <a:pt x="12205" y="7331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722" y="7374"/>
                  </a:lnTo>
                  <a:lnTo>
                    <a:pt x="12981" y="7374"/>
                  </a:lnTo>
                  <a:lnTo>
                    <a:pt x="13455" y="7245"/>
                  </a:lnTo>
                  <a:lnTo>
                    <a:pt x="13887" y="7029"/>
                  </a:lnTo>
                  <a:lnTo>
                    <a:pt x="14275" y="6728"/>
                  </a:lnTo>
                  <a:lnTo>
                    <a:pt x="14275" y="6728"/>
                  </a:lnTo>
                  <a:lnTo>
                    <a:pt x="14620" y="6339"/>
                  </a:lnTo>
                  <a:lnTo>
                    <a:pt x="14878" y="5908"/>
                  </a:lnTo>
                  <a:lnTo>
                    <a:pt x="15051" y="5391"/>
                  </a:lnTo>
                  <a:lnTo>
                    <a:pt x="15094" y="5132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571"/>
                  </a:lnTo>
                  <a:lnTo>
                    <a:pt x="15137" y="4313"/>
                  </a:lnTo>
                  <a:lnTo>
                    <a:pt x="15008" y="3795"/>
                  </a:lnTo>
                  <a:lnTo>
                    <a:pt x="14792" y="3321"/>
                  </a:lnTo>
                  <a:lnTo>
                    <a:pt x="14533" y="2933"/>
                  </a:lnTo>
                  <a:lnTo>
                    <a:pt x="14533" y="2933"/>
                  </a:lnTo>
                  <a:lnTo>
                    <a:pt x="14188" y="2588"/>
                  </a:lnTo>
                  <a:lnTo>
                    <a:pt x="13843" y="2329"/>
                  </a:lnTo>
                  <a:lnTo>
                    <a:pt x="13412" y="2156"/>
                  </a:lnTo>
                  <a:lnTo>
                    <a:pt x="12981" y="2027"/>
                  </a:lnTo>
                  <a:lnTo>
                    <a:pt x="12981" y="20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74"/>
            <p:cNvSpPr/>
            <p:nvPr/>
          </p:nvSpPr>
          <p:spPr>
            <a:xfrm>
              <a:off x="682300" y="4014850"/>
              <a:ext cx="418350" cy="254475"/>
            </a:xfrm>
            <a:custGeom>
              <a:avLst/>
              <a:gdLst/>
              <a:ahLst/>
              <a:cxnLst/>
              <a:rect l="l" t="t" r="r" b="b"/>
              <a:pathLst>
                <a:path w="16734" h="10179" extrusionOk="0">
                  <a:moveTo>
                    <a:pt x="13240" y="2329"/>
                  </a:moveTo>
                  <a:lnTo>
                    <a:pt x="13585" y="2416"/>
                  </a:lnTo>
                  <a:lnTo>
                    <a:pt x="13887" y="2588"/>
                  </a:lnTo>
                  <a:lnTo>
                    <a:pt x="14232" y="2804"/>
                  </a:lnTo>
                  <a:lnTo>
                    <a:pt x="14534" y="3149"/>
                  </a:lnTo>
                  <a:lnTo>
                    <a:pt x="14836" y="3537"/>
                  </a:lnTo>
                  <a:lnTo>
                    <a:pt x="15008" y="4011"/>
                  </a:lnTo>
                  <a:lnTo>
                    <a:pt x="15095" y="4486"/>
                  </a:lnTo>
                  <a:lnTo>
                    <a:pt x="15138" y="5003"/>
                  </a:lnTo>
                  <a:lnTo>
                    <a:pt x="15052" y="5478"/>
                  </a:lnTo>
                  <a:lnTo>
                    <a:pt x="14879" y="5952"/>
                  </a:lnTo>
                  <a:lnTo>
                    <a:pt x="14620" y="6383"/>
                  </a:lnTo>
                  <a:lnTo>
                    <a:pt x="14318" y="6771"/>
                  </a:lnTo>
                  <a:lnTo>
                    <a:pt x="13930" y="7030"/>
                  </a:lnTo>
                  <a:lnTo>
                    <a:pt x="13499" y="7246"/>
                  </a:lnTo>
                  <a:lnTo>
                    <a:pt x="13068" y="7332"/>
                  </a:lnTo>
                  <a:lnTo>
                    <a:pt x="12593" y="7375"/>
                  </a:lnTo>
                  <a:lnTo>
                    <a:pt x="12378" y="7332"/>
                  </a:lnTo>
                  <a:lnTo>
                    <a:pt x="12119" y="7289"/>
                  </a:lnTo>
                  <a:lnTo>
                    <a:pt x="11817" y="7159"/>
                  </a:lnTo>
                  <a:lnTo>
                    <a:pt x="12076" y="6642"/>
                  </a:lnTo>
                  <a:lnTo>
                    <a:pt x="12335" y="6124"/>
                  </a:lnTo>
                  <a:lnTo>
                    <a:pt x="12550" y="5564"/>
                  </a:lnTo>
                  <a:lnTo>
                    <a:pt x="12723" y="4917"/>
                  </a:lnTo>
                  <a:lnTo>
                    <a:pt x="12895" y="4313"/>
                  </a:lnTo>
                  <a:lnTo>
                    <a:pt x="13025" y="3709"/>
                  </a:lnTo>
                  <a:lnTo>
                    <a:pt x="13154" y="3019"/>
                  </a:lnTo>
                  <a:lnTo>
                    <a:pt x="13240" y="2329"/>
                  </a:lnTo>
                  <a:close/>
                  <a:moveTo>
                    <a:pt x="13111" y="2028"/>
                  </a:moveTo>
                  <a:lnTo>
                    <a:pt x="13025" y="2071"/>
                  </a:lnTo>
                  <a:lnTo>
                    <a:pt x="12938" y="2157"/>
                  </a:lnTo>
                  <a:lnTo>
                    <a:pt x="12895" y="2890"/>
                  </a:lnTo>
                  <a:lnTo>
                    <a:pt x="12766" y="3580"/>
                  </a:lnTo>
                  <a:lnTo>
                    <a:pt x="12637" y="4227"/>
                  </a:lnTo>
                  <a:lnTo>
                    <a:pt x="12464" y="4831"/>
                  </a:lnTo>
                  <a:lnTo>
                    <a:pt x="12248" y="5478"/>
                  </a:lnTo>
                  <a:lnTo>
                    <a:pt x="12033" y="6081"/>
                  </a:lnTo>
                  <a:lnTo>
                    <a:pt x="11774" y="6642"/>
                  </a:lnTo>
                  <a:lnTo>
                    <a:pt x="11515" y="7159"/>
                  </a:lnTo>
                  <a:lnTo>
                    <a:pt x="11472" y="7246"/>
                  </a:lnTo>
                  <a:lnTo>
                    <a:pt x="11558" y="7332"/>
                  </a:lnTo>
                  <a:lnTo>
                    <a:pt x="11817" y="7461"/>
                  </a:lnTo>
                  <a:lnTo>
                    <a:pt x="12076" y="7548"/>
                  </a:lnTo>
                  <a:lnTo>
                    <a:pt x="12335" y="7634"/>
                  </a:lnTo>
                  <a:lnTo>
                    <a:pt x="13111" y="7634"/>
                  </a:lnTo>
                  <a:lnTo>
                    <a:pt x="13370" y="7591"/>
                  </a:lnTo>
                  <a:lnTo>
                    <a:pt x="13585" y="7504"/>
                  </a:lnTo>
                  <a:lnTo>
                    <a:pt x="13844" y="7418"/>
                  </a:lnTo>
                  <a:lnTo>
                    <a:pt x="14060" y="7289"/>
                  </a:lnTo>
                  <a:lnTo>
                    <a:pt x="14491" y="6944"/>
                  </a:lnTo>
                  <a:lnTo>
                    <a:pt x="14663" y="6771"/>
                  </a:lnTo>
                  <a:lnTo>
                    <a:pt x="14836" y="6556"/>
                  </a:lnTo>
                  <a:lnTo>
                    <a:pt x="15008" y="6340"/>
                  </a:lnTo>
                  <a:lnTo>
                    <a:pt x="15138" y="6081"/>
                  </a:lnTo>
                  <a:lnTo>
                    <a:pt x="15310" y="5564"/>
                  </a:lnTo>
                  <a:lnTo>
                    <a:pt x="15397" y="5305"/>
                  </a:lnTo>
                  <a:lnTo>
                    <a:pt x="15397" y="5003"/>
                  </a:lnTo>
                  <a:lnTo>
                    <a:pt x="15397" y="4744"/>
                  </a:lnTo>
                  <a:lnTo>
                    <a:pt x="15397" y="4443"/>
                  </a:lnTo>
                  <a:lnTo>
                    <a:pt x="15267" y="3925"/>
                  </a:lnTo>
                  <a:lnTo>
                    <a:pt x="15181" y="3666"/>
                  </a:lnTo>
                  <a:lnTo>
                    <a:pt x="15052" y="3408"/>
                  </a:lnTo>
                  <a:lnTo>
                    <a:pt x="14922" y="3192"/>
                  </a:lnTo>
                  <a:lnTo>
                    <a:pt x="14750" y="2933"/>
                  </a:lnTo>
                  <a:lnTo>
                    <a:pt x="14405" y="2588"/>
                  </a:lnTo>
                  <a:lnTo>
                    <a:pt x="14017" y="2329"/>
                  </a:lnTo>
                  <a:lnTo>
                    <a:pt x="13585" y="2157"/>
                  </a:lnTo>
                  <a:lnTo>
                    <a:pt x="13111" y="2028"/>
                  </a:lnTo>
                  <a:close/>
                  <a:moveTo>
                    <a:pt x="13025" y="259"/>
                  </a:moveTo>
                  <a:lnTo>
                    <a:pt x="13025" y="475"/>
                  </a:lnTo>
                  <a:lnTo>
                    <a:pt x="13025" y="820"/>
                  </a:lnTo>
                  <a:lnTo>
                    <a:pt x="13068" y="906"/>
                  </a:lnTo>
                  <a:lnTo>
                    <a:pt x="13154" y="949"/>
                  </a:lnTo>
                  <a:lnTo>
                    <a:pt x="13154" y="993"/>
                  </a:lnTo>
                  <a:lnTo>
                    <a:pt x="13499" y="1036"/>
                  </a:lnTo>
                  <a:lnTo>
                    <a:pt x="13844" y="1122"/>
                  </a:lnTo>
                  <a:lnTo>
                    <a:pt x="14189" y="1251"/>
                  </a:lnTo>
                  <a:lnTo>
                    <a:pt x="14491" y="1381"/>
                  </a:lnTo>
                  <a:lnTo>
                    <a:pt x="14793" y="1553"/>
                  </a:lnTo>
                  <a:lnTo>
                    <a:pt x="15095" y="1769"/>
                  </a:lnTo>
                  <a:lnTo>
                    <a:pt x="15353" y="2028"/>
                  </a:lnTo>
                  <a:lnTo>
                    <a:pt x="15569" y="2286"/>
                  </a:lnTo>
                  <a:lnTo>
                    <a:pt x="15785" y="2588"/>
                  </a:lnTo>
                  <a:lnTo>
                    <a:pt x="16000" y="2890"/>
                  </a:lnTo>
                  <a:lnTo>
                    <a:pt x="16173" y="3235"/>
                  </a:lnTo>
                  <a:lnTo>
                    <a:pt x="16302" y="3580"/>
                  </a:lnTo>
                  <a:lnTo>
                    <a:pt x="16388" y="3925"/>
                  </a:lnTo>
                  <a:lnTo>
                    <a:pt x="16432" y="4313"/>
                  </a:lnTo>
                  <a:lnTo>
                    <a:pt x="16475" y="4701"/>
                  </a:lnTo>
                  <a:lnTo>
                    <a:pt x="16475" y="5089"/>
                  </a:lnTo>
                  <a:lnTo>
                    <a:pt x="16432" y="5478"/>
                  </a:lnTo>
                  <a:lnTo>
                    <a:pt x="16345" y="5823"/>
                  </a:lnTo>
                  <a:lnTo>
                    <a:pt x="16216" y="6211"/>
                  </a:lnTo>
                  <a:lnTo>
                    <a:pt x="16087" y="6513"/>
                  </a:lnTo>
                  <a:lnTo>
                    <a:pt x="15914" y="6858"/>
                  </a:lnTo>
                  <a:lnTo>
                    <a:pt x="15698" y="7159"/>
                  </a:lnTo>
                  <a:lnTo>
                    <a:pt x="15483" y="7461"/>
                  </a:lnTo>
                  <a:lnTo>
                    <a:pt x="15224" y="7720"/>
                  </a:lnTo>
                  <a:lnTo>
                    <a:pt x="14922" y="7979"/>
                  </a:lnTo>
                  <a:lnTo>
                    <a:pt x="14620" y="8194"/>
                  </a:lnTo>
                  <a:lnTo>
                    <a:pt x="14275" y="8367"/>
                  </a:lnTo>
                  <a:lnTo>
                    <a:pt x="13973" y="8496"/>
                  </a:lnTo>
                  <a:lnTo>
                    <a:pt x="13628" y="8626"/>
                  </a:lnTo>
                  <a:lnTo>
                    <a:pt x="13240" y="8669"/>
                  </a:lnTo>
                  <a:lnTo>
                    <a:pt x="12895" y="8712"/>
                  </a:lnTo>
                  <a:lnTo>
                    <a:pt x="12507" y="8712"/>
                  </a:lnTo>
                  <a:lnTo>
                    <a:pt x="12119" y="8669"/>
                  </a:lnTo>
                  <a:lnTo>
                    <a:pt x="11731" y="8539"/>
                  </a:lnTo>
                  <a:lnTo>
                    <a:pt x="11343" y="8410"/>
                  </a:lnTo>
                  <a:lnTo>
                    <a:pt x="10955" y="8238"/>
                  </a:lnTo>
                  <a:lnTo>
                    <a:pt x="10868" y="8194"/>
                  </a:lnTo>
                  <a:lnTo>
                    <a:pt x="10782" y="8238"/>
                  </a:lnTo>
                  <a:lnTo>
                    <a:pt x="10308" y="8798"/>
                  </a:lnTo>
                  <a:lnTo>
                    <a:pt x="9833" y="9229"/>
                  </a:lnTo>
                  <a:lnTo>
                    <a:pt x="9359" y="9618"/>
                  </a:lnTo>
                  <a:lnTo>
                    <a:pt x="8885" y="9876"/>
                  </a:lnTo>
                  <a:lnTo>
                    <a:pt x="4443" y="9876"/>
                  </a:lnTo>
                  <a:lnTo>
                    <a:pt x="3968" y="9618"/>
                  </a:lnTo>
                  <a:lnTo>
                    <a:pt x="3537" y="9316"/>
                  </a:lnTo>
                  <a:lnTo>
                    <a:pt x="3149" y="8928"/>
                  </a:lnTo>
                  <a:lnTo>
                    <a:pt x="2718" y="8496"/>
                  </a:lnTo>
                  <a:lnTo>
                    <a:pt x="2373" y="8022"/>
                  </a:lnTo>
                  <a:lnTo>
                    <a:pt x="2028" y="7504"/>
                  </a:lnTo>
                  <a:lnTo>
                    <a:pt x="1683" y="6901"/>
                  </a:lnTo>
                  <a:lnTo>
                    <a:pt x="1381" y="6254"/>
                  </a:lnTo>
                  <a:lnTo>
                    <a:pt x="1165" y="5650"/>
                  </a:lnTo>
                  <a:lnTo>
                    <a:pt x="949" y="5003"/>
                  </a:lnTo>
                  <a:lnTo>
                    <a:pt x="734" y="4313"/>
                  </a:lnTo>
                  <a:lnTo>
                    <a:pt x="604" y="3580"/>
                  </a:lnTo>
                  <a:lnTo>
                    <a:pt x="475" y="2847"/>
                  </a:lnTo>
                  <a:lnTo>
                    <a:pt x="389" y="2028"/>
                  </a:lnTo>
                  <a:lnTo>
                    <a:pt x="303" y="1165"/>
                  </a:lnTo>
                  <a:lnTo>
                    <a:pt x="303" y="259"/>
                  </a:lnTo>
                  <a:close/>
                  <a:moveTo>
                    <a:pt x="130" y="1"/>
                  </a:moveTo>
                  <a:lnTo>
                    <a:pt x="44" y="44"/>
                  </a:lnTo>
                  <a:lnTo>
                    <a:pt x="1" y="130"/>
                  </a:lnTo>
                  <a:lnTo>
                    <a:pt x="1" y="1079"/>
                  </a:lnTo>
                  <a:lnTo>
                    <a:pt x="87" y="1941"/>
                  </a:lnTo>
                  <a:lnTo>
                    <a:pt x="173" y="2804"/>
                  </a:lnTo>
                  <a:lnTo>
                    <a:pt x="303" y="3580"/>
                  </a:lnTo>
                  <a:lnTo>
                    <a:pt x="475" y="4356"/>
                  </a:lnTo>
                  <a:lnTo>
                    <a:pt x="648" y="5089"/>
                  </a:lnTo>
                  <a:lnTo>
                    <a:pt x="863" y="5736"/>
                  </a:lnTo>
                  <a:lnTo>
                    <a:pt x="1122" y="6383"/>
                  </a:lnTo>
                  <a:lnTo>
                    <a:pt x="1424" y="7030"/>
                  </a:lnTo>
                  <a:lnTo>
                    <a:pt x="1769" y="7634"/>
                  </a:lnTo>
                  <a:lnTo>
                    <a:pt x="2157" y="8194"/>
                  </a:lnTo>
                  <a:lnTo>
                    <a:pt x="2545" y="8712"/>
                  </a:lnTo>
                  <a:lnTo>
                    <a:pt x="2933" y="9143"/>
                  </a:lnTo>
                  <a:lnTo>
                    <a:pt x="3408" y="9531"/>
                  </a:lnTo>
                  <a:lnTo>
                    <a:pt x="3839" y="9876"/>
                  </a:lnTo>
                  <a:lnTo>
                    <a:pt x="4313" y="10135"/>
                  </a:lnTo>
                  <a:lnTo>
                    <a:pt x="4400" y="10178"/>
                  </a:lnTo>
                  <a:lnTo>
                    <a:pt x="8971" y="10178"/>
                  </a:lnTo>
                  <a:lnTo>
                    <a:pt x="9488" y="9876"/>
                  </a:lnTo>
                  <a:lnTo>
                    <a:pt x="10006" y="9445"/>
                  </a:lnTo>
                  <a:lnTo>
                    <a:pt x="10480" y="9014"/>
                  </a:lnTo>
                  <a:lnTo>
                    <a:pt x="10912" y="8539"/>
                  </a:lnTo>
                  <a:lnTo>
                    <a:pt x="11257" y="8669"/>
                  </a:lnTo>
                  <a:lnTo>
                    <a:pt x="11645" y="8841"/>
                  </a:lnTo>
                  <a:lnTo>
                    <a:pt x="12076" y="8928"/>
                  </a:lnTo>
                  <a:lnTo>
                    <a:pt x="12507" y="8971"/>
                  </a:lnTo>
                  <a:lnTo>
                    <a:pt x="13283" y="8971"/>
                  </a:lnTo>
                  <a:lnTo>
                    <a:pt x="13672" y="8884"/>
                  </a:lnTo>
                  <a:lnTo>
                    <a:pt x="14060" y="8755"/>
                  </a:lnTo>
                  <a:lnTo>
                    <a:pt x="14405" y="8626"/>
                  </a:lnTo>
                  <a:lnTo>
                    <a:pt x="14750" y="8410"/>
                  </a:lnTo>
                  <a:lnTo>
                    <a:pt x="15095" y="8194"/>
                  </a:lnTo>
                  <a:lnTo>
                    <a:pt x="15397" y="7936"/>
                  </a:lnTo>
                  <a:lnTo>
                    <a:pt x="15698" y="7677"/>
                  </a:lnTo>
                  <a:lnTo>
                    <a:pt x="15914" y="7332"/>
                  </a:lnTo>
                  <a:lnTo>
                    <a:pt x="16173" y="7030"/>
                  </a:lnTo>
                  <a:lnTo>
                    <a:pt x="16345" y="6642"/>
                  </a:lnTo>
                  <a:lnTo>
                    <a:pt x="16475" y="6297"/>
                  </a:lnTo>
                  <a:lnTo>
                    <a:pt x="16604" y="5909"/>
                  </a:lnTo>
                  <a:lnTo>
                    <a:pt x="16690" y="5521"/>
                  </a:lnTo>
                  <a:lnTo>
                    <a:pt x="16733" y="5089"/>
                  </a:lnTo>
                  <a:lnTo>
                    <a:pt x="16733" y="4701"/>
                  </a:lnTo>
                  <a:lnTo>
                    <a:pt x="16733" y="4270"/>
                  </a:lnTo>
                  <a:lnTo>
                    <a:pt x="16647" y="3882"/>
                  </a:lnTo>
                  <a:lnTo>
                    <a:pt x="16561" y="3494"/>
                  </a:lnTo>
                  <a:lnTo>
                    <a:pt x="16432" y="3106"/>
                  </a:lnTo>
                  <a:lnTo>
                    <a:pt x="16259" y="2761"/>
                  </a:lnTo>
                  <a:lnTo>
                    <a:pt x="16043" y="2416"/>
                  </a:lnTo>
                  <a:lnTo>
                    <a:pt x="15785" y="2114"/>
                  </a:lnTo>
                  <a:lnTo>
                    <a:pt x="15526" y="1812"/>
                  </a:lnTo>
                  <a:lnTo>
                    <a:pt x="15267" y="1553"/>
                  </a:lnTo>
                  <a:lnTo>
                    <a:pt x="14965" y="1338"/>
                  </a:lnTo>
                  <a:lnTo>
                    <a:pt x="14620" y="1122"/>
                  </a:lnTo>
                  <a:lnTo>
                    <a:pt x="14318" y="993"/>
                  </a:lnTo>
                  <a:lnTo>
                    <a:pt x="13973" y="863"/>
                  </a:lnTo>
                  <a:lnTo>
                    <a:pt x="13672" y="777"/>
                  </a:lnTo>
                  <a:lnTo>
                    <a:pt x="13327" y="691"/>
                  </a:lnTo>
                  <a:lnTo>
                    <a:pt x="13327" y="475"/>
                  </a:lnTo>
                  <a:lnTo>
                    <a:pt x="13283" y="130"/>
                  </a:lnTo>
                  <a:lnTo>
                    <a:pt x="13283" y="44"/>
                  </a:lnTo>
                  <a:lnTo>
                    <a:pt x="13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74"/>
            <p:cNvSpPr/>
            <p:nvPr/>
          </p:nvSpPr>
          <p:spPr>
            <a:xfrm>
              <a:off x="520575" y="4082775"/>
              <a:ext cx="286825" cy="249075"/>
            </a:xfrm>
            <a:custGeom>
              <a:avLst/>
              <a:gdLst/>
              <a:ahLst/>
              <a:cxnLst/>
              <a:rect l="l" t="t" r="r" b="b"/>
              <a:pathLst>
                <a:path w="11473" h="9963" extrusionOk="0">
                  <a:moveTo>
                    <a:pt x="3968" y="9963"/>
                  </a:moveTo>
                  <a:lnTo>
                    <a:pt x="1" y="5434"/>
                  </a:lnTo>
                  <a:lnTo>
                    <a:pt x="1" y="5434"/>
                  </a:lnTo>
                  <a:lnTo>
                    <a:pt x="303" y="4744"/>
                  </a:lnTo>
                  <a:lnTo>
                    <a:pt x="691" y="4011"/>
                  </a:lnTo>
                  <a:lnTo>
                    <a:pt x="1165" y="3235"/>
                  </a:lnTo>
                  <a:lnTo>
                    <a:pt x="1683" y="2502"/>
                  </a:lnTo>
                  <a:lnTo>
                    <a:pt x="2287" y="1855"/>
                  </a:lnTo>
                  <a:lnTo>
                    <a:pt x="2847" y="1251"/>
                  </a:lnTo>
                  <a:lnTo>
                    <a:pt x="3149" y="992"/>
                  </a:lnTo>
                  <a:lnTo>
                    <a:pt x="3451" y="777"/>
                  </a:lnTo>
                  <a:lnTo>
                    <a:pt x="3753" y="604"/>
                  </a:lnTo>
                  <a:lnTo>
                    <a:pt x="4055" y="432"/>
                  </a:lnTo>
                  <a:lnTo>
                    <a:pt x="4055" y="432"/>
                  </a:lnTo>
                  <a:lnTo>
                    <a:pt x="4658" y="302"/>
                  </a:lnTo>
                  <a:lnTo>
                    <a:pt x="5478" y="173"/>
                  </a:lnTo>
                  <a:lnTo>
                    <a:pt x="6470" y="87"/>
                  </a:lnTo>
                  <a:lnTo>
                    <a:pt x="7505" y="1"/>
                  </a:lnTo>
                  <a:lnTo>
                    <a:pt x="8540" y="1"/>
                  </a:lnTo>
                  <a:lnTo>
                    <a:pt x="9532" y="1"/>
                  </a:lnTo>
                  <a:lnTo>
                    <a:pt x="10394" y="44"/>
                  </a:lnTo>
                  <a:lnTo>
                    <a:pt x="11041" y="130"/>
                  </a:lnTo>
                  <a:lnTo>
                    <a:pt x="11041" y="130"/>
                  </a:lnTo>
                  <a:lnTo>
                    <a:pt x="11170" y="389"/>
                  </a:lnTo>
                  <a:lnTo>
                    <a:pt x="11257" y="604"/>
                  </a:lnTo>
                  <a:lnTo>
                    <a:pt x="11257" y="863"/>
                  </a:lnTo>
                  <a:lnTo>
                    <a:pt x="11170" y="1122"/>
                  </a:lnTo>
                  <a:lnTo>
                    <a:pt x="11041" y="1337"/>
                  </a:lnTo>
                  <a:lnTo>
                    <a:pt x="10825" y="1510"/>
                  </a:lnTo>
                  <a:lnTo>
                    <a:pt x="10524" y="1682"/>
                  </a:lnTo>
                  <a:lnTo>
                    <a:pt x="10135" y="1769"/>
                  </a:lnTo>
                  <a:lnTo>
                    <a:pt x="11214" y="1941"/>
                  </a:lnTo>
                  <a:lnTo>
                    <a:pt x="11214" y="1941"/>
                  </a:lnTo>
                  <a:lnTo>
                    <a:pt x="11386" y="2243"/>
                  </a:lnTo>
                  <a:lnTo>
                    <a:pt x="11429" y="2545"/>
                  </a:lnTo>
                  <a:lnTo>
                    <a:pt x="11472" y="2847"/>
                  </a:lnTo>
                  <a:lnTo>
                    <a:pt x="11386" y="3106"/>
                  </a:lnTo>
                  <a:lnTo>
                    <a:pt x="11300" y="3364"/>
                  </a:lnTo>
                  <a:lnTo>
                    <a:pt x="11127" y="3537"/>
                  </a:lnTo>
                  <a:lnTo>
                    <a:pt x="10955" y="3666"/>
                  </a:lnTo>
                  <a:lnTo>
                    <a:pt x="10782" y="3752"/>
                  </a:lnTo>
                  <a:lnTo>
                    <a:pt x="10782" y="3752"/>
                  </a:lnTo>
                  <a:lnTo>
                    <a:pt x="10912" y="4097"/>
                  </a:lnTo>
                  <a:lnTo>
                    <a:pt x="11041" y="4399"/>
                  </a:lnTo>
                  <a:lnTo>
                    <a:pt x="11041" y="4701"/>
                  </a:lnTo>
                  <a:lnTo>
                    <a:pt x="11041" y="4960"/>
                  </a:lnTo>
                  <a:lnTo>
                    <a:pt x="10955" y="5219"/>
                  </a:lnTo>
                  <a:lnTo>
                    <a:pt x="10825" y="5434"/>
                  </a:lnTo>
                  <a:lnTo>
                    <a:pt x="10610" y="5607"/>
                  </a:lnTo>
                  <a:lnTo>
                    <a:pt x="10394" y="5736"/>
                  </a:lnTo>
                  <a:lnTo>
                    <a:pt x="10394" y="5736"/>
                  </a:lnTo>
                  <a:lnTo>
                    <a:pt x="10437" y="5952"/>
                  </a:lnTo>
                  <a:lnTo>
                    <a:pt x="10394" y="6167"/>
                  </a:lnTo>
                  <a:lnTo>
                    <a:pt x="10351" y="6383"/>
                  </a:lnTo>
                  <a:lnTo>
                    <a:pt x="10222" y="6556"/>
                  </a:lnTo>
                  <a:lnTo>
                    <a:pt x="10092" y="6728"/>
                  </a:lnTo>
                  <a:lnTo>
                    <a:pt x="9920" y="6901"/>
                  </a:lnTo>
                  <a:lnTo>
                    <a:pt x="9704" y="7073"/>
                  </a:lnTo>
                  <a:lnTo>
                    <a:pt x="9445" y="7202"/>
                  </a:lnTo>
                  <a:lnTo>
                    <a:pt x="8885" y="7461"/>
                  </a:lnTo>
                  <a:lnTo>
                    <a:pt x="8238" y="7677"/>
                  </a:lnTo>
                  <a:lnTo>
                    <a:pt x="7505" y="7892"/>
                  </a:lnTo>
                  <a:lnTo>
                    <a:pt x="6728" y="8065"/>
                  </a:lnTo>
                  <a:lnTo>
                    <a:pt x="6728" y="8065"/>
                  </a:lnTo>
                  <a:lnTo>
                    <a:pt x="5737" y="8841"/>
                  </a:lnTo>
                  <a:lnTo>
                    <a:pt x="4917" y="9445"/>
                  </a:lnTo>
                  <a:lnTo>
                    <a:pt x="4357" y="9790"/>
                  </a:lnTo>
                  <a:lnTo>
                    <a:pt x="3968" y="9963"/>
                  </a:lnTo>
                  <a:lnTo>
                    <a:pt x="3968" y="996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74"/>
            <p:cNvSpPr/>
            <p:nvPr/>
          </p:nvSpPr>
          <p:spPr>
            <a:xfrm>
              <a:off x="656425" y="4122675"/>
              <a:ext cx="147725" cy="18350"/>
            </a:xfrm>
            <a:custGeom>
              <a:avLst/>
              <a:gdLst/>
              <a:ahLst/>
              <a:cxnLst/>
              <a:rect l="l" t="t" r="r" b="b"/>
              <a:pathLst>
                <a:path w="5909" h="734" extrusionOk="0">
                  <a:moveTo>
                    <a:pt x="2675" y="0"/>
                  </a:moveTo>
                  <a:lnTo>
                    <a:pt x="1855" y="86"/>
                  </a:lnTo>
                  <a:lnTo>
                    <a:pt x="1122" y="173"/>
                  </a:lnTo>
                  <a:lnTo>
                    <a:pt x="475" y="302"/>
                  </a:lnTo>
                  <a:lnTo>
                    <a:pt x="259" y="388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1" y="690"/>
                  </a:lnTo>
                  <a:lnTo>
                    <a:pt x="87" y="733"/>
                  </a:lnTo>
                  <a:lnTo>
                    <a:pt x="173" y="733"/>
                  </a:lnTo>
                  <a:lnTo>
                    <a:pt x="389" y="647"/>
                  </a:lnTo>
                  <a:lnTo>
                    <a:pt x="604" y="561"/>
                  </a:lnTo>
                  <a:lnTo>
                    <a:pt x="1208" y="431"/>
                  </a:lnTo>
                  <a:lnTo>
                    <a:pt x="1898" y="345"/>
                  </a:lnTo>
                  <a:lnTo>
                    <a:pt x="2718" y="302"/>
                  </a:lnTo>
                  <a:lnTo>
                    <a:pt x="4443" y="302"/>
                  </a:lnTo>
                  <a:lnTo>
                    <a:pt x="5176" y="388"/>
                  </a:lnTo>
                  <a:lnTo>
                    <a:pt x="5693" y="518"/>
                  </a:lnTo>
                  <a:lnTo>
                    <a:pt x="5823" y="475"/>
                  </a:lnTo>
                  <a:lnTo>
                    <a:pt x="5909" y="431"/>
                  </a:lnTo>
                  <a:lnTo>
                    <a:pt x="5866" y="302"/>
                  </a:lnTo>
                  <a:lnTo>
                    <a:pt x="5780" y="216"/>
                  </a:lnTo>
                  <a:lnTo>
                    <a:pt x="5219" y="130"/>
                  </a:lnTo>
                  <a:lnTo>
                    <a:pt x="4486" y="43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74"/>
            <p:cNvSpPr/>
            <p:nvPr/>
          </p:nvSpPr>
          <p:spPr>
            <a:xfrm>
              <a:off x="662900" y="4170100"/>
              <a:ext cx="130475" cy="19425"/>
            </a:xfrm>
            <a:custGeom>
              <a:avLst/>
              <a:gdLst/>
              <a:ahLst/>
              <a:cxnLst/>
              <a:rect l="l" t="t" r="r" b="b"/>
              <a:pathLst>
                <a:path w="5219" h="777" extrusionOk="0">
                  <a:moveTo>
                    <a:pt x="3019" y="1"/>
                  </a:moveTo>
                  <a:lnTo>
                    <a:pt x="2200" y="44"/>
                  </a:lnTo>
                  <a:lnTo>
                    <a:pt x="1553" y="130"/>
                  </a:lnTo>
                  <a:lnTo>
                    <a:pt x="949" y="216"/>
                  </a:lnTo>
                  <a:lnTo>
                    <a:pt x="475" y="346"/>
                  </a:lnTo>
                  <a:lnTo>
                    <a:pt x="87" y="518"/>
                  </a:lnTo>
                  <a:lnTo>
                    <a:pt x="0" y="604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216" y="777"/>
                  </a:lnTo>
                  <a:lnTo>
                    <a:pt x="561" y="604"/>
                  </a:lnTo>
                  <a:lnTo>
                    <a:pt x="1035" y="518"/>
                  </a:lnTo>
                  <a:lnTo>
                    <a:pt x="1596" y="389"/>
                  </a:lnTo>
                  <a:lnTo>
                    <a:pt x="2243" y="346"/>
                  </a:lnTo>
                  <a:lnTo>
                    <a:pt x="3062" y="303"/>
                  </a:lnTo>
                  <a:lnTo>
                    <a:pt x="3839" y="303"/>
                  </a:lnTo>
                  <a:lnTo>
                    <a:pt x="4529" y="346"/>
                  </a:lnTo>
                  <a:lnTo>
                    <a:pt x="5046" y="389"/>
                  </a:lnTo>
                  <a:lnTo>
                    <a:pt x="5132" y="389"/>
                  </a:lnTo>
                  <a:lnTo>
                    <a:pt x="5219" y="303"/>
                  </a:lnTo>
                  <a:lnTo>
                    <a:pt x="5176" y="173"/>
                  </a:lnTo>
                  <a:lnTo>
                    <a:pt x="5089" y="130"/>
                  </a:lnTo>
                  <a:lnTo>
                    <a:pt x="4529" y="4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74"/>
            <p:cNvSpPr/>
            <p:nvPr/>
          </p:nvSpPr>
          <p:spPr>
            <a:xfrm>
              <a:off x="666125" y="4219700"/>
              <a:ext cx="117550" cy="19425"/>
            </a:xfrm>
            <a:custGeom>
              <a:avLst/>
              <a:gdLst/>
              <a:ahLst/>
              <a:cxnLst/>
              <a:rect l="l" t="t" r="r" b="b"/>
              <a:pathLst>
                <a:path w="4702" h="777" extrusionOk="0">
                  <a:moveTo>
                    <a:pt x="2890" y="0"/>
                  </a:moveTo>
                  <a:lnTo>
                    <a:pt x="2157" y="44"/>
                  </a:lnTo>
                  <a:lnTo>
                    <a:pt x="1553" y="87"/>
                  </a:lnTo>
                  <a:lnTo>
                    <a:pt x="950" y="216"/>
                  </a:lnTo>
                  <a:lnTo>
                    <a:pt x="475" y="345"/>
                  </a:lnTo>
                  <a:lnTo>
                    <a:pt x="87" y="518"/>
                  </a:lnTo>
                  <a:lnTo>
                    <a:pt x="1" y="604"/>
                  </a:lnTo>
                  <a:lnTo>
                    <a:pt x="44" y="690"/>
                  </a:lnTo>
                  <a:lnTo>
                    <a:pt x="130" y="777"/>
                  </a:lnTo>
                  <a:lnTo>
                    <a:pt x="216" y="777"/>
                  </a:lnTo>
                  <a:lnTo>
                    <a:pt x="605" y="604"/>
                  </a:lnTo>
                  <a:lnTo>
                    <a:pt x="1036" y="475"/>
                  </a:lnTo>
                  <a:lnTo>
                    <a:pt x="1596" y="389"/>
                  </a:lnTo>
                  <a:lnTo>
                    <a:pt x="2200" y="302"/>
                  </a:lnTo>
                  <a:lnTo>
                    <a:pt x="2890" y="259"/>
                  </a:lnTo>
                  <a:lnTo>
                    <a:pt x="3537" y="259"/>
                  </a:lnTo>
                  <a:lnTo>
                    <a:pt x="4098" y="302"/>
                  </a:lnTo>
                  <a:lnTo>
                    <a:pt x="4529" y="389"/>
                  </a:lnTo>
                  <a:lnTo>
                    <a:pt x="4658" y="389"/>
                  </a:lnTo>
                  <a:lnTo>
                    <a:pt x="4702" y="302"/>
                  </a:lnTo>
                  <a:lnTo>
                    <a:pt x="4702" y="173"/>
                  </a:lnTo>
                  <a:lnTo>
                    <a:pt x="4615" y="87"/>
                  </a:lnTo>
                  <a:lnTo>
                    <a:pt x="4184" y="44"/>
                  </a:lnTo>
                  <a:lnTo>
                    <a:pt x="3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74"/>
            <p:cNvSpPr/>
            <p:nvPr/>
          </p:nvSpPr>
          <p:spPr>
            <a:xfrm>
              <a:off x="1013300" y="4084925"/>
              <a:ext cx="225350" cy="283575"/>
            </a:xfrm>
            <a:custGeom>
              <a:avLst/>
              <a:gdLst/>
              <a:ahLst/>
              <a:cxnLst/>
              <a:rect l="l" t="t" r="r" b="b"/>
              <a:pathLst>
                <a:path w="9014" h="11343" extrusionOk="0">
                  <a:moveTo>
                    <a:pt x="6167" y="605"/>
                  </a:moveTo>
                  <a:lnTo>
                    <a:pt x="6167" y="605"/>
                  </a:lnTo>
                  <a:lnTo>
                    <a:pt x="5693" y="432"/>
                  </a:lnTo>
                  <a:lnTo>
                    <a:pt x="5046" y="260"/>
                  </a:lnTo>
                  <a:lnTo>
                    <a:pt x="4356" y="173"/>
                  </a:lnTo>
                  <a:lnTo>
                    <a:pt x="3537" y="87"/>
                  </a:lnTo>
                  <a:lnTo>
                    <a:pt x="2760" y="1"/>
                  </a:lnTo>
                  <a:lnTo>
                    <a:pt x="1941" y="1"/>
                  </a:lnTo>
                  <a:lnTo>
                    <a:pt x="1208" y="44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345" y="173"/>
                  </a:lnTo>
                  <a:lnTo>
                    <a:pt x="259" y="260"/>
                  </a:lnTo>
                  <a:lnTo>
                    <a:pt x="130" y="346"/>
                  </a:lnTo>
                  <a:lnTo>
                    <a:pt x="87" y="518"/>
                  </a:lnTo>
                  <a:lnTo>
                    <a:pt x="43" y="648"/>
                  </a:lnTo>
                  <a:lnTo>
                    <a:pt x="0" y="820"/>
                  </a:lnTo>
                  <a:lnTo>
                    <a:pt x="0" y="1165"/>
                  </a:lnTo>
                  <a:lnTo>
                    <a:pt x="87" y="1510"/>
                  </a:lnTo>
                  <a:lnTo>
                    <a:pt x="216" y="1855"/>
                  </a:lnTo>
                  <a:lnTo>
                    <a:pt x="388" y="2071"/>
                  </a:lnTo>
                  <a:lnTo>
                    <a:pt x="475" y="2157"/>
                  </a:lnTo>
                  <a:lnTo>
                    <a:pt x="604" y="2200"/>
                  </a:lnTo>
                  <a:lnTo>
                    <a:pt x="604" y="2200"/>
                  </a:lnTo>
                  <a:lnTo>
                    <a:pt x="475" y="2459"/>
                  </a:lnTo>
                  <a:lnTo>
                    <a:pt x="388" y="2718"/>
                  </a:lnTo>
                  <a:lnTo>
                    <a:pt x="302" y="3020"/>
                  </a:lnTo>
                  <a:lnTo>
                    <a:pt x="302" y="3321"/>
                  </a:lnTo>
                  <a:lnTo>
                    <a:pt x="345" y="3666"/>
                  </a:lnTo>
                  <a:lnTo>
                    <a:pt x="432" y="3968"/>
                  </a:lnTo>
                  <a:lnTo>
                    <a:pt x="518" y="4270"/>
                  </a:lnTo>
                  <a:lnTo>
                    <a:pt x="690" y="4572"/>
                  </a:lnTo>
                  <a:lnTo>
                    <a:pt x="690" y="4572"/>
                  </a:lnTo>
                  <a:lnTo>
                    <a:pt x="604" y="4831"/>
                  </a:lnTo>
                  <a:lnTo>
                    <a:pt x="561" y="5090"/>
                  </a:lnTo>
                  <a:lnTo>
                    <a:pt x="561" y="5391"/>
                  </a:lnTo>
                  <a:lnTo>
                    <a:pt x="604" y="5693"/>
                  </a:lnTo>
                  <a:lnTo>
                    <a:pt x="647" y="5995"/>
                  </a:lnTo>
                  <a:lnTo>
                    <a:pt x="777" y="6297"/>
                  </a:lnTo>
                  <a:lnTo>
                    <a:pt x="906" y="6556"/>
                  </a:lnTo>
                  <a:lnTo>
                    <a:pt x="1078" y="6771"/>
                  </a:lnTo>
                  <a:lnTo>
                    <a:pt x="1078" y="6771"/>
                  </a:lnTo>
                  <a:lnTo>
                    <a:pt x="1122" y="7246"/>
                  </a:lnTo>
                  <a:lnTo>
                    <a:pt x="1251" y="7677"/>
                  </a:lnTo>
                  <a:lnTo>
                    <a:pt x="1467" y="8065"/>
                  </a:lnTo>
                  <a:lnTo>
                    <a:pt x="1725" y="8410"/>
                  </a:lnTo>
                  <a:lnTo>
                    <a:pt x="2027" y="8755"/>
                  </a:lnTo>
                  <a:lnTo>
                    <a:pt x="2372" y="9014"/>
                  </a:lnTo>
                  <a:lnTo>
                    <a:pt x="2760" y="9273"/>
                  </a:lnTo>
                  <a:lnTo>
                    <a:pt x="3148" y="9488"/>
                  </a:lnTo>
                  <a:lnTo>
                    <a:pt x="3968" y="9833"/>
                  </a:lnTo>
                  <a:lnTo>
                    <a:pt x="4744" y="10135"/>
                  </a:lnTo>
                  <a:lnTo>
                    <a:pt x="5391" y="10351"/>
                  </a:lnTo>
                  <a:lnTo>
                    <a:pt x="5822" y="10567"/>
                  </a:lnTo>
                  <a:lnTo>
                    <a:pt x="5822" y="10567"/>
                  </a:lnTo>
                  <a:lnTo>
                    <a:pt x="5865" y="10739"/>
                  </a:lnTo>
                  <a:lnTo>
                    <a:pt x="5908" y="10912"/>
                  </a:lnTo>
                  <a:lnTo>
                    <a:pt x="5995" y="11084"/>
                  </a:lnTo>
                  <a:lnTo>
                    <a:pt x="6124" y="11170"/>
                  </a:lnTo>
                  <a:lnTo>
                    <a:pt x="6210" y="11257"/>
                  </a:lnTo>
                  <a:lnTo>
                    <a:pt x="6340" y="11343"/>
                  </a:lnTo>
                  <a:lnTo>
                    <a:pt x="6512" y="11343"/>
                  </a:lnTo>
                  <a:lnTo>
                    <a:pt x="6642" y="11343"/>
                  </a:lnTo>
                  <a:lnTo>
                    <a:pt x="6943" y="11300"/>
                  </a:lnTo>
                  <a:lnTo>
                    <a:pt x="7289" y="11127"/>
                  </a:lnTo>
                  <a:lnTo>
                    <a:pt x="7634" y="10868"/>
                  </a:lnTo>
                  <a:lnTo>
                    <a:pt x="7935" y="10523"/>
                  </a:lnTo>
                  <a:lnTo>
                    <a:pt x="8237" y="10092"/>
                  </a:lnTo>
                  <a:lnTo>
                    <a:pt x="8539" y="9575"/>
                  </a:lnTo>
                  <a:lnTo>
                    <a:pt x="8755" y="9014"/>
                  </a:lnTo>
                  <a:lnTo>
                    <a:pt x="8927" y="8367"/>
                  </a:lnTo>
                  <a:lnTo>
                    <a:pt x="9014" y="7634"/>
                  </a:lnTo>
                  <a:lnTo>
                    <a:pt x="9014" y="6901"/>
                  </a:lnTo>
                  <a:lnTo>
                    <a:pt x="8927" y="6081"/>
                  </a:lnTo>
                  <a:lnTo>
                    <a:pt x="8841" y="5650"/>
                  </a:lnTo>
                  <a:lnTo>
                    <a:pt x="8755" y="5219"/>
                  </a:lnTo>
                  <a:lnTo>
                    <a:pt x="6167" y="605"/>
                  </a:lnTo>
                  <a:lnTo>
                    <a:pt x="6167" y="60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74"/>
            <p:cNvSpPr/>
            <p:nvPr/>
          </p:nvSpPr>
          <p:spPr>
            <a:xfrm>
              <a:off x="1024075" y="4135600"/>
              <a:ext cx="110000" cy="17275"/>
            </a:xfrm>
            <a:custGeom>
              <a:avLst/>
              <a:gdLst/>
              <a:ahLst/>
              <a:cxnLst/>
              <a:rect l="l" t="t" r="r" b="b"/>
              <a:pathLst>
                <a:path w="4400" h="691" extrusionOk="0">
                  <a:moveTo>
                    <a:pt x="604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87" y="303"/>
                  </a:lnTo>
                  <a:lnTo>
                    <a:pt x="1079" y="303"/>
                  </a:lnTo>
                  <a:lnTo>
                    <a:pt x="2071" y="346"/>
                  </a:lnTo>
                  <a:lnTo>
                    <a:pt x="3278" y="518"/>
                  </a:lnTo>
                  <a:lnTo>
                    <a:pt x="4227" y="691"/>
                  </a:lnTo>
                  <a:lnTo>
                    <a:pt x="4313" y="691"/>
                  </a:lnTo>
                  <a:lnTo>
                    <a:pt x="4399" y="604"/>
                  </a:lnTo>
                  <a:lnTo>
                    <a:pt x="4356" y="475"/>
                  </a:lnTo>
                  <a:lnTo>
                    <a:pt x="4270" y="432"/>
                  </a:lnTo>
                  <a:lnTo>
                    <a:pt x="3364" y="259"/>
                  </a:lnTo>
                  <a:lnTo>
                    <a:pt x="2114" y="87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74"/>
            <p:cNvSpPr/>
            <p:nvPr/>
          </p:nvSpPr>
          <p:spPr>
            <a:xfrm>
              <a:off x="1027300" y="4194900"/>
              <a:ext cx="104625" cy="17275"/>
            </a:xfrm>
            <a:custGeom>
              <a:avLst/>
              <a:gdLst/>
              <a:ahLst/>
              <a:cxnLst/>
              <a:rect l="l" t="t" r="r" b="b"/>
              <a:pathLst>
                <a:path w="4185" h="691" extrusionOk="0">
                  <a:moveTo>
                    <a:pt x="562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44" y="259"/>
                  </a:lnTo>
                  <a:lnTo>
                    <a:pt x="173" y="302"/>
                  </a:lnTo>
                  <a:lnTo>
                    <a:pt x="1036" y="302"/>
                  </a:lnTo>
                  <a:lnTo>
                    <a:pt x="1942" y="346"/>
                  </a:lnTo>
                  <a:lnTo>
                    <a:pt x="3106" y="518"/>
                  </a:lnTo>
                  <a:lnTo>
                    <a:pt x="4012" y="691"/>
                  </a:lnTo>
                  <a:lnTo>
                    <a:pt x="4098" y="691"/>
                  </a:lnTo>
                  <a:lnTo>
                    <a:pt x="4184" y="604"/>
                  </a:lnTo>
                  <a:lnTo>
                    <a:pt x="4141" y="475"/>
                  </a:lnTo>
                  <a:lnTo>
                    <a:pt x="4055" y="432"/>
                  </a:lnTo>
                  <a:lnTo>
                    <a:pt x="3149" y="216"/>
                  </a:lnTo>
                  <a:lnTo>
                    <a:pt x="1985" y="87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74"/>
            <p:cNvSpPr/>
            <p:nvPr/>
          </p:nvSpPr>
          <p:spPr>
            <a:xfrm>
              <a:off x="1037025" y="4249875"/>
              <a:ext cx="93800" cy="17275"/>
            </a:xfrm>
            <a:custGeom>
              <a:avLst/>
              <a:gdLst/>
              <a:ahLst/>
              <a:cxnLst/>
              <a:rect l="l" t="t" r="r" b="b"/>
              <a:pathLst>
                <a:path w="3752" h="691" extrusionOk="0">
                  <a:moveTo>
                    <a:pt x="129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129" y="303"/>
                  </a:lnTo>
                  <a:lnTo>
                    <a:pt x="1035" y="346"/>
                  </a:lnTo>
                  <a:lnTo>
                    <a:pt x="1941" y="432"/>
                  </a:lnTo>
                  <a:lnTo>
                    <a:pt x="2846" y="518"/>
                  </a:lnTo>
                  <a:lnTo>
                    <a:pt x="3579" y="691"/>
                  </a:lnTo>
                  <a:lnTo>
                    <a:pt x="3709" y="691"/>
                  </a:lnTo>
                  <a:lnTo>
                    <a:pt x="3752" y="605"/>
                  </a:lnTo>
                  <a:lnTo>
                    <a:pt x="3752" y="475"/>
                  </a:lnTo>
                  <a:lnTo>
                    <a:pt x="3666" y="432"/>
                  </a:lnTo>
                  <a:lnTo>
                    <a:pt x="2933" y="260"/>
                  </a:lnTo>
                  <a:lnTo>
                    <a:pt x="1984" y="130"/>
                  </a:lnTo>
                  <a:lnTo>
                    <a:pt x="1078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74"/>
            <p:cNvSpPr/>
            <p:nvPr/>
          </p:nvSpPr>
          <p:spPr>
            <a:xfrm>
              <a:off x="773950" y="3767950"/>
              <a:ext cx="25900" cy="176850"/>
            </a:xfrm>
            <a:custGeom>
              <a:avLst/>
              <a:gdLst/>
              <a:ahLst/>
              <a:cxnLst/>
              <a:rect l="l" t="t" r="r" b="b"/>
              <a:pathLst>
                <a:path w="1036" h="7074" extrusionOk="0">
                  <a:moveTo>
                    <a:pt x="302" y="1"/>
                  </a:moveTo>
                  <a:lnTo>
                    <a:pt x="216" y="44"/>
                  </a:lnTo>
                  <a:lnTo>
                    <a:pt x="130" y="87"/>
                  </a:lnTo>
                  <a:lnTo>
                    <a:pt x="44" y="562"/>
                  </a:lnTo>
                  <a:lnTo>
                    <a:pt x="0" y="993"/>
                  </a:lnTo>
                  <a:lnTo>
                    <a:pt x="0" y="1424"/>
                  </a:lnTo>
                  <a:lnTo>
                    <a:pt x="0" y="1812"/>
                  </a:lnTo>
                  <a:lnTo>
                    <a:pt x="87" y="2243"/>
                  </a:lnTo>
                  <a:lnTo>
                    <a:pt x="173" y="2632"/>
                  </a:lnTo>
                  <a:lnTo>
                    <a:pt x="389" y="3408"/>
                  </a:lnTo>
                  <a:lnTo>
                    <a:pt x="604" y="4270"/>
                  </a:lnTo>
                  <a:lnTo>
                    <a:pt x="690" y="4658"/>
                  </a:lnTo>
                  <a:lnTo>
                    <a:pt x="777" y="5090"/>
                  </a:lnTo>
                  <a:lnTo>
                    <a:pt x="777" y="5521"/>
                  </a:lnTo>
                  <a:lnTo>
                    <a:pt x="734" y="5952"/>
                  </a:lnTo>
                  <a:lnTo>
                    <a:pt x="604" y="6383"/>
                  </a:lnTo>
                  <a:lnTo>
                    <a:pt x="432" y="6858"/>
                  </a:lnTo>
                  <a:lnTo>
                    <a:pt x="432" y="6944"/>
                  </a:lnTo>
                  <a:lnTo>
                    <a:pt x="475" y="7030"/>
                  </a:lnTo>
                  <a:lnTo>
                    <a:pt x="604" y="7073"/>
                  </a:lnTo>
                  <a:lnTo>
                    <a:pt x="690" y="6987"/>
                  </a:lnTo>
                  <a:lnTo>
                    <a:pt x="863" y="6513"/>
                  </a:lnTo>
                  <a:lnTo>
                    <a:pt x="992" y="6038"/>
                  </a:lnTo>
                  <a:lnTo>
                    <a:pt x="1035" y="5564"/>
                  </a:lnTo>
                  <a:lnTo>
                    <a:pt x="1035" y="5090"/>
                  </a:lnTo>
                  <a:lnTo>
                    <a:pt x="992" y="4658"/>
                  </a:lnTo>
                  <a:lnTo>
                    <a:pt x="906" y="4227"/>
                  </a:lnTo>
                  <a:lnTo>
                    <a:pt x="647" y="3322"/>
                  </a:lnTo>
                  <a:lnTo>
                    <a:pt x="475" y="2588"/>
                  </a:lnTo>
                  <a:lnTo>
                    <a:pt x="302" y="1812"/>
                  </a:lnTo>
                  <a:lnTo>
                    <a:pt x="259" y="1424"/>
                  </a:lnTo>
                  <a:lnTo>
                    <a:pt x="259" y="1036"/>
                  </a:lnTo>
                  <a:lnTo>
                    <a:pt x="302" y="605"/>
                  </a:lnTo>
                  <a:lnTo>
                    <a:pt x="389" y="173"/>
                  </a:lnTo>
                  <a:lnTo>
                    <a:pt x="389" y="8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74"/>
            <p:cNvSpPr/>
            <p:nvPr/>
          </p:nvSpPr>
          <p:spPr>
            <a:xfrm>
              <a:off x="813850" y="3773350"/>
              <a:ext cx="37750" cy="200550"/>
            </a:xfrm>
            <a:custGeom>
              <a:avLst/>
              <a:gdLst/>
              <a:ahLst/>
              <a:cxnLst/>
              <a:rect l="l" t="t" r="r" b="b"/>
              <a:pathLst>
                <a:path w="1510" h="8022" extrusionOk="0">
                  <a:moveTo>
                    <a:pt x="129" y="1"/>
                  </a:moveTo>
                  <a:lnTo>
                    <a:pt x="86" y="87"/>
                  </a:lnTo>
                  <a:lnTo>
                    <a:pt x="0" y="518"/>
                  </a:lnTo>
                  <a:lnTo>
                    <a:pt x="0" y="906"/>
                  </a:lnTo>
                  <a:lnTo>
                    <a:pt x="43" y="1294"/>
                  </a:lnTo>
                  <a:lnTo>
                    <a:pt x="129" y="1639"/>
                  </a:lnTo>
                  <a:lnTo>
                    <a:pt x="345" y="2416"/>
                  </a:lnTo>
                  <a:lnTo>
                    <a:pt x="604" y="3149"/>
                  </a:lnTo>
                  <a:lnTo>
                    <a:pt x="949" y="4227"/>
                  </a:lnTo>
                  <a:lnTo>
                    <a:pt x="1121" y="4744"/>
                  </a:lnTo>
                  <a:lnTo>
                    <a:pt x="1208" y="5305"/>
                  </a:lnTo>
                  <a:lnTo>
                    <a:pt x="1251" y="5909"/>
                  </a:lnTo>
                  <a:lnTo>
                    <a:pt x="1164" y="6512"/>
                  </a:lnTo>
                  <a:lnTo>
                    <a:pt x="992" y="7159"/>
                  </a:lnTo>
                  <a:lnTo>
                    <a:pt x="863" y="7504"/>
                  </a:lnTo>
                  <a:lnTo>
                    <a:pt x="733" y="7849"/>
                  </a:lnTo>
                  <a:lnTo>
                    <a:pt x="690" y="7936"/>
                  </a:lnTo>
                  <a:lnTo>
                    <a:pt x="776" y="8022"/>
                  </a:lnTo>
                  <a:lnTo>
                    <a:pt x="906" y="8022"/>
                  </a:lnTo>
                  <a:lnTo>
                    <a:pt x="992" y="7979"/>
                  </a:lnTo>
                  <a:lnTo>
                    <a:pt x="1121" y="7591"/>
                  </a:lnTo>
                  <a:lnTo>
                    <a:pt x="1294" y="7246"/>
                  </a:lnTo>
                  <a:lnTo>
                    <a:pt x="1380" y="6901"/>
                  </a:lnTo>
                  <a:lnTo>
                    <a:pt x="1466" y="6556"/>
                  </a:lnTo>
                  <a:lnTo>
                    <a:pt x="1509" y="5952"/>
                  </a:lnTo>
                  <a:lnTo>
                    <a:pt x="1509" y="5305"/>
                  </a:lnTo>
                  <a:lnTo>
                    <a:pt x="1380" y="4744"/>
                  </a:lnTo>
                  <a:lnTo>
                    <a:pt x="1251" y="4184"/>
                  </a:lnTo>
                  <a:lnTo>
                    <a:pt x="863" y="3062"/>
                  </a:lnTo>
                  <a:lnTo>
                    <a:pt x="604" y="2329"/>
                  </a:lnTo>
                  <a:lnTo>
                    <a:pt x="388" y="1639"/>
                  </a:lnTo>
                  <a:lnTo>
                    <a:pt x="345" y="1251"/>
                  </a:lnTo>
                  <a:lnTo>
                    <a:pt x="302" y="906"/>
                  </a:lnTo>
                  <a:lnTo>
                    <a:pt x="302" y="518"/>
                  </a:lnTo>
                  <a:lnTo>
                    <a:pt x="345" y="130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74"/>
            <p:cNvSpPr/>
            <p:nvPr/>
          </p:nvSpPr>
          <p:spPr>
            <a:xfrm>
              <a:off x="881750" y="3769050"/>
              <a:ext cx="27000" cy="176825"/>
            </a:xfrm>
            <a:custGeom>
              <a:avLst/>
              <a:gdLst/>
              <a:ahLst/>
              <a:cxnLst/>
              <a:rect l="l" t="t" r="r" b="b"/>
              <a:pathLst>
                <a:path w="1080" h="7073" extrusionOk="0">
                  <a:moveTo>
                    <a:pt x="303" y="0"/>
                  </a:moveTo>
                  <a:lnTo>
                    <a:pt x="217" y="43"/>
                  </a:lnTo>
                  <a:lnTo>
                    <a:pt x="130" y="129"/>
                  </a:lnTo>
                  <a:lnTo>
                    <a:pt x="44" y="561"/>
                  </a:lnTo>
                  <a:lnTo>
                    <a:pt x="1" y="992"/>
                  </a:lnTo>
                  <a:lnTo>
                    <a:pt x="1" y="1423"/>
                  </a:lnTo>
                  <a:lnTo>
                    <a:pt x="44" y="1811"/>
                  </a:lnTo>
                  <a:lnTo>
                    <a:pt x="87" y="2243"/>
                  </a:lnTo>
                  <a:lnTo>
                    <a:pt x="173" y="2631"/>
                  </a:lnTo>
                  <a:lnTo>
                    <a:pt x="389" y="3407"/>
                  </a:lnTo>
                  <a:lnTo>
                    <a:pt x="648" y="4269"/>
                  </a:lnTo>
                  <a:lnTo>
                    <a:pt x="734" y="4658"/>
                  </a:lnTo>
                  <a:lnTo>
                    <a:pt x="777" y="5089"/>
                  </a:lnTo>
                  <a:lnTo>
                    <a:pt x="777" y="5520"/>
                  </a:lnTo>
                  <a:lnTo>
                    <a:pt x="734" y="5951"/>
                  </a:lnTo>
                  <a:lnTo>
                    <a:pt x="605" y="6383"/>
                  </a:lnTo>
                  <a:lnTo>
                    <a:pt x="432" y="6857"/>
                  </a:lnTo>
                  <a:lnTo>
                    <a:pt x="432" y="6943"/>
                  </a:lnTo>
                  <a:lnTo>
                    <a:pt x="475" y="7029"/>
                  </a:lnTo>
                  <a:lnTo>
                    <a:pt x="605" y="7073"/>
                  </a:lnTo>
                  <a:lnTo>
                    <a:pt x="691" y="6986"/>
                  </a:lnTo>
                  <a:lnTo>
                    <a:pt x="907" y="6512"/>
                  </a:lnTo>
                  <a:lnTo>
                    <a:pt x="993" y="6038"/>
                  </a:lnTo>
                  <a:lnTo>
                    <a:pt x="1079" y="5563"/>
                  </a:lnTo>
                  <a:lnTo>
                    <a:pt x="1079" y="5089"/>
                  </a:lnTo>
                  <a:lnTo>
                    <a:pt x="993" y="4658"/>
                  </a:lnTo>
                  <a:lnTo>
                    <a:pt x="907" y="4226"/>
                  </a:lnTo>
                  <a:lnTo>
                    <a:pt x="691" y="3321"/>
                  </a:lnTo>
                  <a:lnTo>
                    <a:pt x="475" y="2588"/>
                  </a:lnTo>
                  <a:lnTo>
                    <a:pt x="303" y="1811"/>
                  </a:lnTo>
                  <a:lnTo>
                    <a:pt x="303" y="1423"/>
                  </a:lnTo>
                  <a:lnTo>
                    <a:pt x="303" y="1035"/>
                  </a:lnTo>
                  <a:lnTo>
                    <a:pt x="346" y="604"/>
                  </a:lnTo>
                  <a:lnTo>
                    <a:pt x="432" y="173"/>
                  </a:lnTo>
                  <a:lnTo>
                    <a:pt x="389" y="86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6" name="Google Shape;5296;p74"/>
          <p:cNvGrpSpPr/>
          <p:nvPr/>
        </p:nvGrpSpPr>
        <p:grpSpPr>
          <a:xfrm>
            <a:off x="6242282" y="2888724"/>
            <a:ext cx="1807424" cy="1756868"/>
            <a:chOff x="430025" y="1554550"/>
            <a:chExt cx="1233400" cy="1198900"/>
          </a:xfrm>
        </p:grpSpPr>
        <p:sp>
          <p:nvSpPr>
            <p:cNvPr id="5297" name="Google Shape;5297;p74"/>
            <p:cNvSpPr/>
            <p:nvPr/>
          </p:nvSpPr>
          <p:spPr>
            <a:xfrm>
              <a:off x="494700" y="1562100"/>
              <a:ext cx="874400" cy="759025"/>
            </a:xfrm>
            <a:custGeom>
              <a:avLst/>
              <a:gdLst/>
              <a:ahLst/>
              <a:cxnLst/>
              <a:rect l="l" t="t" r="r" b="b"/>
              <a:pathLst>
                <a:path w="34976" h="30361" extrusionOk="0">
                  <a:moveTo>
                    <a:pt x="18027" y="0"/>
                  </a:moveTo>
                  <a:lnTo>
                    <a:pt x="17380" y="43"/>
                  </a:lnTo>
                  <a:lnTo>
                    <a:pt x="16690" y="87"/>
                  </a:lnTo>
                  <a:lnTo>
                    <a:pt x="16044" y="173"/>
                  </a:lnTo>
                  <a:lnTo>
                    <a:pt x="15397" y="302"/>
                  </a:lnTo>
                  <a:lnTo>
                    <a:pt x="14750" y="432"/>
                  </a:lnTo>
                  <a:lnTo>
                    <a:pt x="14103" y="647"/>
                  </a:lnTo>
                  <a:lnTo>
                    <a:pt x="13499" y="863"/>
                  </a:lnTo>
                  <a:lnTo>
                    <a:pt x="12852" y="1078"/>
                  </a:lnTo>
                  <a:lnTo>
                    <a:pt x="12249" y="1337"/>
                  </a:lnTo>
                  <a:lnTo>
                    <a:pt x="11645" y="1639"/>
                  </a:lnTo>
                  <a:lnTo>
                    <a:pt x="11041" y="1941"/>
                  </a:lnTo>
                  <a:lnTo>
                    <a:pt x="10437" y="2286"/>
                  </a:lnTo>
                  <a:lnTo>
                    <a:pt x="9273" y="3062"/>
                  </a:lnTo>
                  <a:lnTo>
                    <a:pt x="8195" y="3925"/>
                  </a:lnTo>
                  <a:lnTo>
                    <a:pt x="7160" y="4830"/>
                  </a:lnTo>
                  <a:lnTo>
                    <a:pt x="6125" y="5865"/>
                  </a:lnTo>
                  <a:lnTo>
                    <a:pt x="5219" y="6900"/>
                  </a:lnTo>
                  <a:lnTo>
                    <a:pt x="4313" y="8022"/>
                  </a:lnTo>
                  <a:lnTo>
                    <a:pt x="3537" y="9229"/>
                  </a:lnTo>
                  <a:lnTo>
                    <a:pt x="2804" y="10437"/>
                  </a:lnTo>
                  <a:lnTo>
                    <a:pt x="2114" y="11730"/>
                  </a:lnTo>
                  <a:lnTo>
                    <a:pt x="1553" y="13024"/>
                  </a:lnTo>
                  <a:lnTo>
                    <a:pt x="1036" y="14318"/>
                  </a:lnTo>
                  <a:lnTo>
                    <a:pt x="648" y="15655"/>
                  </a:lnTo>
                  <a:lnTo>
                    <a:pt x="346" y="16992"/>
                  </a:lnTo>
                  <a:lnTo>
                    <a:pt x="130" y="18329"/>
                  </a:lnTo>
                  <a:lnTo>
                    <a:pt x="44" y="19019"/>
                  </a:lnTo>
                  <a:lnTo>
                    <a:pt x="1" y="19666"/>
                  </a:lnTo>
                  <a:lnTo>
                    <a:pt x="1" y="20356"/>
                  </a:lnTo>
                  <a:lnTo>
                    <a:pt x="1" y="21002"/>
                  </a:lnTo>
                  <a:lnTo>
                    <a:pt x="44" y="21649"/>
                  </a:lnTo>
                  <a:lnTo>
                    <a:pt x="87" y="22296"/>
                  </a:lnTo>
                  <a:lnTo>
                    <a:pt x="217" y="22943"/>
                  </a:lnTo>
                  <a:lnTo>
                    <a:pt x="303" y="23590"/>
                  </a:lnTo>
                  <a:lnTo>
                    <a:pt x="475" y="24194"/>
                  </a:lnTo>
                  <a:lnTo>
                    <a:pt x="648" y="24841"/>
                  </a:lnTo>
                  <a:lnTo>
                    <a:pt x="863" y="25444"/>
                  </a:lnTo>
                  <a:lnTo>
                    <a:pt x="1122" y="26005"/>
                  </a:lnTo>
                  <a:lnTo>
                    <a:pt x="1381" y="26609"/>
                  </a:lnTo>
                  <a:lnTo>
                    <a:pt x="1726" y="27169"/>
                  </a:lnTo>
                  <a:lnTo>
                    <a:pt x="2071" y="27730"/>
                  </a:lnTo>
                  <a:lnTo>
                    <a:pt x="2416" y="28247"/>
                  </a:lnTo>
                  <a:lnTo>
                    <a:pt x="2847" y="28722"/>
                  </a:lnTo>
                  <a:lnTo>
                    <a:pt x="3322" y="29110"/>
                  </a:lnTo>
                  <a:lnTo>
                    <a:pt x="3882" y="29455"/>
                  </a:lnTo>
                  <a:lnTo>
                    <a:pt x="4486" y="29757"/>
                  </a:lnTo>
                  <a:lnTo>
                    <a:pt x="5176" y="29972"/>
                  </a:lnTo>
                  <a:lnTo>
                    <a:pt x="5909" y="30145"/>
                  </a:lnTo>
                  <a:lnTo>
                    <a:pt x="6685" y="30274"/>
                  </a:lnTo>
                  <a:lnTo>
                    <a:pt x="7505" y="30361"/>
                  </a:lnTo>
                  <a:lnTo>
                    <a:pt x="9359" y="30361"/>
                  </a:lnTo>
                  <a:lnTo>
                    <a:pt x="10351" y="30317"/>
                  </a:lnTo>
                  <a:lnTo>
                    <a:pt x="11343" y="30188"/>
                  </a:lnTo>
                  <a:lnTo>
                    <a:pt x="12421" y="30059"/>
                  </a:lnTo>
                  <a:lnTo>
                    <a:pt x="13499" y="29886"/>
                  </a:lnTo>
                  <a:lnTo>
                    <a:pt x="14620" y="29671"/>
                  </a:lnTo>
                  <a:lnTo>
                    <a:pt x="15742" y="29455"/>
                  </a:lnTo>
                  <a:lnTo>
                    <a:pt x="18070" y="28894"/>
                  </a:lnTo>
                  <a:lnTo>
                    <a:pt x="20486" y="28204"/>
                  </a:lnTo>
                  <a:lnTo>
                    <a:pt x="22944" y="27471"/>
                  </a:lnTo>
                  <a:lnTo>
                    <a:pt x="25359" y="26652"/>
                  </a:lnTo>
                  <a:lnTo>
                    <a:pt x="27774" y="25789"/>
                  </a:lnTo>
                  <a:lnTo>
                    <a:pt x="30146" y="24884"/>
                  </a:lnTo>
                  <a:lnTo>
                    <a:pt x="32431" y="23978"/>
                  </a:lnTo>
                  <a:lnTo>
                    <a:pt x="34631" y="23072"/>
                  </a:lnTo>
                  <a:lnTo>
                    <a:pt x="34846" y="22124"/>
                  </a:lnTo>
                  <a:lnTo>
                    <a:pt x="34933" y="21218"/>
                  </a:lnTo>
                  <a:lnTo>
                    <a:pt x="34976" y="20399"/>
                  </a:lnTo>
                  <a:lnTo>
                    <a:pt x="34933" y="19622"/>
                  </a:lnTo>
                  <a:lnTo>
                    <a:pt x="34846" y="18932"/>
                  </a:lnTo>
                  <a:lnTo>
                    <a:pt x="34674" y="18242"/>
                  </a:lnTo>
                  <a:lnTo>
                    <a:pt x="34458" y="17639"/>
                  </a:lnTo>
                  <a:lnTo>
                    <a:pt x="34156" y="17035"/>
                  </a:lnTo>
                  <a:lnTo>
                    <a:pt x="33854" y="16474"/>
                  </a:lnTo>
                  <a:lnTo>
                    <a:pt x="33466" y="15957"/>
                  </a:lnTo>
                  <a:lnTo>
                    <a:pt x="33078" y="15482"/>
                  </a:lnTo>
                  <a:lnTo>
                    <a:pt x="32647" y="15008"/>
                  </a:lnTo>
                  <a:lnTo>
                    <a:pt x="32173" y="14534"/>
                  </a:lnTo>
                  <a:lnTo>
                    <a:pt x="31698" y="14145"/>
                  </a:lnTo>
                  <a:lnTo>
                    <a:pt x="30706" y="13326"/>
                  </a:lnTo>
                  <a:lnTo>
                    <a:pt x="29714" y="12507"/>
                  </a:lnTo>
                  <a:lnTo>
                    <a:pt x="28723" y="11730"/>
                  </a:lnTo>
                  <a:lnTo>
                    <a:pt x="28291" y="11342"/>
                  </a:lnTo>
                  <a:lnTo>
                    <a:pt x="27860" y="10911"/>
                  </a:lnTo>
                  <a:lnTo>
                    <a:pt x="27429" y="10480"/>
                  </a:lnTo>
                  <a:lnTo>
                    <a:pt x="27041" y="10049"/>
                  </a:lnTo>
                  <a:lnTo>
                    <a:pt x="26739" y="9574"/>
                  </a:lnTo>
                  <a:lnTo>
                    <a:pt x="26437" y="9100"/>
                  </a:lnTo>
                  <a:lnTo>
                    <a:pt x="26221" y="8539"/>
                  </a:lnTo>
                  <a:lnTo>
                    <a:pt x="26006" y="8022"/>
                  </a:lnTo>
                  <a:lnTo>
                    <a:pt x="25919" y="7418"/>
                  </a:lnTo>
                  <a:lnTo>
                    <a:pt x="25833" y="6771"/>
                  </a:lnTo>
                  <a:lnTo>
                    <a:pt x="25876" y="6081"/>
                  </a:lnTo>
                  <a:lnTo>
                    <a:pt x="25962" y="5348"/>
                  </a:lnTo>
                  <a:lnTo>
                    <a:pt x="26825" y="5434"/>
                  </a:lnTo>
                  <a:lnTo>
                    <a:pt x="28291" y="5434"/>
                  </a:lnTo>
                  <a:lnTo>
                    <a:pt x="28895" y="5348"/>
                  </a:lnTo>
                  <a:lnTo>
                    <a:pt x="29499" y="5262"/>
                  </a:lnTo>
                  <a:lnTo>
                    <a:pt x="29973" y="5132"/>
                  </a:lnTo>
                  <a:lnTo>
                    <a:pt x="30448" y="5003"/>
                  </a:lnTo>
                  <a:lnTo>
                    <a:pt x="30836" y="4830"/>
                  </a:lnTo>
                  <a:lnTo>
                    <a:pt x="31138" y="4615"/>
                  </a:lnTo>
                  <a:lnTo>
                    <a:pt x="31439" y="4399"/>
                  </a:lnTo>
                  <a:lnTo>
                    <a:pt x="31655" y="4140"/>
                  </a:lnTo>
                  <a:lnTo>
                    <a:pt x="31784" y="3882"/>
                  </a:lnTo>
                  <a:lnTo>
                    <a:pt x="31914" y="3623"/>
                  </a:lnTo>
                  <a:lnTo>
                    <a:pt x="31957" y="3364"/>
                  </a:lnTo>
                  <a:lnTo>
                    <a:pt x="31957" y="3105"/>
                  </a:lnTo>
                  <a:lnTo>
                    <a:pt x="31914" y="2803"/>
                  </a:lnTo>
                  <a:lnTo>
                    <a:pt x="31828" y="2545"/>
                  </a:lnTo>
                  <a:lnTo>
                    <a:pt x="31698" y="2286"/>
                  </a:lnTo>
                  <a:lnTo>
                    <a:pt x="31526" y="2027"/>
                  </a:lnTo>
                  <a:lnTo>
                    <a:pt x="31267" y="1768"/>
                  </a:lnTo>
                  <a:lnTo>
                    <a:pt x="31008" y="1510"/>
                  </a:lnTo>
                  <a:lnTo>
                    <a:pt x="30706" y="1294"/>
                  </a:lnTo>
                  <a:lnTo>
                    <a:pt x="30361" y="1078"/>
                  </a:lnTo>
                  <a:lnTo>
                    <a:pt x="29973" y="906"/>
                  </a:lnTo>
                  <a:lnTo>
                    <a:pt x="29542" y="733"/>
                  </a:lnTo>
                  <a:lnTo>
                    <a:pt x="29111" y="604"/>
                  </a:lnTo>
                  <a:lnTo>
                    <a:pt x="28636" y="475"/>
                  </a:lnTo>
                  <a:lnTo>
                    <a:pt x="28119" y="432"/>
                  </a:lnTo>
                  <a:lnTo>
                    <a:pt x="27558" y="388"/>
                  </a:lnTo>
                  <a:lnTo>
                    <a:pt x="26954" y="388"/>
                  </a:lnTo>
                  <a:lnTo>
                    <a:pt x="26351" y="432"/>
                  </a:lnTo>
                  <a:lnTo>
                    <a:pt x="25747" y="518"/>
                  </a:lnTo>
                  <a:lnTo>
                    <a:pt x="25186" y="647"/>
                  </a:lnTo>
                  <a:lnTo>
                    <a:pt x="24626" y="777"/>
                  </a:lnTo>
                  <a:lnTo>
                    <a:pt x="24065" y="949"/>
                  </a:lnTo>
                  <a:lnTo>
                    <a:pt x="23461" y="1208"/>
                  </a:lnTo>
                  <a:lnTo>
                    <a:pt x="22771" y="906"/>
                  </a:lnTo>
                  <a:lnTo>
                    <a:pt x="22081" y="647"/>
                  </a:lnTo>
                  <a:lnTo>
                    <a:pt x="21434" y="475"/>
                  </a:lnTo>
                  <a:lnTo>
                    <a:pt x="20744" y="302"/>
                  </a:lnTo>
                  <a:lnTo>
                    <a:pt x="20054" y="173"/>
                  </a:lnTo>
                  <a:lnTo>
                    <a:pt x="19364" y="87"/>
                  </a:lnTo>
                  <a:lnTo>
                    <a:pt x="18717" y="43"/>
                  </a:lnTo>
                  <a:lnTo>
                    <a:pt x="18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74"/>
            <p:cNvSpPr/>
            <p:nvPr/>
          </p:nvSpPr>
          <p:spPr>
            <a:xfrm>
              <a:off x="704950" y="1805750"/>
              <a:ext cx="473325" cy="572525"/>
            </a:xfrm>
            <a:custGeom>
              <a:avLst/>
              <a:gdLst/>
              <a:ahLst/>
              <a:cxnLst/>
              <a:rect l="l" t="t" r="r" b="b"/>
              <a:pathLst>
                <a:path w="18933" h="22901" extrusionOk="0">
                  <a:moveTo>
                    <a:pt x="14706" y="1208"/>
                  </a:moveTo>
                  <a:lnTo>
                    <a:pt x="14706" y="1208"/>
                  </a:lnTo>
                  <a:lnTo>
                    <a:pt x="14577" y="1079"/>
                  </a:lnTo>
                  <a:lnTo>
                    <a:pt x="14404" y="949"/>
                  </a:lnTo>
                  <a:lnTo>
                    <a:pt x="13973" y="691"/>
                  </a:lnTo>
                  <a:lnTo>
                    <a:pt x="13456" y="475"/>
                  </a:lnTo>
                  <a:lnTo>
                    <a:pt x="12938" y="259"/>
                  </a:lnTo>
                  <a:lnTo>
                    <a:pt x="12377" y="130"/>
                  </a:lnTo>
                  <a:lnTo>
                    <a:pt x="11860" y="44"/>
                  </a:lnTo>
                  <a:lnTo>
                    <a:pt x="11472" y="1"/>
                  </a:lnTo>
                  <a:lnTo>
                    <a:pt x="11342" y="44"/>
                  </a:lnTo>
                  <a:lnTo>
                    <a:pt x="11213" y="87"/>
                  </a:lnTo>
                  <a:lnTo>
                    <a:pt x="11213" y="87"/>
                  </a:lnTo>
                  <a:lnTo>
                    <a:pt x="11127" y="2028"/>
                  </a:lnTo>
                  <a:lnTo>
                    <a:pt x="11041" y="3235"/>
                  </a:lnTo>
                  <a:lnTo>
                    <a:pt x="10868" y="4486"/>
                  </a:lnTo>
                  <a:lnTo>
                    <a:pt x="10739" y="5133"/>
                  </a:lnTo>
                  <a:lnTo>
                    <a:pt x="10609" y="5779"/>
                  </a:lnTo>
                  <a:lnTo>
                    <a:pt x="10437" y="6426"/>
                  </a:lnTo>
                  <a:lnTo>
                    <a:pt x="10264" y="7030"/>
                  </a:lnTo>
                  <a:lnTo>
                    <a:pt x="10006" y="7591"/>
                  </a:lnTo>
                  <a:lnTo>
                    <a:pt x="9747" y="8151"/>
                  </a:lnTo>
                  <a:lnTo>
                    <a:pt x="9445" y="8669"/>
                  </a:lnTo>
                  <a:lnTo>
                    <a:pt x="9100" y="9100"/>
                  </a:lnTo>
                  <a:lnTo>
                    <a:pt x="9100" y="9100"/>
                  </a:lnTo>
                  <a:lnTo>
                    <a:pt x="8755" y="9359"/>
                  </a:lnTo>
                  <a:lnTo>
                    <a:pt x="8367" y="9575"/>
                  </a:lnTo>
                  <a:lnTo>
                    <a:pt x="7892" y="9747"/>
                  </a:lnTo>
                  <a:lnTo>
                    <a:pt x="7375" y="9920"/>
                  </a:lnTo>
                  <a:lnTo>
                    <a:pt x="6210" y="10265"/>
                  </a:lnTo>
                  <a:lnTo>
                    <a:pt x="4960" y="10566"/>
                  </a:lnTo>
                  <a:lnTo>
                    <a:pt x="3623" y="10955"/>
                  </a:lnTo>
                  <a:lnTo>
                    <a:pt x="2976" y="11213"/>
                  </a:lnTo>
                  <a:lnTo>
                    <a:pt x="2329" y="11515"/>
                  </a:lnTo>
                  <a:lnTo>
                    <a:pt x="1725" y="11817"/>
                  </a:lnTo>
                  <a:lnTo>
                    <a:pt x="1122" y="12205"/>
                  </a:lnTo>
                  <a:lnTo>
                    <a:pt x="561" y="12636"/>
                  </a:lnTo>
                  <a:lnTo>
                    <a:pt x="0" y="13111"/>
                  </a:lnTo>
                  <a:lnTo>
                    <a:pt x="0" y="13111"/>
                  </a:lnTo>
                  <a:lnTo>
                    <a:pt x="130" y="13973"/>
                  </a:lnTo>
                  <a:lnTo>
                    <a:pt x="259" y="14793"/>
                  </a:lnTo>
                  <a:lnTo>
                    <a:pt x="432" y="15569"/>
                  </a:lnTo>
                  <a:lnTo>
                    <a:pt x="604" y="16259"/>
                  </a:lnTo>
                  <a:lnTo>
                    <a:pt x="777" y="16949"/>
                  </a:lnTo>
                  <a:lnTo>
                    <a:pt x="992" y="17596"/>
                  </a:lnTo>
                  <a:lnTo>
                    <a:pt x="1208" y="18200"/>
                  </a:lnTo>
                  <a:lnTo>
                    <a:pt x="1424" y="18760"/>
                  </a:lnTo>
                  <a:lnTo>
                    <a:pt x="1682" y="19278"/>
                  </a:lnTo>
                  <a:lnTo>
                    <a:pt x="1941" y="19752"/>
                  </a:lnTo>
                  <a:lnTo>
                    <a:pt x="2243" y="20183"/>
                  </a:lnTo>
                  <a:lnTo>
                    <a:pt x="2502" y="20615"/>
                  </a:lnTo>
                  <a:lnTo>
                    <a:pt x="2804" y="20960"/>
                  </a:lnTo>
                  <a:lnTo>
                    <a:pt x="3149" y="21305"/>
                  </a:lnTo>
                  <a:lnTo>
                    <a:pt x="3450" y="21606"/>
                  </a:lnTo>
                  <a:lnTo>
                    <a:pt x="3795" y="21865"/>
                  </a:lnTo>
                  <a:lnTo>
                    <a:pt x="4140" y="22124"/>
                  </a:lnTo>
                  <a:lnTo>
                    <a:pt x="4485" y="22297"/>
                  </a:lnTo>
                  <a:lnTo>
                    <a:pt x="4874" y="22469"/>
                  </a:lnTo>
                  <a:lnTo>
                    <a:pt x="5219" y="22598"/>
                  </a:lnTo>
                  <a:lnTo>
                    <a:pt x="5607" y="22728"/>
                  </a:lnTo>
                  <a:lnTo>
                    <a:pt x="5995" y="22814"/>
                  </a:lnTo>
                  <a:lnTo>
                    <a:pt x="6383" y="22857"/>
                  </a:lnTo>
                  <a:lnTo>
                    <a:pt x="6771" y="22900"/>
                  </a:lnTo>
                  <a:lnTo>
                    <a:pt x="7159" y="22900"/>
                  </a:lnTo>
                  <a:lnTo>
                    <a:pt x="7590" y="22857"/>
                  </a:lnTo>
                  <a:lnTo>
                    <a:pt x="8410" y="22728"/>
                  </a:lnTo>
                  <a:lnTo>
                    <a:pt x="9229" y="22512"/>
                  </a:lnTo>
                  <a:lnTo>
                    <a:pt x="10049" y="22167"/>
                  </a:lnTo>
                  <a:lnTo>
                    <a:pt x="10825" y="21779"/>
                  </a:lnTo>
                  <a:lnTo>
                    <a:pt x="11644" y="21305"/>
                  </a:lnTo>
                  <a:lnTo>
                    <a:pt x="12421" y="20744"/>
                  </a:lnTo>
                  <a:lnTo>
                    <a:pt x="13197" y="20140"/>
                  </a:lnTo>
                  <a:lnTo>
                    <a:pt x="13973" y="19493"/>
                  </a:lnTo>
                  <a:lnTo>
                    <a:pt x="14663" y="18760"/>
                  </a:lnTo>
                  <a:lnTo>
                    <a:pt x="15353" y="17984"/>
                  </a:lnTo>
                  <a:lnTo>
                    <a:pt x="16000" y="17165"/>
                  </a:lnTo>
                  <a:lnTo>
                    <a:pt x="16561" y="16345"/>
                  </a:lnTo>
                  <a:lnTo>
                    <a:pt x="17121" y="15440"/>
                  </a:lnTo>
                  <a:lnTo>
                    <a:pt x="17596" y="14577"/>
                  </a:lnTo>
                  <a:lnTo>
                    <a:pt x="17984" y="13628"/>
                  </a:lnTo>
                  <a:lnTo>
                    <a:pt x="18329" y="12723"/>
                  </a:lnTo>
                  <a:lnTo>
                    <a:pt x="18631" y="11817"/>
                  </a:lnTo>
                  <a:lnTo>
                    <a:pt x="18803" y="10868"/>
                  </a:lnTo>
                  <a:lnTo>
                    <a:pt x="18932" y="9963"/>
                  </a:lnTo>
                  <a:lnTo>
                    <a:pt x="18932" y="9963"/>
                  </a:lnTo>
                  <a:lnTo>
                    <a:pt x="18458" y="9790"/>
                  </a:lnTo>
                  <a:lnTo>
                    <a:pt x="17984" y="9575"/>
                  </a:lnTo>
                  <a:lnTo>
                    <a:pt x="17596" y="9359"/>
                  </a:lnTo>
                  <a:lnTo>
                    <a:pt x="17207" y="9143"/>
                  </a:lnTo>
                  <a:lnTo>
                    <a:pt x="16862" y="8885"/>
                  </a:lnTo>
                  <a:lnTo>
                    <a:pt x="16561" y="8626"/>
                  </a:lnTo>
                  <a:lnTo>
                    <a:pt x="16259" y="8324"/>
                  </a:lnTo>
                  <a:lnTo>
                    <a:pt x="16000" y="8022"/>
                  </a:lnTo>
                  <a:lnTo>
                    <a:pt x="15741" y="7720"/>
                  </a:lnTo>
                  <a:lnTo>
                    <a:pt x="15569" y="7375"/>
                  </a:lnTo>
                  <a:lnTo>
                    <a:pt x="15224" y="6685"/>
                  </a:lnTo>
                  <a:lnTo>
                    <a:pt x="14965" y="5995"/>
                  </a:lnTo>
                  <a:lnTo>
                    <a:pt x="14749" y="5305"/>
                  </a:lnTo>
                  <a:lnTo>
                    <a:pt x="14620" y="4615"/>
                  </a:lnTo>
                  <a:lnTo>
                    <a:pt x="14577" y="3925"/>
                  </a:lnTo>
                  <a:lnTo>
                    <a:pt x="14534" y="3321"/>
                  </a:lnTo>
                  <a:lnTo>
                    <a:pt x="14534" y="2718"/>
                  </a:lnTo>
                  <a:lnTo>
                    <a:pt x="14620" y="1769"/>
                  </a:lnTo>
                  <a:lnTo>
                    <a:pt x="14706" y="1208"/>
                  </a:lnTo>
                  <a:lnTo>
                    <a:pt x="14706" y="1208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74"/>
            <p:cNvSpPr/>
            <p:nvPr/>
          </p:nvSpPr>
          <p:spPr>
            <a:xfrm>
              <a:off x="980950" y="1805750"/>
              <a:ext cx="91675" cy="103525"/>
            </a:xfrm>
            <a:custGeom>
              <a:avLst/>
              <a:gdLst/>
              <a:ahLst/>
              <a:cxnLst/>
              <a:rect l="l" t="t" r="r" b="b"/>
              <a:pathLst>
                <a:path w="3667" h="4141" extrusionOk="0">
                  <a:moveTo>
                    <a:pt x="3666" y="1208"/>
                  </a:moveTo>
                  <a:lnTo>
                    <a:pt x="3666" y="1208"/>
                  </a:lnTo>
                  <a:lnTo>
                    <a:pt x="3537" y="1079"/>
                  </a:lnTo>
                  <a:lnTo>
                    <a:pt x="3364" y="949"/>
                  </a:lnTo>
                  <a:lnTo>
                    <a:pt x="2933" y="691"/>
                  </a:lnTo>
                  <a:lnTo>
                    <a:pt x="2416" y="475"/>
                  </a:lnTo>
                  <a:lnTo>
                    <a:pt x="1898" y="259"/>
                  </a:lnTo>
                  <a:lnTo>
                    <a:pt x="1337" y="130"/>
                  </a:lnTo>
                  <a:lnTo>
                    <a:pt x="820" y="44"/>
                  </a:lnTo>
                  <a:lnTo>
                    <a:pt x="432" y="1"/>
                  </a:lnTo>
                  <a:lnTo>
                    <a:pt x="302" y="44"/>
                  </a:lnTo>
                  <a:lnTo>
                    <a:pt x="173" y="87"/>
                  </a:lnTo>
                  <a:lnTo>
                    <a:pt x="173" y="87"/>
                  </a:lnTo>
                  <a:lnTo>
                    <a:pt x="130" y="1424"/>
                  </a:lnTo>
                  <a:lnTo>
                    <a:pt x="1" y="3149"/>
                  </a:lnTo>
                  <a:lnTo>
                    <a:pt x="1" y="3149"/>
                  </a:lnTo>
                  <a:lnTo>
                    <a:pt x="820" y="3494"/>
                  </a:lnTo>
                  <a:lnTo>
                    <a:pt x="1682" y="3753"/>
                  </a:lnTo>
                  <a:lnTo>
                    <a:pt x="2588" y="3968"/>
                  </a:lnTo>
                  <a:lnTo>
                    <a:pt x="3537" y="4141"/>
                  </a:lnTo>
                  <a:lnTo>
                    <a:pt x="3537" y="4141"/>
                  </a:lnTo>
                  <a:lnTo>
                    <a:pt x="3494" y="3149"/>
                  </a:lnTo>
                  <a:lnTo>
                    <a:pt x="3537" y="2286"/>
                  </a:lnTo>
                  <a:lnTo>
                    <a:pt x="3580" y="1639"/>
                  </a:lnTo>
                  <a:lnTo>
                    <a:pt x="3666" y="1208"/>
                  </a:lnTo>
                  <a:lnTo>
                    <a:pt x="3666" y="1208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74"/>
            <p:cNvSpPr/>
            <p:nvPr/>
          </p:nvSpPr>
          <p:spPr>
            <a:xfrm>
              <a:off x="704950" y="2060200"/>
              <a:ext cx="160675" cy="157425"/>
            </a:xfrm>
            <a:custGeom>
              <a:avLst/>
              <a:gdLst/>
              <a:ahLst/>
              <a:cxnLst/>
              <a:rect l="l" t="t" r="r" b="b"/>
              <a:pathLst>
                <a:path w="6427" h="6297" extrusionOk="0">
                  <a:moveTo>
                    <a:pt x="6426" y="0"/>
                  </a:moveTo>
                  <a:lnTo>
                    <a:pt x="6426" y="0"/>
                  </a:lnTo>
                  <a:lnTo>
                    <a:pt x="4787" y="432"/>
                  </a:lnTo>
                  <a:lnTo>
                    <a:pt x="3925" y="690"/>
                  </a:lnTo>
                  <a:lnTo>
                    <a:pt x="3062" y="992"/>
                  </a:lnTo>
                  <a:lnTo>
                    <a:pt x="2243" y="1337"/>
                  </a:lnTo>
                  <a:lnTo>
                    <a:pt x="1467" y="1812"/>
                  </a:lnTo>
                  <a:lnTo>
                    <a:pt x="1079" y="2027"/>
                  </a:lnTo>
                  <a:lnTo>
                    <a:pt x="690" y="2329"/>
                  </a:lnTo>
                  <a:lnTo>
                    <a:pt x="345" y="2631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130" y="3882"/>
                  </a:lnTo>
                  <a:lnTo>
                    <a:pt x="302" y="4701"/>
                  </a:lnTo>
                  <a:lnTo>
                    <a:pt x="432" y="5520"/>
                  </a:lnTo>
                  <a:lnTo>
                    <a:pt x="647" y="6297"/>
                  </a:lnTo>
                  <a:lnTo>
                    <a:pt x="647" y="6297"/>
                  </a:lnTo>
                  <a:lnTo>
                    <a:pt x="1251" y="6124"/>
                  </a:lnTo>
                  <a:lnTo>
                    <a:pt x="1812" y="5952"/>
                  </a:lnTo>
                  <a:lnTo>
                    <a:pt x="2372" y="5736"/>
                  </a:lnTo>
                  <a:lnTo>
                    <a:pt x="2890" y="5434"/>
                  </a:lnTo>
                  <a:lnTo>
                    <a:pt x="3407" y="5132"/>
                  </a:lnTo>
                  <a:lnTo>
                    <a:pt x="3882" y="4787"/>
                  </a:lnTo>
                  <a:lnTo>
                    <a:pt x="4313" y="4442"/>
                  </a:lnTo>
                  <a:lnTo>
                    <a:pt x="4701" y="4054"/>
                  </a:lnTo>
                  <a:lnTo>
                    <a:pt x="5089" y="3623"/>
                  </a:lnTo>
                  <a:lnTo>
                    <a:pt x="5391" y="3148"/>
                  </a:lnTo>
                  <a:lnTo>
                    <a:pt x="5693" y="2674"/>
                  </a:lnTo>
                  <a:lnTo>
                    <a:pt x="5909" y="2200"/>
                  </a:lnTo>
                  <a:lnTo>
                    <a:pt x="6124" y="1682"/>
                  </a:lnTo>
                  <a:lnTo>
                    <a:pt x="6254" y="1122"/>
                  </a:lnTo>
                  <a:lnTo>
                    <a:pt x="6340" y="604"/>
                  </a:lnTo>
                  <a:lnTo>
                    <a:pt x="6426" y="0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74"/>
            <p:cNvSpPr/>
            <p:nvPr/>
          </p:nvSpPr>
          <p:spPr>
            <a:xfrm>
              <a:off x="1130800" y="1705500"/>
              <a:ext cx="75500" cy="124000"/>
            </a:xfrm>
            <a:custGeom>
              <a:avLst/>
              <a:gdLst/>
              <a:ahLst/>
              <a:cxnLst/>
              <a:rect l="l" t="t" r="r" b="b"/>
              <a:pathLst>
                <a:path w="3020" h="4960" extrusionOk="0">
                  <a:moveTo>
                    <a:pt x="734" y="86"/>
                  </a:moveTo>
                  <a:lnTo>
                    <a:pt x="734" y="86"/>
                  </a:lnTo>
                  <a:lnTo>
                    <a:pt x="562" y="129"/>
                  </a:lnTo>
                  <a:lnTo>
                    <a:pt x="432" y="302"/>
                  </a:lnTo>
                  <a:lnTo>
                    <a:pt x="303" y="518"/>
                  </a:lnTo>
                  <a:lnTo>
                    <a:pt x="217" y="819"/>
                  </a:lnTo>
                  <a:lnTo>
                    <a:pt x="130" y="1121"/>
                  </a:lnTo>
                  <a:lnTo>
                    <a:pt x="44" y="1509"/>
                  </a:lnTo>
                  <a:lnTo>
                    <a:pt x="1" y="2329"/>
                  </a:lnTo>
                  <a:lnTo>
                    <a:pt x="44" y="3191"/>
                  </a:lnTo>
                  <a:lnTo>
                    <a:pt x="87" y="3579"/>
                  </a:lnTo>
                  <a:lnTo>
                    <a:pt x="130" y="3968"/>
                  </a:lnTo>
                  <a:lnTo>
                    <a:pt x="217" y="4313"/>
                  </a:lnTo>
                  <a:lnTo>
                    <a:pt x="346" y="4571"/>
                  </a:lnTo>
                  <a:lnTo>
                    <a:pt x="475" y="4787"/>
                  </a:lnTo>
                  <a:lnTo>
                    <a:pt x="648" y="4959"/>
                  </a:lnTo>
                  <a:lnTo>
                    <a:pt x="648" y="4959"/>
                  </a:lnTo>
                  <a:lnTo>
                    <a:pt x="993" y="4916"/>
                  </a:lnTo>
                  <a:lnTo>
                    <a:pt x="1295" y="4873"/>
                  </a:lnTo>
                  <a:lnTo>
                    <a:pt x="1553" y="4787"/>
                  </a:lnTo>
                  <a:lnTo>
                    <a:pt x="1812" y="4701"/>
                  </a:lnTo>
                  <a:lnTo>
                    <a:pt x="2028" y="4571"/>
                  </a:lnTo>
                  <a:lnTo>
                    <a:pt x="2200" y="4399"/>
                  </a:lnTo>
                  <a:lnTo>
                    <a:pt x="2373" y="4226"/>
                  </a:lnTo>
                  <a:lnTo>
                    <a:pt x="2545" y="4054"/>
                  </a:lnTo>
                  <a:lnTo>
                    <a:pt x="2804" y="3623"/>
                  </a:lnTo>
                  <a:lnTo>
                    <a:pt x="2934" y="3148"/>
                  </a:lnTo>
                  <a:lnTo>
                    <a:pt x="3020" y="2674"/>
                  </a:lnTo>
                  <a:lnTo>
                    <a:pt x="3020" y="2156"/>
                  </a:lnTo>
                  <a:lnTo>
                    <a:pt x="2934" y="1682"/>
                  </a:lnTo>
                  <a:lnTo>
                    <a:pt x="2804" y="1208"/>
                  </a:lnTo>
                  <a:lnTo>
                    <a:pt x="2589" y="819"/>
                  </a:lnTo>
                  <a:lnTo>
                    <a:pt x="2287" y="474"/>
                  </a:lnTo>
                  <a:lnTo>
                    <a:pt x="2157" y="302"/>
                  </a:lnTo>
                  <a:lnTo>
                    <a:pt x="1985" y="216"/>
                  </a:lnTo>
                  <a:lnTo>
                    <a:pt x="1812" y="86"/>
                  </a:lnTo>
                  <a:lnTo>
                    <a:pt x="1597" y="43"/>
                  </a:lnTo>
                  <a:lnTo>
                    <a:pt x="1424" y="0"/>
                  </a:lnTo>
                  <a:lnTo>
                    <a:pt x="1208" y="0"/>
                  </a:lnTo>
                  <a:lnTo>
                    <a:pt x="950" y="0"/>
                  </a:lnTo>
                  <a:lnTo>
                    <a:pt x="734" y="86"/>
                  </a:lnTo>
                  <a:lnTo>
                    <a:pt x="734" y="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74"/>
            <p:cNvSpPr/>
            <p:nvPr/>
          </p:nvSpPr>
          <p:spPr>
            <a:xfrm>
              <a:off x="928125" y="1654825"/>
              <a:ext cx="232900" cy="226425"/>
            </a:xfrm>
            <a:custGeom>
              <a:avLst/>
              <a:gdLst/>
              <a:ahLst/>
              <a:cxnLst/>
              <a:rect l="l" t="t" r="r" b="b"/>
              <a:pathLst>
                <a:path w="9316" h="9057" extrusionOk="0">
                  <a:moveTo>
                    <a:pt x="2286" y="6124"/>
                  </a:moveTo>
                  <a:lnTo>
                    <a:pt x="2286" y="6124"/>
                  </a:lnTo>
                  <a:lnTo>
                    <a:pt x="2070" y="6253"/>
                  </a:lnTo>
                  <a:lnTo>
                    <a:pt x="1855" y="6296"/>
                  </a:lnTo>
                  <a:lnTo>
                    <a:pt x="1639" y="6340"/>
                  </a:lnTo>
                  <a:lnTo>
                    <a:pt x="1424" y="6383"/>
                  </a:lnTo>
                  <a:lnTo>
                    <a:pt x="1208" y="6340"/>
                  </a:lnTo>
                  <a:lnTo>
                    <a:pt x="1035" y="6296"/>
                  </a:lnTo>
                  <a:lnTo>
                    <a:pt x="733" y="6167"/>
                  </a:lnTo>
                  <a:lnTo>
                    <a:pt x="475" y="5908"/>
                  </a:lnTo>
                  <a:lnTo>
                    <a:pt x="259" y="5606"/>
                  </a:lnTo>
                  <a:lnTo>
                    <a:pt x="87" y="5305"/>
                  </a:lnTo>
                  <a:lnTo>
                    <a:pt x="0" y="4960"/>
                  </a:lnTo>
                  <a:lnTo>
                    <a:pt x="0" y="4615"/>
                  </a:lnTo>
                  <a:lnTo>
                    <a:pt x="43" y="4270"/>
                  </a:lnTo>
                  <a:lnTo>
                    <a:pt x="173" y="4011"/>
                  </a:lnTo>
                  <a:lnTo>
                    <a:pt x="259" y="3881"/>
                  </a:lnTo>
                  <a:lnTo>
                    <a:pt x="388" y="3752"/>
                  </a:lnTo>
                  <a:lnTo>
                    <a:pt x="518" y="3666"/>
                  </a:lnTo>
                  <a:lnTo>
                    <a:pt x="690" y="3623"/>
                  </a:lnTo>
                  <a:lnTo>
                    <a:pt x="863" y="3580"/>
                  </a:lnTo>
                  <a:lnTo>
                    <a:pt x="1035" y="3536"/>
                  </a:lnTo>
                  <a:lnTo>
                    <a:pt x="1294" y="3580"/>
                  </a:lnTo>
                  <a:lnTo>
                    <a:pt x="1510" y="3580"/>
                  </a:lnTo>
                  <a:lnTo>
                    <a:pt x="1769" y="3666"/>
                  </a:lnTo>
                  <a:lnTo>
                    <a:pt x="2070" y="3795"/>
                  </a:lnTo>
                  <a:lnTo>
                    <a:pt x="2070" y="3795"/>
                  </a:lnTo>
                  <a:lnTo>
                    <a:pt x="2415" y="3364"/>
                  </a:lnTo>
                  <a:lnTo>
                    <a:pt x="2804" y="2976"/>
                  </a:lnTo>
                  <a:lnTo>
                    <a:pt x="3192" y="2631"/>
                  </a:lnTo>
                  <a:lnTo>
                    <a:pt x="3537" y="2286"/>
                  </a:lnTo>
                  <a:lnTo>
                    <a:pt x="3882" y="1855"/>
                  </a:lnTo>
                  <a:lnTo>
                    <a:pt x="4054" y="1639"/>
                  </a:lnTo>
                  <a:lnTo>
                    <a:pt x="4184" y="1380"/>
                  </a:lnTo>
                  <a:lnTo>
                    <a:pt x="4313" y="1078"/>
                  </a:lnTo>
                  <a:lnTo>
                    <a:pt x="4399" y="776"/>
                  </a:lnTo>
                  <a:lnTo>
                    <a:pt x="4485" y="388"/>
                  </a:lnTo>
                  <a:lnTo>
                    <a:pt x="4529" y="0"/>
                  </a:lnTo>
                  <a:lnTo>
                    <a:pt x="4529" y="0"/>
                  </a:lnTo>
                  <a:lnTo>
                    <a:pt x="5391" y="474"/>
                  </a:lnTo>
                  <a:lnTo>
                    <a:pt x="6297" y="949"/>
                  </a:lnTo>
                  <a:lnTo>
                    <a:pt x="6814" y="1164"/>
                  </a:lnTo>
                  <a:lnTo>
                    <a:pt x="7375" y="1380"/>
                  </a:lnTo>
                  <a:lnTo>
                    <a:pt x="7979" y="1509"/>
                  </a:lnTo>
                  <a:lnTo>
                    <a:pt x="8625" y="1639"/>
                  </a:lnTo>
                  <a:lnTo>
                    <a:pt x="8625" y="1639"/>
                  </a:lnTo>
                  <a:lnTo>
                    <a:pt x="8884" y="2243"/>
                  </a:lnTo>
                  <a:lnTo>
                    <a:pt x="9100" y="2846"/>
                  </a:lnTo>
                  <a:lnTo>
                    <a:pt x="9229" y="3450"/>
                  </a:lnTo>
                  <a:lnTo>
                    <a:pt x="9315" y="4054"/>
                  </a:lnTo>
                  <a:lnTo>
                    <a:pt x="9315" y="4615"/>
                  </a:lnTo>
                  <a:lnTo>
                    <a:pt x="9272" y="5175"/>
                  </a:lnTo>
                  <a:lnTo>
                    <a:pt x="9186" y="5736"/>
                  </a:lnTo>
                  <a:lnTo>
                    <a:pt x="9057" y="6253"/>
                  </a:lnTo>
                  <a:lnTo>
                    <a:pt x="8884" y="6728"/>
                  </a:lnTo>
                  <a:lnTo>
                    <a:pt x="8669" y="7202"/>
                  </a:lnTo>
                  <a:lnTo>
                    <a:pt x="8410" y="7590"/>
                  </a:lnTo>
                  <a:lnTo>
                    <a:pt x="8108" y="7978"/>
                  </a:lnTo>
                  <a:lnTo>
                    <a:pt x="7806" y="8323"/>
                  </a:lnTo>
                  <a:lnTo>
                    <a:pt x="7461" y="8582"/>
                  </a:lnTo>
                  <a:lnTo>
                    <a:pt x="7116" y="8798"/>
                  </a:lnTo>
                  <a:lnTo>
                    <a:pt x="6728" y="8970"/>
                  </a:lnTo>
                  <a:lnTo>
                    <a:pt x="6728" y="8970"/>
                  </a:lnTo>
                  <a:lnTo>
                    <a:pt x="6469" y="9056"/>
                  </a:lnTo>
                  <a:lnTo>
                    <a:pt x="6210" y="9056"/>
                  </a:lnTo>
                  <a:lnTo>
                    <a:pt x="5952" y="9056"/>
                  </a:lnTo>
                  <a:lnTo>
                    <a:pt x="5693" y="9013"/>
                  </a:lnTo>
                  <a:lnTo>
                    <a:pt x="5391" y="8927"/>
                  </a:lnTo>
                  <a:lnTo>
                    <a:pt x="5132" y="8841"/>
                  </a:lnTo>
                  <a:lnTo>
                    <a:pt x="4874" y="8711"/>
                  </a:lnTo>
                  <a:lnTo>
                    <a:pt x="4572" y="8539"/>
                  </a:lnTo>
                  <a:lnTo>
                    <a:pt x="4011" y="8108"/>
                  </a:lnTo>
                  <a:lnTo>
                    <a:pt x="3450" y="7547"/>
                  </a:lnTo>
                  <a:lnTo>
                    <a:pt x="2890" y="6900"/>
                  </a:lnTo>
                  <a:lnTo>
                    <a:pt x="2286" y="6124"/>
                  </a:lnTo>
                  <a:lnTo>
                    <a:pt x="2286" y="6124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74"/>
            <p:cNvSpPr/>
            <p:nvPr/>
          </p:nvSpPr>
          <p:spPr>
            <a:xfrm>
              <a:off x="1084450" y="1787425"/>
              <a:ext cx="17275" cy="21600"/>
            </a:xfrm>
            <a:custGeom>
              <a:avLst/>
              <a:gdLst/>
              <a:ahLst/>
              <a:cxnLst/>
              <a:rect l="l" t="t" r="r" b="b"/>
              <a:pathLst>
                <a:path w="691" h="864" extrusionOk="0">
                  <a:moveTo>
                    <a:pt x="259" y="1"/>
                  </a:moveTo>
                  <a:lnTo>
                    <a:pt x="173" y="44"/>
                  </a:lnTo>
                  <a:lnTo>
                    <a:pt x="130" y="130"/>
                  </a:lnTo>
                  <a:lnTo>
                    <a:pt x="173" y="216"/>
                  </a:lnTo>
                  <a:lnTo>
                    <a:pt x="259" y="259"/>
                  </a:lnTo>
                  <a:lnTo>
                    <a:pt x="346" y="302"/>
                  </a:lnTo>
                  <a:lnTo>
                    <a:pt x="432" y="346"/>
                  </a:lnTo>
                  <a:lnTo>
                    <a:pt x="432" y="432"/>
                  </a:lnTo>
                  <a:lnTo>
                    <a:pt x="346" y="561"/>
                  </a:lnTo>
                  <a:lnTo>
                    <a:pt x="259" y="604"/>
                  </a:lnTo>
                  <a:lnTo>
                    <a:pt x="87" y="604"/>
                  </a:lnTo>
                  <a:lnTo>
                    <a:pt x="1" y="647"/>
                  </a:lnTo>
                  <a:lnTo>
                    <a:pt x="1" y="777"/>
                  </a:lnTo>
                  <a:lnTo>
                    <a:pt x="44" y="820"/>
                  </a:lnTo>
                  <a:lnTo>
                    <a:pt x="173" y="863"/>
                  </a:lnTo>
                  <a:lnTo>
                    <a:pt x="302" y="863"/>
                  </a:lnTo>
                  <a:lnTo>
                    <a:pt x="432" y="820"/>
                  </a:lnTo>
                  <a:lnTo>
                    <a:pt x="518" y="777"/>
                  </a:lnTo>
                  <a:lnTo>
                    <a:pt x="604" y="647"/>
                  </a:lnTo>
                  <a:lnTo>
                    <a:pt x="647" y="518"/>
                  </a:lnTo>
                  <a:lnTo>
                    <a:pt x="691" y="389"/>
                  </a:lnTo>
                  <a:lnTo>
                    <a:pt x="647" y="259"/>
                  </a:lnTo>
                  <a:lnTo>
                    <a:pt x="604" y="173"/>
                  </a:lnTo>
                  <a:lnTo>
                    <a:pt x="518" y="87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74"/>
            <p:cNvSpPr/>
            <p:nvPr/>
          </p:nvSpPr>
          <p:spPr>
            <a:xfrm>
              <a:off x="982025" y="1804675"/>
              <a:ext cx="65800" cy="67950"/>
            </a:xfrm>
            <a:custGeom>
              <a:avLst/>
              <a:gdLst/>
              <a:ahLst/>
              <a:cxnLst/>
              <a:rect l="l" t="t" r="r" b="b"/>
              <a:pathLst>
                <a:path w="2632" h="2718" extrusionOk="0">
                  <a:moveTo>
                    <a:pt x="173" y="1"/>
                  </a:moveTo>
                  <a:lnTo>
                    <a:pt x="87" y="44"/>
                  </a:lnTo>
                  <a:lnTo>
                    <a:pt x="1" y="130"/>
                  </a:lnTo>
                  <a:lnTo>
                    <a:pt x="44" y="216"/>
                  </a:lnTo>
                  <a:lnTo>
                    <a:pt x="475" y="863"/>
                  </a:lnTo>
                  <a:lnTo>
                    <a:pt x="1036" y="1510"/>
                  </a:lnTo>
                  <a:lnTo>
                    <a:pt x="1338" y="1812"/>
                  </a:lnTo>
                  <a:lnTo>
                    <a:pt x="1683" y="2157"/>
                  </a:lnTo>
                  <a:lnTo>
                    <a:pt x="2071" y="2416"/>
                  </a:lnTo>
                  <a:lnTo>
                    <a:pt x="2459" y="2717"/>
                  </a:lnTo>
                  <a:lnTo>
                    <a:pt x="2545" y="2717"/>
                  </a:lnTo>
                  <a:lnTo>
                    <a:pt x="2631" y="2674"/>
                  </a:lnTo>
                  <a:lnTo>
                    <a:pt x="2631" y="2545"/>
                  </a:lnTo>
                  <a:lnTo>
                    <a:pt x="2588" y="2459"/>
                  </a:lnTo>
                  <a:lnTo>
                    <a:pt x="2200" y="2200"/>
                  </a:lnTo>
                  <a:lnTo>
                    <a:pt x="1855" y="1941"/>
                  </a:lnTo>
                  <a:lnTo>
                    <a:pt x="1510" y="1639"/>
                  </a:lnTo>
                  <a:lnTo>
                    <a:pt x="1208" y="1337"/>
                  </a:lnTo>
                  <a:lnTo>
                    <a:pt x="691" y="69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74"/>
            <p:cNvSpPr/>
            <p:nvPr/>
          </p:nvSpPr>
          <p:spPr>
            <a:xfrm>
              <a:off x="1098475" y="1717350"/>
              <a:ext cx="49600" cy="10800"/>
            </a:xfrm>
            <a:custGeom>
              <a:avLst/>
              <a:gdLst/>
              <a:ahLst/>
              <a:cxnLst/>
              <a:rect l="l" t="t" r="r" b="b"/>
              <a:pathLst>
                <a:path w="1984" h="432" extrusionOk="0">
                  <a:moveTo>
                    <a:pt x="259" y="0"/>
                  </a:moveTo>
                  <a:lnTo>
                    <a:pt x="86" y="44"/>
                  </a:lnTo>
                  <a:lnTo>
                    <a:pt x="0" y="130"/>
                  </a:lnTo>
                  <a:lnTo>
                    <a:pt x="0" y="216"/>
                  </a:lnTo>
                  <a:lnTo>
                    <a:pt x="86" y="302"/>
                  </a:lnTo>
                  <a:lnTo>
                    <a:pt x="173" y="302"/>
                  </a:lnTo>
                  <a:lnTo>
                    <a:pt x="518" y="259"/>
                  </a:lnTo>
                  <a:lnTo>
                    <a:pt x="992" y="259"/>
                  </a:lnTo>
                  <a:lnTo>
                    <a:pt x="1466" y="302"/>
                  </a:lnTo>
                  <a:lnTo>
                    <a:pt x="1768" y="432"/>
                  </a:lnTo>
                  <a:lnTo>
                    <a:pt x="1855" y="432"/>
                  </a:lnTo>
                  <a:lnTo>
                    <a:pt x="1941" y="389"/>
                  </a:lnTo>
                  <a:lnTo>
                    <a:pt x="1984" y="259"/>
                  </a:lnTo>
                  <a:lnTo>
                    <a:pt x="1898" y="173"/>
                  </a:lnTo>
                  <a:lnTo>
                    <a:pt x="1768" y="130"/>
                  </a:lnTo>
                  <a:lnTo>
                    <a:pt x="1553" y="87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74"/>
            <p:cNvSpPr/>
            <p:nvPr/>
          </p:nvSpPr>
          <p:spPr>
            <a:xfrm>
              <a:off x="1014375" y="1722750"/>
              <a:ext cx="49625" cy="20500"/>
            </a:xfrm>
            <a:custGeom>
              <a:avLst/>
              <a:gdLst/>
              <a:ahLst/>
              <a:cxnLst/>
              <a:rect l="l" t="t" r="r" b="b"/>
              <a:pathLst>
                <a:path w="1985" h="820" extrusionOk="0">
                  <a:moveTo>
                    <a:pt x="1855" y="0"/>
                  </a:moveTo>
                  <a:lnTo>
                    <a:pt x="1380" y="43"/>
                  </a:lnTo>
                  <a:lnTo>
                    <a:pt x="949" y="129"/>
                  </a:lnTo>
                  <a:lnTo>
                    <a:pt x="518" y="345"/>
                  </a:lnTo>
                  <a:lnTo>
                    <a:pt x="87" y="561"/>
                  </a:lnTo>
                  <a:lnTo>
                    <a:pt x="0" y="647"/>
                  </a:lnTo>
                  <a:lnTo>
                    <a:pt x="44" y="733"/>
                  </a:lnTo>
                  <a:lnTo>
                    <a:pt x="87" y="819"/>
                  </a:lnTo>
                  <a:lnTo>
                    <a:pt x="216" y="776"/>
                  </a:lnTo>
                  <a:lnTo>
                    <a:pt x="604" y="561"/>
                  </a:lnTo>
                  <a:lnTo>
                    <a:pt x="1035" y="388"/>
                  </a:lnTo>
                  <a:lnTo>
                    <a:pt x="1424" y="302"/>
                  </a:lnTo>
                  <a:lnTo>
                    <a:pt x="1855" y="259"/>
                  </a:lnTo>
                  <a:lnTo>
                    <a:pt x="1941" y="216"/>
                  </a:lnTo>
                  <a:lnTo>
                    <a:pt x="1984" y="129"/>
                  </a:lnTo>
                  <a:lnTo>
                    <a:pt x="1941" y="43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74"/>
            <p:cNvSpPr/>
            <p:nvPr/>
          </p:nvSpPr>
          <p:spPr>
            <a:xfrm>
              <a:off x="1045650" y="1819775"/>
              <a:ext cx="60400" cy="19425"/>
            </a:xfrm>
            <a:custGeom>
              <a:avLst/>
              <a:gdLst/>
              <a:ahLst/>
              <a:cxnLst/>
              <a:rect l="l" t="t" r="r" b="b"/>
              <a:pathLst>
                <a:path w="2416" h="777" extrusionOk="0">
                  <a:moveTo>
                    <a:pt x="129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16" y="388"/>
                  </a:lnTo>
                  <a:lnTo>
                    <a:pt x="474" y="518"/>
                  </a:lnTo>
                  <a:lnTo>
                    <a:pt x="733" y="647"/>
                  </a:lnTo>
                  <a:lnTo>
                    <a:pt x="1078" y="733"/>
                  </a:lnTo>
                  <a:lnTo>
                    <a:pt x="1337" y="777"/>
                  </a:lnTo>
                  <a:lnTo>
                    <a:pt x="1639" y="777"/>
                  </a:lnTo>
                  <a:lnTo>
                    <a:pt x="1984" y="733"/>
                  </a:lnTo>
                  <a:lnTo>
                    <a:pt x="2329" y="647"/>
                  </a:lnTo>
                  <a:lnTo>
                    <a:pt x="2415" y="561"/>
                  </a:lnTo>
                  <a:lnTo>
                    <a:pt x="2415" y="475"/>
                  </a:lnTo>
                  <a:lnTo>
                    <a:pt x="2329" y="388"/>
                  </a:lnTo>
                  <a:lnTo>
                    <a:pt x="2243" y="388"/>
                  </a:lnTo>
                  <a:lnTo>
                    <a:pt x="1941" y="475"/>
                  </a:lnTo>
                  <a:lnTo>
                    <a:pt x="1639" y="518"/>
                  </a:lnTo>
                  <a:lnTo>
                    <a:pt x="1380" y="518"/>
                  </a:lnTo>
                  <a:lnTo>
                    <a:pt x="1121" y="475"/>
                  </a:lnTo>
                  <a:lnTo>
                    <a:pt x="819" y="388"/>
                  </a:lnTo>
                  <a:lnTo>
                    <a:pt x="604" y="302"/>
                  </a:lnTo>
                  <a:lnTo>
                    <a:pt x="388" y="173"/>
                  </a:lnTo>
                  <a:lnTo>
                    <a:pt x="216" y="4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74"/>
            <p:cNvSpPr/>
            <p:nvPr/>
          </p:nvSpPr>
          <p:spPr>
            <a:xfrm>
              <a:off x="1015450" y="1754000"/>
              <a:ext cx="64725" cy="28050"/>
            </a:xfrm>
            <a:custGeom>
              <a:avLst/>
              <a:gdLst/>
              <a:ahLst/>
              <a:cxnLst/>
              <a:rect l="l" t="t" r="r" b="b"/>
              <a:pathLst>
                <a:path w="2589" h="1122" extrusionOk="0">
                  <a:moveTo>
                    <a:pt x="2588" y="432"/>
                  </a:moveTo>
                  <a:lnTo>
                    <a:pt x="2588" y="432"/>
                  </a:lnTo>
                  <a:lnTo>
                    <a:pt x="2286" y="216"/>
                  </a:lnTo>
                  <a:lnTo>
                    <a:pt x="1941" y="87"/>
                  </a:lnTo>
                  <a:lnTo>
                    <a:pt x="1596" y="1"/>
                  </a:lnTo>
                  <a:lnTo>
                    <a:pt x="1208" y="1"/>
                  </a:lnTo>
                  <a:lnTo>
                    <a:pt x="863" y="44"/>
                  </a:lnTo>
                  <a:lnTo>
                    <a:pt x="561" y="173"/>
                  </a:lnTo>
                  <a:lnTo>
                    <a:pt x="259" y="389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259" y="863"/>
                  </a:lnTo>
                  <a:lnTo>
                    <a:pt x="518" y="993"/>
                  </a:lnTo>
                  <a:lnTo>
                    <a:pt x="863" y="1079"/>
                  </a:lnTo>
                  <a:lnTo>
                    <a:pt x="1208" y="1122"/>
                  </a:lnTo>
                  <a:lnTo>
                    <a:pt x="1596" y="1079"/>
                  </a:lnTo>
                  <a:lnTo>
                    <a:pt x="1984" y="949"/>
                  </a:lnTo>
                  <a:lnTo>
                    <a:pt x="2286" y="734"/>
                  </a:lnTo>
                  <a:lnTo>
                    <a:pt x="2459" y="604"/>
                  </a:lnTo>
                  <a:lnTo>
                    <a:pt x="2588" y="432"/>
                  </a:lnTo>
                  <a:lnTo>
                    <a:pt x="2588" y="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74"/>
            <p:cNvSpPr/>
            <p:nvPr/>
          </p:nvSpPr>
          <p:spPr>
            <a:xfrm>
              <a:off x="1025150" y="1754000"/>
              <a:ext cx="37775" cy="28050"/>
            </a:xfrm>
            <a:custGeom>
              <a:avLst/>
              <a:gdLst/>
              <a:ahLst/>
              <a:cxnLst/>
              <a:rect l="l" t="t" r="r" b="b"/>
              <a:pathLst>
                <a:path w="1511" h="1122" extrusionOk="0">
                  <a:moveTo>
                    <a:pt x="1251" y="1"/>
                  </a:moveTo>
                  <a:lnTo>
                    <a:pt x="1251" y="1"/>
                  </a:lnTo>
                  <a:lnTo>
                    <a:pt x="949" y="1"/>
                  </a:lnTo>
                  <a:lnTo>
                    <a:pt x="648" y="44"/>
                  </a:lnTo>
                  <a:lnTo>
                    <a:pt x="346" y="130"/>
                  </a:lnTo>
                  <a:lnTo>
                    <a:pt x="44" y="259"/>
                  </a:lnTo>
                  <a:lnTo>
                    <a:pt x="44" y="259"/>
                  </a:lnTo>
                  <a:lnTo>
                    <a:pt x="1" y="389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44" y="777"/>
                  </a:lnTo>
                  <a:lnTo>
                    <a:pt x="130" y="993"/>
                  </a:lnTo>
                  <a:lnTo>
                    <a:pt x="130" y="993"/>
                  </a:lnTo>
                  <a:lnTo>
                    <a:pt x="432" y="1079"/>
                  </a:lnTo>
                  <a:lnTo>
                    <a:pt x="691" y="1122"/>
                  </a:lnTo>
                  <a:lnTo>
                    <a:pt x="1036" y="1079"/>
                  </a:lnTo>
                  <a:lnTo>
                    <a:pt x="1338" y="1036"/>
                  </a:lnTo>
                  <a:lnTo>
                    <a:pt x="1338" y="1036"/>
                  </a:lnTo>
                  <a:lnTo>
                    <a:pt x="1467" y="820"/>
                  </a:lnTo>
                  <a:lnTo>
                    <a:pt x="1510" y="561"/>
                  </a:lnTo>
                  <a:lnTo>
                    <a:pt x="1510" y="561"/>
                  </a:lnTo>
                  <a:lnTo>
                    <a:pt x="1467" y="389"/>
                  </a:lnTo>
                  <a:lnTo>
                    <a:pt x="1424" y="259"/>
                  </a:lnTo>
                  <a:lnTo>
                    <a:pt x="1381" y="130"/>
                  </a:lnTo>
                  <a:lnTo>
                    <a:pt x="1251" y="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74"/>
            <p:cNvSpPr/>
            <p:nvPr/>
          </p:nvSpPr>
          <p:spPr>
            <a:xfrm>
              <a:off x="993900" y="1761550"/>
              <a:ext cx="20500" cy="10800"/>
            </a:xfrm>
            <a:custGeom>
              <a:avLst/>
              <a:gdLst/>
              <a:ahLst/>
              <a:cxnLst/>
              <a:rect l="l" t="t" r="r" b="b"/>
              <a:pathLst>
                <a:path w="820" h="432" extrusionOk="0">
                  <a:moveTo>
                    <a:pt x="129" y="1"/>
                  </a:moveTo>
                  <a:lnTo>
                    <a:pt x="43" y="87"/>
                  </a:lnTo>
                  <a:lnTo>
                    <a:pt x="0" y="173"/>
                  </a:lnTo>
                  <a:lnTo>
                    <a:pt x="43" y="259"/>
                  </a:lnTo>
                  <a:lnTo>
                    <a:pt x="173" y="346"/>
                  </a:lnTo>
                  <a:lnTo>
                    <a:pt x="345" y="432"/>
                  </a:lnTo>
                  <a:lnTo>
                    <a:pt x="733" y="432"/>
                  </a:lnTo>
                  <a:lnTo>
                    <a:pt x="819" y="389"/>
                  </a:lnTo>
                  <a:lnTo>
                    <a:pt x="819" y="302"/>
                  </a:lnTo>
                  <a:lnTo>
                    <a:pt x="776" y="216"/>
                  </a:lnTo>
                  <a:lnTo>
                    <a:pt x="690" y="173"/>
                  </a:lnTo>
                  <a:lnTo>
                    <a:pt x="431" y="173"/>
                  </a:lnTo>
                  <a:lnTo>
                    <a:pt x="216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74"/>
            <p:cNvSpPr/>
            <p:nvPr/>
          </p:nvSpPr>
          <p:spPr>
            <a:xfrm>
              <a:off x="1004675" y="1752925"/>
              <a:ext cx="16200" cy="10800"/>
            </a:xfrm>
            <a:custGeom>
              <a:avLst/>
              <a:gdLst/>
              <a:ahLst/>
              <a:cxnLst/>
              <a:rect l="l" t="t" r="r" b="b"/>
              <a:pathLst>
                <a:path w="648" h="432" extrusionOk="0">
                  <a:moveTo>
                    <a:pt x="130" y="1"/>
                  </a:moveTo>
                  <a:lnTo>
                    <a:pt x="0" y="44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59" y="346"/>
                  </a:lnTo>
                  <a:lnTo>
                    <a:pt x="518" y="432"/>
                  </a:lnTo>
                  <a:lnTo>
                    <a:pt x="604" y="389"/>
                  </a:lnTo>
                  <a:lnTo>
                    <a:pt x="647" y="302"/>
                  </a:lnTo>
                  <a:lnTo>
                    <a:pt x="647" y="216"/>
                  </a:lnTo>
                  <a:lnTo>
                    <a:pt x="518" y="173"/>
                  </a:lnTo>
                  <a:lnTo>
                    <a:pt x="345" y="8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74"/>
            <p:cNvSpPr/>
            <p:nvPr/>
          </p:nvSpPr>
          <p:spPr>
            <a:xfrm>
              <a:off x="1094150" y="1747525"/>
              <a:ext cx="56100" cy="25900"/>
            </a:xfrm>
            <a:custGeom>
              <a:avLst/>
              <a:gdLst/>
              <a:ahLst/>
              <a:cxnLst/>
              <a:rect l="l" t="t" r="r" b="b"/>
              <a:pathLst>
                <a:path w="2244" h="1036" extrusionOk="0">
                  <a:moveTo>
                    <a:pt x="1" y="777"/>
                  </a:moveTo>
                  <a:lnTo>
                    <a:pt x="1" y="777"/>
                  </a:lnTo>
                  <a:lnTo>
                    <a:pt x="216" y="518"/>
                  </a:lnTo>
                  <a:lnTo>
                    <a:pt x="475" y="303"/>
                  </a:lnTo>
                  <a:lnTo>
                    <a:pt x="734" y="130"/>
                  </a:lnTo>
                  <a:lnTo>
                    <a:pt x="1036" y="44"/>
                  </a:lnTo>
                  <a:lnTo>
                    <a:pt x="1381" y="1"/>
                  </a:lnTo>
                  <a:lnTo>
                    <a:pt x="1683" y="44"/>
                  </a:lnTo>
                  <a:lnTo>
                    <a:pt x="1984" y="130"/>
                  </a:lnTo>
                  <a:lnTo>
                    <a:pt x="2243" y="303"/>
                  </a:lnTo>
                  <a:lnTo>
                    <a:pt x="2243" y="303"/>
                  </a:lnTo>
                  <a:lnTo>
                    <a:pt x="2071" y="518"/>
                  </a:lnTo>
                  <a:lnTo>
                    <a:pt x="1898" y="734"/>
                  </a:lnTo>
                  <a:lnTo>
                    <a:pt x="1639" y="863"/>
                  </a:lnTo>
                  <a:lnTo>
                    <a:pt x="1338" y="993"/>
                  </a:lnTo>
                  <a:lnTo>
                    <a:pt x="993" y="1036"/>
                  </a:lnTo>
                  <a:lnTo>
                    <a:pt x="648" y="1036"/>
                  </a:lnTo>
                  <a:lnTo>
                    <a:pt x="303" y="950"/>
                  </a:lnTo>
                  <a:lnTo>
                    <a:pt x="1" y="777"/>
                  </a:lnTo>
                  <a:lnTo>
                    <a:pt x="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74"/>
            <p:cNvSpPr/>
            <p:nvPr/>
          </p:nvSpPr>
          <p:spPr>
            <a:xfrm>
              <a:off x="1100625" y="1747525"/>
              <a:ext cx="36675" cy="25900"/>
            </a:xfrm>
            <a:custGeom>
              <a:avLst/>
              <a:gdLst/>
              <a:ahLst/>
              <a:cxnLst/>
              <a:rect l="l" t="t" r="r" b="b"/>
              <a:pathLst>
                <a:path w="1467" h="1036" extrusionOk="0">
                  <a:moveTo>
                    <a:pt x="0" y="475"/>
                  </a:moveTo>
                  <a:lnTo>
                    <a:pt x="0" y="475"/>
                  </a:lnTo>
                  <a:lnTo>
                    <a:pt x="259" y="260"/>
                  </a:lnTo>
                  <a:lnTo>
                    <a:pt x="604" y="87"/>
                  </a:lnTo>
                  <a:lnTo>
                    <a:pt x="949" y="1"/>
                  </a:lnTo>
                  <a:lnTo>
                    <a:pt x="1294" y="1"/>
                  </a:lnTo>
                  <a:lnTo>
                    <a:pt x="1294" y="1"/>
                  </a:lnTo>
                  <a:lnTo>
                    <a:pt x="1424" y="260"/>
                  </a:lnTo>
                  <a:lnTo>
                    <a:pt x="1467" y="518"/>
                  </a:lnTo>
                  <a:lnTo>
                    <a:pt x="1467" y="518"/>
                  </a:lnTo>
                  <a:lnTo>
                    <a:pt x="1467" y="691"/>
                  </a:lnTo>
                  <a:lnTo>
                    <a:pt x="1380" y="863"/>
                  </a:lnTo>
                  <a:lnTo>
                    <a:pt x="1380" y="863"/>
                  </a:lnTo>
                  <a:lnTo>
                    <a:pt x="1122" y="950"/>
                  </a:lnTo>
                  <a:lnTo>
                    <a:pt x="777" y="1036"/>
                  </a:lnTo>
                  <a:lnTo>
                    <a:pt x="475" y="1036"/>
                  </a:lnTo>
                  <a:lnTo>
                    <a:pt x="130" y="950"/>
                  </a:lnTo>
                  <a:lnTo>
                    <a:pt x="130" y="950"/>
                  </a:lnTo>
                  <a:lnTo>
                    <a:pt x="0" y="734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74"/>
            <p:cNvSpPr/>
            <p:nvPr/>
          </p:nvSpPr>
          <p:spPr>
            <a:xfrm>
              <a:off x="1149150" y="1740000"/>
              <a:ext cx="16175" cy="14025"/>
            </a:xfrm>
            <a:custGeom>
              <a:avLst/>
              <a:gdLst/>
              <a:ahLst/>
              <a:cxnLst/>
              <a:rect l="l" t="t" r="r" b="b"/>
              <a:pathLst>
                <a:path w="647" h="561" extrusionOk="0">
                  <a:moveTo>
                    <a:pt x="518" y="0"/>
                  </a:moveTo>
                  <a:lnTo>
                    <a:pt x="431" y="43"/>
                  </a:lnTo>
                  <a:lnTo>
                    <a:pt x="302" y="173"/>
                  </a:lnTo>
                  <a:lnTo>
                    <a:pt x="216" y="259"/>
                  </a:lnTo>
                  <a:lnTo>
                    <a:pt x="86" y="302"/>
                  </a:lnTo>
                  <a:lnTo>
                    <a:pt x="0" y="345"/>
                  </a:lnTo>
                  <a:lnTo>
                    <a:pt x="0" y="431"/>
                  </a:lnTo>
                  <a:lnTo>
                    <a:pt x="86" y="518"/>
                  </a:lnTo>
                  <a:lnTo>
                    <a:pt x="173" y="561"/>
                  </a:lnTo>
                  <a:lnTo>
                    <a:pt x="345" y="474"/>
                  </a:lnTo>
                  <a:lnTo>
                    <a:pt x="474" y="388"/>
                  </a:lnTo>
                  <a:lnTo>
                    <a:pt x="561" y="302"/>
                  </a:lnTo>
                  <a:lnTo>
                    <a:pt x="647" y="173"/>
                  </a:lnTo>
                  <a:lnTo>
                    <a:pt x="647" y="86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74"/>
            <p:cNvSpPr/>
            <p:nvPr/>
          </p:nvSpPr>
          <p:spPr>
            <a:xfrm>
              <a:off x="1141600" y="1734600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45" y="0"/>
                  </a:moveTo>
                  <a:lnTo>
                    <a:pt x="259" y="87"/>
                  </a:lnTo>
                  <a:lnTo>
                    <a:pt x="173" y="216"/>
                  </a:lnTo>
                  <a:lnTo>
                    <a:pt x="43" y="302"/>
                  </a:lnTo>
                  <a:lnTo>
                    <a:pt x="0" y="345"/>
                  </a:lnTo>
                  <a:lnTo>
                    <a:pt x="0" y="475"/>
                  </a:lnTo>
                  <a:lnTo>
                    <a:pt x="43" y="518"/>
                  </a:lnTo>
                  <a:lnTo>
                    <a:pt x="173" y="518"/>
                  </a:lnTo>
                  <a:lnTo>
                    <a:pt x="345" y="389"/>
                  </a:lnTo>
                  <a:lnTo>
                    <a:pt x="518" y="216"/>
                  </a:lnTo>
                  <a:lnTo>
                    <a:pt x="518" y="87"/>
                  </a:lnTo>
                  <a:lnTo>
                    <a:pt x="431" y="4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74"/>
            <p:cNvSpPr/>
            <p:nvPr/>
          </p:nvSpPr>
          <p:spPr>
            <a:xfrm>
              <a:off x="1026225" y="1796050"/>
              <a:ext cx="21600" cy="20500"/>
            </a:xfrm>
            <a:custGeom>
              <a:avLst/>
              <a:gdLst/>
              <a:ahLst/>
              <a:cxnLst/>
              <a:rect l="l" t="t" r="r" b="b"/>
              <a:pathLst>
                <a:path w="864" h="820" extrusionOk="0">
                  <a:moveTo>
                    <a:pt x="346" y="1"/>
                  </a:moveTo>
                  <a:lnTo>
                    <a:pt x="346" y="1"/>
                  </a:lnTo>
                  <a:lnTo>
                    <a:pt x="518" y="1"/>
                  </a:lnTo>
                  <a:lnTo>
                    <a:pt x="648" y="44"/>
                  </a:lnTo>
                  <a:lnTo>
                    <a:pt x="777" y="173"/>
                  </a:lnTo>
                  <a:lnTo>
                    <a:pt x="820" y="302"/>
                  </a:lnTo>
                  <a:lnTo>
                    <a:pt x="820" y="302"/>
                  </a:lnTo>
                  <a:lnTo>
                    <a:pt x="863" y="475"/>
                  </a:lnTo>
                  <a:lnTo>
                    <a:pt x="777" y="604"/>
                  </a:lnTo>
                  <a:lnTo>
                    <a:pt x="691" y="734"/>
                  </a:lnTo>
                  <a:lnTo>
                    <a:pt x="561" y="820"/>
                  </a:lnTo>
                  <a:lnTo>
                    <a:pt x="561" y="820"/>
                  </a:lnTo>
                  <a:lnTo>
                    <a:pt x="389" y="820"/>
                  </a:lnTo>
                  <a:lnTo>
                    <a:pt x="216" y="777"/>
                  </a:lnTo>
                  <a:lnTo>
                    <a:pt x="87" y="647"/>
                  </a:lnTo>
                  <a:lnTo>
                    <a:pt x="44" y="518"/>
                  </a:lnTo>
                  <a:lnTo>
                    <a:pt x="44" y="518"/>
                  </a:lnTo>
                  <a:lnTo>
                    <a:pt x="1" y="346"/>
                  </a:lnTo>
                  <a:lnTo>
                    <a:pt x="87" y="216"/>
                  </a:lnTo>
                  <a:lnTo>
                    <a:pt x="173" y="87"/>
                  </a:lnTo>
                  <a:lnTo>
                    <a:pt x="346" y="1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74"/>
            <p:cNvSpPr/>
            <p:nvPr/>
          </p:nvSpPr>
          <p:spPr>
            <a:xfrm>
              <a:off x="1123275" y="1785275"/>
              <a:ext cx="21575" cy="20500"/>
            </a:xfrm>
            <a:custGeom>
              <a:avLst/>
              <a:gdLst/>
              <a:ahLst/>
              <a:cxnLst/>
              <a:rect l="l" t="t" r="r" b="b"/>
              <a:pathLst>
                <a:path w="863" h="820" extrusionOk="0">
                  <a:moveTo>
                    <a:pt x="345" y="0"/>
                  </a:moveTo>
                  <a:lnTo>
                    <a:pt x="345" y="0"/>
                  </a:lnTo>
                  <a:lnTo>
                    <a:pt x="474" y="0"/>
                  </a:lnTo>
                  <a:lnTo>
                    <a:pt x="647" y="43"/>
                  </a:lnTo>
                  <a:lnTo>
                    <a:pt x="776" y="130"/>
                  </a:lnTo>
                  <a:lnTo>
                    <a:pt x="819" y="302"/>
                  </a:lnTo>
                  <a:lnTo>
                    <a:pt x="819" y="302"/>
                  </a:lnTo>
                  <a:lnTo>
                    <a:pt x="863" y="475"/>
                  </a:lnTo>
                  <a:lnTo>
                    <a:pt x="776" y="604"/>
                  </a:lnTo>
                  <a:lnTo>
                    <a:pt x="690" y="733"/>
                  </a:lnTo>
                  <a:lnTo>
                    <a:pt x="518" y="820"/>
                  </a:lnTo>
                  <a:lnTo>
                    <a:pt x="518" y="820"/>
                  </a:lnTo>
                  <a:lnTo>
                    <a:pt x="388" y="820"/>
                  </a:lnTo>
                  <a:lnTo>
                    <a:pt x="216" y="777"/>
                  </a:lnTo>
                  <a:lnTo>
                    <a:pt x="86" y="647"/>
                  </a:lnTo>
                  <a:lnTo>
                    <a:pt x="43" y="518"/>
                  </a:lnTo>
                  <a:lnTo>
                    <a:pt x="43" y="518"/>
                  </a:lnTo>
                  <a:lnTo>
                    <a:pt x="0" y="345"/>
                  </a:lnTo>
                  <a:lnTo>
                    <a:pt x="86" y="173"/>
                  </a:lnTo>
                  <a:lnTo>
                    <a:pt x="173" y="87"/>
                  </a:lnTo>
                  <a:lnTo>
                    <a:pt x="345" y="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74"/>
            <p:cNvSpPr/>
            <p:nvPr/>
          </p:nvSpPr>
          <p:spPr>
            <a:xfrm>
              <a:off x="908725" y="1721650"/>
              <a:ext cx="85200" cy="128325"/>
            </a:xfrm>
            <a:custGeom>
              <a:avLst/>
              <a:gdLst/>
              <a:ahLst/>
              <a:cxnLst/>
              <a:rect l="l" t="t" r="r" b="b"/>
              <a:pathLst>
                <a:path w="3408" h="5133" extrusionOk="0">
                  <a:moveTo>
                    <a:pt x="2200" y="44"/>
                  </a:moveTo>
                  <a:lnTo>
                    <a:pt x="2200" y="44"/>
                  </a:lnTo>
                  <a:lnTo>
                    <a:pt x="2329" y="1"/>
                  </a:lnTo>
                  <a:lnTo>
                    <a:pt x="2415" y="44"/>
                  </a:lnTo>
                  <a:lnTo>
                    <a:pt x="2631" y="130"/>
                  </a:lnTo>
                  <a:lnTo>
                    <a:pt x="2846" y="346"/>
                  </a:lnTo>
                  <a:lnTo>
                    <a:pt x="2976" y="605"/>
                  </a:lnTo>
                  <a:lnTo>
                    <a:pt x="3148" y="950"/>
                  </a:lnTo>
                  <a:lnTo>
                    <a:pt x="3235" y="1338"/>
                  </a:lnTo>
                  <a:lnTo>
                    <a:pt x="3321" y="1769"/>
                  </a:lnTo>
                  <a:lnTo>
                    <a:pt x="3364" y="2200"/>
                  </a:lnTo>
                  <a:lnTo>
                    <a:pt x="3407" y="2675"/>
                  </a:lnTo>
                  <a:lnTo>
                    <a:pt x="3407" y="3106"/>
                  </a:lnTo>
                  <a:lnTo>
                    <a:pt x="3364" y="3537"/>
                  </a:lnTo>
                  <a:lnTo>
                    <a:pt x="3321" y="3968"/>
                  </a:lnTo>
                  <a:lnTo>
                    <a:pt x="3235" y="4357"/>
                  </a:lnTo>
                  <a:lnTo>
                    <a:pt x="3105" y="4658"/>
                  </a:lnTo>
                  <a:lnTo>
                    <a:pt x="2933" y="4917"/>
                  </a:lnTo>
                  <a:lnTo>
                    <a:pt x="2760" y="5047"/>
                  </a:lnTo>
                  <a:lnTo>
                    <a:pt x="2760" y="5047"/>
                  </a:lnTo>
                  <a:lnTo>
                    <a:pt x="2501" y="5133"/>
                  </a:lnTo>
                  <a:lnTo>
                    <a:pt x="2243" y="5133"/>
                  </a:lnTo>
                  <a:lnTo>
                    <a:pt x="1984" y="5133"/>
                  </a:lnTo>
                  <a:lnTo>
                    <a:pt x="1725" y="5090"/>
                  </a:lnTo>
                  <a:lnTo>
                    <a:pt x="1509" y="5003"/>
                  </a:lnTo>
                  <a:lnTo>
                    <a:pt x="1294" y="4917"/>
                  </a:lnTo>
                  <a:lnTo>
                    <a:pt x="1121" y="4788"/>
                  </a:lnTo>
                  <a:lnTo>
                    <a:pt x="906" y="4615"/>
                  </a:lnTo>
                  <a:lnTo>
                    <a:pt x="604" y="4270"/>
                  </a:lnTo>
                  <a:lnTo>
                    <a:pt x="345" y="3882"/>
                  </a:lnTo>
                  <a:lnTo>
                    <a:pt x="173" y="3408"/>
                  </a:lnTo>
                  <a:lnTo>
                    <a:pt x="43" y="2933"/>
                  </a:lnTo>
                  <a:lnTo>
                    <a:pt x="0" y="2416"/>
                  </a:lnTo>
                  <a:lnTo>
                    <a:pt x="43" y="1942"/>
                  </a:lnTo>
                  <a:lnTo>
                    <a:pt x="173" y="1467"/>
                  </a:lnTo>
                  <a:lnTo>
                    <a:pt x="259" y="1252"/>
                  </a:lnTo>
                  <a:lnTo>
                    <a:pt x="388" y="1036"/>
                  </a:lnTo>
                  <a:lnTo>
                    <a:pt x="518" y="863"/>
                  </a:lnTo>
                  <a:lnTo>
                    <a:pt x="690" y="648"/>
                  </a:lnTo>
                  <a:lnTo>
                    <a:pt x="863" y="518"/>
                  </a:lnTo>
                  <a:lnTo>
                    <a:pt x="1078" y="346"/>
                  </a:lnTo>
                  <a:lnTo>
                    <a:pt x="1337" y="260"/>
                  </a:lnTo>
                  <a:lnTo>
                    <a:pt x="1596" y="130"/>
                  </a:lnTo>
                  <a:lnTo>
                    <a:pt x="1898" y="87"/>
                  </a:lnTo>
                  <a:lnTo>
                    <a:pt x="2200" y="44"/>
                  </a:lnTo>
                  <a:lnTo>
                    <a:pt x="2200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74"/>
            <p:cNvSpPr/>
            <p:nvPr/>
          </p:nvSpPr>
          <p:spPr>
            <a:xfrm>
              <a:off x="919500" y="1589050"/>
              <a:ext cx="256625" cy="197325"/>
            </a:xfrm>
            <a:custGeom>
              <a:avLst/>
              <a:gdLst/>
              <a:ahLst/>
              <a:cxnLst/>
              <a:rect l="l" t="t" r="r" b="b"/>
              <a:pathLst>
                <a:path w="10265" h="7893" extrusionOk="0">
                  <a:moveTo>
                    <a:pt x="4744" y="0"/>
                  </a:moveTo>
                  <a:lnTo>
                    <a:pt x="4270" y="130"/>
                  </a:lnTo>
                  <a:lnTo>
                    <a:pt x="3795" y="259"/>
                  </a:lnTo>
                  <a:lnTo>
                    <a:pt x="3321" y="432"/>
                  </a:lnTo>
                  <a:lnTo>
                    <a:pt x="2890" y="690"/>
                  </a:lnTo>
                  <a:lnTo>
                    <a:pt x="2459" y="949"/>
                  </a:lnTo>
                  <a:lnTo>
                    <a:pt x="2027" y="1294"/>
                  </a:lnTo>
                  <a:lnTo>
                    <a:pt x="1639" y="1682"/>
                  </a:lnTo>
                  <a:lnTo>
                    <a:pt x="1294" y="2114"/>
                  </a:lnTo>
                  <a:lnTo>
                    <a:pt x="992" y="2631"/>
                  </a:lnTo>
                  <a:lnTo>
                    <a:pt x="690" y="3149"/>
                  </a:lnTo>
                  <a:lnTo>
                    <a:pt x="432" y="3752"/>
                  </a:lnTo>
                  <a:lnTo>
                    <a:pt x="259" y="4399"/>
                  </a:lnTo>
                  <a:lnTo>
                    <a:pt x="130" y="5089"/>
                  </a:lnTo>
                  <a:lnTo>
                    <a:pt x="43" y="5822"/>
                  </a:lnTo>
                  <a:lnTo>
                    <a:pt x="0" y="6642"/>
                  </a:lnTo>
                  <a:lnTo>
                    <a:pt x="0" y="7504"/>
                  </a:lnTo>
                  <a:lnTo>
                    <a:pt x="43" y="7677"/>
                  </a:lnTo>
                  <a:lnTo>
                    <a:pt x="130" y="7806"/>
                  </a:lnTo>
                  <a:lnTo>
                    <a:pt x="259" y="7849"/>
                  </a:lnTo>
                  <a:lnTo>
                    <a:pt x="388" y="7892"/>
                  </a:lnTo>
                  <a:lnTo>
                    <a:pt x="518" y="7849"/>
                  </a:lnTo>
                  <a:lnTo>
                    <a:pt x="647" y="7763"/>
                  </a:lnTo>
                  <a:lnTo>
                    <a:pt x="690" y="7677"/>
                  </a:lnTo>
                  <a:lnTo>
                    <a:pt x="733" y="7504"/>
                  </a:lnTo>
                  <a:lnTo>
                    <a:pt x="690" y="6728"/>
                  </a:lnTo>
                  <a:lnTo>
                    <a:pt x="733" y="5995"/>
                  </a:lnTo>
                  <a:lnTo>
                    <a:pt x="820" y="5348"/>
                  </a:lnTo>
                  <a:lnTo>
                    <a:pt x="906" y="4701"/>
                  </a:lnTo>
                  <a:lnTo>
                    <a:pt x="1078" y="4097"/>
                  </a:lnTo>
                  <a:lnTo>
                    <a:pt x="1294" y="3580"/>
                  </a:lnTo>
                  <a:lnTo>
                    <a:pt x="1553" y="3062"/>
                  </a:lnTo>
                  <a:lnTo>
                    <a:pt x="1812" y="2631"/>
                  </a:lnTo>
                  <a:lnTo>
                    <a:pt x="2114" y="2200"/>
                  </a:lnTo>
                  <a:lnTo>
                    <a:pt x="2459" y="1855"/>
                  </a:lnTo>
                  <a:lnTo>
                    <a:pt x="2804" y="1553"/>
                  </a:lnTo>
                  <a:lnTo>
                    <a:pt x="3149" y="1251"/>
                  </a:lnTo>
                  <a:lnTo>
                    <a:pt x="3537" y="1035"/>
                  </a:lnTo>
                  <a:lnTo>
                    <a:pt x="3968" y="863"/>
                  </a:lnTo>
                  <a:lnTo>
                    <a:pt x="4356" y="734"/>
                  </a:lnTo>
                  <a:lnTo>
                    <a:pt x="4787" y="647"/>
                  </a:lnTo>
                  <a:lnTo>
                    <a:pt x="5219" y="561"/>
                  </a:lnTo>
                  <a:lnTo>
                    <a:pt x="5607" y="561"/>
                  </a:lnTo>
                  <a:lnTo>
                    <a:pt x="6038" y="604"/>
                  </a:lnTo>
                  <a:lnTo>
                    <a:pt x="6469" y="690"/>
                  </a:lnTo>
                  <a:lnTo>
                    <a:pt x="6857" y="820"/>
                  </a:lnTo>
                  <a:lnTo>
                    <a:pt x="7245" y="992"/>
                  </a:lnTo>
                  <a:lnTo>
                    <a:pt x="7634" y="1208"/>
                  </a:lnTo>
                  <a:lnTo>
                    <a:pt x="7979" y="1467"/>
                  </a:lnTo>
                  <a:lnTo>
                    <a:pt x="8280" y="1725"/>
                  </a:lnTo>
                  <a:lnTo>
                    <a:pt x="8582" y="2070"/>
                  </a:lnTo>
                  <a:lnTo>
                    <a:pt x="8884" y="2459"/>
                  </a:lnTo>
                  <a:lnTo>
                    <a:pt x="9100" y="2890"/>
                  </a:lnTo>
                  <a:lnTo>
                    <a:pt x="9315" y="3364"/>
                  </a:lnTo>
                  <a:lnTo>
                    <a:pt x="9488" y="3839"/>
                  </a:lnTo>
                  <a:lnTo>
                    <a:pt x="9617" y="4399"/>
                  </a:lnTo>
                  <a:lnTo>
                    <a:pt x="9660" y="4960"/>
                  </a:lnTo>
                  <a:lnTo>
                    <a:pt x="10005" y="5089"/>
                  </a:lnTo>
                  <a:lnTo>
                    <a:pt x="10264" y="5219"/>
                  </a:lnTo>
                  <a:lnTo>
                    <a:pt x="10221" y="4529"/>
                  </a:lnTo>
                  <a:lnTo>
                    <a:pt x="10092" y="3925"/>
                  </a:lnTo>
                  <a:lnTo>
                    <a:pt x="9919" y="3321"/>
                  </a:lnTo>
                  <a:lnTo>
                    <a:pt x="9704" y="2760"/>
                  </a:lnTo>
                  <a:lnTo>
                    <a:pt x="9445" y="2286"/>
                  </a:lnTo>
                  <a:lnTo>
                    <a:pt x="9143" y="1855"/>
                  </a:lnTo>
                  <a:lnTo>
                    <a:pt x="8798" y="1424"/>
                  </a:lnTo>
                  <a:lnTo>
                    <a:pt x="8410" y="1079"/>
                  </a:lnTo>
                  <a:lnTo>
                    <a:pt x="8022" y="777"/>
                  </a:lnTo>
                  <a:lnTo>
                    <a:pt x="7590" y="518"/>
                  </a:lnTo>
                  <a:lnTo>
                    <a:pt x="7159" y="345"/>
                  </a:lnTo>
                  <a:lnTo>
                    <a:pt x="6685" y="173"/>
                  </a:lnTo>
                  <a:lnTo>
                    <a:pt x="6210" y="44"/>
                  </a:lnTo>
                  <a:lnTo>
                    <a:pt x="5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74"/>
            <p:cNvSpPr/>
            <p:nvPr/>
          </p:nvSpPr>
          <p:spPr>
            <a:xfrm>
              <a:off x="925975" y="1589050"/>
              <a:ext cx="72250" cy="69025"/>
            </a:xfrm>
            <a:custGeom>
              <a:avLst/>
              <a:gdLst/>
              <a:ahLst/>
              <a:cxnLst/>
              <a:rect l="l" t="t" r="r" b="b"/>
              <a:pathLst>
                <a:path w="2890" h="2761" extrusionOk="0">
                  <a:moveTo>
                    <a:pt x="819" y="2760"/>
                  </a:moveTo>
                  <a:lnTo>
                    <a:pt x="819" y="2760"/>
                  </a:lnTo>
                  <a:lnTo>
                    <a:pt x="2890" y="734"/>
                  </a:lnTo>
                  <a:lnTo>
                    <a:pt x="2890" y="734"/>
                  </a:lnTo>
                  <a:lnTo>
                    <a:pt x="2545" y="518"/>
                  </a:lnTo>
                  <a:lnTo>
                    <a:pt x="2156" y="345"/>
                  </a:lnTo>
                  <a:lnTo>
                    <a:pt x="1811" y="216"/>
                  </a:lnTo>
                  <a:lnTo>
                    <a:pt x="1423" y="130"/>
                  </a:lnTo>
                  <a:lnTo>
                    <a:pt x="7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32"/>
                  </a:lnTo>
                  <a:lnTo>
                    <a:pt x="43" y="820"/>
                  </a:lnTo>
                  <a:lnTo>
                    <a:pt x="129" y="1208"/>
                  </a:lnTo>
                  <a:lnTo>
                    <a:pt x="216" y="1596"/>
                  </a:lnTo>
                  <a:lnTo>
                    <a:pt x="345" y="1898"/>
                  </a:lnTo>
                  <a:lnTo>
                    <a:pt x="474" y="2200"/>
                  </a:lnTo>
                  <a:lnTo>
                    <a:pt x="647" y="2502"/>
                  </a:lnTo>
                  <a:lnTo>
                    <a:pt x="819" y="2760"/>
                  </a:lnTo>
                  <a:lnTo>
                    <a:pt x="819" y="27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74"/>
            <p:cNvSpPr/>
            <p:nvPr/>
          </p:nvSpPr>
          <p:spPr>
            <a:xfrm>
              <a:off x="1072600" y="1554550"/>
              <a:ext cx="66850" cy="70100"/>
            </a:xfrm>
            <a:custGeom>
              <a:avLst/>
              <a:gdLst/>
              <a:ahLst/>
              <a:cxnLst/>
              <a:rect l="l" t="t" r="r" b="b"/>
              <a:pathLst>
                <a:path w="2674" h="2804" extrusionOk="0">
                  <a:moveTo>
                    <a:pt x="0" y="1596"/>
                  </a:moveTo>
                  <a:lnTo>
                    <a:pt x="0" y="1596"/>
                  </a:lnTo>
                  <a:lnTo>
                    <a:pt x="1208" y="2200"/>
                  </a:lnTo>
                  <a:lnTo>
                    <a:pt x="2458" y="2804"/>
                  </a:lnTo>
                  <a:lnTo>
                    <a:pt x="2458" y="2804"/>
                  </a:lnTo>
                  <a:lnTo>
                    <a:pt x="2631" y="2027"/>
                  </a:lnTo>
                  <a:lnTo>
                    <a:pt x="2674" y="1639"/>
                  </a:lnTo>
                  <a:lnTo>
                    <a:pt x="2674" y="1294"/>
                  </a:lnTo>
                  <a:lnTo>
                    <a:pt x="2631" y="949"/>
                  </a:lnTo>
                  <a:lnTo>
                    <a:pt x="2588" y="604"/>
                  </a:lnTo>
                  <a:lnTo>
                    <a:pt x="2501" y="302"/>
                  </a:lnTo>
                  <a:lnTo>
                    <a:pt x="2372" y="0"/>
                  </a:lnTo>
                  <a:lnTo>
                    <a:pt x="2372" y="0"/>
                  </a:lnTo>
                  <a:lnTo>
                    <a:pt x="1984" y="130"/>
                  </a:lnTo>
                  <a:lnTo>
                    <a:pt x="1596" y="259"/>
                  </a:lnTo>
                  <a:lnTo>
                    <a:pt x="1251" y="432"/>
                  </a:lnTo>
                  <a:lnTo>
                    <a:pt x="949" y="647"/>
                  </a:lnTo>
                  <a:lnTo>
                    <a:pt x="647" y="863"/>
                  </a:lnTo>
                  <a:lnTo>
                    <a:pt x="388" y="1079"/>
                  </a:lnTo>
                  <a:lnTo>
                    <a:pt x="173" y="1337"/>
                  </a:lnTo>
                  <a:lnTo>
                    <a:pt x="0" y="1596"/>
                  </a:lnTo>
                  <a:lnTo>
                    <a:pt x="0" y="15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74"/>
            <p:cNvSpPr/>
            <p:nvPr/>
          </p:nvSpPr>
          <p:spPr>
            <a:xfrm>
              <a:off x="1062900" y="1571800"/>
              <a:ext cx="231825" cy="126175"/>
            </a:xfrm>
            <a:custGeom>
              <a:avLst/>
              <a:gdLst/>
              <a:ahLst/>
              <a:cxnLst/>
              <a:rect l="l" t="t" r="r" b="b"/>
              <a:pathLst>
                <a:path w="9273" h="5047" extrusionOk="0">
                  <a:moveTo>
                    <a:pt x="4356" y="0"/>
                  </a:moveTo>
                  <a:lnTo>
                    <a:pt x="3752" y="44"/>
                  </a:lnTo>
                  <a:lnTo>
                    <a:pt x="3105" y="130"/>
                  </a:lnTo>
                  <a:lnTo>
                    <a:pt x="2631" y="216"/>
                  </a:lnTo>
                  <a:lnTo>
                    <a:pt x="2156" y="345"/>
                  </a:lnTo>
                  <a:lnTo>
                    <a:pt x="1294" y="604"/>
                  </a:lnTo>
                  <a:lnTo>
                    <a:pt x="604" y="906"/>
                  </a:lnTo>
                  <a:lnTo>
                    <a:pt x="0" y="1251"/>
                  </a:lnTo>
                  <a:lnTo>
                    <a:pt x="3234" y="4960"/>
                  </a:lnTo>
                  <a:lnTo>
                    <a:pt x="4097" y="5046"/>
                  </a:lnTo>
                  <a:lnTo>
                    <a:pt x="5563" y="5046"/>
                  </a:lnTo>
                  <a:lnTo>
                    <a:pt x="6167" y="4960"/>
                  </a:lnTo>
                  <a:lnTo>
                    <a:pt x="6771" y="4874"/>
                  </a:lnTo>
                  <a:lnTo>
                    <a:pt x="7245" y="4744"/>
                  </a:lnTo>
                  <a:lnTo>
                    <a:pt x="7720" y="4615"/>
                  </a:lnTo>
                  <a:lnTo>
                    <a:pt x="8108" y="4442"/>
                  </a:lnTo>
                  <a:lnTo>
                    <a:pt x="8410" y="4227"/>
                  </a:lnTo>
                  <a:lnTo>
                    <a:pt x="8711" y="4011"/>
                  </a:lnTo>
                  <a:lnTo>
                    <a:pt x="8927" y="3752"/>
                  </a:lnTo>
                  <a:lnTo>
                    <a:pt x="9056" y="3537"/>
                  </a:lnTo>
                  <a:lnTo>
                    <a:pt x="9186" y="3278"/>
                  </a:lnTo>
                  <a:lnTo>
                    <a:pt x="9229" y="2976"/>
                  </a:lnTo>
                  <a:lnTo>
                    <a:pt x="9272" y="2717"/>
                  </a:lnTo>
                  <a:lnTo>
                    <a:pt x="9229" y="2459"/>
                  </a:lnTo>
                  <a:lnTo>
                    <a:pt x="9143" y="2157"/>
                  </a:lnTo>
                  <a:lnTo>
                    <a:pt x="9013" y="1898"/>
                  </a:lnTo>
                  <a:lnTo>
                    <a:pt x="8798" y="1639"/>
                  </a:lnTo>
                  <a:lnTo>
                    <a:pt x="8582" y="1380"/>
                  </a:lnTo>
                  <a:lnTo>
                    <a:pt x="8323" y="1122"/>
                  </a:lnTo>
                  <a:lnTo>
                    <a:pt x="8021" y="906"/>
                  </a:lnTo>
                  <a:lnTo>
                    <a:pt x="7676" y="690"/>
                  </a:lnTo>
                  <a:lnTo>
                    <a:pt x="7331" y="518"/>
                  </a:lnTo>
                  <a:lnTo>
                    <a:pt x="6900" y="345"/>
                  </a:lnTo>
                  <a:lnTo>
                    <a:pt x="6469" y="216"/>
                  </a:lnTo>
                  <a:lnTo>
                    <a:pt x="5995" y="87"/>
                  </a:lnTo>
                  <a:lnTo>
                    <a:pt x="5477" y="44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74"/>
            <p:cNvSpPr/>
            <p:nvPr/>
          </p:nvSpPr>
          <p:spPr>
            <a:xfrm>
              <a:off x="430025" y="2054800"/>
              <a:ext cx="1233400" cy="698650"/>
            </a:xfrm>
            <a:custGeom>
              <a:avLst/>
              <a:gdLst/>
              <a:ahLst/>
              <a:cxnLst/>
              <a:rect l="l" t="t" r="r" b="b"/>
              <a:pathLst>
                <a:path w="49336" h="27946" extrusionOk="0">
                  <a:moveTo>
                    <a:pt x="29929" y="1"/>
                  </a:moveTo>
                  <a:lnTo>
                    <a:pt x="29929" y="1"/>
                  </a:lnTo>
                  <a:lnTo>
                    <a:pt x="29326" y="648"/>
                  </a:lnTo>
                  <a:lnTo>
                    <a:pt x="28722" y="1251"/>
                  </a:lnTo>
                  <a:lnTo>
                    <a:pt x="28075" y="1769"/>
                  </a:lnTo>
                  <a:lnTo>
                    <a:pt x="27385" y="2286"/>
                  </a:lnTo>
                  <a:lnTo>
                    <a:pt x="26695" y="2761"/>
                  </a:lnTo>
                  <a:lnTo>
                    <a:pt x="26005" y="3192"/>
                  </a:lnTo>
                  <a:lnTo>
                    <a:pt x="25272" y="3580"/>
                  </a:lnTo>
                  <a:lnTo>
                    <a:pt x="24539" y="3925"/>
                  </a:lnTo>
                  <a:lnTo>
                    <a:pt x="23806" y="4227"/>
                  </a:lnTo>
                  <a:lnTo>
                    <a:pt x="23073" y="4486"/>
                  </a:lnTo>
                  <a:lnTo>
                    <a:pt x="22296" y="4744"/>
                  </a:lnTo>
                  <a:lnTo>
                    <a:pt x="21563" y="4917"/>
                  </a:lnTo>
                  <a:lnTo>
                    <a:pt x="20830" y="5089"/>
                  </a:lnTo>
                  <a:lnTo>
                    <a:pt x="20054" y="5219"/>
                  </a:lnTo>
                  <a:lnTo>
                    <a:pt x="19321" y="5348"/>
                  </a:lnTo>
                  <a:lnTo>
                    <a:pt x="18631" y="5391"/>
                  </a:lnTo>
                  <a:lnTo>
                    <a:pt x="17897" y="5434"/>
                  </a:lnTo>
                  <a:lnTo>
                    <a:pt x="17207" y="5434"/>
                  </a:lnTo>
                  <a:lnTo>
                    <a:pt x="16561" y="5434"/>
                  </a:lnTo>
                  <a:lnTo>
                    <a:pt x="15914" y="5391"/>
                  </a:lnTo>
                  <a:lnTo>
                    <a:pt x="15267" y="5305"/>
                  </a:lnTo>
                  <a:lnTo>
                    <a:pt x="14663" y="5219"/>
                  </a:lnTo>
                  <a:lnTo>
                    <a:pt x="14102" y="5089"/>
                  </a:lnTo>
                  <a:lnTo>
                    <a:pt x="13585" y="4960"/>
                  </a:lnTo>
                  <a:lnTo>
                    <a:pt x="13111" y="4788"/>
                  </a:lnTo>
                  <a:lnTo>
                    <a:pt x="12679" y="4615"/>
                  </a:lnTo>
                  <a:lnTo>
                    <a:pt x="12248" y="4399"/>
                  </a:lnTo>
                  <a:lnTo>
                    <a:pt x="11903" y="4184"/>
                  </a:lnTo>
                  <a:lnTo>
                    <a:pt x="11601" y="3968"/>
                  </a:lnTo>
                  <a:lnTo>
                    <a:pt x="11342" y="3709"/>
                  </a:lnTo>
                  <a:lnTo>
                    <a:pt x="11170" y="3451"/>
                  </a:lnTo>
                  <a:lnTo>
                    <a:pt x="10997" y="3149"/>
                  </a:lnTo>
                  <a:lnTo>
                    <a:pt x="6210" y="6771"/>
                  </a:lnTo>
                  <a:lnTo>
                    <a:pt x="6210" y="6771"/>
                  </a:lnTo>
                  <a:lnTo>
                    <a:pt x="5995" y="6728"/>
                  </a:lnTo>
                  <a:lnTo>
                    <a:pt x="5779" y="6685"/>
                  </a:lnTo>
                  <a:lnTo>
                    <a:pt x="5607" y="6685"/>
                  </a:lnTo>
                  <a:lnTo>
                    <a:pt x="5391" y="6728"/>
                  </a:lnTo>
                  <a:lnTo>
                    <a:pt x="4960" y="6858"/>
                  </a:lnTo>
                  <a:lnTo>
                    <a:pt x="4572" y="7073"/>
                  </a:lnTo>
                  <a:lnTo>
                    <a:pt x="4140" y="7418"/>
                  </a:lnTo>
                  <a:lnTo>
                    <a:pt x="3752" y="7849"/>
                  </a:lnTo>
                  <a:lnTo>
                    <a:pt x="3364" y="8367"/>
                  </a:lnTo>
                  <a:lnTo>
                    <a:pt x="2976" y="8928"/>
                  </a:lnTo>
                  <a:lnTo>
                    <a:pt x="2588" y="9574"/>
                  </a:lnTo>
                  <a:lnTo>
                    <a:pt x="2243" y="10264"/>
                  </a:lnTo>
                  <a:lnTo>
                    <a:pt x="1898" y="11041"/>
                  </a:lnTo>
                  <a:lnTo>
                    <a:pt x="1553" y="11860"/>
                  </a:lnTo>
                  <a:lnTo>
                    <a:pt x="1251" y="12723"/>
                  </a:lnTo>
                  <a:lnTo>
                    <a:pt x="992" y="13585"/>
                  </a:lnTo>
                  <a:lnTo>
                    <a:pt x="733" y="14491"/>
                  </a:lnTo>
                  <a:lnTo>
                    <a:pt x="518" y="15440"/>
                  </a:lnTo>
                  <a:lnTo>
                    <a:pt x="345" y="16388"/>
                  </a:lnTo>
                  <a:lnTo>
                    <a:pt x="173" y="17337"/>
                  </a:lnTo>
                  <a:lnTo>
                    <a:pt x="87" y="18286"/>
                  </a:lnTo>
                  <a:lnTo>
                    <a:pt x="0" y="19235"/>
                  </a:lnTo>
                  <a:lnTo>
                    <a:pt x="0" y="20140"/>
                  </a:lnTo>
                  <a:lnTo>
                    <a:pt x="0" y="21089"/>
                  </a:lnTo>
                  <a:lnTo>
                    <a:pt x="43" y="21951"/>
                  </a:lnTo>
                  <a:lnTo>
                    <a:pt x="173" y="22814"/>
                  </a:lnTo>
                  <a:lnTo>
                    <a:pt x="345" y="23590"/>
                  </a:lnTo>
                  <a:lnTo>
                    <a:pt x="561" y="24366"/>
                  </a:lnTo>
                  <a:lnTo>
                    <a:pt x="863" y="25056"/>
                  </a:lnTo>
                  <a:lnTo>
                    <a:pt x="1208" y="25703"/>
                  </a:lnTo>
                  <a:lnTo>
                    <a:pt x="1639" y="26307"/>
                  </a:lnTo>
                  <a:lnTo>
                    <a:pt x="1855" y="26566"/>
                  </a:lnTo>
                  <a:lnTo>
                    <a:pt x="2114" y="26782"/>
                  </a:lnTo>
                  <a:lnTo>
                    <a:pt x="2372" y="26997"/>
                  </a:lnTo>
                  <a:lnTo>
                    <a:pt x="2631" y="27213"/>
                  </a:lnTo>
                  <a:lnTo>
                    <a:pt x="2933" y="27385"/>
                  </a:lnTo>
                  <a:lnTo>
                    <a:pt x="3278" y="27515"/>
                  </a:lnTo>
                  <a:lnTo>
                    <a:pt x="3278" y="27515"/>
                  </a:lnTo>
                  <a:lnTo>
                    <a:pt x="3666" y="27687"/>
                  </a:lnTo>
                  <a:lnTo>
                    <a:pt x="4097" y="27773"/>
                  </a:lnTo>
                  <a:lnTo>
                    <a:pt x="4615" y="27860"/>
                  </a:lnTo>
                  <a:lnTo>
                    <a:pt x="5132" y="27946"/>
                  </a:lnTo>
                  <a:lnTo>
                    <a:pt x="5693" y="27946"/>
                  </a:lnTo>
                  <a:lnTo>
                    <a:pt x="6254" y="27903"/>
                  </a:lnTo>
                  <a:lnTo>
                    <a:pt x="6857" y="27860"/>
                  </a:lnTo>
                  <a:lnTo>
                    <a:pt x="7461" y="27730"/>
                  </a:lnTo>
                  <a:lnTo>
                    <a:pt x="8065" y="27601"/>
                  </a:lnTo>
                  <a:lnTo>
                    <a:pt x="8669" y="27385"/>
                  </a:lnTo>
                  <a:lnTo>
                    <a:pt x="9229" y="27127"/>
                  </a:lnTo>
                  <a:lnTo>
                    <a:pt x="9790" y="26825"/>
                  </a:lnTo>
                  <a:lnTo>
                    <a:pt x="10350" y="26437"/>
                  </a:lnTo>
                  <a:lnTo>
                    <a:pt x="10825" y="26048"/>
                  </a:lnTo>
                  <a:lnTo>
                    <a:pt x="11299" y="25531"/>
                  </a:lnTo>
                  <a:lnTo>
                    <a:pt x="11687" y="24970"/>
                  </a:lnTo>
                  <a:lnTo>
                    <a:pt x="11687" y="24970"/>
                  </a:lnTo>
                  <a:lnTo>
                    <a:pt x="13067" y="25445"/>
                  </a:lnTo>
                  <a:lnTo>
                    <a:pt x="14534" y="25790"/>
                  </a:lnTo>
                  <a:lnTo>
                    <a:pt x="16086" y="26092"/>
                  </a:lnTo>
                  <a:lnTo>
                    <a:pt x="17682" y="26350"/>
                  </a:lnTo>
                  <a:lnTo>
                    <a:pt x="19277" y="26523"/>
                  </a:lnTo>
                  <a:lnTo>
                    <a:pt x="20959" y="26652"/>
                  </a:lnTo>
                  <a:lnTo>
                    <a:pt x="22684" y="26695"/>
                  </a:lnTo>
                  <a:lnTo>
                    <a:pt x="24409" y="26695"/>
                  </a:lnTo>
                  <a:lnTo>
                    <a:pt x="26178" y="26609"/>
                  </a:lnTo>
                  <a:lnTo>
                    <a:pt x="27946" y="26437"/>
                  </a:lnTo>
                  <a:lnTo>
                    <a:pt x="29714" y="26221"/>
                  </a:lnTo>
                  <a:lnTo>
                    <a:pt x="31525" y="25962"/>
                  </a:lnTo>
                  <a:lnTo>
                    <a:pt x="33293" y="25617"/>
                  </a:lnTo>
                  <a:lnTo>
                    <a:pt x="35105" y="25186"/>
                  </a:lnTo>
                  <a:lnTo>
                    <a:pt x="36873" y="24711"/>
                  </a:lnTo>
                  <a:lnTo>
                    <a:pt x="38598" y="24151"/>
                  </a:lnTo>
                  <a:lnTo>
                    <a:pt x="38598" y="24151"/>
                  </a:lnTo>
                  <a:lnTo>
                    <a:pt x="39115" y="24668"/>
                  </a:lnTo>
                  <a:lnTo>
                    <a:pt x="39633" y="25143"/>
                  </a:lnTo>
                  <a:lnTo>
                    <a:pt x="40107" y="25574"/>
                  </a:lnTo>
                  <a:lnTo>
                    <a:pt x="40582" y="25962"/>
                  </a:lnTo>
                  <a:lnTo>
                    <a:pt x="41056" y="26264"/>
                  </a:lnTo>
                  <a:lnTo>
                    <a:pt x="41487" y="26566"/>
                  </a:lnTo>
                  <a:lnTo>
                    <a:pt x="41962" y="26782"/>
                  </a:lnTo>
                  <a:lnTo>
                    <a:pt x="42393" y="26997"/>
                  </a:lnTo>
                  <a:lnTo>
                    <a:pt x="42781" y="27127"/>
                  </a:lnTo>
                  <a:lnTo>
                    <a:pt x="43212" y="27256"/>
                  </a:lnTo>
                  <a:lnTo>
                    <a:pt x="43600" y="27342"/>
                  </a:lnTo>
                  <a:lnTo>
                    <a:pt x="43988" y="27385"/>
                  </a:lnTo>
                  <a:lnTo>
                    <a:pt x="44333" y="27428"/>
                  </a:lnTo>
                  <a:lnTo>
                    <a:pt x="44722" y="27385"/>
                  </a:lnTo>
                  <a:lnTo>
                    <a:pt x="45023" y="27385"/>
                  </a:lnTo>
                  <a:lnTo>
                    <a:pt x="45368" y="27299"/>
                  </a:lnTo>
                  <a:lnTo>
                    <a:pt x="45972" y="27127"/>
                  </a:lnTo>
                  <a:lnTo>
                    <a:pt x="46533" y="26825"/>
                  </a:lnTo>
                  <a:lnTo>
                    <a:pt x="47007" y="26523"/>
                  </a:lnTo>
                  <a:lnTo>
                    <a:pt x="47482" y="26135"/>
                  </a:lnTo>
                  <a:lnTo>
                    <a:pt x="47827" y="25747"/>
                  </a:lnTo>
                  <a:lnTo>
                    <a:pt x="48128" y="25315"/>
                  </a:lnTo>
                  <a:lnTo>
                    <a:pt x="48387" y="24884"/>
                  </a:lnTo>
                  <a:lnTo>
                    <a:pt x="48560" y="24496"/>
                  </a:lnTo>
                  <a:lnTo>
                    <a:pt x="48560" y="24496"/>
                  </a:lnTo>
                  <a:lnTo>
                    <a:pt x="48905" y="23461"/>
                  </a:lnTo>
                  <a:lnTo>
                    <a:pt x="49163" y="22426"/>
                  </a:lnTo>
                  <a:lnTo>
                    <a:pt x="49293" y="21434"/>
                  </a:lnTo>
                  <a:lnTo>
                    <a:pt x="49336" y="20399"/>
                  </a:lnTo>
                  <a:lnTo>
                    <a:pt x="49293" y="19407"/>
                  </a:lnTo>
                  <a:lnTo>
                    <a:pt x="49163" y="18415"/>
                  </a:lnTo>
                  <a:lnTo>
                    <a:pt x="48948" y="17423"/>
                  </a:lnTo>
                  <a:lnTo>
                    <a:pt x="48689" y="16431"/>
                  </a:lnTo>
                  <a:lnTo>
                    <a:pt x="48344" y="15440"/>
                  </a:lnTo>
                  <a:lnTo>
                    <a:pt x="47913" y="14491"/>
                  </a:lnTo>
                  <a:lnTo>
                    <a:pt x="47438" y="13542"/>
                  </a:lnTo>
                  <a:lnTo>
                    <a:pt x="46878" y="12636"/>
                  </a:lnTo>
                  <a:lnTo>
                    <a:pt x="46274" y="11731"/>
                  </a:lnTo>
                  <a:lnTo>
                    <a:pt x="45627" y="10825"/>
                  </a:lnTo>
                  <a:lnTo>
                    <a:pt x="44937" y="9963"/>
                  </a:lnTo>
                  <a:lnTo>
                    <a:pt x="44204" y="9100"/>
                  </a:lnTo>
                  <a:lnTo>
                    <a:pt x="43428" y="8281"/>
                  </a:lnTo>
                  <a:lnTo>
                    <a:pt x="42608" y="7504"/>
                  </a:lnTo>
                  <a:lnTo>
                    <a:pt x="41746" y="6728"/>
                  </a:lnTo>
                  <a:lnTo>
                    <a:pt x="40883" y="5995"/>
                  </a:lnTo>
                  <a:lnTo>
                    <a:pt x="40021" y="5305"/>
                  </a:lnTo>
                  <a:lnTo>
                    <a:pt x="39072" y="4615"/>
                  </a:lnTo>
                  <a:lnTo>
                    <a:pt x="38166" y="3968"/>
                  </a:lnTo>
                  <a:lnTo>
                    <a:pt x="37218" y="3364"/>
                  </a:lnTo>
                  <a:lnTo>
                    <a:pt x="36312" y="2804"/>
                  </a:lnTo>
                  <a:lnTo>
                    <a:pt x="35363" y="2286"/>
                  </a:lnTo>
                  <a:lnTo>
                    <a:pt x="34415" y="1769"/>
                  </a:lnTo>
                  <a:lnTo>
                    <a:pt x="33509" y="1338"/>
                  </a:lnTo>
                  <a:lnTo>
                    <a:pt x="32560" y="949"/>
                  </a:lnTo>
                  <a:lnTo>
                    <a:pt x="31655" y="561"/>
                  </a:lnTo>
                  <a:lnTo>
                    <a:pt x="30792" y="259"/>
                  </a:lnTo>
                  <a:lnTo>
                    <a:pt x="29929" y="1"/>
                  </a:lnTo>
                  <a:lnTo>
                    <a:pt x="299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74"/>
            <p:cNvSpPr/>
            <p:nvPr/>
          </p:nvSpPr>
          <p:spPr>
            <a:xfrm>
              <a:off x="630550" y="2054800"/>
              <a:ext cx="627500" cy="217800"/>
            </a:xfrm>
            <a:custGeom>
              <a:avLst/>
              <a:gdLst/>
              <a:ahLst/>
              <a:cxnLst/>
              <a:rect l="l" t="t" r="r" b="b"/>
              <a:pathLst>
                <a:path w="25100" h="8712" extrusionOk="0">
                  <a:moveTo>
                    <a:pt x="21908" y="1"/>
                  </a:moveTo>
                  <a:lnTo>
                    <a:pt x="21908" y="1"/>
                  </a:lnTo>
                  <a:lnTo>
                    <a:pt x="21305" y="648"/>
                  </a:lnTo>
                  <a:lnTo>
                    <a:pt x="20701" y="1251"/>
                  </a:lnTo>
                  <a:lnTo>
                    <a:pt x="20054" y="1769"/>
                  </a:lnTo>
                  <a:lnTo>
                    <a:pt x="19364" y="2286"/>
                  </a:lnTo>
                  <a:lnTo>
                    <a:pt x="18674" y="2761"/>
                  </a:lnTo>
                  <a:lnTo>
                    <a:pt x="17984" y="3192"/>
                  </a:lnTo>
                  <a:lnTo>
                    <a:pt x="17251" y="3580"/>
                  </a:lnTo>
                  <a:lnTo>
                    <a:pt x="16518" y="3925"/>
                  </a:lnTo>
                  <a:lnTo>
                    <a:pt x="15785" y="4227"/>
                  </a:lnTo>
                  <a:lnTo>
                    <a:pt x="15052" y="4486"/>
                  </a:lnTo>
                  <a:lnTo>
                    <a:pt x="14275" y="4744"/>
                  </a:lnTo>
                  <a:lnTo>
                    <a:pt x="13542" y="4917"/>
                  </a:lnTo>
                  <a:lnTo>
                    <a:pt x="12809" y="5089"/>
                  </a:lnTo>
                  <a:lnTo>
                    <a:pt x="12033" y="5219"/>
                  </a:lnTo>
                  <a:lnTo>
                    <a:pt x="11300" y="5348"/>
                  </a:lnTo>
                  <a:lnTo>
                    <a:pt x="10610" y="5391"/>
                  </a:lnTo>
                  <a:lnTo>
                    <a:pt x="9876" y="5434"/>
                  </a:lnTo>
                  <a:lnTo>
                    <a:pt x="9186" y="5434"/>
                  </a:lnTo>
                  <a:lnTo>
                    <a:pt x="8540" y="5434"/>
                  </a:lnTo>
                  <a:lnTo>
                    <a:pt x="7893" y="5391"/>
                  </a:lnTo>
                  <a:lnTo>
                    <a:pt x="7246" y="5305"/>
                  </a:lnTo>
                  <a:lnTo>
                    <a:pt x="6642" y="5219"/>
                  </a:lnTo>
                  <a:lnTo>
                    <a:pt x="6081" y="5089"/>
                  </a:lnTo>
                  <a:lnTo>
                    <a:pt x="5564" y="4960"/>
                  </a:lnTo>
                  <a:lnTo>
                    <a:pt x="5090" y="4788"/>
                  </a:lnTo>
                  <a:lnTo>
                    <a:pt x="4658" y="4615"/>
                  </a:lnTo>
                  <a:lnTo>
                    <a:pt x="4227" y="4399"/>
                  </a:lnTo>
                  <a:lnTo>
                    <a:pt x="3882" y="4184"/>
                  </a:lnTo>
                  <a:lnTo>
                    <a:pt x="3580" y="3968"/>
                  </a:lnTo>
                  <a:lnTo>
                    <a:pt x="3321" y="3709"/>
                  </a:lnTo>
                  <a:lnTo>
                    <a:pt x="3149" y="3451"/>
                  </a:lnTo>
                  <a:lnTo>
                    <a:pt x="2976" y="3149"/>
                  </a:lnTo>
                  <a:lnTo>
                    <a:pt x="1" y="5391"/>
                  </a:lnTo>
                  <a:lnTo>
                    <a:pt x="1" y="5391"/>
                  </a:lnTo>
                  <a:lnTo>
                    <a:pt x="691" y="5995"/>
                  </a:lnTo>
                  <a:lnTo>
                    <a:pt x="1424" y="6556"/>
                  </a:lnTo>
                  <a:lnTo>
                    <a:pt x="2200" y="7030"/>
                  </a:lnTo>
                  <a:lnTo>
                    <a:pt x="2976" y="7418"/>
                  </a:lnTo>
                  <a:lnTo>
                    <a:pt x="3796" y="7763"/>
                  </a:lnTo>
                  <a:lnTo>
                    <a:pt x="4615" y="8065"/>
                  </a:lnTo>
                  <a:lnTo>
                    <a:pt x="5478" y="8281"/>
                  </a:lnTo>
                  <a:lnTo>
                    <a:pt x="6383" y="8453"/>
                  </a:lnTo>
                  <a:lnTo>
                    <a:pt x="7289" y="8583"/>
                  </a:lnTo>
                  <a:lnTo>
                    <a:pt x="8195" y="8669"/>
                  </a:lnTo>
                  <a:lnTo>
                    <a:pt x="9100" y="8712"/>
                  </a:lnTo>
                  <a:lnTo>
                    <a:pt x="10006" y="8669"/>
                  </a:lnTo>
                  <a:lnTo>
                    <a:pt x="10955" y="8583"/>
                  </a:lnTo>
                  <a:lnTo>
                    <a:pt x="11860" y="8496"/>
                  </a:lnTo>
                  <a:lnTo>
                    <a:pt x="12809" y="8324"/>
                  </a:lnTo>
                  <a:lnTo>
                    <a:pt x="13715" y="8151"/>
                  </a:lnTo>
                  <a:lnTo>
                    <a:pt x="14620" y="7893"/>
                  </a:lnTo>
                  <a:lnTo>
                    <a:pt x="15526" y="7634"/>
                  </a:lnTo>
                  <a:lnTo>
                    <a:pt x="16388" y="7332"/>
                  </a:lnTo>
                  <a:lnTo>
                    <a:pt x="17251" y="7030"/>
                  </a:lnTo>
                  <a:lnTo>
                    <a:pt x="18113" y="6642"/>
                  </a:lnTo>
                  <a:lnTo>
                    <a:pt x="18933" y="6254"/>
                  </a:lnTo>
                  <a:lnTo>
                    <a:pt x="19709" y="5823"/>
                  </a:lnTo>
                  <a:lnTo>
                    <a:pt x="20485" y="5391"/>
                  </a:lnTo>
                  <a:lnTo>
                    <a:pt x="21218" y="4917"/>
                  </a:lnTo>
                  <a:lnTo>
                    <a:pt x="21865" y="4443"/>
                  </a:lnTo>
                  <a:lnTo>
                    <a:pt x="22555" y="3925"/>
                  </a:lnTo>
                  <a:lnTo>
                    <a:pt x="23159" y="3408"/>
                  </a:lnTo>
                  <a:lnTo>
                    <a:pt x="23720" y="2847"/>
                  </a:lnTo>
                  <a:lnTo>
                    <a:pt x="24237" y="2286"/>
                  </a:lnTo>
                  <a:lnTo>
                    <a:pt x="24669" y="1726"/>
                  </a:lnTo>
                  <a:lnTo>
                    <a:pt x="25100" y="1165"/>
                  </a:lnTo>
                  <a:lnTo>
                    <a:pt x="25100" y="1165"/>
                  </a:lnTo>
                  <a:lnTo>
                    <a:pt x="24280" y="820"/>
                  </a:lnTo>
                  <a:lnTo>
                    <a:pt x="23461" y="518"/>
                  </a:lnTo>
                  <a:lnTo>
                    <a:pt x="22685" y="216"/>
                  </a:lnTo>
                  <a:lnTo>
                    <a:pt x="21908" y="1"/>
                  </a:lnTo>
                  <a:lnTo>
                    <a:pt x="219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74"/>
            <p:cNvSpPr/>
            <p:nvPr/>
          </p:nvSpPr>
          <p:spPr>
            <a:xfrm>
              <a:off x="615450" y="1714125"/>
              <a:ext cx="102450" cy="34525"/>
            </a:xfrm>
            <a:custGeom>
              <a:avLst/>
              <a:gdLst/>
              <a:ahLst/>
              <a:cxnLst/>
              <a:rect l="l" t="t" r="r" b="b"/>
              <a:pathLst>
                <a:path w="4098" h="1381" extrusionOk="0">
                  <a:moveTo>
                    <a:pt x="4098" y="1380"/>
                  </a:moveTo>
                  <a:lnTo>
                    <a:pt x="4098" y="1380"/>
                  </a:lnTo>
                  <a:lnTo>
                    <a:pt x="2804" y="1337"/>
                  </a:lnTo>
                  <a:lnTo>
                    <a:pt x="1812" y="1208"/>
                  </a:lnTo>
                  <a:lnTo>
                    <a:pt x="1036" y="1035"/>
                  </a:lnTo>
                  <a:lnTo>
                    <a:pt x="518" y="863"/>
                  </a:lnTo>
                  <a:lnTo>
                    <a:pt x="173" y="690"/>
                  </a:lnTo>
                  <a:lnTo>
                    <a:pt x="44" y="561"/>
                  </a:lnTo>
                  <a:lnTo>
                    <a:pt x="1" y="474"/>
                  </a:lnTo>
                  <a:lnTo>
                    <a:pt x="1" y="388"/>
                  </a:lnTo>
                  <a:lnTo>
                    <a:pt x="1" y="302"/>
                  </a:lnTo>
                  <a:lnTo>
                    <a:pt x="44" y="216"/>
                  </a:lnTo>
                  <a:lnTo>
                    <a:pt x="130" y="173"/>
                  </a:lnTo>
                  <a:lnTo>
                    <a:pt x="432" y="43"/>
                  </a:lnTo>
                  <a:lnTo>
                    <a:pt x="777" y="0"/>
                  </a:lnTo>
                  <a:lnTo>
                    <a:pt x="1252" y="0"/>
                  </a:lnTo>
                  <a:lnTo>
                    <a:pt x="1769" y="86"/>
                  </a:lnTo>
                  <a:lnTo>
                    <a:pt x="2330" y="216"/>
                  </a:lnTo>
                  <a:lnTo>
                    <a:pt x="2890" y="518"/>
                  </a:lnTo>
                  <a:lnTo>
                    <a:pt x="3192" y="690"/>
                  </a:lnTo>
                  <a:lnTo>
                    <a:pt x="3494" y="863"/>
                  </a:lnTo>
                  <a:lnTo>
                    <a:pt x="3796" y="1121"/>
                  </a:lnTo>
                  <a:lnTo>
                    <a:pt x="4098" y="1380"/>
                  </a:lnTo>
                  <a:lnTo>
                    <a:pt x="4098" y="13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74"/>
            <p:cNvSpPr/>
            <p:nvPr/>
          </p:nvSpPr>
          <p:spPr>
            <a:xfrm>
              <a:off x="626250" y="1752925"/>
              <a:ext cx="103525" cy="29125"/>
            </a:xfrm>
            <a:custGeom>
              <a:avLst/>
              <a:gdLst/>
              <a:ahLst/>
              <a:cxnLst/>
              <a:rect l="l" t="t" r="r" b="b"/>
              <a:pathLst>
                <a:path w="4141" h="1165" extrusionOk="0">
                  <a:moveTo>
                    <a:pt x="4140" y="1122"/>
                  </a:moveTo>
                  <a:lnTo>
                    <a:pt x="4140" y="1122"/>
                  </a:lnTo>
                  <a:lnTo>
                    <a:pt x="2890" y="1165"/>
                  </a:lnTo>
                  <a:lnTo>
                    <a:pt x="1898" y="1165"/>
                  </a:lnTo>
                  <a:lnTo>
                    <a:pt x="1121" y="1079"/>
                  </a:lnTo>
                  <a:lnTo>
                    <a:pt x="561" y="949"/>
                  </a:lnTo>
                  <a:lnTo>
                    <a:pt x="173" y="820"/>
                  </a:lnTo>
                  <a:lnTo>
                    <a:pt x="86" y="734"/>
                  </a:lnTo>
                  <a:lnTo>
                    <a:pt x="0" y="647"/>
                  </a:lnTo>
                  <a:lnTo>
                    <a:pt x="0" y="561"/>
                  </a:lnTo>
                  <a:lnTo>
                    <a:pt x="0" y="475"/>
                  </a:lnTo>
                  <a:lnTo>
                    <a:pt x="43" y="389"/>
                  </a:lnTo>
                  <a:lnTo>
                    <a:pt x="130" y="302"/>
                  </a:lnTo>
                  <a:lnTo>
                    <a:pt x="388" y="173"/>
                  </a:lnTo>
                  <a:lnTo>
                    <a:pt x="733" y="44"/>
                  </a:lnTo>
                  <a:lnTo>
                    <a:pt x="1165" y="1"/>
                  </a:lnTo>
                  <a:lnTo>
                    <a:pt x="1725" y="44"/>
                  </a:lnTo>
                  <a:lnTo>
                    <a:pt x="2286" y="130"/>
                  </a:lnTo>
                  <a:lnTo>
                    <a:pt x="2890" y="346"/>
                  </a:lnTo>
                  <a:lnTo>
                    <a:pt x="3235" y="475"/>
                  </a:lnTo>
                  <a:lnTo>
                    <a:pt x="3537" y="647"/>
                  </a:lnTo>
                  <a:lnTo>
                    <a:pt x="3838" y="863"/>
                  </a:lnTo>
                  <a:lnTo>
                    <a:pt x="4140" y="1122"/>
                  </a:lnTo>
                  <a:lnTo>
                    <a:pt x="4140" y="11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74"/>
            <p:cNvSpPr/>
            <p:nvPr/>
          </p:nvSpPr>
          <p:spPr>
            <a:xfrm>
              <a:off x="736225" y="1675300"/>
              <a:ext cx="35600" cy="128325"/>
            </a:xfrm>
            <a:custGeom>
              <a:avLst/>
              <a:gdLst/>
              <a:ahLst/>
              <a:cxnLst/>
              <a:rect l="l" t="t" r="r" b="b"/>
              <a:pathLst>
                <a:path w="1424" h="5133" extrusionOk="0">
                  <a:moveTo>
                    <a:pt x="86" y="5132"/>
                  </a:moveTo>
                  <a:lnTo>
                    <a:pt x="86" y="5132"/>
                  </a:lnTo>
                  <a:lnTo>
                    <a:pt x="0" y="3580"/>
                  </a:lnTo>
                  <a:lnTo>
                    <a:pt x="0" y="2329"/>
                  </a:lnTo>
                  <a:lnTo>
                    <a:pt x="86" y="1381"/>
                  </a:lnTo>
                  <a:lnTo>
                    <a:pt x="173" y="992"/>
                  </a:lnTo>
                  <a:lnTo>
                    <a:pt x="216" y="690"/>
                  </a:lnTo>
                  <a:lnTo>
                    <a:pt x="302" y="432"/>
                  </a:lnTo>
                  <a:lnTo>
                    <a:pt x="431" y="259"/>
                  </a:lnTo>
                  <a:lnTo>
                    <a:pt x="518" y="130"/>
                  </a:lnTo>
                  <a:lnTo>
                    <a:pt x="604" y="44"/>
                  </a:lnTo>
                  <a:lnTo>
                    <a:pt x="733" y="0"/>
                  </a:lnTo>
                  <a:lnTo>
                    <a:pt x="819" y="0"/>
                  </a:lnTo>
                  <a:lnTo>
                    <a:pt x="949" y="44"/>
                  </a:lnTo>
                  <a:lnTo>
                    <a:pt x="1035" y="173"/>
                  </a:lnTo>
                  <a:lnTo>
                    <a:pt x="1121" y="302"/>
                  </a:lnTo>
                  <a:lnTo>
                    <a:pt x="1208" y="475"/>
                  </a:lnTo>
                  <a:lnTo>
                    <a:pt x="1337" y="906"/>
                  </a:lnTo>
                  <a:lnTo>
                    <a:pt x="1423" y="1467"/>
                  </a:lnTo>
                  <a:lnTo>
                    <a:pt x="1380" y="2114"/>
                  </a:lnTo>
                  <a:lnTo>
                    <a:pt x="1251" y="2847"/>
                  </a:lnTo>
                  <a:lnTo>
                    <a:pt x="1164" y="3192"/>
                  </a:lnTo>
                  <a:lnTo>
                    <a:pt x="1035" y="3580"/>
                  </a:lnTo>
                  <a:lnTo>
                    <a:pt x="863" y="3968"/>
                  </a:lnTo>
                  <a:lnTo>
                    <a:pt x="647" y="4356"/>
                  </a:lnTo>
                  <a:lnTo>
                    <a:pt x="388" y="4744"/>
                  </a:lnTo>
                  <a:lnTo>
                    <a:pt x="86" y="5132"/>
                  </a:lnTo>
                  <a:lnTo>
                    <a:pt x="86" y="5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74"/>
            <p:cNvSpPr/>
            <p:nvPr/>
          </p:nvSpPr>
          <p:spPr>
            <a:xfrm>
              <a:off x="756700" y="1741075"/>
              <a:ext cx="52850" cy="121850"/>
            </a:xfrm>
            <a:custGeom>
              <a:avLst/>
              <a:gdLst/>
              <a:ahLst/>
              <a:cxnLst/>
              <a:rect l="l" t="t" r="r" b="b"/>
              <a:pathLst>
                <a:path w="2114" h="4874" extrusionOk="0">
                  <a:moveTo>
                    <a:pt x="0" y="4873"/>
                  </a:moveTo>
                  <a:lnTo>
                    <a:pt x="0" y="4873"/>
                  </a:lnTo>
                  <a:lnTo>
                    <a:pt x="259" y="3364"/>
                  </a:lnTo>
                  <a:lnTo>
                    <a:pt x="518" y="2156"/>
                  </a:lnTo>
                  <a:lnTo>
                    <a:pt x="777" y="1208"/>
                  </a:lnTo>
                  <a:lnTo>
                    <a:pt x="949" y="863"/>
                  </a:lnTo>
                  <a:lnTo>
                    <a:pt x="1079" y="561"/>
                  </a:lnTo>
                  <a:lnTo>
                    <a:pt x="1208" y="345"/>
                  </a:lnTo>
                  <a:lnTo>
                    <a:pt x="1337" y="173"/>
                  </a:lnTo>
                  <a:lnTo>
                    <a:pt x="1467" y="43"/>
                  </a:lnTo>
                  <a:lnTo>
                    <a:pt x="1596" y="0"/>
                  </a:lnTo>
                  <a:lnTo>
                    <a:pt x="1725" y="0"/>
                  </a:lnTo>
                  <a:lnTo>
                    <a:pt x="1812" y="43"/>
                  </a:lnTo>
                  <a:lnTo>
                    <a:pt x="1898" y="86"/>
                  </a:lnTo>
                  <a:lnTo>
                    <a:pt x="1984" y="216"/>
                  </a:lnTo>
                  <a:lnTo>
                    <a:pt x="2027" y="388"/>
                  </a:lnTo>
                  <a:lnTo>
                    <a:pt x="2070" y="561"/>
                  </a:lnTo>
                  <a:lnTo>
                    <a:pt x="2114" y="1035"/>
                  </a:lnTo>
                  <a:lnTo>
                    <a:pt x="2070" y="1596"/>
                  </a:lnTo>
                  <a:lnTo>
                    <a:pt x="1898" y="2200"/>
                  </a:lnTo>
                  <a:lnTo>
                    <a:pt x="1639" y="2890"/>
                  </a:lnTo>
                  <a:lnTo>
                    <a:pt x="1467" y="3235"/>
                  </a:lnTo>
                  <a:lnTo>
                    <a:pt x="1251" y="3580"/>
                  </a:lnTo>
                  <a:lnTo>
                    <a:pt x="992" y="3925"/>
                  </a:lnTo>
                  <a:lnTo>
                    <a:pt x="690" y="4226"/>
                  </a:lnTo>
                  <a:lnTo>
                    <a:pt x="389" y="4571"/>
                  </a:lnTo>
                  <a:lnTo>
                    <a:pt x="0" y="4873"/>
                  </a:lnTo>
                  <a:lnTo>
                    <a:pt x="0" y="48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74"/>
            <p:cNvSpPr/>
            <p:nvPr/>
          </p:nvSpPr>
          <p:spPr>
            <a:xfrm>
              <a:off x="707100" y="1608450"/>
              <a:ext cx="34525" cy="129400"/>
            </a:xfrm>
            <a:custGeom>
              <a:avLst/>
              <a:gdLst/>
              <a:ahLst/>
              <a:cxnLst/>
              <a:rect l="l" t="t" r="r" b="b"/>
              <a:pathLst>
                <a:path w="1381" h="5176" extrusionOk="0">
                  <a:moveTo>
                    <a:pt x="216" y="5176"/>
                  </a:moveTo>
                  <a:lnTo>
                    <a:pt x="216" y="5176"/>
                  </a:lnTo>
                  <a:lnTo>
                    <a:pt x="44" y="3623"/>
                  </a:lnTo>
                  <a:lnTo>
                    <a:pt x="1" y="2373"/>
                  </a:lnTo>
                  <a:lnTo>
                    <a:pt x="44" y="1424"/>
                  </a:lnTo>
                  <a:lnTo>
                    <a:pt x="87" y="1036"/>
                  </a:lnTo>
                  <a:lnTo>
                    <a:pt x="130" y="691"/>
                  </a:lnTo>
                  <a:lnTo>
                    <a:pt x="216" y="432"/>
                  </a:lnTo>
                  <a:lnTo>
                    <a:pt x="303" y="259"/>
                  </a:lnTo>
                  <a:lnTo>
                    <a:pt x="432" y="130"/>
                  </a:lnTo>
                  <a:lnTo>
                    <a:pt x="518" y="44"/>
                  </a:lnTo>
                  <a:lnTo>
                    <a:pt x="604" y="1"/>
                  </a:lnTo>
                  <a:lnTo>
                    <a:pt x="734" y="1"/>
                  </a:lnTo>
                  <a:lnTo>
                    <a:pt x="820" y="44"/>
                  </a:lnTo>
                  <a:lnTo>
                    <a:pt x="949" y="130"/>
                  </a:lnTo>
                  <a:lnTo>
                    <a:pt x="1036" y="259"/>
                  </a:lnTo>
                  <a:lnTo>
                    <a:pt x="1122" y="432"/>
                  </a:lnTo>
                  <a:lnTo>
                    <a:pt x="1251" y="863"/>
                  </a:lnTo>
                  <a:lnTo>
                    <a:pt x="1338" y="1424"/>
                  </a:lnTo>
                  <a:lnTo>
                    <a:pt x="1381" y="2071"/>
                  </a:lnTo>
                  <a:lnTo>
                    <a:pt x="1251" y="2804"/>
                  </a:lnTo>
                  <a:lnTo>
                    <a:pt x="1165" y="3149"/>
                  </a:lnTo>
                  <a:lnTo>
                    <a:pt x="1079" y="3537"/>
                  </a:lnTo>
                  <a:lnTo>
                    <a:pt x="906" y="3968"/>
                  </a:lnTo>
                  <a:lnTo>
                    <a:pt x="734" y="4356"/>
                  </a:lnTo>
                  <a:lnTo>
                    <a:pt x="475" y="4745"/>
                  </a:lnTo>
                  <a:lnTo>
                    <a:pt x="216" y="5176"/>
                  </a:lnTo>
                  <a:lnTo>
                    <a:pt x="216" y="5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74"/>
            <p:cNvSpPr/>
            <p:nvPr/>
          </p:nvSpPr>
          <p:spPr>
            <a:xfrm>
              <a:off x="629475" y="1599825"/>
              <a:ext cx="69025" cy="113225"/>
            </a:xfrm>
            <a:custGeom>
              <a:avLst/>
              <a:gdLst/>
              <a:ahLst/>
              <a:cxnLst/>
              <a:rect l="l" t="t" r="r" b="b"/>
              <a:pathLst>
                <a:path w="2761" h="4529" extrusionOk="0">
                  <a:moveTo>
                    <a:pt x="2761" y="4529"/>
                  </a:moveTo>
                  <a:lnTo>
                    <a:pt x="2761" y="4529"/>
                  </a:lnTo>
                  <a:lnTo>
                    <a:pt x="1726" y="3364"/>
                  </a:lnTo>
                  <a:lnTo>
                    <a:pt x="992" y="2373"/>
                  </a:lnTo>
                  <a:lnTo>
                    <a:pt x="475" y="1596"/>
                  </a:lnTo>
                  <a:lnTo>
                    <a:pt x="259" y="1251"/>
                  </a:lnTo>
                  <a:lnTo>
                    <a:pt x="130" y="949"/>
                  </a:lnTo>
                  <a:lnTo>
                    <a:pt x="44" y="691"/>
                  </a:lnTo>
                  <a:lnTo>
                    <a:pt x="1" y="475"/>
                  </a:lnTo>
                  <a:lnTo>
                    <a:pt x="1" y="303"/>
                  </a:lnTo>
                  <a:lnTo>
                    <a:pt x="44" y="173"/>
                  </a:lnTo>
                  <a:lnTo>
                    <a:pt x="87" y="87"/>
                  </a:lnTo>
                  <a:lnTo>
                    <a:pt x="216" y="44"/>
                  </a:lnTo>
                  <a:lnTo>
                    <a:pt x="302" y="1"/>
                  </a:lnTo>
                  <a:lnTo>
                    <a:pt x="475" y="44"/>
                  </a:lnTo>
                  <a:lnTo>
                    <a:pt x="604" y="87"/>
                  </a:lnTo>
                  <a:lnTo>
                    <a:pt x="777" y="173"/>
                  </a:lnTo>
                  <a:lnTo>
                    <a:pt x="1165" y="432"/>
                  </a:lnTo>
                  <a:lnTo>
                    <a:pt x="1553" y="820"/>
                  </a:lnTo>
                  <a:lnTo>
                    <a:pt x="1941" y="1338"/>
                  </a:lnTo>
                  <a:lnTo>
                    <a:pt x="2243" y="1984"/>
                  </a:lnTo>
                  <a:lnTo>
                    <a:pt x="2416" y="2373"/>
                  </a:lnTo>
                  <a:lnTo>
                    <a:pt x="2545" y="2761"/>
                  </a:lnTo>
                  <a:lnTo>
                    <a:pt x="2631" y="3149"/>
                  </a:lnTo>
                  <a:lnTo>
                    <a:pt x="2717" y="3580"/>
                  </a:lnTo>
                  <a:lnTo>
                    <a:pt x="2761" y="4055"/>
                  </a:lnTo>
                  <a:lnTo>
                    <a:pt x="2761" y="4529"/>
                  </a:lnTo>
                  <a:lnTo>
                    <a:pt x="2761" y="45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74"/>
            <p:cNvSpPr/>
            <p:nvPr/>
          </p:nvSpPr>
          <p:spPr>
            <a:xfrm>
              <a:off x="621925" y="1776650"/>
              <a:ext cx="124025" cy="49625"/>
            </a:xfrm>
            <a:custGeom>
              <a:avLst/>
              <a:gdLst/>
              <a:ahLst/>
              <a:cxnLst/>
              <a:rect l="l" t="t" r="r" b="b"/>
              <a:pathLst>
                <a:path w="4961" h="1985" extrusionOk="0">
                  <a:moveTo>
                    <a:pt x="4960" y="1984"/>
                  </a:moveTo>
                  <a:lnTo>
                    <a:pt x="4960" y="1984"/>
                  </a:lnTo>
                  <a:lnTo>
                    <a:pt x="3408" y="1768"/>
                  </a:lnTo>
                  <a:lnTo>
                    <a:pt x="2200" y="1553"/>
                  </a:lnTo>
                  <a:lnTo>
                    <a:pt x="1251" y="1294"/>
                  </a:lnTo>
                  <a:lnTo>
                    <a:pt x="906" y="1165"/>
                  </a:lnTo>
                  <a:lnTo>
                    <a:pt x="604" y="1035"/>
                  </a:lnTo>
                  <a:lnTo>
                    <a:pt x="389" y="906"/>
                  </a:lnTo>
                  <a:lnTo>
                    <a:pt x="216" y="777"/>
                  </a:lnTo>
                  <a:lnTo>
                    <a:pt x="87" y="647"/>
                  </a:lnTo>
                  <a:lnTo>
                    <a:pt x="1" y="518"/>
                  </a:lnTo>
                  <a:lnTo>
                    <a:pt x="1" y="432"/>
                  </a:lnTo>
                  <a:lnTo>
                    <a:pt x="44" y="302"/>
                  </a:lnTo>
                  <a:lnTo>
                    <a:pt x="130" y="216"/>
                  </a:lnTo>
                  <a:lnTo>
                    <a:pt x="216" y="130"/>
                  </a:lnTo>
                  <a:lnTo>
                    <a:pt x="389" y="87"/>
                  </a:lnTo>
                  <a:lnTo>
                    <a:pt x="561" y="43"/>
                  </a:lnTo>
                  <a:lnTo>
                    <a:pt x="1036" y="0"/>
                  </a:lnTo>
                  <a:lnTo>
                    <a:pt x="1596" y="43"/>
                  </a:lnTo>
                  <a:lnTo>
                    <a:pt x="2200" y="173"/>
                  </a:lnTo>
                  <a:lnTo>
                    <a:pt x="2890" y="388"/>
                  </a:lnTo>
                  <a:lnTo>
                    <a:pt x="3235" y="561"/>
                  </a:lnTo>
                  <a:lnTo>
                    <a:pt x="3580" y="777"/>
                  </a:lnTo>
                  <a:lnTo>
                    <a:pt x="3925" y="1035"/>
                  </a:lnTo>
                  <a:lnTo>
                    <a:pt x="4270" y="1294"/>
                  </a:lnTo>
                  <a:lnTo>
                    <a:pt x="4615" y="1596"/>
                  </a:lnTo>
                  <a:lnTo>
                    <a:pt x="4960" y="1984"/>
                  </a:lnTo>
                  <a:lnTo>
                    <a:pt x="4960" y="19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74"/>
            <p:cNvSpPr/>
            <p:nvPr/>
          </p:nvSpPr>
          <p:spPr>
            <a:xfrm>
              <a:off x="777175" y="1842400"/>
              <a:ext cx="34525" cy="129400"/>
            </a:xfrm>
            <a:custGeom>
              <a:avLst/>
              <a:gdLst/>
              <a:ahLst/>
              <a:cxnLst/>
              <a:rect l="l" t="t" r="r" b="b"/>
              <a:pathLst>
                <a:path w="1381" h="5176" extrusionOk="0">
                  <a:moveTo>
                    <a:pt x="87" y="5176"/>
                  </a:moveTo>
                  <a:lnTo>
                    <a:pt x="87" y="5176"/>
                  </a:lnTo>
                  <a:lnTo>
                    <a:pt x="1" y="3623"/>
                  </a:lnTo>
                  <a:lnTo>
                    <a:pt x="1" y="2373"/>
                  </a:lnTo>
                  <a:lnTo>
                    <a:pt x="87" y="1424"/>
                  </a:lnTo>
                  <a:lnTo>
                    <a:pt x="130" y="1036"/>
                  </a:lnTo>
                  <a:lnTo>
                    <a:pt x="216" y="734"/>
                  </a:lnTo>
                  <a:lnTo>
                    <a:pt x="303" y="475"/>
                  </a:lnTo>
                  <a:lnTo>
                    <a:pt x="432" y="260"/>
                  </a:lnTo>
                  <a:lnTo>
                    <a:pt x="518" y="130"/>
                  </a:lnTo>
                  <a:lnTo>
                    <a:pt x="605" y="44"/>
                  </a:lnTo>
                  <a:lnTo>
                    <a:pt x="734" y="1"/>
                  </a:lnTo>
                  <a:lnTo>
                    <a:pt x="820" y="44"/>
                  </a:lnTo>
                  <a:lnTo>
                    <a:pt x="950" y="87"/>
                  </a:lnTo>
                  <a:lnTo>
                    <a:pt x="1036" y="173"/>
                  </a:lnTo>
                  <a:lnTo>
                    <a:pt x="1122" y="303"/>
                  </a:lnTo>
                  <a:lnTo>
                    <a:pt x="1208" y="475"/>
                  </a:lnTo>
                  <a:lnTo>
                    <a:pt x="1338" y="950"/>
                  </a:lnTo>
                  <a:lnTo>
                    <a:pt x="1381" y="1510"/>
                  </a:lnTo>
                  <a:lnTo>
                    <a:pt x="1381" y="2157"/>
                  </a:lnTo>
                  <a:lnTo>
                    <a:pt x="1251" y="2847"/>
                  </a:lnTo>
                  <a:lnTo>
                    <a:pt x="1165" y="3235"/>
                  </a:lnTo>
                  <a:lnTo>
                    <a:pt x="993" y="3623"/>
                  </a:lnTo>
                  <a:lnTo>
                    <a:pt x="863" y="4012"/>
                  </a:lnTo>
                  <a:lnTo>
                    <a:pt x="648" y="4400"/>
                  </a:lnTo>
                  <a:lnTo>
                    <a:pt x="389" y="4788"/>
                  </a:lnTo>
                  <a:lnTo>
                    <a:pt x="87" y="5176"/>
                  </a:lnTo>
                  <a:lnTo>
                    <a:pt x="87" y="5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74"/>
            <p:cNvSpPr/>
            <p:nvPr/>
          </p:nvSpPr>
          <p:spPr>
            <a:xfrm>
              <a:off x="678000" y="1835950"/>
              <a:ext cx="89500" cy="65775"/>
            </a:xfrm>
            <a:custGeom>
              <a:avLst/>
              <a:gdLst/>
              <a:ahLst/>
              <a:cxnLst/>
              <a:rect l="l" t="t" r="r" b="b"/>
              <a:pathLst>
                <a:path w="3580" h="2631" extrusionOk="0">
                  <a:moveTo>
                    <a:pt x="3580" y="2631"/>
                  </a:moveTo>
                  <a:lnTo>
                    <a:pt x="3580" y="2631"/>
                  </a:lnTo>
                  <a:lnTo>
                    <a:pt x="2415" y="2113"/>
                  </a:lnTo>
                  <a:lnTo>
                    <a:pt x="1510" y="1639"/>
                  </a:lnTo>
                  <a:lnTo>
                    <a:pt x="820" y="1208"/>
                  </a:lnTo>
                  <a:lnTo>
                    <a:pt x="345" y="820"/>
                  </a:lnTo>
                  <a:lnTo>
                    <a:pt x="216" y="647"/>
                  </a:lnTo>
                  <a:lnTo>
                    <a:pt x="86" y="518"/>
                  </a:lnTo>
                  <a:lnTo>
                    <a:pt x="43" y="388"/>
                  </a:lnTo>
                  <a:lnTo>
                    <a:pt x="0" y="259"/>
                  </a:lnTo>
                  <a:lnTo>
                    <a:pt x="43" y="173"/>
                  </a:lnTo>
                  <a:lnTo>
                    <a:pt x="86" y="130"/>
                  </a:lnTo>
                  <a:lnTo>
                    <a:pt x="173" y="43"/>
                  </a:lnTo>
                  <a:lnTo>
                    <a:pt x="259" y="0"/>
                  </a:lnTo>
                  <a:lnTo>
                    <a:pt x="561" y="0"/>
                  </a:lnTo>
                  <a:lnTo>
                    <a:pt x="949" y="86"/>
                  </a:lnTo>
                  <a:lnTo>
                    <a:pt x="1380" y="259"/>
                  </a:lnTo>
                  <a:lnTo>
                    <a:pt x="1855" y="518"/>
                  </a:lnTo>
                  <a:lnTo>
                    <a:pt x="2329" y="906"/>
                  </a:lnTo>
                  <a:lnTo>
                    <a:pt x="2803" y="1380"/>
                  </a:lnTo>
                  <a:lnTo>
                    <a:pt x="3019" y="1639"/>
                  </a:lnTo>
                  <a:lnTo>
                    <a:pt x="3235" y="1941"/>
                  </a:lnTo>
                  <a:lnTo>
                    <a:pt x="3407" y="2286"/>
                  </a:lnTo>
                  <a:lnTo>
                    <a:pt x="3580" y="2631"/>
                  </a:lnTo>
                  <a:lnTo>
                    <a:pt x="3580" y="26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74"/>
            <p:cNvSpPr/>
            <p:nvPr/>
          </p:nvSpPr>
          <p:spPr>
            <a:xfrm>
              <a:off x="689850" y="1694700"/>
              <a:ext cx="119700" cy="595150"/>
            </a:xfrm>
            <a:custGeom>
              <a:avLst/>
              <a:gdLst/>
              <a:ahLst/>
              <a:cxnLst/>
              <a:rect l="l" t="t" r="r" b="b"/>
              <a:pathLst>
                <a:path w="4788" h="23806" extrusionOk="0">
                  <a:moveTo>
                    <a:pt x="44" y="1"/>
                  </a:moveTo>
                  <a:lnTo>
                    <a:pt x="1" y="87"/>
                  </a:lnTo>
                  <a:lnTo>
                    <a:pt x="1" y="216"/>
                  </a:lnTo>
                  <a:lnTo>
                    <a:pt x="561" y="1295"/>
                  </a:lnTo>
                  <a:lnTo>
                    <a:pt x="1079" y="2416"/>
                  </a:lnTo>
                  <a:lnTo>
                    <a:pt x="1553" y="3623"/>
                  </a:lnTo>
                  <a:lnTo>
                    <a:pt x="1984" y="4831"/>
                  </a:lnTo>
                  <a:lnTo>
                    <a:pt x="2329" y="6038"/>
                  </a:lnTo>
                  <a:lnTo>
                    <a:pt x="2674" y="7332"/>
                  </a:lnTo>
                  <a:lnTo>
                    <a:pt x="2976" y="8583"/>
                  </a:lnTo>
                  <a:lnTo>
                    <a:pt x="3278" y="9920"/>
                  </a:lnTo>
                  <a:lnTo>
                    <a:pt x="3321" y="10135"/>
                  </a:lnTo>
                  <a:lnTo>
                    <a:pt x="3709" y="12335"/>
                  </a:lnTo>
                  <a:lnTo>
                    <a:pt x="3968" y="13887"/>
                  </a:lnTo>
                  <a:lnTo>
                    <a:pt x="4184" y="15612"/>
                  </a:lnTo>
                  <a:lnTo>
                    <a:pt x="4399" y="17553"/>
                  </a:lnTo>
                  <a:lnTo>
                    <a:pt x="4529" y="19580"/>
                  </a:lnTo>
                  <a:lnTo>
                    <a:pt x="4529" y="20615"/>
                  </a:lnTo>
                  <a:lnTo>
                    <a:pt x="4529" y="21650"/>
                  </a:lnTo>
                  <a:lnTo>
                    <a:pt x="4529" y="22642"/>
                  </a:lnTo>
                  <a:lnTo>
                    <a:pt x="4443" y="23677"/>
                  </a:lnTo>
                  <a:lnTo>
                    <a:pt x="4486" y="23763"/>
                  </a:lnTo>
                  <a:lnTo>
                    <a:pt x="4572" y="23806"/>
                  </a:lnTo>
                  <a:lnTo>
                    <a:pt x="4658" y="23806"/>
                  </a:lnTo>
                  <a:lnTo>
                    <a:pt x="4701" y="23720"/>
                  </a:lnTo>
                  <a:lnTo>
                    <a:pt x="4788" y="22685"/>
                  </a:lnTo>
                  <a:lnTo>
                    <a:pt x="4788" y="21650"/>
                  </a:lnTo>
                  <a:lnTo>
                    <a:pt x="4788" y="20615"/>
                  </a:lnTo>
                  <a:lnTo>
                    <a:pt x="4788" y="19580"/>
                  </a:lnTo>
                  <a:lnTo>
                    <a:pt x="4658" y="17553"/>
                  </a:lnTo>
                  <a:lnTo>
                    <a:pt x="4443" y="15612"/>
                  </a:lnTo>
                  <a:lnTo>
                    <a:pt x="4227" y="13844"/>
                  </a:lnTo>
                  <a:lnTo>
                    <a:pt x="3968" y="12291"/>
                  </a:lnTo>
                  <a:lnTo>
                    <a:pt x="3580" y="10092"/>
                  </a:lnTo>
                  <a:lnTo>
                    <a:pt x="3537" y="9833"/>
                  </a:lnTo>
                  <a:lnTo>
                    <a:pt x="3235" y="8540"/>
                  </a:lnTo>
                  <a:lnTo>
                    <a:pt x="2933" y="7246"/>
                  </a:lnTo>
                  <a:lnTo>
                    <a:pt x="2588" y="5995"/>
                  </a:lnTo>
                  <a:lnTo>
                    <a:pt x="2200" y="4745"/>
                  </a:lnTo>
                  <a:lnTo>
                    <a:pt x="1812" y="3537"/>
                  </a:lnTo>
                  <a:lnTo>
                    <a:pt x="1338" y="2330"/>
                  </a:lnTo>
                  <a:lnTo>
                    <a:pt x="820" y="1165"/>
                  </a:lnTo>
                  <a:lnTo>
                    <a:pt x="216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74"/>
            <p:cNvSpPr/>
            <p:nvPr/>
          </p:nvSpPr>
          <p:spPr>
            <a:xfrm>
              <a:off x="619775" y="1975025"/>
              <a:ext cx="214575" cy="236125"/>
            </a:xfrm>
            <a:custGeom>
              <a:avLst/>
              <a:gdLst/>
              <a:ahLst/>
              <a:cxnLst/>
              <a:rect l="l" t="t" r="r" b="b"/>
              <a:pathLst>
                <a:path w="8583" h="9445" extrusionOk="0">
                  <a:moveTo>
                    <a:pt x="4227" y="9445"/>
                  </a:moveTo>
                  <a:lnTo>
                    <a:pt x="4227" y="9445"/>
                  </a:lnTo>
                  <a:lnTo>
                    <a:pt x="3925" y="9359"/>
                  </a:lnTo>
                  <a:lnTo>
                    <a:pt x="3623" y="9272"/>
                  </a:lnTo>
                  <a:lnTo>
                    <a:pt x="2933" y="9014"/>
                  </a:lnTo>
                  <a:lnTo>
                    <a:pt x="2286" y="8625"/>
                  </a:lnTo>
                  <a:lnTo>
                    <a:pt x="1596" y="8237"/>
                  </a:lnTo>
                  <a:lnTo>
                    <a:pt x="1035" y="7806"/>
                  </a:lnTo>
                  <a:lnTo>
                    <a:pt x="518" y="7418"/>
                  </a:lnTo>
                  <a:lnTo>
                    <a:pt x="173" y="7073"/>
                  </a:lnTo>
                  <a:lnTo>
                    <a:pt x="87" y="6900"/>
                  </a:lnTo>
                  <a:lnTo>
                    <a:pt x="0" y="6771"/>
                  </a:lnTo>
                  <a:lnTo>
                    <a:pt x="0" y="6771"/>
                  </a:lnTo>
                  <a:lnTo>
                    <a:pt x="475" y="5564"/>
                  </a:lnTo>
                  <a:lnTo>
                    <a:pt x="949" y="4227"/>
                  </a:lnTo>
                  <a:lnTo>
                    <a:pt x="1467" y="2933"/>
                  </a:lnTo>
                  <a:lnTo>
                    <a:pt x="1725" y="2372"/>
                  </a:lnTo>
                  <a:lnTo>
                    <a:pt x="2027" y="1898"/>
                  </a:lnTo>
                  <a:lnTo>
                    <a:pt x="2027" y="1898"/>
                  </a:lnTo>
                  <a:lnTo>
                    <a:pt x="2459" y="1639"/>
                  </a:lnTo>
                  <a:lnTo>
                    <a:pt x="3105" y="1337"/>
                  </a:lnTo>
                  <a:lnTo>
                    <a:pt x="3839" y="1035"/>
                  </a:lnTo>
                  <a:lnTo>
                    <a:pt x="4658" y="733"/>
                  </a:lnTo>
                  <a:lnTo>
                    <a:pt x="5477" y="475"/>
                  </a:lnTo>
                  <a:lnTo>
                    <a:pt x="6254" y="259"/>
                  </a:lnTo>
                  <a:lnTo>
                    <a:pt x="6944" y="87"/>
                  </a:lnTo>
                  <a:lnTo>
                    <a:pt x="7461" y="0"/>
                  </a:lnTo>
                  <a:lnTo>
                    <a:pt x="7461" y="0"/>
                  </a:lnTo>
                  <a:lnTo>
                    <a:pt x="7634" y="173"/>
                  </a:lnTo>
                  <a:lnTo>
                    <a:pt x="7720" y="345"/>
                  </a:lnTo>
                  <a:lnTo>
                    <a:pt x="7806" y="561"/>
                  </a:lnTo>
                  <a:lnTo>
                    <a:pt x="7806" y="777"/>
                  </a:lnTo>
                  <a:lnTo>
                    <a:pt x="7720" y="1035"/>
                  </a:lnTo>
                  <a:lnTo>
                    <a:pt x="7591" y="1251"/>
                  </a:lnTo>
                  <a:lnTo>
                    <a:pt x="7418" y="1467"/>
                  </a:lnTo>
                  <a:lnTo>
                    <a:pt x="7116" y="1639"/>
                  </a:lnTo>
                  <a:lnTo>
                    <a:pt x="8108" y="1380"/>
                  </a:lnTo>
                  <a:lnTo>
                    <a:pt x="8108" y="1380"/>
                  </a:lnTo>
                  <a:lnTo>
                    <a:pt x="8324" y="1596"/>
                  </a:lnTo>
                  <a:lnTo>
                    <a:pt x="8453" y="1812"/>
                  </a:lnTo>
                  <a:lnTo>
                    <a:pt x="8496" y="2027"/>
                  </a:lnTo>
                  <a:lnTo>
                    <a:pt x="8496" y="2286"/>
                  </a:lnTo>
                  <a:lnTo>
                    <a:pt x="8453" y="2459"/>
                  </a:lnTo>
                  <a:lnTo>
                    <a:pt x="8367" y="2674"/>
                  </a:lnTo>
                  <a:lnTo>
                    <a:pt x="8237" y="2804"/>
                  </a:lnTo>
                  <a:lnTo>
                    <a:pt x="8108" y="2933"/>
                  </a:lnTo>
                  <a:lnTo>
                    <a:pt x="8108" y="2933"/>
                  </a:lnTo>
                  <a:lnTo>
                    <a:pt x="8324" y="3149"/>
                  </a:lnTo>
                  <a:lnTo>
                    <a:pt x="8453" y="3364"/>
                  </a:lnTo>
                  <a:lnTo>
                    <a:pt x="8539" y="3580"/>
                  </a:lnTo>
                  <a:lnTo>
                    <a:pt x="8582" y="3839"/>
                  </a:lnTo>
                  <a:lnTo>
                    <a:pt x="8582" y="4054"/>
                  </a:lnTo>
                  <a:lnTo>
                    <a:pt x="8539" y="4227"/>
                  </a:lnTo>
                  <a:lnTo>
                    <a:pt x="8410" y="4399"/>
                  </a:lnTo>
                  <a:lnTo>
                    <a:pt x="8281" y="4572"/>
                  </a:lnTo>
                  <a:lnTo>
                    <a:pt x="8281" y="4572"/>
                  </a:lnTo>
                  <a:lnTo>
                    <a:pt x="8324" y="4744"/>
                  </a:lnTo>
                  <a:lnTo>
                    <a:pt x="8367" y="4917"/>
                  </a:lnTo>
                  <a:lnTo>
                    <a:pt x="8367" y="5089"/>
                  </a:lnTo>
                  <a:lnTo>
                    <a:pt x="8324" y="5262"/>
                  </a:lnTo>
                  <a:lnTo>
                    <a:pt x="8281" y="5434"/>
                  </a:lnTo>
                  <a:lnTo>
                    <a:pt x="8151" y="5607"/>
                  </a:lnTo>
                  <a:lnTo>
                    <a:pt x="7892" y="5952"/>
                  </a:lnTo>
                  <a:lnTo>
                    <a:pt x="7504" y="6297"/>
                  </a:lnTo>
                  <a:lnTo>
                    <a:pt x="7030" y="6599"/>
                  </a:lnTo>
                  <a:lnTo>
                    <a:pt x="5909" y="7289"/>
                  </a:lnTo>
                  <a:lnTo>
                    <a:pt x="5909" y="7289"/>
                  </a:lnTo>
                  <a:lnTo>
                    <a:pt x="5305" y="8151"/>
                  </a:lnTo>
                  <a:lnTo>
                    <a:pt x="4831" y="8798"/>
                  </a:lnTo>
                  <a:lnTo>
                    <a:pt x="4442" y="9229"/>
                  </a:lnTo>
                  <a:lnTo>
                    <a:pt x="4227" y="9445"/>
                  </a:lnTo>
                  <a:lnTo>
                    <a:pt x="4227" y="944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74"/>
            <p:cNvSpPr/>
            <p:nvPr/>
          </p:nvSpPr>
          <p:spPr>
            <a:xfrm>
              <a:off x="707100" y="2007375"/>
              <a:ext cx="116475" cy="44225"/>
            </a:xfrm>
            <a:custGeom>
              <a:avLst/>
              <a:gdLst/>
              <a:ahLst/>
              <a:cxnLst/>
              <a:rect l="l" t="t" r="r" b="b"/>
              <a:pathLst>
                <a:path w="4659" h="1769" extrusionOk="0">
                  <a:moveTo>
                    <a:pt x="4529" y="0"/>
                  </a:moveTo>
                  <a:lnTo>
                    <a:pt x="4054" y="43"/>
                  </a:lnTo>
                  <a:lnTo>
                    <a:pt x="3451" y="129"/>
                  </a:lnTo>
                  <a:lnTo>
                    <a:pt x="2718" y="302"/>
                  </a:lnTo>
                  <a:lnTo>
                    <a:pt x="2028" y="561"/>
                  </a:lnTo>
                  <a:lnTo>
                    <a:pt x="1381" y="776"/>
                  </a:lnTo>
                  <a:lnTo>
                    <a:pt x="820" y="1035"/>
                  </a:lnTo>
                  <a:lnTo>
                    <a:pt x="346" y="1294"/>
                  </a:lnTo>
                  <a:lnTo>
                    <a:pt x="44" y="1553"/>
                  </a:lnTo>
                  <a:lnTo>
                    <a:pt x="1" y="1639"/>
                  </a:lnTo>
                  <a:lnTo>
                    <a:pt x="44" y="1725"/>
                  </a:lnTo>
                  <a:lnTo>
                    <a:pt x="130" y="1768"/>
                  </a:lnTo>
                  <a:lnTo>
                    <a:pt x="216" y="1725"/>
                  </a:lnTo>
                  <a:lnTo>
                    <a:pt x="518" y="1510"/>
                  </a:lnTo>
                  <a:lnTo>
                    <a:pt x="949" y="1251"/>
                  </a:lnTo>
                  <a:lnTo>
                    <a:pt x="1467" y="1035"/>
                  </a:lnTo>
                  <a:lnTo>
                    <a:pt x="2114" y="820"/>
                  </a:lnTo>
                  <a:lnTo>
                    <a:pt x="2804" y="561"/>
                  </a:lnTo>
                  <a:lnTo>
                    <a:pt x="3494" y="388"/>
                  </a:lnTo>
                  <a:lnTo>
                    <a:pt x="4054" y="302"/>
                  </a:lnTo>
                  <a:lnTo>
                    <a:pt x="4529" y="259"/>
                  </a:lnTo>
                  <a:lnTo>
                    <a:pt x="4615" y="216"/>
                  </a:lnTo>
                  <a:lnTo>
                    <a:pt x="4658" y="129"/>
                  </a:lnTo>
                  <a:lnTo>
                    <a:pt x="4615" y="43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74"/>
            <p:cNvSpPr/>
            <p:nvPr/>
          </p:nvSpPr>
          <p:spPr>
            <a:xfrm>
              <a:off x="724350" y="2045100"/>
              <a:ext cx="101375" cy="43150"/>
            </a:xfrm>
            <a:custGeom>
              <a:avLst/>
              <a:gdLst/>
              <a:ahLst/>
              <a:cxnLst/>
              <a:rect l="l" t="t" r="r" b="b"/>
              <a:pathLst>
                <a:path w="4055" h="1726" extrusionOk="0">
                  <a:moveTo>
                    <a:pt x="3882" y="1"/>
                  </a:moveTo>
                  <a:lnTo>
                    <a:pt x="3451" y="87"/>
                  </a:lnTo>
                  <a:lnTo>
                    <a:pt x="2890" y="216"/>
                  </a:lnTo>
                  <a:lnTo>
                    <a:pt x="2243" y="389"/>
                  </a:lnTo>
                  <a:lnTo>
                    <a:pt x="1596" y="647"/>
                  </a:lnTo>
                  <a:lnTo>
                    <a:pt x="1122" y="820"/>
                  </a:lnTo>
                  <a:lnTo>
                    <a:pt x="648" y="1079"/>
                  </a:lnTo>
                  <a:lnTo>
                    <a:pt x="303" y="1294"/>
                  </a:lnTo>
                  <a:lnTo>
                    <a:pt x="1" y="1510"/>
                  </a:lnTo>
                  <a:lnTo>
                    <a:pt x="1" y="1596"/>
                  </a:lnTo>
                  <a:lnTo>
                    <a:pt x="44" y="1682"/>
                  </a:lnTo>
                  <a:lnTo>
                    <a:pt x="130" y="1726"/>
                  </a:lnTo>
                  <a:lnTo>
                    <a:pt x="216" y="1682"/>
                  </a:lnTo>
                  <a:lnTo>
                    <a:pt x="475" y="1510"/>
                  </a:lnTo>
                  <a:lnTo>
                    <a:pt x="820" y="1294"/>
                  </a:lnTo>
                  <a:lnTo>
                    <a:pt x="1208" y="1079"/>
                  </a:lnTo>
                  <a:lnTo>
                    <a:pt x="1683" y="863"/>
                  </a:lnTo>
                  <a:lnTo>
                    <a:pt x="2329" y="647"/>
                  </a:lnTo>
                  <a:lnTo>
                    <a:pt x="2933" y="475"/>
                  </a:lnTo>
                  <a:lnTo>
                    <a:pt x="3494" y="346"/>
                  </a:lnTo>
                  <a:lnTo>
                    <a:pt x="3925" y="259"/>
                  </a:lnTo>
                  <a:lnTo>
                    <a:pt x="4011" y="216"/>
                  </a:lnTo>
                  <a:lnTo>
                    <a:pt x="4054" y="130"/>
                  </a:lnTo>
                  <a:lnTo>
                    <a:pt x="4011" y="44"/>
                  </a:lnTo>
                  <a:lnTo>
                    <a:pt x="3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74"/>
            <p:cNvSpPr/>
            <p:nvPr/>
          </p:nvSpPr>
          <p:spPr>
            <a:xfrm>
              <a:off x="738375" y="2086075"/>
              <a:ext cx="91650" cy="39900"/>
            </a:xfrm>
            <a:custGeom>
              <a:avLst/>
              <a:gdLst/>
              <a:ahLst/>
              <a:cxnLst/>
              <a:rect l="l" t="t" r="r" b="b"/>
              <a:pathLst>
                <a:path w="3666" h="1596" extrusionOk="0">
                  <a:moveTo>
                    <a:pt x="3537" y="0"/>
                  </a:moveTo>
                  <a:lnTo>
                    <a:pt x="3148" y="43"/>
                  </a:lnTo>
                  <a:lnTo>
                    <a:pt x="2674" y="130"/>
                  </a:lnTo>
                  <a:lnTo>
                    <a:pt x="2113" y="302"/>
                  </a:lnTo>
                  <a:lnTo>
                    <a:pt x="1553" y="518"/>
                  </a:lnTo>
                  <a:lnTo>
                    <a:pt x="1078" y="690"/>
                  </a:lnTo>
                  <a:lnTo>
                    <a:pt x="647" y="949"/>
                  </a:lnTo>
                  <a:lnTo>
                    <a:pt x="302" y="1165"/>
                  </a:lnTo>
                  <a:lnTo>
                    <a:pt x="43" y="1380"/>
                  </a:lnTo>
                  <a:lnTo>
                    <a:pt x="0" y="1467"/>
                  </a:lnTo>
                  <a:lnTo>
                    <a:pt x="43" y="1596"/>
                  </a:lnTo>
                  <a:lnTo>
                    <a:pt x="130" y="1596"/>
                  </a:lnTo>
                  <a:lnTo>
                    <a:pt x="216" y="1553"/>
                  </a:lnTo>
                  <a:lnTo>
                    <a:pt x="475" y="1380"/>
                  </a:lnTo>
                  <a:lnTo>
                    <a:pt x="820" y="1165"/>
                  </a:lnTo>
                  <a:lnTo>
                    <a:pt x="1208" y="949"/>
                  </a:lnTo>
                  <a:lnTo>
                    <a:pt x="1682" y="733"/>
                  </a:lnTo>
                  <a:lnTo>
                    <a:pt x="2200" y="561"/>
                  </a:lnTo>
                  <a:lnTo>
                    <a:pt x="2717" y="388"/>
                  </a:lnTo>
                  <a:lnTo>
                    <a:pt x="3192" y="302"/>
                  </a:lnTo>
                  <a:lnTo>
                    <a:pt x="3537" y="259"/>
                  </a:lnTo>
                  <a:lnTo>
                    <a:pt x="3623" y="216"/>
                  </a:lnTo>
                  <a:lnTo>
                    <a:pt x="3666" y="130"/>
                  </a:lnTo>
                  <a:lnTo>
                    <a:pt x="3623" y="43"/>
                  </a:lnTo>
                  <a:lnTo>
                    <a:pt x="3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74"/>
            <p:cNvSpPr/>
            <p:nvPr/>
          </p:nvSpPr>
          <p:spPr>
            <a:xfrm>
              <a:off x="583125" y="2144300"/>
              <a:ext cx="142325" cy="149875"/>
            </a:xfrm>
            <a:custGeom>
              <a:avLst/>
              <a:gdLst/>
              <a:ahLst/>
              <a:cxnLst/>
              <a:rect l="l" t="t" r="r" b="b"/>
              <a:pathLst>
                <a:path w="5693" h="5995" extrusionOk="0">
                  <a:moveTo>
                    <a:pt x="1466" y="0"/>
                  </a:moveTo>
                  <a:lnTo>
                    <a:pt x="1466" y="0"/>
                  </a:lnTo>
                  <a:lnTo>
                    <a:pt x="1855" y="431"/>
                  </a:lnTo>
                  <a:lnTo>
                    <a:pt x="2286" y="863"/>
                  </a:lnTo>
                  <a:lnTo>
                    <a:pt x="2803" y="1251"/>
                  </a:lnTo>
                  <a:lnTo>
                    <a:pt x="3321" y="1596"/>
                  </a:lnTo>
                  <a:lnTo>
                    <a:pt x="3881" y="1941"/>
                  </a:lnTo>
                  <a:lnTo>
                    <a:pt x="4485" y="2199"/>
                  </a:lnTo>
                  <a:lnTo>
                    <a:pt x="5089" y="2458"/>
                  </a:lnTo>
                  <a:lnTo>
                    <a:pt x="5693" y="2674"/>
                  </a:lnTo>
                  <a:lnTo>
                    <a:pt x="5132" y="5994"/>
                  </a:lnTo>
                  <a:lnTo>
                    <a:pt x="5132" y="5994"/>
                  </a:lnTo>
                  <a:lnTo>
                    <a:pt x="4485" y="5822"/>
                  </a:lnTo>
                  <a:lnTo>
                    <a:pt x="3838" y="5606"/>
                  </a:lnTo>
                  <a:lnTo>
                    <a:pt x="3191" y="5348"/>
                  </a:lnTo>
                  <a:lnTo>
                    <a:pt x="2545" y="5046"/>
                  </a:lnTo>
                  <a:lnTo>
                    <a:pt x="1941" y="4701"/>
                  </a:lnTo>
                  <a:lnTo>
                    <a:pt x="1294" y="4269"/>
                  </a:lnTo>
                  <a:lnTo>
                    <a:pt x="647" y="3752"/>
                  </a:lnTo>
                  <a:lnTo>
                    <a:pt x="0" y="3148"/>
                  </a:lnTo>
                  <a:lnTo>
                    <a:pt x="1466" y="0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74"/>
            <p:cNvSpPr/>
            <p:nvPr/>
          </p:nvSpPr>
          <p:spPr>
            <a:xfrm>
              <a:off x="708175" y="2290925"/>
              <a:ext cx="65800" cy="313750"/>
            </a:xfrm>
            <a:custGeom>
              <a:avLst/>
              <a:gdLst/>
              <a:ahLst/>
              <a:cxnLst/>
              <a:rect l="l" t="t" r="r" b="b"/>
              <a:pathLst>
                <a:path w="2632" h="12550" extrusionOk="0">
                  <a:moveTo>
                    <a:pt x="87" y="0"/>
                  </a:moveTo>
                  <a:lnTo>
                    <a:pt x="1" y="43"/>
                  </a:lnTo>
                  <a:lnTo>
                    <a:pt x="1" y="129"/>
                  </a:lnTo>
                  <a:lnTo>
                    <a:pt x="44" y="216"/>
                  </a:lnTo>
                  <a:lnTo>
                    <a:pt x="130" y="259"/>
                  </a:lnTo>
                  <a:lnTo>
                    <a:pt x="346" y="259"/>
                  </a:lnTo>
                  <a:lnTo>
                    <a:pt x="518" y="302"/>
                  </a:lnTo>
                  <a:lnTo>
                    <a:pt x="734" y="345"/>
                  </a:lnTo>
                  <a:lnTo>
                    <a:pt x="906" y="388"/>
                  </a:lnTo>
                  <a:lnTo>
                    <a:pt x="1208" y="604"/>
                  </a:lnTo>
                  <a:lnTo>
                    <a:pt x="1467" y="906"/>
                  </a:lnTo>
                  <a:lnTo>
                    <a:pt x="1683" y="1251"/>
                  </a:lnTo>
                  <a:lnTo>
                    <a:pt x="1898" y="1682"/>
                  </a:lnTo>
                  <a:lnTo>
                    <a:pt x="2028" y="2156"/>
                  </a:lnTo>
                  <a:lnTo>
                    <a:pt x="2157" y="2717"/>
                  </a:lnTo>
                  <a:lnTo>
                    <a:pt x="2286" y="3321"/>
                  </a:lnTo>
                  <a:lnTo>
                    <a:pt x="2330" y="3925"/>
                  </a:lnTo>
                  <a:lnTo>
                    <a:pt x="2373" y="5175"/>
                  </a:lnTo>
                  <a:lnTo>
                    <a:pt x="2373" y="6426"/>
                  </a:lnTo>
                  <a:lnTo>
                    <a:pt x="2243" y="7720"/>
                  </a:lnTo>
                  <a:lnTo>
                    <a:pt x="2114" y="8927"/>
                  </a:lnTo>
                  <a:lnTo>
                    <a:pt x="1941" y="10048"/>
                  </a:lnTo>
                  <a:lnTo>
                    <a:pt x="1726" y="11040"/>
                  </a:lnTo>
                  <a:lnTo>
                    <a:pt x="1510" y="11816"/>
                  </a:lnTo>
                  <a:lnTo>
                    <a:pt x="1295" y="12377"/>
                  </a:lnTo>
                  <a:lnTo>
                    <a:pt x="1295" y="12463"/>
                  </a:lnTo>
                  <a:lnTo>
                    <a:pt x="1338" y="12550"/>
                  </a:lnTo>
                  <a:lnTo>
                    <a:pt x="1467" y="12550"/>
                  </a:lnTo>
                  <a:lnTo>
                    <a:pt x="1510" y="12506"/>
                  </a:lnTo>
                  <a:lnTo>
                    <a:pt x="1769" y="11946"/>
                  </a:lnTo>
                  <a:lnTo>
                    <a:pt x="1985" y="11126"/>
                  </a:lnTo>
                  <a:lnTo>
                    <a:pt x="2200" y="10135"/>
                  </a:lnTo>
                  <a:lnTo>
                    <a:pt x="2373" y="8970"/>
                  </a:lnTo>
                  <a:lnTo>
                    <a:pt x="2502" y="7763"/>
                  </a:lnTo>
                  <a:lnTo>
                    <a:pt x="2631" y="6469"/>
                  </a:lnTo>
                  <a:lnTo>
                    <a:pt x="2631" y="5175"/>
                  </a:lnTo>
                  <a:lnTo>
                    <a:pt x="2588" y="3925"/>
                  </a:lnTo>
                  <a:lnTo>
                    <a:pt x="2545" y="3278"/>
                  </a:lnTo>
                  <a:lnTo>
                    <a:pt x="2416" y="2674"/>
                  </a:lnTo>
                  <a:lnTo>
                    <a:pt x="2286" y="2113"/>
                  </a:lnTo>
                  <a:lnTo>
                    <a:pt x="2114" y="1596"/>
                  </a:lnTo>
                  <a:lnTo>
                    <a:pt x="1941" y="1121"/>
                  </a:lnTo>
                  <a:lnTo>
                    <a:pt x="1683" y="733"/>
                  </a:lnTo>
                  <a:lnTo>
                    <a:pt x="1381" y="388"/>
                  </a:lnTo>
                  <a:lnTo>
                    <a:pt x="1208" y="259"/>
                  </a:lnTo>
                  <a:lnTo>
                    <a:pt x="1036" y="173"/>
                  </a:lnTo>
                  <a:lnTo>
                    <a:pt x="820" y="86"/>
                  </a:lnTo>
                  <a:lnTo>
                    <a:pt x="605" y="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74"/>
            <p:cNvSpPr/>
            <p:nvPr/>
          </p:nvSpPr>
          <p:spPr>
            <a:xfrm>
              <a:off x="446200" y="2219750"/>
              <a:ext cx="142325" cy="198400"/>
            </a:xfrm>
            <a:custGeom>
              <a:avLst/>
              <a:gdLst/>
              <a:ahLst/>
              <a:cxnLst/>
              <a:rect l="l" t="t" r="r" b="b"/>
              <a:pathLst>
                <a:path w="5693" h="7936" extrusionOk="0">
                  <a:moveTo>
                    <a:pt x="5089" y="1"/>
                  </a:moveTo>
                  <a:lnTo>
                    <a:pt x="4615" y="87"/>
                  </a:lnTo>
                  <a:lnTo>
                    <a:pt x="4183" y="216"/>
                  </a:lnTo>
                  <a:lnTo>
                    <a:pt x="3752" y="389"/>
                  </a:lnTo>
                  <a:lnTo>
                    <a:pt x="3364" y="691"/>
                  </a:lnTo>
                  <a:lnTo>
                    <a:pt x="3019" y="993"/>
                  </a:lnTo>
                  <a:lnTo>
                    <a:pt x="2631" y="1381"/>
                  </a:lnTo>
                  <a:lnTo>
                    <a:pt x="2329" y="1812"/>
                  </a:lnTo>
                  <a:lnTo>
                    <a:pt x="1898" y="2502"/>
                  </a:lnTo>
                  <a:lnTo>
                    <a:pt x="1510" y="3235"/>
                  </a:lnTo>
                  <a:lnTo>
                    <a:pt x="1121" y="3968"/>
                  </a:lnTo>
                  <a:lnTo>
                    <a:pt x="820" y="4788"/>
                  </a:lnTo>
                  <a:lnTo>
                    <a:pt x="561" y="5564"/>
                  </a:lnTo>
                  <a:lnTo>
                    <a:pt x="345" y="6340"/>
                  </a:lnTo>
                  <a:lnTo>
                    <a:pt x="130" y="7117"/>
                  </a:lnTo>
                  <a:lnTo>
                    <a:pt x="0" y="7807"/>
                  </a:lnTo>
                  <a:lnTo>
                    <a:pt x="0" y="7893"/>
                  </a:lnTo>
                  <a:lnTo>
                    <a:pt x="86" y="7936"/>
                  </a:lnTo>
                  <a:lnTo>
                    <a:pt x="173" y="7936"/>
                  </a:lnTo>
                  <a:lnTo>
                    <a:pt x="259" y="7850"/>
                  </a:lnTo>
                  <a:lnTo>
                    <a:pt x="388" y="7160"/>
                  </a:lnTo>
                  <a:lnTo>
                    <a:pt x="604" y="6427"/>
                  </a:lnTo>
                  <a:lnTo>
                    <a:pt x="820" y="5650"/>
                  </a:lnTo>
                  <a:lnTo>
                    <a:pt x="1078" y="4874"/>
                  </a:lnTo>
                  <a:lnTo>
                    <a:pt x="1380" y="4098"/>
                  </a:lnTo>
                  <a:lnTo>
                    <a:pt x="1725" y="3321"/>
                  </a:lnTo>
                  <a:lnTo>
                    <a:pt x="2113" y="2631"/>
                  </a:lnTo>
                  <a:lnTo>
                    <a:pt x="2545" y="1985"/>
                  </a:lnTo>
                  <a:lnTo>
                    <a:pt x="2847" y="1553"/>
                  </a:lnTo>
                  <a:lnTo>
                    <a:pt x="3148" y="1208"/>
                  </a:lnTo>
                  <a:lnTo>
                    <a:pt x="3493" y="906"/>
                  </a:lnTo>
                  <a:lnTo>
                    <a:pt x="3882" y="648"/>
                  </a:lnTo>
                  <a:lnTo>
                    <a:pt x="4270" y="475"/>
                  </a:lnTo>
                  <a:lnTo>
                    <a:pt x="4658" y="346"/>
                  </a:lnTo>
                  <a:lnTo>
                    <a:pt x="5089" y="303"/>
                  </a:lnTo>
                  <a:lnTo>
                    <a:pt x="5607" y="303"/>
                  </a:lnTo>
                  <a:lnTo>
                    <a:pt x="5693" y="216"/>
                  </a:lnTo>
                  <a:lnTo>
                    <a:pt x="5650" y="130"/>
                  </a:lnTo>
                  <a:lnTo>
                    <a:pt x="5563" y="44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74"/>
            <p:cNvSpPr/>
            <p:nvPr/>
          </p:nvSpPr>
          <p:spPr>
            <a:xfrm>
              <a:off x="562625" y="2246700"/>
              <a:ext cx="42075" cy="73350"/>
            </a:xfrm>
            <a:custGeom>
              <a:avLst/>
              <a:gdLst/>
              <a:ahLst/>
              <a:cxnLst/>
              <a:rect l="l" t="t" r="r" b="b"/>
              <a:pathLst>
                <a:path w="1683" h="2934" extrusionOk="0">
                  <a:moveTo>
                    <a:pt x="1467" y="1"/>
                  </a:moveTo>
                  <a:lnTo>
                    <a:pt x="1381" y="44"/>
                  </a:lnTo>
                  <a:lnTo>
                    <a:pt x="1036" y="303"/>
                  </a:lnTo>
                  <a:lnTo>
                    <a:pt x="777" y="605"/>
                  </a:lnTo>
                  <a:lnTo>
                    <a:pt x="518" y="907"/>
                  </a:lnTo>
                  <a:lnTo>
                    <a:pt x="346" y="1208"/>
                  </a:lnTo>
                  <a:lnTo>
                    <a:pt x="216" y="1510"/>
                  </a:lnTo>
                  <a:lnTo>
                    <a:pt x="87" y="1769"/>
                  </a:lnTo>
                  <a:lnTo>
                    <a:pt x="44" y="2028"/>
                  </a:lnTo>
                  <a:lnTo>
                    <a:pt x="1" y="2243"/>
                  </a:lnTo>
                  <a:lnTo>
                    <a:pt x="1" y="2416"/>
                  </a:lnTo>
                  <a:lnTo>
                    <a:pt x="1" y="2588"/>
                  </a:lnTo>
                  <a:lnTo>
                    <a:pt x="44" y="2718"/>
                  </a:lnTo>
                  <a:lnTo>
                    <a:pt x="130" y="2847"/>
                  </a:lnTo>
                  <a:lnTo>
                    <a:pt x="260" y="2890"/>
                  </a:lnTo>
                  <a:lnTo>
                    <a:pt x="346" y="2933"/>
                  </a:lnTo>
                  <a:lnTo>
                    <a:pt x="518" y="2890"/>
                  </a:lnTo>
                  <a:lnTo>
                    <a:pt x="648" y="2804"/>
                  </a:lnTo>
                  <a:lnTo>
                    <a:pt x="906" y="2545"/>
                  </a:lnTo>
                  <a:lnTo>
                    <a:pt x="1122" y="2114"/>
                  </a:lnTo>
                  <a:lnTo>
                    <a:pt x="1424" y="1510"/>
                  </a:lnTo>
                  <a:lnTo>
                    <a:pt x="1683" y="691"/>
                  </a:lnTo>
                  <a:lnTo>
                    <a:pt x="1640" y="562"/>
                  </a:lnTo>
                  <a:lnTo>
                    <a:pt x="1596" y="518"/>
                  </a:lnTo>
                  <a:lnTo>
                    <a:pt x="1467" y="518"/>
                  </a:lnTo>
                  <a:lnTo>
                    <a:pt x="1424" y="605"/>
                  </a:lnTo>
                  <a:lnTo>
                    <a:pt x="1165" y="1381"/>
                  </a:lnTo>
                  <a:lnTo>
                    <a:pt x="906" y="1942"/>
                  </a:lnTo>
                  <a:lnTo>
                    <a:pt x="691" y="2373"/>
                  </a:lnTo>
                  <a:lnTo>
                    <a:pt x="475" y="2588"/>
                  </a:lnTo>
                  <a:lnTo>
                    <a:pt x="389" y="2632"/>
                  </a:lnTo>
                  <a:lnTo>
                    <a:pt x="303" y="2632"/>
                  </a:lnTo>
                  <a:lnTo>
                    <a:pt x="260" y="2502"/>
                  </a:lnTo>
                  <a:lnTo>
                    <a:pt x="260" y="2287"/>
                  </a:lnTo>
                  <a:lnTo>
                    <a:pt x="303" y="2071"/>
                  </a:lnTo>
                  <a:lnTo>
                    <a:pt x="346" y="1812"/>
                  </a:lnTo>
                  <a:lnTo>
                    <a:pt x="475" y="1597"/>
                  </a:lnTo>
                  <a:lnTo>
                    <a:pt x="605" y="1338"/>
                  </a:lnTo>
                  <a:lnTo>
                    <a:pt x="777" y="1036"/>
                  </a:lnTo>
                  <a:lnTo>
                    <a:pt x="993" y="777"/>
                  </a:lnTo>
                  <a:lnTo>
                    <a:pt x="1251" y="518"/>
                  </a:lnTo>
                  <a:lnTo>
                    <a:pt x="1553" y="260"/>
                  </a:lnTo>
                  <a:lnTo>
                    <a:pt x="1596" y="173"/>
                  </a:lnTo>
                  <a:lnTo>
                    <a:pt x="1553" y="44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74"/>
            <p:cNvSpPr/>
            <p:nvPr/>
          </p:nvSpPr>
          <p:spPr>
            <a:xfrm>
              <a:off x="654275" y="2284450"/>
              <a:ext cx="22675" cy="52850"/>
            </a:xfrm>
            <a:custGeom>
              <a:avLst/>
              <a:gdLst/>
              <a:ahLst/>
              <a:cxnLst/>
              <a:rect l="l" t="t" r="r" b="b"/>
              <a:pathLst>
                <a:path w="907" h="2114" extrusionOk="0">
                  <a:moveTo>
                    <a:pt x="647" y="0"/>
                  </a:moveTo>
                  <a:lnTo>
                    <a:pt x="561" y="87"/>
                  </a:lnTo>
                  <a:lnTo>
                    <a:pt x="561" y="173"/>
                  </a:lnTo>
                  <a:lnTo>
                    <a:pt x="647" y="690"/>
                  </a:lnTo>
                  <a:lnTo>
                    <a:pt x="604" y="1078"/>
                  </a:lnTo>
                  <a:lnTo>
                    <a:pt x="561" y="1423"/>
                  </a:lnTo>
                  <a:lnTo>
                    <a:pt x="432" y="1682"/>
                  </a:lnTo>
                  <a:lnTo>
                    <a:pt x="345" y="1812"/>
                  </a:lnTo>
                  <a:lnTo>
                    <a:pt x="302" y="1855"/>
                  </a:lnTo>
                  <a:lnTo>
                    <a:pt x="259" y="1768"/>
                  </a:lnTo>
                  <a:lnTo>
                    <a:pt x="259" y="1596"/>
                  </a:lnTo>
                  <a:lnTo>
                    <a:pt x="302" y="1294"/>
                  </a:lnTo>
                  <a:lnTo>
                    <a:pt x="389" y="906"/>
                  </a:lnTo>
                  <a:lnTo>
                    <a:pt x="561" y="432"/>
                  </a:lnTo>
                  <a:lnTo>
                    <a:pt x="561" y="302"/>
                  </a:lnTo>
                  <a:lnTo>
                    <a:pt x="475" y="259"/>
                  </a:lnTo>
                  <a:lnTo>
                    <a:pt x="389" y="259"/>
                  </a:lnTo>
                  <a:lnTo>
                    <a:pt x="302" y="345"/>
                  </a:lnTo>
                  <a:lnTo>
                    <a:pt x="130" y="863"/>
                  </a:lnTo>
                  <a:lnTo>
                    <a:pt x="44" y="1294"/>
                  </a:lnTo>
                  <a:lnTo>
                    <a:pt x="0" y="1639"/>
                  </a:lnTo>
                  <a:lnTo>
                    <a:pt x="0" y="1855"/>
                  </a:lnTo>
                  <a:lnTo>
                    <a:pt x="87" y="1984"/>
                  </a:lnTo>
                  <a:lnTo>
                    <a:pt x="130" y="2070"/>
                  </a:lnTo>
                  <a:lnTo>
                    <a:pt x="216" y="2113"/>
                  </a:lnTo>
                  <a:lnTo>
                    <a:pt x="345" y="2113"/>
                  </a:lnTo>
                  <a:lnTo>
                    <a:pt x="518" y="2027"/>
                  </a:lnTo>
                  <a:lnTo>
                    <a:pt x="647" y="1855"/>
                  </a:lnTo>
                  <a:lnTo>
                    <a:pt x="777" y="1553"/>
                  </a:lnTo>
                  <a:lnTo>
                    <a:pt x="863" y="1122"/>
                  </a:lnTo>
                  <a:lnTo>
                    <a:pt x="906" y="647"/>
                  </a:lnTo>
                  <a:lnTo>
                    <a:pt x="863" y="388"/>
                  </a:lnTo>
                  <a:lnTo>
                    <a:pt x="820" y="130"/>
                  </a:lnTo>
                  <a:lnTo>
                    <a:pt x="734" y="43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74"/>
            <p:cNvSpPr/>
            <p:nvPr/>
          </p:nvSpPr>
          <p:spPr>
            <a:xfrm>
              <a:off x="1194425" y="2146450"/>
              <a:ext cx="56075" cy="50700"/>
            </a:xfrm>
            <a:custGeom>
              <a:avLst/>
              <a:gdLst/>
              <a:ahLst/>
              <a:cxnLst/>
              <a:rect l="l" t="t" r="r" b="b"/>
              <a:pathLst>
                <a:path w="2243" h="2028" extrusionOk="0">
                  <a:moveTo>
                    <a:pt x="1596" y="173"/>
                  </a:moveTo>
                  <a:lnTo>
                    <a:pt x="1596" y="173"/>
                  </a:lnTo>
                  <a:lnTo>
                    <a:pt x="1769" y="345"/>
                  </a:lnTo>
                  <a:lnTo>
                    <a:pt x="1941" y="475"/>
                  </a:lnTo>
                  <a:lnTo>
                    <a:pt x="2070" y="647"/>
                  </a:lnTo>
                  <a:lnTo>
                    <a:pt x="2157" y="863"/>
                  </a:lnTo>
                  <a:lnTo>
                    <a:pt x="2243" y="1035"/>
                  </a:lnTo>
                  <a:lnTo>
                    <a:pt x="2243" y="1251"/>
                  </a:lnTo>
                  <a:lnTo>
                    <a:pt x="2200" y="1423"/>
                  </a:lnTo>
                  <a:lnTo>
                    <a:pt x="2157" y="1596"/>
                  </a:lnTo>
                  <a:lnTo>
                    <a:pt x="2157" y="1596"/>
                  </a:lnTo>
                  <a:lnTo>
                    <a:pt x="2027" y="1768"/>
                  </a:lnTo>
                  <a:lnTo>
                    <a:pt x="1898" y="1898"/>
                  </a:lnTo>
                  <a:lnTo>
                    <a:pt x="1725" y="1984"/>
                  </a:lnTo>
                  <a:lnTo>
                    <a:pt x="1510" y="2027"/>
                  </a:lnTo>
                  <a:lnTo>
                    <a:pt x="1294" y="2027"/>
                  </a:lnTo>
                  <a:lnTo>
                    <a:pt x="1079" y="2027"/>
                  </a:lnTo>
                  <a:lnTo>
                    <a:pt x="863" y="1941"/>
                  </a:lnTo>
                  <a:lnTo>
                    <a:pt x="647" y="1855"/>
                  </a:lnTo>
                  <a:lnTo>
                    <a:pt x="647" y="1855"/>
                  </a:lnTo>
                  <a:lnTo>
                    <a:pt x="432" y="1725"/>
                  </a:lnTo>
                  <a:lnTo>
                    <a:pt x="302" y="1553"/>
                  </a:lnTo>
                  <a:lnTo>
                    <a:pt x="130" y="1380"/>
                  </a:lnTo>
                  <a:lnTo>
                    <a:pt x="44" y="1208"/>
                  </a:lnTo>
                  <a:lnTo>
                    <a:pt x="0" y="992"/>
                  </a:lnTo>
                  <a:lnTo>
                    <a:pt x="0" y="820"/>
                  </a:lnTo>
                  <a:lnTo>
                    <a:pt x="0" y="647"/>
                  </a:lnTo>
                  <a:lnTo>
                    <a:pt x="87" y="432"/>
                  </a:lnTo>
                  <a:lnTo>
                    <a:pt x="87" y="432"/>
                  </a:lnTo>
                  <a:lnTo>
                    <a:pt x="216" y="302"/>
                  </a:lnTo>
                  <a:lnTo>
                    <a:pt x="345" y="173"/>
                  </a:lnTo>
                  <a:lnTo>
                    <a:pt x="518" y="87"/>
                  </a:lnTo>
                  <a:lnTo>
                    <a:pt x="734" y="43"/>
                  </a:lnTo>
                  <a:lnTo>
                    <a:pt x="906" y="0"/>
                  </a:lnTo>
                  <a:lnTo>
                    <a:pt x="1122" y="43"/>
                  </a:lnTo>
                  <a:lnTo>
                    <a:pt x="1380" y="87"/>
                  </a:lnTo>
                  <a:lnTo>
                    <a:pt x="1596" y="173"/>
                  </a:lnTo>
                  <a:lnTo>
                    <a:pt x="1596" y="17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74"/>
            <p:cNvSpPr/>
            <p:nvPr/>
          </p:nvSpPr>
          <p:spPr>
            <a:xfrm>
              <a:off x="885000" y="2127050"/>
              <a:ext cx="362275" cy="217800"/>
            </a:xfrm>
            <a:custGeom>
              <a:avLst/>
              <a:gdLst/>
              <a:ahLst/>
              <a:cxnLst/>
              <a:rect l="l" t="t" r="r" b="b"/>
              <a:pathLst>
                <a:path w="14491" h="8712" extrusionOk="0">
                  <a:moveTo>
                    <a:pt x="0" y="0"/>
                  </a:moveTo>
                  <a:lnTo>
                    <a:pt x="11472" y="0"/>
                  </a:lnTo>
                  <a:lnTo>
                    <a:pt x="11472" y="0"/>
                  </a:lnTo>
                  <a:lnTo>
                    <a:pt x="11472" y="604"/>
                  </a:lnTo>
                  <a:lnTo>
                    <a:pt x="11472" y="604"/>
                  </a:lnTo>
                  <a:lnTo>
                    <a:pt x="11774" y="647"/>
                  </a:lnTo>
                  <a:lnTo>
                    <a:pt x="12119" y="733"/>
                  </a:lnTo>
                  <a:lnTo>
                    <a:pt x="12421" y="863"/>
                  </a:lnTo>
                  <a:lnTo>
                    <a:pt x="12679" y="992"/>
                  </a:lnTo>
                  <a:lnTo>
                    <a:pt x="12981" y="1164"/>
                  </a:lnTo>
                  <a:lnTo>
                    <a:pt x="13240" y="1380"/>
                  </a:lnTo>
                  <a:lnTo>
                    <a:pt x="13456" y="1596"/>
                  </a:lnTo>
                  <a:lnTo>
                    <a:pt x="13671" y="1811"/>
                  </a:lnTo>
                  <a:lnTo>
                    <a:pt x="13671" y="1811"/>
                  </a:lnTo>
                  <a:lnTo>
                    <a:pt x="13887" y="2070"/>
                  </a:lnTo>
                  <a:lnTo>
                    <a:pt x="14059" y="2372"/>
                  </a:lnTo>
                  <a:lnTo>
                    <a:pt x="14189" y="2674"/>
                  </a:lnTo>
                  <a:lnTo>
                    <a:pt x="14318" y="2976"/>
                  </a:lnTo>
                  <a:lnTo>
                    <a:pt x="14404" y="3321"/>
                  </a:lnTo>
                  <a:lnTo>
                    <a:pt x="14447" y="3666"/>
                  </a:lnTo>
                  <a:lnTo>
                    <a:pt x="14491" y="4011"/>
                  </a:lnTo>
                  <a:lnTo>
                    <a:pt x="14491" y="4356"/>
                  </a:lnTo>
                  <a:lnTo>
                    <a:pt x="14491" y="4356"/>
                  </a:lnTo>
                  <a:lnTo>
                    <a:pt x="14491" y="4356"/>
                  </a:lnTo>
                  <a:lnTo>
                    <a:pt x="14447" y="4744"/>
                  </a:lnTo>
                  <a:lnTo>
                    <a:pt x="14361" y="5089"/>
                  </a:lnTo>
                  <a:lnTo>
                    <a:pt x="14275" y="5391"/>
                  </a:lnTo>
                  <a:lnTo>
                    <a:pt x="14146" y="5736"/>
                  </a:lnTo>
                  <a:lnTo>
                    <a:pt x="13973" y="5994"/>
                  </a:lnTo>
                  <a:lnTo>
                    <a:pt x="13801" y="6296"/>
                  </a:lnTo>
                  <a:lnTo>
                    <a:pt x="13585" y="6555"/>
                  </a:lnTo>
                  <a:lnTo>
                    <a:pt x="13326" y="6771"/>
                  </a:lnTo>
                  <a:lnTo>
                    <a:pt x="13326" y="6771"/>
                  </a:lnTo>
                  <a:lnTo>
                    <a:pt x="13067" y="6986"/>
                  </a:lnTo>
                  <a:lnTo>
                    <a:pt x="12809" y="7202"/>
                  </a:lnTo>
                  <a:lnTo>
                    <a:pt x="12507" y="7331"/>
                  </a:lnTo>
                  <a:lnTo>
                    <a:pt x="12205" y="7461"/>
                  </a:lnTo>
                  <a:lnTo>
                    <a:pt x="11903" y="7590"/>
                  </a:lnTo>
                  <a:lnTo>
                    <a:pt x="11558" y="7633"/>
                  </a:lnTo>
                  <a:lnTo>
                    <a:pt x="11213" y="7676"/>
                  </a:lnTo>
                  <a:lnTo>
                    <a:pt x="10868" y="7676"/>
                  </a:lnTo>
                  <a:lnTo>
                    <a:pt x="10868" y="7676"/>
                  </a:lnTo>
                  <a:lnTo>
                    <a:pt x="10868" y="7676"/>
                  </a:lnTo>
                  <a:lnTo>
                    <a:pt x="10480" y="7633"/>
                  </a:lnTo>
                  <a:lnTo>
                    <a:pt x="10135" y="7547"/>
                  </a:lnTo>
                  <a:lnTo>
                    <a:pt x="9790" y="7418"/>
                  </a:lnTo>
                  <a:lnTo>
                    <a:pt x="9445" y="7245"/>
                  </a:lnTo>
                  <a:lnTo>
                    <a:pt x="9445" y="7245"/>
                  </a:lnTo>
                  <a:lnTo>
                    <a:pt x="9014" y="7719"/>
                  </a:lnTo>
                  <a:lnTo>
                    <a:pt x="8539" y="8151"/>
                  </a:lnTo>
                  <a:lnTo>
                    <a:pt x="8108" y="8496"/>
                  </a:lnTo>
                  <a:lnTo>
                    <a:pt x="7720" y="8711"/>
                  </a:lnTo>
                  <a:lnTo>
                    <a:pt x="3709" y="8711"/>
                  </a:lnTo>
                  <a:lnTo>
                    <a:pt x="3709" y="8711"/>
                  </a:lnTo>
                  <a:lnTo>
                    <a:pt x="3321" y="8496"/>
                  </a:lnTo>
                  <a:lnTo>
                    <a:pt x="2976" y="8237"/>
                  </a:lnTo>
                  <a:lnTo>
                    <a:pt x="2631" y="7892"/>
                  </a:lnTo>
                  <a:lnTo>
                    <a:pt x="2286" y="7547"/>
                  </a:lnTo>
                  <a:lnTo>
                    <a:pt x="1941" y="7159"/>
                  </a:lnTo>
                  <a:lnTo>
                    <a:pt x="1639" y="6728"/>
                  </a:lnTo>
                  <a:lnTo>
                    <a:pt x="1337" y="6253"/>
                  </a:lnTo>
                  <a:lnTo>
                    <a:pt x="1078" y="5693"/>
                  </a:lnTo>
                  <a:lnTo>
                    <a:pt x="820" y="5132"/>
                  </a:lnTo>
                  <a:lnTo>
                    <a:pt x="604" y="4528"/>
                  </a:lnTo>
                  <a:lnTo>
                    <a:pt x="432" y="3881"/>
                  </a:lnTo>
                  <a:lnTo>
                    <a:pt x="259" y="3191"/>
                  </a:lnTo>
                  <a:lnTo>
                    <a:pt x="173" y="2458"/>
                  </a:lnTo>
                  <a:lnTo>
                    <a:pt x="43" y="1682"/>
                  </a:lnTo>
                  <a:lnTo>
                    <a:pt x="0" y="86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385" y="1811"/>
                  </a:moveTo>
                  <a:lnTo>
                    <a:pt x="11385" y="1811"/>
                  </a:lnTo>
                  <a:lnTo>
                    <a:pt x="11299" y="2501"/>
                  </a:lnTo>
                  <a:lnTo>
                    <a:pt x="11213" y="3148"/>
                  </a:lnTo>
                  <a:lnTo>
                    <a:pt x="11084" y="3752"/>
                  </a:lnTo>
                  <a:lnTo>
                    <a:pt x="10911" y="4313"/>
                  </a:lnTo>
                  <a:lnTo>
                    <a:pt x="10739" y="4830"/>
                  </a:lnTo>
                  <a:lnTo>
                    <a:pt x="10566" y="5348"/>
                  </a:lnTo>
                  <a:lnTo>
                    <a:pt x="10350" y="5822"/>
                  </a:lnTo>
                  <a:lnTo>
                    <a:pt x="10092" y="6253"/>
                  </a:lnTo>
                  <a:lnTo>
                    <a:pt x="10092" y="6253"/>
                  </a:lnTo>
                  <a:lnTo>
                    <a:pt x="10523" y="6426"/>
                  </a:lnTo>
                  <a:lnTo>
                    <a:pt x="10954" y="6512"/>
                  </a:lnTo>
                  <a:lnTo>
                    <a:pt x="10954" y="6512"/>
                  </a:lnTo>
                  <a:lnTo>
                    <a:pt x="10954" y="6512"/>
                  </a:lnTo>
                  <a:lnTo>
                    <a:pt x="11385" y="6469"/>
                  </a:lnTo>
                  <a:lnTo>
                    <a:pt x="11817" y="6383"/>
                  </a:lnTo>
                  <a:lnTo>
                    <a:pt x="12205" y="6167"/>
                  </a:lnTo>
                  <a:lnTo>
                    <a:pt x="12550" y="5908"/>
                  </a:lnTo>
                  <a:lnTo>
                    <a:pt x="12550" y="5908"/>
                  </a:lnTo>
                  <a:lnTo>
                    <a:pt x="12852" y="5606"/>
                  </a:lnTo>
                  <a:lnTo>
                    <a:pt x="13067" y="5218"/>
                  </a:lnTo>
                  <a:lnTo>
                    <a:pt x="13240" y="4744"/>
                  </a:lnTo>
                  <a:lnTo>
                    <a:pt x="13326" y="4269"/>
                  </a:lnTo>
                  <a:lnTo>
                    <a:pt x="13326" y="4269"/>
                  </a:lnTo>
                  <a:lnTo>
                    <a:pt x="13326" y="4269"/>
                  </a:lnTo>
                  <a:lnTo>
                    <a:pt x="13283" y="3795"/>
                  </a:lnTo>
                  <a:lnTo>
                    <a:pt x="13197" y="3364"/>
                  </a:lnTo>
                  <a:lnTo>
                    <a:pt x="13024" y="2933"/>
                  </a:lnTo>
                  <a:lnTo>
                    <a:pt x="12766" y="2544"/>
                  </a:lnTo>
                  <a:lnTo>
                    <a:pt x="12766" y="2544"/>
                  </a:lnTo>
                  <a:lnTo>
                    <a:pt x="12507" y="2286"/>
                  </a:lnTo>
                  <a:lnTo>
                    <a:pt x="12162" y="2070"/>
                  </a:lnTo>
                  <a:lnTo>
                    <a:pt x="11817" y="1898"/>
                  </a:lnTo>
                  <a:lnTo>
                    <a:pt x="11385" y="1811"/>
                  </a:lnTo>
                  <a:lnTo>
                    <a:pt x="11385" y="18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74"/>
            <p:cNvSpPr/>
            <p:nvPr/>
          </p:nvSpPr>
          <p:spPr>
            <a:xfrm>
              <a:off x="990650" y="1995500"/>
              <a:ext cx="16200" cy="94900"/>
            </a:xfrm>
            <a:custGeom>
              <a:avLst/>
              <a:gdLst/>
              <a:ahLst/>
              <a:cxnLst/>
              <a:rect l="l" t="t" r="r" b="b"/>
              <a:pathLst>
                <a:path w="648" h="3796" extrusionOk="0">
                  <a:moveTo>
                    <a:pt x="130" y="1"/>
                  </a:moveTo>
                  <a:lnTo>
                    <a:pt x="87" y="87"/>
                  </a:lnTo>
                  <a:lnTo>
                    <a:pt x="1" y="346"/>
                  </a:lnTo>
                  <a:lnTo>
                    <a:pt x="1" y="561"/>
                  </a:lnTo>
                  <a:lnTo>
                    <a:pt x="1" y="1036"/>
                  </a:lnTo>
                  <a:lnTo>
                    <a:pt x="87" y="1424"/>
                  </a:lnTo>
                  <a:lnTo>
                    <a:pt x="216" y="1855"/>
                  </a:lnTo>
                  <a:lnTo>
                    <a:pt x="346" y="2286"/>
                  </a:lnTo>
                  <a:lnTo>
                    <a:pt x="389" y="2718"/>
                  </a:lnTo>
                  <a:lnTo>
                    <a:pt x="389" y="2933"/>
                  </a:lnTo>
                  <a:lnTo>
                    <a:pt x="389" y="3149"/>
                  </a:lnTo>
                  <a:lnTo>
                    <a:pt x="303" y="3365"/>
                  </a:lnTo>
                  <a:lnTo>
                    <a:pt x="216" y="3623"/>
                  </a:lnTo>
                  <a:lnTo>
                    <a:pt x="216" y="3710"/>
                  </a:lnTo>
                  <a:lnTo>
                    <a:pt x="303" y="3796"/>
                  </a:lnTo>
                  <a:lnTo>
                    <a:pt x="389" y="3796"/>
                  </a:lnTo>
                  <a:lnTo>
                    <a:pt x="475" y="3710"/>
                  </a:lnTo>
                  <a:lnTo>
                    <a:pt x="561" y="3451"/>
                  </a:lnTo>
                  <a:lnTo>
                    <a:pt x="648" y="3235"/>
                  </a:lnTo>
                  <a:lnTo>
                    <a:pt x="648" y="2976"/>
                  </a:lnTo>
                  <a:lnTo>
                    <a:pt x="648" y="2718"/>
                  </a:lnTo>
                  <a:lnTo>
                    <a:pt x="604" y="2243"/>
                  </a:lnTo>
                  <a:lnTo>
                    <a:pt x="475" y="1769"/>
                  </a:lnTo>
                  <a:lnTo>
                    <a:pt x="346" y="1381"/>
                  </a:lnTo>
                  <a:lnTo>
                    <a:pt x="259" y="993"/>
                  </a:lnTo>
                  <a:lnTo>
                    <a:pt x="259" y="604"/>
                  </a:lnTo>
                  <a:lnTo>
                    <a:pt x="303" y="389"/>
                  </a:lnTo>
                  <a:lnTo>
                    <a:pt x="346" y="173"/>
                  </a:lnTo>
                  <a:lnTo>
                    <a:pt x="303" y="87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74"/>
            <p:cNvSpPr/>
            <p:nvPr/>
          </p:nvSpPr>
          <p:spPr>
            <a:xfrm>
              <a:off x="1011150" y="1997650"/>
              <a:ext cx="22650" cy="107850"/>
            </a:xfrm>
            <a:custGeom>
              <a:avLst/>
              <a:gdLst/>
              <a:ahLst/>
              <a:cxnLst/>
              <a:rect l="l" t="t" r="r" b="b"/>
              <a:pathLst>
                <a:path w="906" h="4314" extrusionOk="0">
                  <a:moveTo>
                    <a:pt x="216" y="1"/>
                  </a:moveTo>
                  <a:lnTo>
                    <a:pt x="129" y="44"/>
                  </a:lnTo>
                  <a:lnTo>
                    <a:pt x="43" y="130"/>
                  </a:lnTo>
                  <a:lnTo>
                    <a:pt x="43" y="346"/>
                  </a:lnTo>
                  <a:lnTo>
                    <a:pt x="0" y="562"/>
                  </a:lnTo>
                  <a:lnTo>
                    <a:pt x="86" y="950"/>
                  </a:lnTo>
                  <a:lnTo>
                    <a:pt x="173" y="1381"/>
                  </a:lnTo>
                  <a:lnTo>
                    <a:pt x="345" y="1769"/>
                  </a:lnTo>
                  <a:lnTo>
                    <a:pt x="518" y="2287"/>
                  </a:lnTo>
                  <a:lnTo>
                    <a:pt x="604" y="2589"/>
                  </a:lnTo>
                  <a:lnTo>
                    <a:pt x="647" y="2847"/>
                  </a:lnTo>
                  <a:lnTo>
                    <a:pt x="647" y="3149"/>
                  </a:lnTo>
                  <a:lnTo>
                    <a:pt x="604" y="3494"/>
                  </a:lnTo>
                  <a:lnTo>
                    <a:pt x="561" y="3796"/>
                  </a:lnTo>
                  <a:lnTo>
                    <a:pt x="388" y="4141"/>
                  </a:lnTo>
                  <a:lnTo>
                    <a:pt x="388" y="4227"/>
                  </a:lnTo>
                  <a:lnTo>
                    <a:pt x="474" y="4314"/>
                  </a:lnTo>
                  <a:lnTo>
                    <a:pt x="561" y="4314"/>
                  </a:lnTo>
                  <a:lnTo>
                    <a:pt x="647" y="4270"/>
                  </a:lnTo>
                  <a:lnTo>
                    <a:pt x="776" y="3882"/>
                  </a:lnTo>
                  <a:lnTo>
                    <a:pt x="906" y="3537"/>
                  </a:lnTo>
                  <a:lnTo>
                    <a:pt x="906" y="3192"/>
                  </a:lnTo>
                  <a:lnTo>
                    <a:pt x="906" y="2847"/>
                  </a:lnTo>
                  <a:lnTo>
                    <a:pt x="863" y="2545"/>
                  </a:lnTo>
                  <a:lnTo>
                    <a:pt x="776" y="2244"/>
                  </a:lnTo>
                  <a:lnTo>
                    <a:pt x="561" y="1683"/>
                  </a:lnTo>
                  <a:lnTo>
                    <a:pt x="431" y="1295"/>
                  </a:lnTo>
                  <a:lnTo>
                    <a:pt x="345" y="907"/>
                  </a:lnTo>
                  <a:lnTo>
                    <a:pt x="302" y="562"/>
                  </a:lnTo>
                  <a:lnTo>
                    <a:pt x="302" y="173"/>
                  </a:lnTo>
                  <a:lnTo>
                    <a:pt x="302" y="8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74"/>
            <p:cNvSpPr/>
            <p:nvPr/>
          </p:nvSpPr>
          <p:spPr>
            <a:xfrm>
              <a:off x="1046725" y="1996575"/>
              <a:ext cx="17275" cy="94900"/>
            </a:xfrm>
            <a:custGeom>
              <a:avLst/>
              <a:gdLst/>
              <a:ahLst/>
              <a:cxnLst/>
              <a:rect l="l" t="t" r="r" b="b"/>
              <a:pathLst>
                <a:path w="691" h="3796" extrusionOk="0">
                  <a:moveTo>
                    <a:pt x="130" y="1"/>
                  </a:moveTo>
                  <a:lnTo>
                    <a:pt x="86" y="87"/>
                  </a:lnTo>
                  <a:lnTo>
                    <a:pt x="43" y="303"/>
                  </a:lnTo>
                  <a:lnTo>
                    <a:pt x="0" y="561"/>
                  </a:lnTo>
                  <a:lnTo>
                    <a:pt x="43" y="993"/>
                  </a:lnTo>
                  <a:lnTo>
                    <a:pt x="86" y="1424"/>
                  </a:lnTo>
                  <a:lnTo>
                    <a:pt x="216" y="1855"/>
                  </a:lnTo>
                  <a:lnTo>
                    <a:pt x="345" y="2287"/>
                  </a:lnTo>
                  <a:lnTo>
                    <a:pt x="431" y="2718"/>
                  </a:lnTo>
                  <a:lnTo>
                    <a:pt x="431" y="2933"/>
                  </a:lnTo>
                  <a:lnTo>
                    <a:pt x="388" y="3149"/>
                  </a:lnTo>
                  <a:lnTo>
                    <a:pt x="345" y="3365"/>
                  </a:lnTo>
                  <a:lnTo>
                    <a:pt x="259" y="3580"/>
                  </a:lnTo>
                  <a:lnTo>
                    <a:pt x="216" y="3710"/>
                  </a:lnTo>
                  <a:lnTo>
                    <a:pt x="302" y="3753"/>
                  </a:lnTo>
                  <a:lnTo>
                    <a:pt x="388" y="3796"/>
                  </a:lnTo>
                  <a:lnTo>
                    <a:pt x="475" y="3710"/>
                  </a:lnTo>
                  <a:lnTo>
                    <a:pt x="604" y="3451"/>
                  </a:lnTo>
                  <a:lnTo>
                    <a:pt x="647" y="3192"/>
                  </a:lnTo>
                  <a:lnTo>
                    <a:pt x="690" y="2933"/>
                  </a:lnTo>
                  <a:lnTo>
                    <a:pt x="690" y="2718"/>
                  </a:lnTo>
                  <a:lnTo>
                    <a:pt x="604" y="2243"/>
                  </a:lnTo>
                  <a:lnTo>
                    <a:pt x="475" y="1769"/>
                  </a:lnTo>
                  <a:lnTo>
                    <a:pt x="388" y="1381"/>
                  </a:lnTo>
                  <a:lnTo>
                    <a:pt x="302" y="993"/>
                  </a:lnTo>
                  <a:lnTo>
                    <a:pt x="259" y="561"/>
                  </a:lnTo>
                  <a:lnTo>
                    <a:pt x="302" y="389"/>
                  </a:lnTo>
                  <a:lnTo>
                    <a:pt x="345" y="173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74"/>
            <p:cNvSpPr/>
            <p:nvPr/>
          </p:nvSpPr>
          <p:spPr>
            <a:xfrm>
              <a:off x="1182550" y="2164775"/>
              <a:ext cx="180075" cy="217800"/>
            </a:xfrm>
            <a:custGeom>
              <a:avLst/>
              <a:gdLst/>
              <a:ahLst/>
              <a:cxnLst/>
              <a:rect l="l" t="t" r="r" b="b"/>
              <a:pathLst>
                <a:path w="7203" h="8712" extrusionOk="0">
                  <a:moveTo>
                    <a:pt x="5090" y="475"/>
                  </a:moveTo>
                  <a:lnTo>
                    <a:pt x="5090" y="475"/>
                  </a:lnTo>
                  <a:lnTo>
                    <a:pt x="4659" y="345"/>
                  </a:lnTo>
                  <a:lnTo>
                    <a:pt x="4141" y="216"/>
                  </a:lnTo>
                  <a:lnTo>
                    <a:pt x="3580" y="87"/>
                  </a:lnTo>
                  <a:lnTo>
                    <a:pt x="2934" y="44"/>
                  </a:lnTo>
                  <a:lnTo>
                    <a:pt x="2244" y="0"/>
                  </a:lnTo>
                  <a:lnTo>
                    <a:pt x="1597" y="0"/>
                  </a:lnTo>
                  <a:lnTo>
                    <a:pt x="950" y="0"/>
                  </a:lnTo>
                  <a:lnTo>
                    <a:pt x="389" y="87"/>
                  </a:lnTo>
                  <a:lnTo>
                    <a:pt x="389" y="87"/>
                  </a:lnTo>
                  <a:lnTo>
                    <a:pt x="260" y="130"/>
                  </a:lnTo>
                  <a:lnTo>
                    <a:pt x="173" y="173"/>
                  </a:lnTo>
                  <a:lnTo>
                    <a:pt x="87" y="259"/>
                  </a:lnTo>
                  <a:lnTo>
                    <a:pt x="44" y="389"/>
                  </a:lnTo>
                  <a:lnTo>
                    <a:pt x="1" y="647"/>
                  </a:lnTo>
                  <a:lnTo>
                    <a:pt x="1" y="949"/>
                  </a:lnTo>
                  <a:lnTo>
                    <a:pt x="44" y="1251"/>
                  </a:lnTo>
                  <a:lnTo>
                    <a:pt x="173" y="1510"/>
                  </a:lnTo>
                  <a:lnTo>
                    <a:pt x="303" y="1682"/>
                  </a:lnTo>
                  <a:lnTo>
                    <a:pt x="475" y="1812"/>
                  </a:lnTo>
                  <a:lnTo>
                    <a:pt x="475" y="1812"/>
                  </a:lnTo>
                  <a:lnTo>
                    <a:pt x="346" y="1984"/>
                  </a:lnTo>
                  <a:lnTo>
                    <a:pt x="303" y="2243"/>
                  </a:lnTo>
                  <a:lnTo>
                    <a:pt x="260" y="2459"/>
                  </a:lnTo>
                  <a:lnTo>
                    <a:pt x="217" y="2717"/>
                  </a:lnTo>
                  <a:lnTo>
                    <a:pt x="260" y="2976"/>
                  </a:lnTo>
                  <a:lnTo>
                    <a:pt x="303" y="3278"/>
                  </a:lnTo>
                  <a:lnTo>
                    <a:pt x="432" y="3494"/>
                  </a:lnTo>
                  <a:lnTo>
                    <a:pt x="562" y="3752"/>
                  </a:lnTo>
                  <a:lnTo>
                    <a:pt x="562" y="3752"/>
                  </a:lnTo>
                  <a:lnTo>
                    <a:pt x="475" y="3968"/>
                  </a:lnTo>
                  <a:lnTo>
                    <a:pt x="432" y="4184"/>
                  </a:lnTo>
                  <a:lnTo>
                    <a:pt x="432" y="4442"/>
                  </a:lnTo>
                  <a:lnTo>
                    <a:pt x="475" y="4658"/>
                  </a:lnTo>
                  <a:lnTo>
                    <a:pt x="519" y="4917"/>
                  </a:lnTo>
                  <a:lnTo>
                    <a:pt x="605" y="5175"/>
                  </a:lnTo>
                  <a:lnTo>
                    <a:pt x="734" y="5391"/>
                  </a:lnTo>
                  <a:lnTo>
                    <a:pt x="864" y="5564"/>
                  </a:lnTo>
                  <a:lnTo>
                    <a:pt x="864" y="5564"/>
                  </a:lnTo>
                  <a:lnTo>
                    <a:pt x="907" y="5952"/>
                  </a:lnTo>
                  <a:lnTo>
                    <a:pt x="1036" y="6340"/>
                  </a:lnTo>
                  <a:lnTo>
                    <a:pt x="1165" y="6642"/>
                  </a:lnTo>
                  <a:lnTo>
                    <a:pt x="1381" y="6944"/>
                  </a:lnTo>
                  <a:lnTo>
                    <a:pt x="1640" y="7202"/>
                  </a:lnTo>
                  <a:lnTo>
                    <a:pt x="1942" y="7418"/>
                  </a:lnTo>
                  <a:lnTo>
                    <a:pt x="2244" y="7634"/>
                  </a:lnTo>
                  <a:lnTo>
                    <a:pt x="2589" y="7806"/>
                  </a:lnTo>
                  <a:lnTo>
                    <a:pt x="3279" y="8108"/>
                  </a:lnTo>
                  <a:lnTo>
                    <a:pt x="3882" y="8367"/>
                  </a:lnTo>
                  <a:lnTo>
                    <a:pt x="4443" y="8539"/>
                  </a:lnTo>
                  <a:lnTo>
                    <a:pt x="4788" y="8712"/>
                  </a:lnTo>
                  <a:lnTo>
                    <a:pt x="4788" y="8712"/>
                  </a:lnTo>
                  <a:lnTo>
                    <a:pt x="5176" y="8539"/>
                  </a:lnTo>
                  <a:lnTo>
                    <a:pt x="5607" y="8237"/>
                  </a:lnTo>
                  <a:lnTo>
                    <a:pt x="6039" y="7849"/>
                  </a:lnTo>
                  <a:lnTo>
                    <a:pt x="6427" y="7332"/>
                  </a:lnTo>
                  <a:lnTo>
                    <a:pt x="6599" y="7030"/>
                  </a:lnTo>
                  <a:lnTo>
                    <a:pt x="6772" y="6728"/>
                  </a:lnTo>
                  <a:lnTo>
                    <a:pt x="6901" y="6383"/>
                  </a:lnTo>
                  <a:lnTo>
                    <a:pt x="7030" y="5995"/>
                  </a:lnTo>
                  <a:lnTo>
                    <a:pt x="7117" y="5607"/>
                  </a:lnTo>
                  <a:lnTo>
                    <a:pt x="7203" y="5175"/>
                  </a:lnTo>
                  <a:lnTo>
                    <a:pt x="7203" y="4744"/>
                  </a:lnTo>
                  <a:lnTo>
                    <a:pt x="7203" y="4270"/>
                  </a:lnTo>
                  <a:lnTo>
                    <a:pt x="5090" y="475"/>
                  </a:lnTo>
                  <a:lnTo>
                    <a:pt x="5090" y="47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74"/>
            <p:cNvSpPr/>
            <p:nvPr/>
          </p:nvSpPr>
          <p:spPr>
            <a:xfrm>
              <a:off x="1191200" y="2205750"/>
              <a:ext cx="90575" cy="15100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863" y="0"/>
                  </a:moveTo>
                  <a:lnTo>
                    <a:pt x="86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43" y="259"/>
                  </a:lnTo>
                  <a:lnTo>
                    <a:pt x="129" y="302"/>
                  </a:lnTo>
                  <a:lnTo>
                    <a:pt x="863" y="302"/>
                  </a:lnTo>
                  <a:lnTo>
                    <a:pt x="1682" y="345"/>
                  </a:lnTo>
                  <a:lnTo>
                    <a:pt x="2717" y="475"/>
                  </a:lnTo>
                  <a:lnTo>
                    <a:pt x="3450" y="604"/>
                  </a:lnTo>
                  <a:lnTo>
                    <a:pt x="3579" y="604"/>
                  </a:lnTo>
                  <a:lnTo>
                    <a:pt x="3623" y="518"/>
                  </a:lnTo>
                  <a:lnTo>
                    <a:pt x="3623" y="388"/>
                  </a:lnTo>
                  <a:lnTo>
                    <a:pt x="3536" y="345"/>
                  </a:lnTo>
                  <a:lnTo>
                    <a:pt x="2760" y="216"/>
                  </a:lnTo>
                  <a:lnTo>
                    <a:pt x="1725" y="86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74"/>
            <p:cNvSpPr/>
            <p:nvPr/>
          </p:nvSpPr>
          <p:spPr>
            <a:xfrm>
              <a:off x="1193350" y="2255325"/>
              <a:ext cx="87350" cy="14050"/>
            </a:xfrm>
            <a:custGeom>
              <a:avLst/>
              <a:gdLst/>
              <a:ahLst/>
              <a:cxnLst/>
              <a:rect l="l" t="t" r="r" b="b"/>
              <a:pathLst>
                <a:path w="3494" h="562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30"/>
                  </a:lnTo>
                  <a:lnTo>
                    <a:pt x="43" y="217"/>
                  </a:lnTo>
                  <a:lnTo>
                    <a:pt x="130" y="260"/>
                  </a:lnTo>
                  <a:lnTo>
                    <a:pt x="863" y="260"/>
                  </a:lnTo>
                  <a:lnTo>
                    <a:pt x="1596" y="303"/>
                  </a:lnTo>
                  <a:lnTo>
                    <a:pt x="2588" y="432"/>
                  </a:lnTo>
                  <a:lnTo>
                    <a:pt x="3321" y="562"/>
                  </a:lnTo>
                  <a:lnTo>
                    <a:pt x="3407" y="562"/>
                  </a:lnTo>
                  <a:lnTo>
                    <a:pt x="3493" y="475"/>
                  </a:lnTo>
                  <a:lnTo>
                    <a:pt x="3450" y="389"/>
                  </a:lnTo>
                  <a:lnTo>
                    <a:pt x="3364" y="303"/>
                  </a:lnTo>
                  <a:lnTo>
                    <a:pt x="2631" y="173"/>
                  </a:lnTo>
                  <a:lnTo>
                    <a:pt x="1639" y="44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74"/>
            <p:cNvSpPr/>
            <p:nvPr/>
          </p:nvSpPr>
          <p:spPr>
            <a:xfrm>
              <a:off x="1200900" y="2300625"/>
              <a:ext cx="78725" cy="14025"/>
            </a:xfrm>
            <a:custGeom>
              <a:avLst/>
              <a:gdLst/>
              <a:ahLst/>
              <a:cxnLst/>
              <a:rect l="l" t="t" r="r" b="b"/>
              <a:pathLst>
                <a:path w="3149" h="561" extrusionOk="0">
                  <a:moveTo>
                    <a:pt x="130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130" y="259"/>
                  </a:lnTo>
                  <a:lnTo>
                    <a:pt x="906" y="302"/>
                  </a:lnTo>
                  <a:lnTo>
                    <a:pt x="1639" y="345"/>
                  </a:lnTo>
                  <a:lnTo>
                    <a:pt x="2372" y="475"/>
                  </a:lnTo>
                  <a:lnTo>
                    <a:pt x="2976" y="561"/>
                  </a:lnTo>
                  <a:lnTo>
                    <a:pt x="3105" y="561"/>
                  </a:lnTo>
                  <a:lnTo>
                    <a:pt x="3148" y="475"/>
                  </a:lnTo>
                  <a:lnTo>
                    <a:pt x="3148" y="388"/>
                  </a:lnTo>
                  <a:lnTo>
                    <a:pt x="3062" y="302"/>
                  </a:lnTo>
                  <a:lnTo>
                    <a:pt x="2415" y="173"/>
                  </a:lnTo>
                  <a:lnTo>
                    <a:pt x="1682" y="86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74"/>
            <p:cNvSpPr/>
            <p:nvPr/>
          </p:nvSpPr>
          <p:spPr>
            <a:xfrm>
              <a:off x="1302225" y="2271500"/>
              <a:ext cx="124025" cy="172525"/>
            </a:xfrm>
            <a:custGeom>
              <a:avLst/>
              <a:gdLst/>
              <a:ahLst/>
              <a:cxnLst/>
              <a:rect l="l" t="t" r="r" b="b"/>
              <a:pathLst>
                <a:path w="4961" h="6901" extrusionOk="0">
                  <a:moveTo>
                    <a:pt x="2416" y="1"/>
                  </a:moveTo>
                  <a:lnTo>
                    <a:pt x="2416" y="1"/>
                  </a:lnTo>
                  <a:lnTo>
                    <a:pt x="2200" y="648"/>
                  </a:lnTo>
                  <a:lnTo>
                    <a:pt x="1985" y="1295"/>
                  </a:lnTo>
                  <a:lnTo>
                    <a:pt x="1726" y="1855"/>
                  </a:lnTo>
                  <a:lnTo>
                    <a:pt x="1467" y="2459"/>
                  </a:lnTo>
                  <a:lnTo>
                    <a:pt x="1122" y="2976"/>
                  </a:lnTo>
                  <a:lnTo>
                    <a:pt x="777" y="3494"/>
                  </a:lnTo>
                  <a:lnTo>
                    <a:pt x="389" y="3968"/>
                  </a:lnTo>
                  <a:lnTo>
                    <a:pt x="1" y="4443"/>
                  </a:lnTo>
                  <a:lnTo>
                    <a:pt x="2200" y="6901"/>
                  </a:lnTo>
                  <a:lnTo>
                    <a:pt x="2200" y="6901"/>
                  </a:lnTo>
                  <a:lnTo>
                    <a:pt x="2632" y="6427"/>
                  </a:lnTo>
                  <a:lnTo>
                    <a:pt x="3063" y="5909"/>
                  </a:lnTo>
                  <a:lnTo>
                    <a:pt x="3451" y="5348"/>
                  </a:lnTo>
                  <a:lnTo>
                    <a:pt x="3796" y="4702"/>
                  </a:lnTo>
                  <a:lnTo>
                    <a:pt x="4141" y="4055"/>
                  </a:lnTo>
                  <a:lnTo>
                    <a:pt x="4443" y="3365"/>
                  </a:lnTo>
                  <a:lnTo>
                    <a:pt x="4702" y="2588"/>
                  </a:lnTo>
                  <a:lnTo>
                    <a:pt x="4960" y="1726"/>
                  </a:lnTo>
                  <a:lnTo>
                    <a:pt x="2416" y="1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74"/>
            <p:cNvSpPr/>
            <p:nvPr/>
          </p:nvSpPr>
          <p:spPr>
            <a:xfrm>
              <a:off x="1337825" y="2437550"/>
              <a:ext cx="88425" cy="251225"/>
            </a:xfrm>
            <a:custGeom>
              <a:avLst/>
              <a:gdLst/>
              <a:ahLst/>
              <a:cxnLst/>
              <a:rect l="l" t="t" r="r" b="b"/>
              <a:pathLst>
                <a:path w="3537" h="10049" extrusionOk="0">
                  <a:moveTo>
                    <a:pt x="647" y="0"/>
                  </a:moveTo>
                  <a:lnTo>
                    <a:pt x="561" y="43"/>
                  </a:lnTo>
                  <a:lnTo>
                    <a:pt x="431" y="173"/>
                  </a:lnTo>
                  <a:lnTo>
                    <a:pt x="302" y="345"/>
                  </a:lnTo>
                  <a:lnTo>
                    <a:pt x="129" y="776"/>
                  </a:lnTo>
                  <a:lnTo>
                    <a:pt x="43" y="1294"/>
                  </a:lnTo>
                  <a:lnTo>
                    <a:pt x="0" y="1898"/>
                  </a:lnTo>
                  <a:lnTo>
                    <a:pt x="43" y="2545"/>
                  </a:lnTo>
                  <a:lnTo>
                    <a:pt x="129" y="3235"/>
                  </a:lnTo>
                  <a:lnTo>
                    <a:pt x="259" y="3968"/>
                  </a:lnTo>
                  <a:lnTo>
                    <a:pt x="431" y="4744"/>
                  </a:lnTo>
                  <a:lnTo>
                    <a:pt x="647" y="5477"/>
                  </a:lnTo>
                  <a:lnTo>
                    <a:pt x="949" y="6210"/>
                  </a:lnTo>
                  <a:lnTo>
                    <a:pt x="1251" y="6900"/>
                  </a:lnTo>
                  <a:lnTo>
                    <a:pt x="1596" y="7633"/>
                  </a:lnTo>
                  <a:lnTo>
                    <a:pt x="1984" y="8280"/>
                  </a:lnTo>
                  <a:lnTo>
                    <a:pt x="2372" y="8927"/>
                  </a:lnTo>
                  <a:lnTo>
                    <a:pt x="2846" y="9488"/>
                  </a:lnTo>
                  <a:lnTo>
                    <a:pt x="3321" y="10005"/>
                  </a:lnTo>
                  <a:lnTo>
                    <a:pt x="3407" y="10048"/>
                  </a:lnTo>
                  <a:lnTo>
                    <a:pt x="3493" y="10005"/>
                  </a:lnTo>
                  <a:lnTo>
                    <a:pt x="3536" y="9919"/>
                  </a:lnTo>
                  <a:lnTo>
                    <a:pt x="3493" y="9833"/>
                  </a:lnTo>
                  <a:lnTo>
                    <a:pt x="3019" y="9315"/>
                  </a:lnTo>
                  <a:lnTo>
                    <a:pt x="2588" y="8755"/>
                  </a:lnTo>
                  <a:lnTo>
                    <a:pt x="2199" y="8151"/>
                  </a:lnTo>
                  <a:lnTo>
                    <a:pt x="1811" y="7461"/>
                  </a:lnTo>
                  <a:lnTo>
                    <a:pt x="1466" y="6814"/>
                  </a:lnTo>
                  <a:lnTo>
                    <a:pt x="1164" y="6081"/>
                  </a:lnTo>
                  <a:lnTo>
                    <a:pt x="906" y="5391"/>
                  </a:lnTo>
                  <a:lnTo>
                    <a:pt x="690" y="4658"/>
                  </a:lnTo>
                  <a:lnTo>
                    <a:pt x="518" y="3925"/>
                  </a:lnTo>
                  <a:lnTo>
                    <a:pt x="388" y="3235"/>
                  </a:lnTo>
                  <a:lnTo>
                    <a:pt x="302" y="2588"/>
                  </a:lnTo>
                  <a:lnTo>
                    <a:pt x="259" y="1941"/>
                  </a:lnTo>
                  <a:lnTo>
                    <a:pt x="302" y="1380"/>
                  </a:lnTo>
                  <a:lnTo>
                    <a:pt x="388" y="906"/>
                  </a:lnTo>
                  <a:lnTo>
                    <a:pt x="518" y="518"/>
                  </a:lnTo>
                  <a:lnTo>
                    <a:pt x="604" y="345"/>
                  </a:lnTo>
                  <a:lnTo>
                    <a:pt x="733" y="216"/>
                  </a:lnTo>
                  <a:lnTo>
                    <a:pt x="776" y="130"/>
                  </a:lnTo>
                  <a:lnTo>
                    <a:pt x="733" y="43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74"/>
            <p:cNvSpPr/>
            <p:nvPr/>
          </p:nvSpPr>
          <p:spPr>
            <a:xfrm>
              <a:off x="1422975" y="2301700"/>
              <a:ext cx="196250" cy="94900"/>
            </a:xfrm>
            <a:custGeom>
              <a:avLst/>
              <a:gdLst/>
              <a:ahLst/>
              <a:cxnLst/>
              <a:rect l="l" t="t" r="r" b="b"/>
              <a:pathLst>
                <a:path w="7850" h="3796" extrusionOk="0">
                  <a:moveTo>
                    <a:pt x="1467" y="0"/>
                  </a:moveTo>
                  <a:lnTo>
                    <a:pt x="1036" y="43"/>
                  </a:lnTo>
                  <a:lnTo>
                    <a:pt x="691" y="130"/>
                  </a:lnTo>
                  <a:lnTo>
                    <a:pt x="346" y="259"/>
                  </a:lnTo>
                  <a:lnTo>
                    <a:pt x="44" y="432"/>
                  </a:lnTo>
                  <a:lnTo>
                    <a:pt x="1" y="518"/>
                  </a:lnTo>
                  <a:lnTo>
                    <a:pt x="1" y="604"/>
                  </a:lnTo>
                  <a:lnTo>
                    <a:pt x="87" y="647"/>
                  </a:lnTo>
                  <a:lnTo>
                    <a:pt x="174" y="647"/>
                  </a:lnTo>
                  <a:lnTo>
                    <a:pt x="475" y="475"/>
                  </a:lnTo>
                  <a:lnTo>
                    <a:pt x="777" y="345"/>
                  </a:lnTo>
                  <a:lnTo>
                    <a:pt x="1122" y="302"/>
                  </a:lnTo>
                  <a:lnTo>
                    <a:pt x="1467" y="259"/>
                  </a:lnTo>
                  <a:lnTo>
                    <a:pt x="1855" y="302"/>
                  </a:lnTo>
                  <a:lnTo>
                    <a:pt x="2287" y="388"/>
                  </a:lnTo>
                  <a:lnTo>
                    <a:pt x="2718" y="518"/>
                  </a:lnTo>
                  <a:lnTo>
                    <a:pt x="3192" y="690"/>
                  </a:lnTo>
                  <a:lnTo>
                    <a:pt x="3667" y="906"/>
                  </a:lnTo>
                  <a:lnTo>
                    <a:pt x="4184" y="1165"/>
                  </a:lnTo>
                  <a:lnTo>
                    <a:pt x="4702" y="1467"/>
                  </a:lnTo>
                  <a:lnTo>
                    <a:pt x="5219" y="1812"/>
                  </a:lnTo>
                  <a:lnTo>
                    <a:pt x="5780" y="2243"/>
                  </a:lnTo>
                  <a:lnTo>
                    <a:pt x="6384" y="2717"/>
                  </a:lnTo>
                  <a:lnTo>
                    <a:pt x="7591" y="3752"/>
                  </a:lnTo>
                  <a:lnTo>
                    <a:pt x="7720" y="3795"/>
                  </a:lnTo>
                  <a:lnTo>
                    <a:pt x="7807" y="3752"/>
                  </a:lnTo>
                  <a:lnTo>
                    <a:pt x="7850" y="3666"/>
                  </a:lnTo>
                  <a:lnTo>
                    <a:pt x="7807" y="3580"/>
                  </a:lnTo>
                  <a:lnTo>
                    <a:pt x="6556" y="2502"/>
                  </a:lnTo>
                  <a:lnTo>
                    <a:pt x="5952" y="2027"/>
                  </a:lnTo>
                  <a:lnTo>
                    <a:pt x="5349" y="1596"/>
                  </a:lnTo>
                  <a:lnTo>
                    <a:pt x="4831" y="1251"/>
                  </a:lnTo>
                  <a:lnTo>
                    <a:pt x="4270" y="906"/>
                  </a:lnTo>
                  <a:lnTo>
                    <a:pt x="3796" y="647"/>
                  </a:lnTo>
                  <a:lnTo>
                    <a:pt x="3279" y="432"/>
                  </a:lnTo>
                  <a:lnTo>
                    <a:pt x="2804" y="259"/>
                  </a:lnTo>
                  <a:lnTo>
                    <a:pt x="2330" y="130"/>
                  </a:lnTo>
                  <a:lnTo>
                    <a:pt x="1855" y="43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74"/>
            <p:cNvSpPr/>
            <p:nvPr/>
          </p:nvSpPr>
          <p:spPr>
            <a:xfrm>
              <a:off x="1389575" y="2421375"/>
              <a:ext cx="20500" cy="53925"/>
            </a:xfrm>
            <a:custGeom>
              <a:avLst/>
              <a:gdLst/>
              <a:ahLst/>
              <a:cxnLst/>
              <a:rect l="l" t="t" r="r" b="b"/>
              <a:pathLst>
                <a:path w="820" h="2157" extrusionOk="0">
                  <a:moveTo>
                    <a:pt x="345" y="0"/>
                  </a:moveTo>
                  <a:lnTo>
                    <a:pt x="259" y="43"/>
                  </a:lnTo>
                  <a:lnTo>
                    <a:pt x="216" y="87"/>
                  </a:lnTo>
                  <a:lnTo>
                    <a:pt x="216" y="216"/>
                  </a:lnTo>
                  <a:lnTo>
                    <a:pt x="431" y="647"/>
                  </a:lnTo>
                  <a:lnTo>
                    <a:pt x="561" y="1078"/>
                  </a:lnTo>
                  <a:lnTo>
                    <a:pt x="561" y="1423"/>
                  </a:lnTo>
                  <a:lnTo>
                    <a:pt x="518" y="1682"/>
                  </a:lnTo>
                  <a:lnTo>
                    <a:pt x="474" y="1812"/>
                  </a:lnTo>
                  <a:lnTo>
                    <a:pt x="431" y="1855"/>
                  </a:lnTo>
                  <a:lnTo>
                    <a:pt x="431" y="1812"/>
                  </a:lnTo>
                  <a:lnTo>
                    <a:pt x="345" y="1639"/>
                  </a:lnTo>
                  <a:lnTo>
                    <a:pt x="302" y="1337"/>
                  </a:lnTo>
                  <a:lnTo>
                    <a:pt x="259" y="949"/>
                  </a:lnTo>
                  <a:lnTo>
                    <a:pt x="302" y="432"/>
                  </a:lnTo>
                  <a:lnTo>
                    <a:pt x="259" y="345"/>
                  </a:lnTo>
                  <a:lnTo>
                    <a:pt x="173" y="302"/>
                  </a:lnTo>
                  <a:lnTo>
                    <a:pt x="86" y="345"/>
                  </a:lnTo>
                  <a:lnTo>
                    <a:pt x="43" y="432"/>
                  </a:lnTo>
                  <a:lnTo>
                    <a:pt x="0" y="992"/>
                  </a:lnTo>
                  <a:lnTo>
                    <a:pt x="43" y="1423"/>
                  </a:lnTo>
                  <a:lnTo>
                    <a:pt x="86" y="1725"/>
                  </a:lnTo>
                  <a:lnTo>
                    <a:pt x="173" y="1941"/>
                  </a:lnTo>
                  <a:lnTo>
                    <a:pt x="259" y="2070"/>
                  </a:lnTo>
                  <a:lnTo>
                    <a:pt x="345" y="2113"/>
                  </a:lnTo>
                  <a:lnTo>
                    <a:pt x="474" y="2157"/>
                  </a:lnTo>
                  <a:lnTo>
                    <a:pt x="561" y="2113"/>
                  </a:lnTo>
                  <a:lnTo>
                    <a:pt x="690" y="1984"/>
                  </a:lnTo>
                  <a:lnTo>
                    <a:pt x="776" y="1768"/>
                  </a:lnTo>
                  <a:lnTo>
                    <a:pt x="819" y="1423"/>
                  </a:lnTo>
                  <a:lnTo>
                    <a:pt x="819" y="1035"/>
                  </a:lnTo>
                  <a:lnTo>
                    <a:pt x="690" y="561"/>
                  </a:lnTo>
                  <a:lnTo>
                    <a:pt x="561" y="302"/>
                  </a:lnTo>
                  <a:lnTo>
                    <a:pt x="431" y="8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74"/>
            <p:cNvSpPr/>
            <p:nvPr/>
          </p:nvSpPr>
          <p:spPr>
            <a:xfrm>
              <a:off x="1416525" y="2392250"/>
              <a:ext cx="56075" cy="61500"/>
            </a:xfrm>
            <a:custGeom>
              <a:avLst/>
              <a:gdLst/>
              <a:ahLst/>
              <a:cxnLst/>
              <a:rect l="l" t="t" r="r" b="b"/>
              <a:pathLst>
                <a:path w="2243" h="2460" extrusionOk="0">
                  <a:moveTo>
                    <a:pt x="86" y="1"/>
                  </a:moveTo>
                  <a:lnTo>
                    <a:pt x="0" y="87"/>
                  </a:lnTo>
                  <a:lnTo>
                    <a:pt x="0" y="173"/>
                  </a:lnTo>
                  <a:lnTo>
                    <a:pt x="86" y="260"/>
                  </a:lnTo>
                  <a:lnTo>
                    <a:pt x="475" y="389"/>
                  </a:lnTo>
                  <a:lnTo>
                    <a:pt x="777" y="605"/>
                  </a:lnTo>
                  <a:lnTo>
                    <a:pt x="1078" y="777"/>
                  </a:lnTo>
                  <a:lnTo>
                    <a:pt x="1337" y="993"/>
                  </a:lnTo>
                  <a:lnTo>
                    <a:pt x="1553" y="1208"/>
                  </a:lnTo>
                  <a:lnTo>
                    <a:pt x="1725" y="1381"/>
                  </a:lnTo>
                  <a:lnTo>
                    <a:pt x="1855" y="1597"/>
                  </a:lnTo>
                  <a:lnTo>
                    <a:pt x="1941" y="1769"/>
                  </a:lnTo>
                  <a:lnTo>
                    <a:pt x="1984" y="2028"/>
                  </a:lnTo>
                  <a:lnTo>
                    <a:pt x="1984" y="2157"/>
                  </a:lnTo>
                  <a:lnTo>
                    <a:pt x="1941" y="2200"/>
                  </a:lnTo>
                  <a:lnTo>
                    <a:pt x="1812" y="2157"/>
                  </a:lnTo>
                  <a:lnTo>
                    <a:pt x="1553" y="1985"/>
                  </a:lnTo>
                  <a:lnTo>
                    <a:pt x="1208" y="1683"/>
                  </a:lnTo>
                  <a:lnTo>
                    <a:pt x="820" y="1208"/>
                  </a:lnTo>
                  <a:lnTo>
                    <a:pt x="345" y="562"/>
                  </a:lnTo>
                  <a:lnTo>
                    <a:pt x="259" y="518"/>
                  </a:lnTo>
                  <a:lnTo>
                    <a:pt x="130" y="518"/>
                  </a:lnTo>
                  <a:lnTo>
                    <a:pt x="86" y="605"/>
                  </a:lnTo>
                  <a:lnTo>
                    <a:pt x="86" y="691"/>
                  </a:lnTo>
                  <a:lnTo>
                    <a:pt x="604" y="1381"/>
                  </a:lnTo>
                  <a:lnTo>
                    <a:pt x="1035" y="1898"/>
                  </a:lnTo>
                  <a:lnTo>
                    <a:pt x="1423" y="2243"/>
                  </a:lnTo>
                  <a:lnTo>
                    <a:pt x="1725" y="2416"/>
                  </a:lnTo>
                  <a:lnTo>
                    <a:pt x="1898" y="2459"/>
                  </a:lnTo>
                  <a:lnTo>
                    <a:pt x="2027" y="2459"/>
                  </a:lnTo>
                  <a:lnTo>
                    <a:pt x="2157" y="2373"/>
                  </a:lnTo>
                  <a:lnTo>
                    <a:pt x="2243" y="2287"/>
                  </a:lnTo>
                  <a:lnTo>
                    <a:pt x="2243" y="2157"/>
                  </a:lnTo>
                  <a:lnTo>
                    <a:pt x="2243" y="2028"/>
                  </a:lnTo>
                  <a:lnTo>
                    <a:pt x="2243" y="1855"/>
                  </a:lnTo>
                  <a:lnTo>
                    <a:pt x="2157" y="1683"/>
                  </a:lnTo>
                  <a:lnTo>
                    <a:pt x="2070" y="1467"/>
                  </a:lnTo>
                  <a:lnTo>
                    <a:pt x="1941" y="1252"/>
                  </a:lnTo>
                  <a:lnTo>
                    <a:pt x="1768" y="1036"/>
                  </a:lnTo>
                  <a:lnTo>
                    <a:pt x="1510" y="820"/>
                  </a:lnTo>
                  <a:lnTo>
                    <a:pt x="1251" y="562"/>
                  </a:lnTo>
                  <a:lnTo>
                    <a:pt x="949" y="346"/>
                  </a:lnTo>
                  <a:lnTo>
                    <a:pt x="604" y="173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299;p59">
            <a:extLst>
              <a:ext uri="{FF2B5EF4-FFF2-40B4-BE49-F238E27FC236}">
                <a16:creationId xmlns:a16="http://schemas.microsoft.com/office/drawing/2014/main" id="{1286EC41-AFCF-7D46-5F2F-43FF5334A04C}"/>
              </a:ext>
            </a:extLst>
          </p:cNvPr>
          <p:cNvSpPr/>
          <p:nvPr/>
        </p:nvSpPr>
        <p:spPr>
          <a:xfrm>
            <a:off x="4370883" y="180653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300;p59">
            <a:extLst>
              <a:ext uri="{FF2B5EF4-FFF2-40B4-BE49-F238E27FC236}">
                <a16:creationId xmlns:a16="http://schemas.microsoft.com/office/drawing/2014/main" id="{5B919AB6-B840-1935-C52E-5424494DF84A}"/>
              </a:ext>
            </a:extLst>
          </p:cNvPr>
          <p:cNvSpPr/>
          <p:nvPr/>
        </p:nvSpPr>
        <p:spPr>
          <a:xfrm>
            <a:off x="7767733" y="180653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302;p59">
            <a:extLst>
              <a:ext uri="{FF2B5EF4-FFF2-40B4-BE49-F238E27FC236}">
                <a16:creationId xmlns:a16="http://schemas.microsoft.com/office/drawing/2014/main" id="{C2225A5D-6EBF-4E78-54CE-FC6E15FA6652}"/>
              </a:ext>
            </a:extLst>
          </p:cNvPr>
          <p:cNvSpPr/>
          <p:nvPr/>
        </p:nvSpPr>
        <p:spPr>
          <a:xfrm rot="-4781669" flipH="1">
            <a:off x="6906591" y="1545167"/>
            <a:ext cx="604140" cy="747191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VN"/>
          </a:p>
        </p:txBody>
      </p:sp>
      <p:sp>
        <p:nvSpPr>
          <p:cNvPr id="5" name="Google Shape;4303;p59">
            <a:extLst>
              <a:ext uri="{FF2B5EF4-FFF2-40B4-BE49-F238E27FC236}">
                <a16:creationId xmlns:a16="http://schemas.microsoft.com/office/drawing/2014/main" id="{B6465397-3724-E1CF-4B81-49BDD7DBA535}"/>
              </a:ext>
            </a:extLst>
          </p:cNvPr>
          <p:cNvSpPr/>
          <p:nvPr/>
        </p:nvSpPr>
        <p:spPr>
          <a:xfrm rot="4781669">
            <a:off x="5606191" y="1545167"/>
            <a:ext cx="604140" cy="747191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VN"/>
          </a:p>
        </p:txBody>
      </p:sp>
      <p:grpSp>
        <p:nvGrpSpPr>
          <p:cNvPr id="6" name="Google Shape;4320;p59">
            <a:extLst>
              <a:ext uri="{FF2B5EF4-FFF2-40B4-BE49-F238E27FC236}">
                <a16:creationId xmlns:a16="http://schemas.microsoft.com/office/drawing/2014/main" id="{4AEAE98F-1901-029F-5742-3AB9E34A603E}"/>
              </a:ext>
            </a:extLst>
          </p:cNvPr>
          <p:cNvGrpSpPr/>
          <p:nvPr/>
        </p:nvGrpSpPr>
        <p:grpSpPr>
          <a:xfrm>
            <a:off x="8028453" y="2067241"/>
            <a:ext cx="456866" cy="456866"/>
            <a:chOff x="1492675" y="4992125"/>
            <a:chExt cx="481825" cy="481825"/>
          </a:xfrm>
        </p:grpSpPr>
        <p:sp>
          <p:nvSpPr>
            <p:cNvPr id="7" name="Google Shape;4321;p59">
              <a:extLst>
                <a:ext uri="{FF2B5EF4-FFF2-40B4-BE49-F238E27FC236}">
                  <a16:creationId xmlns:a16="http://schemas.microsoft.com/office/drawing/2014/main" id="{BF86BD73-8454-78A9-243E-73E2ADD42D0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4322;p59">
              <a:extLst>
                <a:ext uri="{FF2B5EF4-FFF2-40B4-BE49-F238E27FC236}">
                  <a16:creationId xmlns:a16="http://schemas.microsoft.com/office/drawing/2014/main" id="{132913B0-378D-37AF-9520-D4DD9B29ADC6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" name="Google Shape;4323;p59">
            <a:extLst>
              <a:ext uri="{FF2B5EF4-FFF2-40B4-BE49-F238E27FC236}">
                <a16:creationId xmlns:a16="http://schemas.microsoft.com/office/drawing/2014/main" id="{DA7E7AF8-96DC-5599-2B65-3A4A29EE9993}"/>
              </a:ext>
            </a:extLst>
          </p:cNvPr>
          <p:cNvGrpSpPr/>
          <p:nvPr/>
        </p:nvGrpSpPr>
        <p:grpSpPr>
          <a:xfrm>
            <a:off x="4631606" y="2088179"/>
            <a:ext cx="456866" cy="456866"/>
            <a:chOff x="2085525" y="4992125"/>
            <a:chExt cx="481825" cy="481825"/>
          </a:xfrm>
        </p:grpSpPr>
        <p:sp>
          <p:nvSpPr>
            <p:cNvPr id="10" name="Google Shape;4324;p59">
              <a:extLst>
                <a:ext uri="{FF2B5EF4-FFF2-40B4-BE49-F238E27FC236}">
                  <a16:creationId xmlns:a16="http://schemas.microsoft.com/office/drawing/2014/main" id="{4A3636BB-433A-9611-175A-81B9A1086B62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4325;p59">
              <a:extLst>
                <a:ext uri="{FF2B5EF4-FFF2-40B4-BE49-F238E27FC236}">
                  <a16:creationId xmlns:a16="http://schemas.microsoft.com/office/drawing/2014/main" id="{269F1184-9770-0820-A48E-52030404859C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Google Shape;3349;p41"/>
          <p:cNvSpPr/>
          <p:nvPr/>
        </p:nvSpPr>
        <p:spPr>
          <a:xfrm>
            <a:off x="1528125" y="1698082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41"/>
          <p:cNvSpPr/>
          <p:nvPr/>
        </p:nvSpPr>
        <p:spPr>
          <a:xfrm>
            <a:off x="2093828" y="2892494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3" name="Google Shape;3353;p41"/>
          <p:cNvSpPr txBox="1">
            <a:spLocks noGrp="1"/>
          </p:cNvSpPr>
          <p:nvPr>
            <p:ph type="title" idx="6"/>
          </p:nvPr>
        </p:nvSpPr>
        <p:spPr>
          <a:xfrm>
            <a:off x="1493175" y="1794832"/>
            <a:ext cx="1048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4" name="Google Shape;3354;p41"/>
          <p:cNvSpPr txBox="1">
            <a:spLocks noGrp="1"/>
          </p:cNvSpPr>
          <p:nvPr>
            <p:ph type="title" idx="8"/>
          </p:nvPr>
        </p:nvSpPr>
        <p:spPr>
          <a:xfrm>
            <a:off x="2058878" y="2989244"/>
            <a:ext cx="1048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55" name="Google Shape;3355;p41"/>
          <p:cNvSpPr txBox="1">
            <a:spLocks noGrp="1"/>
          </p:cNvSpPr>
          <p:nvPr>
            <p:ph type="title" idx="9"/>
          </p:nvPr>
        </p:nvSpPr>
        <p:spPr>
          <a:xfrm>
            <a:off x="720000" y="2387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sp>
        <p:nvSpPr>
          <p:cNvPr id="3357" name="Google Shape;3357;p41"/>
          <p:cNvSpPr txBox="1">
            <a:spLocks noGrp="1"/>
          </p:cNvSpPr>
          <p:nvPr>
            <p:ph type="subTitle" idx="1"/>
          </p:nvPr>
        </p:nvSpPr>
        <p:spPr>
          <a:xfrm>
            <a:off x="2674142" y="1930743"/>
            <a:ext cx="5987425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Listen to get information about dream houses.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/>
          </a:p>
        </p:txBody>
      </p:sp>
      <p:sp>
        <p:nvSpPr>
          <p:cNvPr id="3358" name="Google Shape;3358;p41"/>
          <p:cNvSpPr txBox="1">
            <a:spLocks noGrp="1"/>
          </p:cNvSpPr>
          <p:nvPr>
            <p:ph type="title" idx="2"/>
          </p:nvPr>
        </p:nvSpPr>
        <p:spPr>
          <a:xfrm>
            <a:off x="1002107" y="1062433"/>
            <a:ext cx="7139786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By the end of the lesson, students will be able to:</a:t>
            </a:r>
            <a:endParaRPr dirty="0"/>
          </a:p>
        </p:txBody>
      </p:sp>
      <p:sp>
        <p:nvSpPr>
          <p:cNvPr id="3359" name="Google Shape;3359;p41"/>
          <p:cNvSpPr txBox="1">
            <a:spLocks noGrp="1"/>
          </p:cNvSpPr>
          <p:nvPr>
            <p:ph type="subTitle" idx="3"/>
          </p:nvPr>
        </p:nvSpPr>
        <p:spPr>
          <a:xfrm>
            <a:off x="3376650" y="3118694"/>
            <a:ext cx="3708472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Write about a dream house.</a:t>
            </a:r>
            <a:endParaRPr sz="2000" b="1" dirty="0"/>
          </a:p>
        </p:txBody>
      </p:sp>
      <p:grpSp>
        <p:nvGrpSpPr>
          <p:cNvPr id="3362" name="Google Shape;3362;p41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3363" name="Google Shape;3363;p41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364" name="Google Shape;3364;p41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41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41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41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1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1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70" name="Google Shape;3370;p41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41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41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41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1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1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1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1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1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41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0" name="Google Shape;3380;p41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381" name="Google Shape;3381;p41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41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41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41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41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86" name="Google Shape;3386;p41"/>
          <p:cNvGrpSpPr/>
          <p:nvPr/>
        </p:nvGrpSpPr>
        <p:grpSpPr>
          <a:xfrm>
            <a:off x="7198570" y="-545172"/>
            <a:ext cx="1123505" cy="1680652"/>
            <a:chOff x="3669150" y="3288325"/>
            <a:chExt cx="252150" cy="377200"/>
          </a:xfrm>
        </p:grpSpPr>
        <p:sp>
          <p:nvSpPr>
            <p:cNvPr id="3387" name="Google Shape;3387;p41"/>
            <p:cNvSpPr/>
            <p:nvPr/>
          </p:nvSpPr>
          <p:spPr>
            <a:xfrm>
              <a:off x="3763700" y="3542400"/>
              <a:ext cx="63050" cy="63050"/>
            </a:xfrm>
            <a:custGeom>
              <a:avLst/>
              <a:gdLst/>
              <a:ahLst/>
              <a:cxnLst/>
              <a:rect l="l" t="t" r="r" b="b"/>
              <a:pathLst>
                <a:path w="2522" h="2522" extrusionOk="0">
                  <a:moveTo>
                    <a:pt x="1261" y="1"/>
                  </a:moveTo>
                  <a:lnTo>
                    <a:pt x="1261" y="1"/>
                  </a:lnTo>
                  <a:lnTo>
                    <a:pt x="1497" y="40"/>
                  </a:lnTo>
                  <a:lnTo>
                    <a:pt x="1734" y="119"/>
                  </a:lnTo>
                  <a:lnTo>
                    <a:pt x="1970" y="237"/>
                  </a:lnTo>
                  <a:lnTo>
                    <a:pt x="2167" y="355"/>
                  </a:lnTo>
                  <a:lnTo>
                    <a:pt x="2285" y="552"/>
                  </a:lnTo>
                  <a:lnTo>
                    <a:pt x="2403" y="788"/>
                  </a:lnTo>
                  <a:lnTo>
                    <a:pt x="2482" y="1025"/>
                  </a:lnTo>
                  <a:lnTo>
                    <a:pt x="2522" y="1261"/>
                  </a:lnTo>
                  <a:lnTo>
                    <a:pt x="2522" y="1261"/>
                  </a:lnTo>
                  <a:lnTo>
                    <a:pt x="2482" y="1497"/>
                  </a:lnTo>
                  <a:lnTo>
                    <a:pt x="2403" y="1734"/>
                  </a:lnTo>
                  <a:lnTo>
                    <a:pt x="2285" y="1970"/>
                  </a:lnTo>
                  <a:lnTo>
                    <a:pt x="2167" y="2167"/>
                  </a:lnTo>
                  <a:lnTo>
                    <a:pt x="1970" y="2285"/>
                  </a:lnTo>
                  <a:lnTo>
                    <a:pt x="1734" y="2403"/>
                  </a:lnTo>
                  <a:lnTo>
                    <a:pt x="1497" y="2482"/>
                  </a:lnTo>
                  <a:lnTo>
                    <a:pt x="1261" y="2522"/>
                  </a:lnTo>
                  <a:lnTo>
                    <a:pt x="1261" y="2522"/>
                  </a:lnTo>
                  <a:lnTo>
                    <a:pt x="1025" y="2482"/>
                  </a:lnTo>
                  <a:lnTo>
                    <a:pt x="788" y="2403"/>
                  </a:lnTo>
                  <a:lnTo>
                    <a:pt x="552" y="2285"/>
                  </a:lnTo>
                  <a:lnTo>
                    <a:pt x="355" y="2167"/>
                  </a:lnTo>
                  <a:lnTo>
                    <a:pt x="237" y="1970"/>
                  </a:lnTo>
                  <a:lnTo>
                    <a:pt x="119" y="1734"/>
                  </a:lnTo>
                  <a:lnTo>
                    <a:pt x="40" y="1497"/>
                  </a:lnTo>
                  <a:lnTo>
                    <a:pt x="1" y="1261"/>
                  </a:lnTo>
                  <a:lnTo>
                    <a:pt x="1" y="1261"/>
                  </a:lnTo>
                  <a:lnTo>
                    <a:pt x="40" y="1025"/>
                  </a:lnTo>
                  <a:lnTo>
                    <a:pt x="119" y="788"/>
                  </a:lnTo>
                  <a:lnTo>
                    <a:pt x="237" y="552"/>
                  </a:lnTo>
                  <a:lnTo>
                    <a:pt x="355" y="355"/>
                  </a:lnTo>
                  <a:lnTo>
                    <a:pt x="552" y="237"/>
                  </a:lnTo>
                  <a:lnTo>
                    <a:pt x="788" y="119"/>
                  </a:lnTo>
                  <a:lnTo>
                    <a:pt x="1025" y="40"/>
                  </a:lnTo>
                  <a:lnTo>
                    <a:pt x="1261" y="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1"/>
            <p:cNvSpPr/>
            <p:nvPr/>
          </p:nvSpPr>
          <p:spPr>
            <a:xfrm>
              <a:off x="3725300" y="3607400"/>
              <a:ext cx="26600" cy="33500"/>
            </a:xfrm>
            <a:custGeom>
              <a:avLst/>
              <a:gdLst/>
              <a:ahLst/>
              <a:cxnLst/>
              <a:rect l="l" t="t" r="r" b="b"/>
              <a:pathLst>
                <a:path w="1064" h="1340" extrusionOk="0">
                  <a:moveTo>
                    <a:pt x="985" y="0"/>
                  </a:moveTo>
                  <a:lnTo>
                    <a:pt x="906" y="40"/>
                  </a:lnTo>
                  <a:lnTo>
                    <a:pt x="40" y="1182"/>
                  </a:lnTo>
                  <a:lnTo>
                    <a:pt x="0" y="1261"/>
                  </a:lnTo>
                  <a:lnTo>
                    <a:pt x="40" y="1300"/>
                  </a:lnTo>
                  <a:lnTo>
                    <a:pt x="118" y="1340"/>
                  </a:lnTo>
                  <a:lnTo>
                    <a:pt x="158" y="1300"/>
                  </a:lnTo>
                  <a:lnTo>
                    <a:pt x="1064" y="158"/>
                  </a:lnTo>
                  <a:lnTo>
                    <a:pt x="1064" y="79"/>
                  </a:lnTo>
                  <a:lnTo>
                    <a:pt x="1024" y="4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1"/>
            <p:cNvSpPr/>
            <p:nvPr/>
          </p:nvSpPr>
          <p:spPr>
            <a:xfrm>
              <a:off x="3777500" y="3628075"/>
              <a:ext cx="6900" cy="37450"/>
            </a:xfrm>
            <a:custGeom>
              <a:avLst/>
              <a:gdLst/>
              <a:ahLst/>
              <a:cxnLst/>
              <a:rect l="l" t="t" r="r" b="b"/>
              <a:pathLst>
                <a:path w="276" h="1498" extrusionOk="0">
                  <a:moveTo>
                    <a:pt x="118" y="1"/>
                  </a:moveTo>
                  <a:lnTo>
                    <a:pt x="118" y="79"/>
                  </a:lnTo>
                  <a:lnTo>
                    <a:pt x="0" y="1419"/>
                  </a:lnTo>
                  <a:lnTo>
                    <a:pt x="39" y="1458"/>
                  </a:lnTo>
                  <a:lnTo>
                    <a:pt x="79" y="1498"/>
                  </a:lnTo>
                  <a:lnTo>
                    <a:pt x="118" y="1498"/>
                  </a:lnTo>
                  <a:lnTo>
                    <a:pt x="158" y="1419"/>
                  </a:lnTo>
                  <a:lnTo>
                    <a:pt x="276" y="7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1"/>
            <p:cNvSpPr/>
            <p:nvPr/>
          </p:nvSpPr>
          <p:spPr>
            <a:xfrm>
              <a:off x="3834600" y="3618225"/>
              <a:ext cx="14800" cy="36475"/>
            </a:xfrm>
            <a:custGeom>
              <a:avLst/>
              <a:gdLst/>
              <a:ahLst/>
              <a:cxnLst/>
              <a:rect l="l" t="t" r="r" b="b"/>
              <a:pathLst>
                <a:path w="592" h="1459" extrusionOk="0"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34" y="1379"/>
                  </a:lnTo>
                  <a:lnTo>
                    <a:pt x="474" y="1458"/>
                  </a:lnTo>
                  <a:lnTo>
                    <a:pt x="513" y="1458"/>
                  </a:lnTo>
                  <a:lnTo>
                    <a:pt x="592" y="1419"/>
                  </a:lnTo>
                  <a:lnTo>
                    <a:pt x="592" y="1340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1"/>
            <p:cNvSpPr/>
            <p:nvPr/>
          </p:nvSpPr>
          <p:spPr>
            <a:xfrm>
              <a:off x="3669150" y="3424225"/>
              <a:ext cx="252150" cy="159575"/>
            </a:xfrm>
            <a:custGeom>
              <a:avLst/>
              <a:gdLst/>
              <a:ahLst/>
              <a:cxnLst/>
              <a:rect l="l" t="t" r="r" b="b"/>
              <a:pathLst>
                <a:path w="10086" h="6383" extrusionOk="0">
                  <a:moveTo>
                    <a:pt x="10085" y="6382"/>
                  </a:moveTo>
                  <a:lnTo>
                    <a:pt x="10085" y="6382"/>
                  </a:lnTo>
                  <a:lnTo>
                    <a:pt x="10007" y="5673"/>
                  </a:lnTo>
                  <a:lnTo>
                    <a:pt x="9888" y="5003"/>
                  </a:lnTo>
                  <a:lnTo>
                    <a:pt x="9691" y="4373"/>
                  </a:lnTo>
                  <a:lnTo>
                    <a:pt x="9494" y="3782"/>
                  </a:lnTo>
                  <a:lnTo>
                    <a:pt x="9258" y="3231"/>
                  </a:lnTo>
                  <a:lnTo>
                    <a:pt x="9022" y="2719"/>
                  </a:lnTo>
                  <a:lnTo>
                    <a:pt x="8707" y="2246"/>
                  </a:lnTo>
                  <a:lnTo>
                    <a:pt x="8391" y="1852"/>
                  </a:lnTo>
                  <a:lnTo>
                    <a:pt x="8037" y="1458"/>
                  </a:lnTo>
                  <a:lnTo>
                    <a:pt x="7682" y="1104"/>
                  </a:lnTo>
                  <a:lnTo>
                    <a:pt x="7328" y="828"/>
                  </a:lnTo>
                  <a:lnTo>
                    <a:pt x="6934" y="552"/>
                  </a:lnTo>
                  <a:lnTo>
                    <a:pt x="6501" y="355"/>
                  </a:lnTo>
                  <a:lnTo>
                    <a:pt x="6107" y="198"/>
                  </a:lnTo>
                  <a:lnTo>
                    <a:pt x="5673" y="79"/>
                  </a:lnTo>
                  <a:lnTo>
                    <a:pt x="5240" y="1"/>
                  </a:lnTo>
                  <a:lnTo>
                    <a:pt x="4807" y="1"/>
                  </a:lnTo>
                  <a:lnTo>
                    <a:pt x="4413" y="40"/>
                  </a:lnTo>
                  <a:lnTo>
                    <a:pt x="3980" y="119"/>
                  </a:lnTo>
                  <a:lnTo>
                    <a:pt x="3546" y="237"/>
                  </a:lnTo>
                  <a:lnTo>
                    <a:pt x="3152" y="434"/>
                  </a:lnTo>
                  <a:lnTo>
                    <a:pt x="2758" y="670"/>
                  </a:lnTo>
                  <a:lnTo>
                    <a:pt x="2364" y="985"/>
                  </a:lnTo>
                  <a:lnTo>
                    <a:pt x="2010" y="1300"/>
                  </a:lnTo>
                  <a:lnTo>
                    <a:pt x="1655" y="1734"/>
                  </a:lnTo>
                  <a:lnTo>
                    <a:pt x="1340" y="2167"/>
                  </a:lnTo>
                  <a:lnTo>
                    <a:pt x="1025" y="2679"/>
                  </a:lnTo>
                  <a:lnTo>
                    <a:pt x="749" y="3270"/>
                  </a:lnTo>
                  <a:lnTo>
                    <a:pt x="513" y="3900"/>
                  </a:lnTo>
                  <a:lnTo>
                    <a:pt x="316" y="4570"/>
                  </a:lnTo>
                  <a:lnTo>
                    <a:pt x="119" y="5318"/>
                  </a:lnTo>
                  <a:lnTo>
                    <a:pt x="1" y="6106"/>
                  </a:lnTo>
                  <a:lnTo>
                    <a:pt x="10085" y="6382"/>
                  </a:lnTo>
                  <a:lnTo>
                    <a:pt x="10085" y="6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1"/>
            <p:cNvSpPr/>
            <p:nvPr/>
          </p:nvSpPr>
          <p:spPr>
            <a:xfrm>
              <a:off x="3791275" y="3288325"/>
              <a:ext cx="3975" cy="180250"/>
            </a:xfrm>
            <a:custGeom>
              <a:avLst/>
              <a:gdLst/>
              <a:ahLst/>
              <a:cxnLst/>
              <a:rect l="l" t="t" r="r" b="b"/>
              <a:pathLst>
                <a:path w="159" h="7210" extrusionOk="0">
                  <a:moveTo>
                    <a:pt x="79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7130"/>
                  </a:lnTo>
                  <a:lnTo>
                    <a:pt x="1" y="7170"/>
                  </a:lnTo>
                  <a:lnTo>
                    <a:pt x="79" y="7209"/>
                  </a:lnTo>
                  <a:lnTo>
                    <a:pt x="119" y="7170"/>
                  </a:lnTo>
                  <a:lnTo>
                    <a:pt x="158" y="7130"/>
                  </a:lnTo>
                  <a:lnTo>
                    <a:pt x="158" y="79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9" grpId="0" animBg="1"/>
      <p:bldP spid="3350" grpId="0" animBg="1"/>
      <p:bldP spid="3353" grpId="0"/>
      <p:bldP spid="3354" grpId="0"/>
      <p:bldP spid="3355" grpId="0"/>
      <p:bldP spid="3355" grpId="1"/>
      <p:bldP spid="3357" grpId="0" build="p"/>
      <p:bldP spid="3358" grpId="0"/>
      <p:bldP spid="33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Google Shape;3785;p50"/>
          <p:cNvSpPr/>
          <p:nvPr/>
        </p:nvSpPr>
        <p:spPr>
          <a:xfrm>
            <a:off x="7163700" y="723350"/>
            <a:ext cx="1123500" cy="1123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50"/>
          <p:cNvSpPr txBox="1">
            <a:spLocks noGrp="1"/>
          </p:cNvSpPr>
          <p:nvPr>
            <p:ph type="title"/>
          </p:nvPr>
        </p:nvSpPr>
        <p:spPr>
          <a:xfrm>
            <a:off x="4200300" y="1992225"/>
            <a:ext cx="42237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787" name="Google Shape;3787;p50"/>
          <p:cNvSpPr txBox="1">
            <a:spLocks noGrp="1"/>
          </p:cNvSpPr>
          <p:nvPr>
            <p:ph type="title" idx="2"/>
          </p:nvPr>
        </p:nvSpPr>
        <p:spPr>
          <a:xfrm>
            <a:off x="7197000" y="78240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endParaRPr dirty="0"/>
          </a:p>
        </p:txBody>
      </p:sp>
      <p:grpSp>
        <p:nvGrpSpPr>
          <p:cNvPr id="3789" name="Google Shape;3789;p50"/>
          <p:cNvGrpSpPr/>
          <p:nvPr/>
        </p:nvGrpSpPr>
        <p:grpSpPr>
          <a:xfrm>
            <a:off x="1801049" y="7"/>
            <a:ext cx="1056883" cy="1495585"/>
            <a:chOff x="1782275" y="3438025"/>
            <a:chExt cx="626375" cy="886325"/>
          </a:xfrm>
        </p:grpSpPr>
        <p:sp>
          <p:nvSpPr>
            <p:cNvPr id="3790" name="Google Shape;3790;p50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0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0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0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0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0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6" name="Google Shape;3796;p50"/>
          <p:cNvGrpSpPr/>
          <p:nvPr/>
        </p:nvGrpSpPr>
        <p:grpSpPr>
          <a:xfrm>
            <a:off x="627268" y="1377783"/>
            <a:ext cx="3296012" cy="3765707"/>
            <a:chOff x="238125" y="2207025"/>
            <a:chExt cx="1243825" cy="1421075"/>
          </a:xfrm>
        </p:grpSpPr>
        <p:sp>
          <p:nvSpPr>
            <p:cNvPr id="3797" name="Google Shape;3797;p50"/>
            <p:cNvSpPr/>
            <p:nvPr/>
          </p:nvSpPr>
          <p:spPr>
            <a:xfrm>
              <a:off x="1178600" y="3132725"/>
              <a:ext cx="24650" cy="480600"/>
            </a:xfrm>
            <a:custGeom>
              <a:avLst/>
              <a:gdLst/>
              <a:ahLst/>
              <a:cxnLst/>
              <a:rect l="l" t="t" r="r" b="b"/>
              <a:pathLst>
                <a:path w="986" h="192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18751"/>
                  </a:lnTo>
                  <a:lnTo>
                    <a:pt x="119" y="18909"/>
                  </a:lnTo>
                  <a:lnTo>
                    <a:pt x="197" y="19066"/>
                  </a:lnTo>
                  <a:lnTo>
                    <a:pt x="355" y="19184"/>
                  </a:lnTo>
                  <a:lnTo>
                    <a:pt x="513" y="19224"/>
                  </a:lnTo>
                  <a:lnTo>
                    <a:pt x="709" y="19184"/>
                  </a:lnTo>
                  <a:lnTo>
                    <a:pt x="867" y="19066"/>
                  </a:lnTo>
                  <a:lnTo>
                    <a:pt x="946" y="18909"/>
                  </a:lnTo>
                  <a:lnTo>
                    <a:pt x="985" y="187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0"/>
            <p:cNvSpPr/>
            <p:nvPr/>
          </p:nvSpPr>
          <p:spPr>
            <a:xfrm>
              <a:off x="954075" y="3060825"/>
              <a:ext cx="471725" cy="101475"/>
            </a:xfrm>
            <a:custGeom>
              <a:avLst/>
              <a:gdLst/>
              <a:ahLst/>
              <a:cxnLst/>
              <a:rect l="l" t="t" r="r" b="b"/>
              <a:pathLst>
                <a:path w="18869" h="4059" extrusionOk="0">
                  <a:moveTo>
                    <a:pt x="9454" y="1"/>
                  </a:moveTo>
                  <a:lnTo>
                    <a:pt x="9454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3" y="355"/>
                  </a:lnTo>
                  <a:lnTo>
                    <a:pt x="15442" y="474"/>
                  </a:lnTo>
                  <a:lnTo>
                    <a:pt x="16111" y="592"/>
                  </a:lnTo>
                  <a:lnTo>
                    <a:pt x="16702" y="749"/>
                  </a:lnTo>
                  <a:lnTo>
                    <a:pt x="17254" y="907"/>
                  </a:lnTo>
                  <a:lnTo>
                    <a:pt x="17726" y="1065"/>
                  </a:lnTo>
                  <a:lnTo>
                    <a:pt x="18120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29" y="1813"/>
                  </a:lnTo>
                  <a:lnTo>
                    <a:pt x="18829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29" y="2128"/>
                  </a:lnTo>
                  <a:lnTo>
                    <a:pt x="18829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0" y="2798"/>
                  </a:lnTo>
                  <a:lnTo>
                    <a:pt x="17726" y="2995"/>
                  </a:lnTo>
                  <a:lnTo>
                    <a:pt x="17254" y="3152"/>
                  </a:lnTo>
                  <a:lnTo>
                    <a:pt x="16702" y="3310"/>
                  </a:lnTo>
                  <a:lnTo>
                    <a:pt x="16111" y="3467"/>
                  </a:lnTo>
                  <a:lnTo>
                    <a:pt x="15442" y="3586"/>
                  </a:lnTo>
                  <a:lnTo>
                    <a:pt x="14693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4" y="4058"/>
                  </a:lnTo>
                  <a:lnTo>
                    <a:pt x="9454" y="4058"/>
                  </a:lnTo>
                  <a:lnTo>
                    <a:pt x="7524" y="4019"/>
                  </a:lnTo>
                  <a:lnTo>
                    <a:pt x="5751" y="3901"/>
                  </a:lnTo>
                  <a:lnTo>
                    <a:pt x="4176" y="3704"/>
                  </a:lnTo>
                  <a:lnTo>
                    <a:pt x="3427" y="3586"/>
                  </a:lnTo>
                  <a:lnTo>
                    <a:pt x="2757" y="3467"/>
                  </a:lnTo>
                  <a:lnTo>
                    <a:pt x="2167" y="3310"/>
                  </a:lnTo>
                  <a:lnTo>
                    <a:pt x="1615" y="3152"/>
                  </a:lnTo>
                  <a:lnTo>
                    <a:pt x="1142" y="2995"/>
                  </a:lnTo>
                  <a:lnTo>
                    <a:pt x="748" y="2798"/>
                  </a:lnTo>
                  <a:lnTo>
                    <a:pt x="433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39" y="2128"/>
                  </a:lnTo>
                  <a:lnTo>
                    <a:pt x="0" y="2010"/>
                  </a:lnTo>
                  <a:lnTo>
                    <a:pt x="0" y="2010"/>
                  </a:lnTo>
                  <a:lnTo>
                    <a:pt x="39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3" y="1419"/>
                  </a:lnTo>
                  <a:lnTo>
                    <a:pt x="748" y="1222"/>
                  </a:lnTo>
                  <a:lnTo>
                    <a:pt x="1142" y="1065"/>
                  </a:lnTo>
                  <a:lnTo>
                    <a:pt x="1615" y="907"/>
                  </a:lnTo>
                  <a:lnTo>
                    <a:pt x="2167" y="749"/>
                  </a:lnTo>
                  <a:lnTo>
                    <a:pt x="2757" y="592"/>
                  </a:lnTo>
                  <a:lnTo>
                    <a:pt x="3427" y="474"/>
                  </a:lnTo>
                  <a:lnTo>
                    <a:pt x="4176" y="355"/>
                  </a:lnTo>
                  <a:lnTo>
                    <a:pt x="5751" y="159"/>
                  </a:lnTo>
                  <a:lnTo>
                    <a:pt x="7524" y="40"/>
                  </a:lnTo>
                  <a:lnTo>
                    <a:pt x="9454" y="1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0"/>
            <p:cNvSpPr/>
            <p:nvPr/>
          </p:nvSpPr>
          <p:spPr>
            <a:xfrm>
              <a:off x="952100" y="3058875"/>
              <a:ext cx="475675" cy="105400"/>
            </a:xfrm>
            <a:custGeom>
              <a:avLst/>
              <a:gdLst/>
              <a:ahLst/>
              <a:cxnLst/>
              <a:rect l="l" t="t" r="r" b="b"/>
              <a:pathLst>
                <a:path w="19027" h="4216" extrusionOk="0">
                  <a:moveTo>
                    <a:pt x="9533" y="158"/>
                  </a:moveTo>
                  <a:lnTo>
                    <a:pt x="11424" y="197"/>
                  </a:lnTo>
                  <a:lnTo>
                    <a:pt x="13157" y="315"/>
                  </a:lnTo>
                  <a:lnTo>
                    <a:pt x="14772" y="512"/>
                  </a:lnTo>
                  <a:lnTo>
                    <a:pt x="15481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3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2" y="1733"/>
                  </a:lnTo>
                  <a:lnTo>
                    <a:pt x="18790" y="1930"/>
                  </a:lnTo>
                  <a:lnTo>
                    <a:pt x="18830" y="2088"/>
                  </a:lnTo>
                  <a:lnTo>
                    <a:pt x="18790" y="2285"/>
                  </a:lnTo>
                  <a:lnTo>
                    <a:pt x="18672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3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1" y="3585"/>
                  </a:lnTo>
                  <a:lnTo>
                    <a:pt x="14772" y="3703"/>
                  </a:lnTo>
                  <a:lnTo>
                    <a:pt x="13157" y="3861"/>
                  </a:lnTo>
                  <a:lnTo>
                    <a:pt x="11424" y="3979"/>
                  </a:lnTo>
                  <a:lnTo>
                    <a:pt x="9533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3" y="3152"/>
                  </a:lnTo>
                  <a:lnTo>
                    <a:pt x="1300" y="2994"/>
                  </a:lnTo>
                  <a:lnTo>
                    <a:pt x="906" y="2836"/>
                  </a:lnTo>
                  <a:lnTo>
                    <a:pt x="591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7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1" y="1536"/>
                  </a:lnTo>
                  <a:lnTo>
                    <a:pt x="906" y="1379"/>
                  </a:lnTo>
                  <a:lnTo>
                    <a:pt x="1300" y="1221"/>
                  </a:lnTo>
                  <a:lnTo>
                    <a:pt x="1733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3" y="158"/>
                  </a:lnTo>
                  <a:close/>
                  <a:moveTo>
                    <a:pt x="9533" y="0"/>
                  </a:moveTo>
                  <a:lnTo>
                    <a:pt x="7603" y="40"/>
                  </a:lnTo>
                  <a:lnTo>
                    <a:pt x="5830" y="158"/>
                  </a:lnTo>
                  <a:lnTo>
                    <a:pt x="4215" y="355"/>
                  </a:lnTo>
                  <a:lnTo>
                    <a:pt x="3506" y="473"/>
                  </a:lnTo>
                  <a:lnTo>
                    <a:pt x="2836" y="591"/>
                  </a:lnTo>
                  <a:lnTo>
                    <a:pt x="2206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7" y="1655"/>
                  </a:lnTo>
                  <a:lnTo>
                    <a:pt x="40" y="1891"/>
                  </a:lnTo>
                  <a:lnTo>
                    <a:pt x="0" y="2009"/>
                  </a:lnTo>
                  <a:lnTo>
                    <a:pt x="0" y="2088"/>
                  </a:lnTo>
                  <a:lnTo>
                    <a:pt x="0" y="2206"/>
                  </a:lnTo>
                  <a:lnTo>
                    <a:pt x="40" y="2324"/>
                  </a:lnTo>
                  <a:lnTo>
                    <a:pt x="197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6" y="3467"/>
                  </a:lnTo>
                  <a:lnTo>
                    <a:pt x="2836" y="3624"/>
                  </a:lnTo>
                  <a:lnTo>
                    <a:pt x="3506" y="3742"/>
                  </a:lnTo>
                  <a:lnTo>
                    <a:pt x="4215" y="3861"/>
                  </a:lnTo>
                  <a:lnTo>
                    <a:pt x="5830" y="4058"/>
                  </a:lnTo>
                  <a:lnTo>
                    <a:pt x="7603" y="4176"/>
                  </a:lnTo>
                  <a:lnTo>
                    <a:pt x="9533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0" y="3624"/>
                  </a:lnTo>
                  <a:lnTo>
                    <a:pt x="16821" y="3467"/>
                  </a:lnTo>
                  <a:lnTo>
                    <a:pt x="17372" y="3309"/>
                  </a:lnTo>
                  <a:lnTo>
                    <a:pt x="17845" y="3152"/>
                  </a:lnTo>
                  <a:lnTo>
                    <a:pt x="18278" y="2955"/>
                  </a:lnTo>
                  <a:lnTo>
                    <a:pt x="18593" y="2758"/>
                  </a:lnTo>
                  <a:lnTo>
                    <a:pt x="18830" y="2561"/>
                  </a:lnTo>
                  <a:lnTo>
                    <a:pt x="18987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7" y="1891"/>
                  </a:lnTo>
                  <a:lnTo>
                    <a:pt x="18830" y="1655"/>
                  </a:lnTo>
                  <a:lnTo>
                    <a:pt x="18593" y="1458"/>
                  </a:lnTo>
                  <a:lnTo>
                    <a:pt x="18278" y="1261"/>
                  </a:lnTo>
                  <a:lnTo>
                    <a:pt x="17845" y="1064"/>
                  </a:lnTo>
                  <a:lnTo>
                    <a:pt x="17372" y="906"/>
                  </a:lnTo>
                  <a:lnTo>
                    <a:pt x="16821" y="749"/>
                  </a:lnTo>
                  <a:lnTo>
                    <a:pt x="16190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0"/>
            <p:cNvSpPr/>
            <p:nvPr/>
          </p:nvSpPr>
          <p:spPr>
            <a:xfrm>
              <a:off x="1033825" y="3581800"/>
              <a:ext cx="316150" cy="39400"/>
            </a:xfrm>
            <a:custGeom>
              <a:avLst/>
              <a:gdLst/>
              <a:ahLst/>
              <a:cxnLst/>
              <a:rect l="l" t="t" r="r" b="b"/>
              <a:pathLst>
                <a:path w="12646" h="1576" extrusionOk="0">
                  <a:moveTo>
                    <a:pt x="6304" y="0"/>
                  </a:moveTo>
                  <a:lnTo>
                    <a:pt x="6304" y="0"/>
                  </a:lnTo>
                  <a:lnTo>
                    <a:pt x="7603" y="0"/>
                  </a:lnTo>
                  <a:lnTo>
                    <a:pt x="8785" y="40"/>
                  </a:lnTo>
                  <a:lnTo>
                    <a:pt x="9849" y="118"/>
                  </a:lnTo>
                  <a:lnTo>
                    <a:pt x="10794" y="237"/>
                  </a:lnTo>
                  <a:lnTo>
                    <a:pt x="11582" y="355"/>
                  </a:lnTo>
                  <a:lnTo>
                    <a:pt x="12173" y="473"/>
                  </a:lnTo>
                  <a:lnTo>
                    <a:pt x="12370" y="552"/>
                  </a:lnTo>
                  <a:lnTo>
                    <a:pt x="12527" y="631"/>
                  </a:lnTo>
                  <a:lnTo>
                    <a:pt x="12606" y="709"/>
                  </a:lnTo>
                  <a:lnTo>
                    <a:pt x="12646" y="788"/>
                  </a:lnTo>
                  <a:lnTo>
                    <a:pt x="12646" y="788"/>
                  </a:lnTo>
                  <a:lnTo>
                    <a:pt x="12606" y="867"/>
                  </a:lnTo>
                  <a:lnTo>
                    <a:pt x="12527" y="946"/>
                  </a:lnTo>
                  <a:lnTo>
                    <a:pt x="12370" y="1024"/>
                  </a:lnTo>
                  <a:lnTo>
                    <a:pt x="12173" y="1103"/>
                  </a:lnTo>
                  <a:lnTo>
                    <a:pt x="11582" y="1221"/>
                  </a:lnTo>
                  <a:lnTo>
                    <a:pt x="10794" y="1340"/>
                  </a:lnTo>
                  <a:lnTo>
                    <a:pt x="9849" y="1458"/>
                  </a:lnTo>
                  <a:lnTo>
                    <a:pt x="8785" y="1537"/>
                  </a:lnTo>
                  <a:lnTo>
                    <a:pt x="7603" y="1576"/>
                  </a:lnTo>
                  <a:lnTo>
                    <a:pt x="6304" y="1576"/>
                  </a:lnTo>
                  <a:lnTo>
                    <a:pt x="6304" y="1576"/>
                  </a:lnTo>
                  <a:lnTo>
                    <a:pt x="5043" y="1576"/>
                  </a:lnTo>
                  <a:lnTo>
                    <a:pt x="3861" y="1537"/>
                  </a:lnTo>
                  <a:lnTo>
                    <a:pt x="2758" y="1458"/>
                  </a:lnTo>
                  <a:lnTo>
                    <a:pt x="1852" y="1340"/>
                  </a:lnTo>
                  <a:lnTo>
                    <a:pt x="1064" y="1221"/>
                  </a:lnTo>
                  <a:lnTo>
                    <a:pt x="473" y="1103"/>
                  </a:lnTo>
                  <a:lnTo>
                    <a:pt x="277" y="1024"/>
                  </a:lnTo>
                  <a:lnTo>
                    <a:pt x="119" y="946"/>
                  </a:lnTo>
                  <a:lnTo>
                    <a:pt x="1" y="867"/>
                  </a:lnTo>
                  <a:lnTo>
                    <a:pt x="1" y="788"/>
                  </a:lnTo>
                  <a:lnTo>
                    <a:pt x="1" y="788"/>
                  </a:lnTo>
                  <a:lnTo>
                    <a:pt x="1" y="709"/>
                  </a:lnTo>
                  <a:lnTo>
                    <a:pt x="119" y="631"/>
                  </a:lnTo>
                  <a:lnTo>
                    <a:pt x="277" y="552"/>
                  </a:lnTo>
                  <a:lnTo>
                    <a:pt x="473" y="473"/>
                  </a:lnTo>
                  <a:lnTo>
                    <a:pt x="1064" y="355"/>
                  </a:lnTo>
                  <a:lnTo>
                    <a:pt x="1852" y="237"/>
                  </a:lnTo>
                  <a:lnTo>
                    <a:pt x="2758" y="118"/>
                  </a:lnTo>
                  <a:lnTo>
                    <a:pt x="3861" y="40"/>
                  </a:lnTo>
                  <a:lnTo>
                    <a:pt x="5043" y="0"/>
                  </a:lnTo>
                  <a:lnTo>
                    <a:pt x="6304" y="0"/>
                  </a:lnTo>
                  <a:lnTo>
                    <a:pt x="6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0"/>
            <p:cNvSpPr/>
            <p:nvPr/>
          </p:nvSpPr>
          <p:spPr>
            <a:xfrm>
              <a:off x="1074200" y="2582225"/>
              <a:ext cx="67000" cy="172375"/>
            </a:xfrm>
            <a:custGeom>
              <a:avLst/>
              <a:gdLst/>
              <a:ahLst/>
              <a:cxnLst/>
              <a:rect l="l" t="t" r="r" b="b"/>
              <a:pathLst>
                <a:path w="2680" h="6895" extrusionOk="0">
                  <a:moveTo>
                    <a:pt x="1" y="6894"/>
                  </a:moveTo>
                  <a:lnTo>
                    <a:pt x="2680" y="4964"/>
                  </a:lnTo>
                  <a:lnTo>
                    <a:pt x="749" y="0"/>
                  </a:lnTo>
                  <a:lnTo>
                    <a:pt x="1" y="6894"/>
                  </a:lnTo>
                  <a:lnTo>
                    <a:pt x="1" y="6894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0"/>
            <p:cNvSpPr/>
            <p:nvPr/>
          </p:nvSpPr>
          <p:spPr>
            <a:xfrm>
              <a:off x="1092925" y="2542825"/>
              <a:ext cx="81750" cy="163500"/>
            </a:xfrm>
            <a:custGeom>
              <a:avLst/>
              <a:gdLst/>
              <a:ahLst/>
              <a:cxnLst/>
              <a:rect l="l" t="t" r="r" b="b"/>
              <a:pathLst>
                <a:path w="3270" h="6540" extrusionOk="0">
                  <a:moveTo>
                    <a:pt x="3270" y="1"/>
                  </a:moveTo>
                  <a:lnTo>
                    <a:pt x="1931" y="6540"/>
                  </a:lnTo>
                  <a:lnTo>
                    <a:pt x="0" y="1576"/>
                  </a:lnTo>
                  <a:lnTo>
                    <a:pt x="3270" y="1"/>
                  </a:lnTo>
                  <a:lnTo>
                    <a:pt x="3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0"/>
            <p:cNvSpPr/>
            <p:nvPr/>
          </p:nvSpPr>
          <p:spPr>
            <a:xfrm>
              <a:off x="1116550" y="2441400"/>
              <a:ext cx="343725" cy="438250"/>
            </a:xfrm>
            <a:custGeom>
              <a:avLst/>
              <a:gdLst/>
              <a:ahLst/>
              <a:cxnLst/>
              <a:rect l="l" t="t" r="r" b="b"/>
              <a:pathLst>
                <a:path w="13749" h="17530" extrusionOk="0">
                  <a:moveTo>
                    <a:pt x="13630" y="17530"/>
                  </a:moveTo>
                  <a:lnTo>
                    <a:pt x="1" y="15521"/>
                  </a:lnTo>
                  <a:lnTo>
                    <a:pt x="1" y="15521"/>
                  </a:lnTo>
                  <a:lnTo>
                    <a:pt x="1" y="13394"/>
                  </a:lnTo>
                  <a:lnTo>
                    <a:pt x="119" y="11503"/>
                  </a:lnTo>
                  <a:lnTo>
                    <a:pt x="276" y="9770"/>
                  </a:lnTo>
                  <a:lnTo>
                    <a:pt x="513" y="8194"/>
                  </a:lnTo>
                  <a:lnTo>
                    <a:pt x="670" y="7485"/>
                  </a:lnTo>
                  <a:lnTo>
                    <a:pt x="828" y="6776"/>
                  </a:lnTo>
                  <a:lnTo>
                    <a:pt x="986" y="6146"/>
                  </a:lnTo>
                  <a:lnTo>
                    <a:pt x="1182" y="5555"/>
                  </a:lnTo>
                  <a:lnTo>
                    <a:pt x="1379" y="5003"/>
                  </a:lnTo>
                  <a:lnTo>
                    <a:pt x="1616" y="4452"/>
                  </a:lnTo>
                  <a:lnTo>
                    <a:pt x="1852" y="3979"/>
                  </a:lnTo>
                  <a:lnTo>
                    <a:pt x="2088" y="3506"/>
                  </a:lnTo>
                  <a:lnTo>
                    <a:pt x="2325" y="3073"/>
                  </a:lnTo>
                  <a:lnTo>
                    <a:pt x="2601" y="2679"/>
                  </a:lnTo>
                  <a:lnTo>
                    <a:pt x="2876" y="2325"/>
                  </a:lnTo>
                  <a:lnTo>
                    <a:pt x="3152" y="1970"/>
                  </a:lnTo>
                  <a:lnTo>
                    <a:pt x="3467" y="1694"/>
                  </a:lnTo>
                  <a:lnTo>
                    <a:pt x="3743" y="1419"/>
                  </a:lnTo>
                  <a:lnTo>
                    <a:pt x="4058" y="1143"/>
                  </a:lnTo>
                  <a:lnTo>
                    <a:pt x="4413" y="946"/>
                  </a:lnTo>
                  <a:lnTo>
                    <a:pt x="4728" y="749"/>
                  </a:lnTo>
                  <a:lnTo>
                    <a:pt x="5082" y="591"/>
                  </a:lnTo>
                  <a:lnTo>
                    <a:pt x="5437" y="434"/>
                  </a:lnTo>
                  <a:lnTo>
                    <a:pt x="5791" y="316"/>
                  </a:lnTo>
                  <a:lnTo>
                    <a:pt x="6500" y="119"/>
                  </a:lnTo>
                  <a:lnTo>
                    <a:pt x="7288" y="0"/>
                  </a:lnTo>
                  <a:lnTo>
                    <a:pt x="7288" y="0"/>
                  </a:lnTo>
                  <a:lnTo>
                    <a:pt x="7682" y="0"/>
                  </a:lnTo>
                  <a:lnTo>
                    <a:pt x="8076" y="0"/>
                  </a:lnTo>
                  <a:lnTo>
                    <a:pt x="8470" y="0"/>
                  </a:lnTo>
                  <a:lnTo>
                    <a:pt x="8864" y="79"/>
                  </a:lnTo>
                  <a:lnTo>
                    <a:pt x="9218" y="119"/>
                  </a:lnTo>
                  <a:lnTo>
                    <a:pt x="9573" y="237"/>
                  </a:lnTo>
                  <a:lnTo>
                    <a:pt x="9928" y="394"/>
                  </a:lnTo>
                  <a:lnTo>
                    <a:pt x="10243" y="552"/>
                  </a:lnTo>
                  <a:lnTo>
                    <a:pt x="10558" y="749"/>
                  </a:lnTo>
                  <a:lnTo>
                    <a:pt x="10834" y="985"/>
                  </a:lnTo>
                  <a:lnTo>
                    <a:pt x="11149" y="1261"/>
                  </a:lnTo>
                  <a:lnTo>
                    <a:pt x="11424" y="1576"/>
                  </a:lnTo>
                  <a:lnTo>
                    <a:pt x="11661" y="1891"/>
                  </a:lnTo>
                  <a:lnTo>
                    <a:pt x="11937" y="2285"/>
                  </a:lnTo>
                  <a:lnTo>
                    <a:pt x="12133" y="2718"/>
                  </a:lnTo>
                  <a:lnTo>
                    <a:pt x="12370" y="3191"/>
                  </a:lnTo>
                  <a:lnTo>
                    <a:pt x="12567" y="3703"/>
                  </a:lnTo>
                  <a:lnTo>
                    <a:pt x="12764" y="4255"/>
                  </a:lnTo>
                  <a:lnTo>
                    <a:pt x="12921" y="4846"/>
                  </a:lnTo>
                  <a:lnTo>
                    <a:pt x="13079" y="5515"/>
                  </a:lnTo>
                  <a:lnTo>
                    <a:pt x="13236" y="6224"/>
                  </a:lnTo>
                  <a:lnTo>
                    <a:pt x="13355" y="6973"/>
                  </a:lnTo>
                  <a:lnTo>
                    <a:pt x="13552" y="8627"/>
                  </a:lnTo>
                  <a:lnTo>
                    <a:pt x="13670" y="10518"/>
                  </a:lnTo>
                  <a:lnTo>
                    <a:pt x="13749" y="12606"/>
                  </a:lnTo>
                  <a:lnTo>
                    <a:pt x="13709" y="14930"/>
                  </a:lnTo>
                  <a:lnTo>
                    <a:pt x="13630" y="17530"/>
                  </a:lnTo>
                  <a:lnTo>
                    <a:pt x="13630" y="175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0"/>
            <p:cNvSpPr/>
            <p:nvPr/>
          </p:nvSpPr>
          <p:spPr>
            <a:xfrm>
              <a:off x="1228825" y="2273000"/>
              <a:ext cx="133950" cy="97525"/>
            </a:xfrm>
            <a:custGeom>
              <a:avLst/>
              <a:gdLst/>
              <a:ahLst/>
              <a:cxnLst/>
              <a:rect l="l" t="t" r="r" b="b"/>
              <a:pathLst>
                <a:path w="5358" h="3901" extrusionOk="0">
                  <a:moveTo>
                    <a:pt x="3624" y="3900"/>
                  </a:moveTo>
                  <a:lnTo>
                    <a:pt x="5358" y="119"/>
                  </a:lnTo>
                  <a:lnTo>
                    <a:pt x="5358" y="119"/>
                  </a:lnTo>
                  <a:lnTo>
                    <a:pt x="4727" y="40"/>
                  </a:lnTo>
                  <a:lnTo>
                    <a:pt x="3979" y="0"/>
                  </a:lnTo>
                  <a:lnTo>
                    <a:pt x="3191" y="0"/>
                  </a:lnTo>
                  <a:lnTo>
                    <a:pt x="2403" y="40"/>
                  </a:lnTo>
                  <a:lnTo>
                    <a:pt x="1615" y="119"/>
                  </a:lnTo>
                  <a:lnTo>
                    <a:pt x="946" y="237"/>
                  </a:lnTo>
                  <a:lnTo>
                    <a:pt x="394" y="355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73" y="1103"/>
                  </a:lnTo>
                  <a:lnTo>
                    <a:pt x="946" y="1734"/>
                  </a:lnTo>
                  <a:lnTo>
                    <a:pt x="1458" y="2246"/>
                  </a:lnTo>
                  <a:lnTo>
                    <a:pt x="1931" y="2718"/>
                  </a:lnTo>
                  <a:lnTo>
                    <a:pt x="2364" y="3112"/>
                  </a:lnTo>
                  <a:lnTo>
                    <a:pt x="2837" y="3427"/>
                  </a:lnTo>
                  <a:lnTo>
                    <a:pt x="3231" y="3703"/>
                  </a:lnTo>
                  <a:lnTo>
                    <a:pt x="3624" y="3900"/>
                  </a:lnTo>
                  <a:lnTo>
                    <a:pt x="3624" y="39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0"/>
            <p:cNvSpPr/>
            <p:nvPr/>
          </p:nvSpPr>
          <p:spPr>
            <a:xfrm>
              <a:off x="1229800" y="2337000"/>
              <a:ext cx="104425" cy="157600"/>
            </a:xfrm>
            <a:custGeom>
              <a:avLst/>
              <a:gdLst/>
              <a:ahLst/>
              <a:cxnLst/>
              <a:rect l="l" t="t" r="r" b="b"/>
              <a:pathLst>
                <a:path w="4177" h="6304" extrusionOk="0">
                  <a:moveTo>
                    <a:pt x="946" y="552"/>
                  </a:moveTo>
                  <a:lnTo>
                    <a:pt x="946" y="552"/>
                  </a:lnTo>
                  <a:lnTo>
                    <a:pt x="1183" y="395"/>
                  </a:lnTo>
                  <a:lnTo>
                    <a:pt x="1537" y="237"/>
                  </a:lnTo>
                  <a:lnTo>
                    <a:pt x="1931" y="119"/>
                  </a:lnTo>
                  <a:lnTo>
                    <a:pt x="2364" y="40"/>
                  </a:lnTo>
                  <a:lnTo>
                    <a:pt x="2758" y="1"/>
                  </a:lnTo>
                  <a:lnTo>
                    <a:pt x="3113" y="40"/>
                  </a:lnTo>
                  <a:lnTo>
                    <a:pt x="3428" y="80"/>
                  </a:lnTo>
                  <a:lnTo>
                    <a:pt x="3546" y="119"/>
                  </a:lnTo>
                  <a:lnTo>
                    <a:pt x="3625" y="158"/>
                  </a:lnTo>
                  <a:lnTo>
                    <a:pt x="4176" y="4767"/>
                  </a:lnTo>
                  <a:lnTo>
                    <a:pt x="4176" y="4767"/>
                  </a:lnTo>
                  <a:lnTo>
                    <a:pt x="2167" y="5476"/>
                  </a:lnTo>
                  <a:lnTo>
                    <a:pt x="907" y="5949"/>
                  </a:lnTo>
                  <a:lnTo>
                    <a:pt x="1" y="6304"/>
                  </a:lnTo>
                  <a:lnTo>
                    <a:pt x="1" y="6304"/>
                  </a:lnTo>
                  <a:lnTo>
                    <a:pt x="316" y="5713"/>
                  </a:lnTo>
                  <a:lnTo>
                    <a:pt x="552" y="5043"/>
                  </a:lnTo>
                  <a:lnTo>
                    <a:pt x="749" y="4334"/>
                  </a:lnTo>
                  <a:lnTo>
                    <a:pt x="867" y="3586"/>
                  </a:lnTo>
                  <a:lnTo>
                    <a:pt x="946" y="2837"/>
                  </a:lnTo>
                  <a:lnTo>
                    <a:pt x="986" y="2089"/>
                  </a:lnTo>
                  <a:lnTo>
                    <a:pt x="986" y="1301"/>
                  </a:lnTo>
                  <a:lnTo>
                    <a:pt x="946" y="552"/>
                  </a:lnTo>
                  <a:lnTo>
                    <a:pt x="946" y="55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0"/>
            <p:cNvSpPr/>
            <p:nvPr/>
          </p:nvSpPr>
          <p:spPr>
            <a:xfrm>
              <a:off x="1202225" y="2207025"/>
              <a:ext cx="165475" cy="97500"/>
            </a:xfrm>
            <a:custGeom>
              <a:avLst/>
              <a:gdLst/>
              <a:ahLst/>
              <a:cxnLst/>
              <a:rect l="l" t="t" r="r" b="b"/>
              <a:pathLst>
                <a:path w="6619" h="3900" extrusionOk="0">
                  <a:moveTo>
                    <a:pt x="6382" y="2049"/>
                  </a:moveTo>
                  <a:lnTo>
                    <a:pt x="6382" y="2049"/>
                  </a:lnTo>
                  <a:lnTo>
                    <a:pt x="6461" y="1930"/>
                  </a:lnTo>
                  <a:lnTo>
                    <a:pt x="6501" y="1773"/>
                  </a:lnTo>
                  <a:lnTo>
                    <a:pt x="6501" y="1773"/>
                  </a:lnTo>
                  <a:lnTo>
                    <a:pt x="6540" y="1655"/>
                  </a:lnTo>
                  <a:lnTo>
                    <a:pt x="6501" y="1536"/>
                  </a:lnTo>
                  <a:lnTo>
                    <a:pt x="6422" y="1339"/>
                  </a:lnTo>
                  <a:lnTo>
                    <a:pt x="6225" y="1182"/>
                  </a:lnTo>
                  <a:lnTo>
                    <a:pt x="5988" y="1024"/>
                  </a:lnTo>
                  <a:lnTo>
                    <a:pt x="5988" y="1024"/>
                  </a:lnTo>
                  <a:lnTo>
                    <a:pt x="5949" y="867"/>
                  </a:lnTo>
                  <a:lnTo>
                    <a:pt x="5910" y="749"/>
                  </a:lnTo>
                  <a:lnTo>
                    <a:pt x="5791" y="591"/>
                  </a:lnTo>
                  <a:lnTo>
                    <a:pt x="5673" y="473"/>
                  </a:lnTo>
                  <a:lnTo>
                    <a:pt x="5555" y="394"/>
                  </a:lnTo>
                  <a:lnTo>
                    <a:pt x="5398" y="276"/>
                  </a:lnTo>
                  <a:lnTo>
                    <a:pt x="5201" y="236"/>
                  </a:lnTo>
                  <a:lnTo>
                    <a:pt x="5004" y="197"/>
                  </a:lnTo>
                  <a:lnTo>
                    <a:pt x="5004" y="197"/>
                  </a:lnTo>
                  <a:lnTo>
                    <a:pt x="4688" y="158"/>
                  </a:lnTo>
                  <a:lnTo>
                    <a:pt x="4373" y="236"/>
                  </a:lnTo>
                  <a:lnTo>
                    <a:pt x="4373" y="236"/>
                  </a:lnTo>
                  <a:lnTo>
                    <a:pt x="4176" y="79"/>
                  </a:lnTo>
                  <a:lnTo>
                    <a:pt x="3901" y="0"/>
                  </a:lnTo>
                  <a:lnTo>
                    <a:pt x="3901" y="0"/>
                  </a:lnTo>
                  <a:lnTo>
                    <a:pt x="3664" y="0"/>
                  </a:lnTo>
                  <a:lnTo>
                    <a:pt x="3428" y="40"/>
                  </a:lnTo>
                  <a:lnTo>
                    <a:pt x="3231" y="158"/>
                  </a:lnTo>
                  <a:lnTo>
                    <a:pt x="3073" y="315"/>
                  </a:lnTo>
                  <a:lnTo>
                    <a:pt x="3073" y="315"/>
                  </a:lnTo>
                  <a:lnTo>
                    <a:pt x="2955" y="197"/>
                  </a:lnTo>
                  <a:lnTo>
                    <a:pt x="2798" y="118"/>
                  </a:lnTo>
                  <a:lnTo>
                    <a:pt x="2640" y="79"/>
                  </a:lnTo>
                  <a:lnTo>
                    <a:pt x="2443" y="40"/>
                  </a:lnTo>
                  <a:lnTo>
                    <a:pt x="2443" y="40"/>
                  </a:lnTo>
                  <a:lnTo>
                    <a:pt x="2286" y="0"/>
                  </a:lnTo>
                  <a:lnTo>
                    <a:pt x="2089" y="40"/>
                  </a:lnTo>
                  <a:lnTo>
                    <a:pt x="1931" y="79"/>
                  </a:lnTo>
                  <a:lnTo>
                    <a:pt x="1773" y="118"/>
                  </a:lnTo>
                  <a:lnTo>
                    <a:pt x="1616" y="197"/>
                  </a:lnTo>
                  <a:lnTo>
                    <a:pt x="1498" y="315"/>
                  </a:lnTo>
                  <a:lnTo>
                    <a:pt x="1419" y="433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025" y="591"/>
                  </a:lnTo>
                  <a:lnTo>
                    <a:pt x="789" y="709"/>
                  </a:lnTo>
                  <a:lnTo>
                    <a:pt x="710" y="788"/>
                  </a:lnTo>
                  <a:lnTo>
                    <a:pt x="631" y="867"/>
                  </a:lnTo>
                  <a:lnTo>
                    <a:pt x="552" y="985"/>
                  </a:lnTo>
                  <a:lnTo>
                    <a:pt x="513" y="1103"/>
                  </a:lnTo>
                  <a:lnTo>
                    <a:pt x="513" y="1103"/>
                  </a:lnTo>
                  <a:lnTo>
                    <a:pt x="513" y="1221"/>
                  </a:lnTo>
                  <a:lnTo>
                    <a:pt x="513" y="1339"/>
                  </a:lnTo>
                  <a:lnTo>
                    <a:pt x="592" y="1458"/>
                  </a:lnTo>
                  <a:lnTo>
                    <a:pt x="631" y="1576"/>
                  </a:lnTo>
                  <a:lnTo>
                    <a:pt x="631" y="1576"/>
                  </a:lnTo>
                  <a:lnTo>
                    <a:pt x="395" y="1615"/>
                  </a:lnTo>
                  <a:lnTo>
                    <a:pt x="198" y="1733"/>
                  </a:lnTo>
                  <a:lnTo>
                    <a:pt x="80" y="1891"/>
                  </a:lnTo>
                  <a:lnTo>
                    <a:pt x="1" y="2088"/>
                  </a:lnTo>
                  <a:lnTo>
                    <a:pt x="1" y="2088"/>
                  </a:lnTo>
                  <a:lnTo>
                    <a:pt x="1" y="2285"/>
                  </a:lnTo>
                  <a:lnTo>
                    <a:pt x="40" y="2442"/>
                  </a:lnTo>
                  <a:lnTo>
                    <a:pt x="119" y="2600"/>
                  </a:lnTo>
                  <a:lnTo>
                    <a:pt x="277" y="2718"/>
                  </a:lnTo>
                  <a:lnTo>
                    <a:pt x="434" y="2797"/>
                  </a:lnTo>
                  <a:lnTo>
                    <a:pt x="592" y="2836"/>
                  </a:lnTo>
                  <a:lnTo>
                    <a:pt x="789" y="2876"/>
                  </a:lnTo>
                  <a:lnTo>
                    <a:pt x="986" y="2876"/>
                  </a:lnTo>
                  <a:lnTo>
                    <a:pt x="986" y="2876"/>
                  </a:lnTo>
                  <a:lnTo>
                    <a:pt x="1064" y="2994"/>
                  </a:lnTo>
                  <a:lnTo>
                    <a:pt x="1143" y="3073"/>
                  </a:lnTo>
                  <a:lnTo>
                    <a:pt x="1340" y="3151"/>
                  </a:lnTo>
                  <a:lnTo>
                    <a:pt x="1577" y="3191"/>
                  </a:lnTo>
                  <a:lnTo>
                    <a:pt x="1813" y="3151"/>
                  </a:lnTo>
                  <a:lnTo>
                    <a:pt x="1813" y="3151"/>
                  </a:lnTo>
                  <a:lnTo>
                    <a:pt x="1970" y="3309"/>
                  </a:lnTo>
                  <a:lnTo>
                    <a:pt x="2128" y="3427"/>
                  </a:lnTo>
                  <a:lnTo>
                    <a:pt x="2325" y="3506"/>
                  </a:lnTo>
                  <a:lnTo>
                    <a:pt x="2522" y="3585"/>
                  </a:lnTo>
                  <a:lnTo>
                    <a:pt x="2758" y="3585"/>
                  </a:lnTo>
                  <a:lnTo>
                    <a:pt x="2955" y="3585"/>
                  </a:lnTo>
                  <a:lnTo>
                    <a:pt x="3192" y="3506"/>
                  </a:lnTo>
                  <a:lnTo>
                    <a:pt x="3389" y="3427"/>
                  </a:lnTo>
                  <a:lnTo>
                    <a:pt x="3389" y="3427"/>
                  </a:lnTo>
                  <a:lnTo>
                    <a:pt x="3546" y="3545"/>
                  </a:lnTo>
                  <a:lnTo>
                    <a:pt x="3782" y="3664"/>
                  </a:lnTo>
                  <a:lnTo>
                    <a:pt x="4019" y="3703"/>
                  </a:lnTo>
                  <a:lnTo>
                    <a:pt x="4295" y="3664"/>
                  </a:lnTo>
                  <a:lnTo>
                    <a:pt x="4295" y="3664"/>
                  </a:lnTo>
                  <a:lnTo>
                    <a:pt x="4452" y="3782"/>
                  </a:lnTo>
                  <a:lnTo>
                    <a:pt x="4610" y="3861"/>
                  </a:lnTo>
                  <a:lnTo>
                    <a:pt x="4846" y="3900"/>
                  </a:lnTo>
                  <a:lnTo>
                    <a:pt x="5043" y="3900"/>
                  </a:lnTo>
                  <a:lnTo>
                    <a:pt x="5279" y="3861"/>
                  </a:lnTo>
                  <a:lnTo>
                    <a:pt x="5516" y="3821"/>
                  </a:lnTo>
                  <a:lnTo>
                    <a:pt x="5752" y="3703"/>
                  </a:lnTo>
                  <a:lnTo>
                    <a:pt x="5988" y="3585"/>
                  </a:lnTo>
                  <a:lnTo>
                    <a:pt x="6185" y="3467"/>
                  </a:lnTo>
                  <a:lnTo>
                    <a:pt x="6343" y="3270"/>
                  </a:lnTo>
                  <a:lnTo>
                    <a:pt x="6461" y="3112"/>
                  </a:lnTo>
                  <a:lnTo>
                    <a:pt x="6579" y="2915"/>
                  </a:lnTo>
                  <a:lnTo>
                    <a:pt x="6619" y="2718"/>
                  </a:lnTo>
                  <a:lnTo>
                    <a:pt x="6619" y="2482"/>
                  </a:lnTo>
                  <a:lnTo>
                    <a:pt x="6540" y="2285"/>
                  </a:lnTo>
                  <a:lnTo>
                    <a:pt x="6382" y="2049"/>
                  </a:lnTo>
                  <a:lnTo>
                    <a:pt x="6382" y="20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0"/>
            <p:cNvSpPr/>
            <p:nvPr/>
          </p:nvSpPr>
          <p:spPr>
            <a:xfrm>
              <a:off x="1226850" y="2453225"/>
              <a:ext cx="110325" cy="44325"/>
            </a:xfrm>
            <a:custGeom>
              <a:avLst/>
              <a:gdLst/>
              <a:ahLst/>
              <a:cxnLst/>
              <a:rect l="l" t="t" r="r" b="b"/>
              <a:pathLst>
                <a:path w="4413" h="1773" extrusionOk="0">
                  <a:moveTo>
                    <a:pt x="4294" y="0"/>
                  </a:moveTo>
                  <a:lnTo>
                    <a:pt x="40" y="1576"/>
                  </a:lnTo>
                  <a:lnTo>
                    <a:pt x="1" y="1655"/>
                  </a:lnTo>
                  <a:lnTo>
                    <a:pt x="1" y="1694"/>
                  </a:lnTo>
                  <a:lnTo>
                    <a:pt x="40" y="1773"/>
                  </a:lnTo>
                  <a:lnTo>
                    <a:pt x="119" y="1773"/>
                  </a:lnTo>
                  <a:lnTo>
                    <a:pt x="4334" y="197"/>
                  </a:lnTo>
                  <a:lnTo>
                    <a:pt x="4413" y="118"/>
                  </a:lnTo>
                  <a:lnTo>
                    <a:pt x="4413" y="79"/>
                  </a:lnTo>
                  <a:lnTo>
                    <a:pt x="4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0"/>
            <p:cNvSpPr/>
            <p:nvPr/>
          </p:nvSpPr>
          <p:spPr>
            <a:xfrm>
              <a:off x="1217000" y="2278900"/>
              <a:ext cx="130025" cy="122150"/>
            </a:xfrm>
            <a:custGeom>
              <a:avLst/>
              <a:gdLst/>
              <a:ahLst/>
              <a:cxnLst/>
              <a:rect l="l" t="t" r="r" b="b"/>
              <a:pathLst>
                <a:path w="5201" h="4886" extrusionOk="0">
                  <a:moveTo>
                    <a:pt x="4137" y="2482"/>
                  </a:moveTo>
                  <a:lnTo>
                    <a:pt x="4137" y="2482"/>
                  </a:lnTo>
                  <a:lnTo>
                    <a:pt x="4373" y="2522"/>
                  </a:lnTo>
                  <a:lnTo>
                    <a:pt x="4610" y="2522"/>
                  </a:lnTo>
                  <a:lnTo>
                    <a:pt x="4767" y="2443"/>
                  </a:lnTo>
                  <a:lnTo>
                    <a:pt x="4925" y="2364"/>
                  </a:lnTo>
                  <a:lnTo>
                    <a:pt x="5004" y="2246"/>
                  </a:lnTo>
                  <a:lnTo>
                    <a:pt x="5082" y="2128"/>
                  </a:lnTo>
                  <a:lnTo>
                    <a:pt x="5200" y="1931"/>
                  </a:lnTo>
                  <a:lnTo>
                    <a:pt x="5200" y="1931"/>
                  </a:lnTo>
                  <a:lnTo>
                    <a:pt x="5200" y="1695"/>
                  </a:lnTo>
                  <a:lnTo>
                    <a:pt x="5161" y="1458"/>
                  </a:lnTo>
                  <a:lnTo>
                    <a:pt x="5082" y="1301"/>
                  </a:lnTo>
                  <a:lnTo>
                    <a:pt x="4925" y="1183"/>
                  </a:lnTo>
                  <a:lnTo>
                    <a:pt x="4728" y="1104"/>
                  </a:lnTo>
                  <a:lnTo>
                    <a:pt x="4531" y="1104"/>
                  </a:lnTo>
                  <a:lnTo>
                    <a:pt x="4294" y="1183"/>
                  </a:lnTo>
                  <a:lnTo>
                    <a:pt x="4058" y="1340"/>
                  </a:lnTo>
                  <a:lnTo>
                    <a:pt x="4058" y="1340"/>
                  </a:lnTo>
                  <a:lnTo>
                    <a:pt x="3861" y="1576"/>
                  </a:lnTo>
                  <a:lnTo>
                    <a:pt x="3704" y="1813"/>
                  </a:lnTo>
                  <a:lnTo>
                    <a:pt x="3310" y="513"/>
                  </a:lnTo>
                  <a:lnTo>
                    <a:pt x="3310" y="513"/>
                  </a:lnTo>
                  <a:lnTo>
                    <a:pt x="2758" y="473"/>
                  </a:lnTo>
                  <a:lnTo>
                    <a:pt x="2010" y="355"/>
                  </a:lnTo>
                  <a:lnTo>
                    <a:pt x="1182" y="198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237" y="710"/>
                  </a:lnTo>
                  <a:lnTo>
                    <a:pt x="119" y="1301"/>
                  </a:lnTo>
                  <a:lnTo>
                    <a:pt x="40" y="1852"/>
                  </a:lnTo>
                  <a:lnTo>
                    <a:pt x="1" y="2325"/>
                  </a:lnTo>
                  <a:lnTo>
                    <a:pt x="1" y="2325"/>
                  </a:lnTo>
                  <a:lnTo>
                    <a:pt x="1" y="2798"/>
                  </a:lnTo>
                  <a:lnTo>
                    <a:pt x="40" y="3191"/>
                  </a:lnTo>
                  <a:lnTo>
                    <a:pt x="79" y="3507"/>
                  </a:lnTo>
                  <a:lnTo>
                    <a:pt x="198" y="3782"/>
                  </a:lnTo>
                  <a:lnTo>
                    <a:pt x="276" y="4058"/>
                  </a:lnTo>
                  <a:lnTo>
                    <a:pt x="434" y="4255"/>
                  </a:lnTo>
                  <a:lnTo>
                    <a:pt x="631" y="4452"/>
                  </a:lnTo>
                  <a:lnTo>
                    <a:pt x="828" y="4649"/>
                  </a:lnTo>
                  <a:lnTo>
                    <a:pt x="828" y="4649"/>
                  </a:lnTo>
                  <a:lnTo>
                    <a:pt x="946" y="4728"/>
                  </a:lnTo>
                  <a:lnTo>
                    <a:pt x="1143" y="4767"/>
                  </a:lnTo>
                  <a:lnTo>
                    <a:pt x="1616" y="4846"/>
                  </a:lnTo>
                  <a:lnTo>
                    <a:pt x="2088" y="4885"/>
                  </a:lnTo>
                  <a:lnTo>
                    <a:pt x="2285" y="4846"/>
                  </a:lnTo>
                  <a:lnTo>
                    <a:pt x="2404" y="4807"/>
                  </a:lnTo>
                  <a:lnTo>
                    <a:pt x="2404" y="4807"/>
                  </a:lnTo>
                  <a:lnTo>
                    <a:pt x="2719" y="4649"/>
                  </a:lnTo>
                  <a:lnTo>
                    <a:pt x="3034" y="4413"/>
                  </a:lnTo>
                  <a:lnTo>
                    <a:pt x="3270" y="4176"/>
                  </a:lnTo>
                  <a:lnTo>
                    <a:pt x="3507" y="3940"/>
                  </a:lnTo>
                  <a:lnTo>
                    <a:pt x="3704" y="3625"/>
                  </a:lnTo>
                  <a:lnTo>
                    <a:pt x="3861" y="3270"/>
                  </a:lnTo>
                  <a:lnTo>
                    <a:pt x="4019" y="2916"/>
                  </a:lnTo>
                  <a:lnTo>
                    <a:pt x="4137" y="2482"/>
                  </a:lnTo>
                  <a:lnTo>
                    <a:pt x="4137" y="248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0"/>
            <p:cNvSpPr/>
            <p:nvPr/>
          </p:nvSpPr>
          <p:spPr>
            <a:xfrm>
              <a:off x="1224875" y="2278900"/>
              <a:ext cx="79800" cy="28600"/>
            </a:xfrm>
            <a:custGeom>
              <a:avLst/>
              <a:gdLst/>
              <a:ahLst/>
              <a:cxnLst/>
              <a:rect l="l" t="t" r="r" b="b"/>
              <a:pathLst>
                <a:path w="3192" h="1144" extrusionOk="0">
                  <a:moveTo>
                    <a:pt x="3192" y="1143"/>
                  </a:moveTo>
                  <a:lnTo>
                    <a:pt x="2995" y="513"/>
                  </a:lnTo>
                  <a:lnTo>
                    <a:pt x="2995" y="513"/>
                  </a:lnTo>
                  <a:lnTo>
                    <a:pt x="2443" y="473"/>
                  </a:lnTo>
                  <a:lnTo>
                    <a:pt x="1695" y="355"/>
                  </a:lnTo>
                  <a:lnTo>
                    <a:pt x="867" y="198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1" y="316"/>
                  </a:lnTo>
                  <a:lnTo>
                    <a:pt x="1" y="316"/>
                  </a:lnTo>
                  <a:lnTo>
                    <a:pt x="277" y="316"/>
                  </a:lnTo>
                  <a:lnTo>
                    <a:pt x="277" y="316"/>
                  </a:lnTo>
                  <a:lnTo>
                    <a:pt x="316" y="434"/>
                  </a:lnTo>
                  <a:lnTo>
                    <a:pt x="395" y="513"/>
                  </a:lnTo>
                  <a:lnTo>
                    <a:pt x="631" y="631"/>
                  </a:lnTo>
                  <a:lnTo>
                    <a:pt x="867" y="670"/>
                  </a:lnTo>
                  <a:lnTo>
                    <a:pt x="1104" y="631"/>
                  </a:lnTo>
                  <a:lnTo>
                    <a:pt x="1104" y="631"/>
                  </a:lnTo>
                  <a:lnTo>
                    <a:pt x="1222" y="789"/>
                  </a:lnTo>
                  <a:lnTo>
                    <a:pt x="1419" y="907"/>
                  </a:lnTo>
                  <a:lnTo>
                    <a:pt x="1616" y="986"/>
                  </a:lnTo>
                  <a:lnTo>
                    <a:pt x="1813" y="1025"/>
                  </a:lnTo>
                  <a:lnTo>
                    <a:pt x="2049" y="1064"/>
                  </a:lnTo>
                  <a:lnTo>
                    <a:pt x="2246" y="1025"/>
                  </a:lnTo>
                  <a:lnTo>
                    <a:pt x="2443" y="986"/>
                  </a:lnTo>
                  <a:lnTo>
                    <a:pt x="2640" y="867"/>
                  </a:lnTo>
                  <a:lnTo>
                    <a:pt x="2640" y="867"/>
                  </a:lnTo>
                  <a:lnTo>
                    <a:pt x="2876" y="1025"/>
                  </a:lnTo>
                  <a:lnTo>
                    <a:pt x="3192" y="1143"/>
                  </a:lnTo>
                  <a:lnTo>
                    <a:pt x="3192" y="1143"/>
                  </a:lnTo>
                  <a:close/>
                </a:path>
              </a:pathLst>
            </a:custGeom>
            <a:solidFill>
              <a:srgbClr val="964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0"/>
            <p:cNvSpPr/>
            <p:nvPr/>
          </p:nvSpPr>
          <p:spPr>
            <a:xfrm>
              <a:off x="1313525" y="2324200"/>
              <a:ext cx="35475" cy="20725"/>
            </a:xfrm>
            <a:custGeom>
              <a:avLst/>
              <a:gdLst/>
              <a:ahLst/>
              <a:cxnLst/>
              <a:rect l="l" t="t" r="r" b="b"/>
              <a:pathLst>
                <a:path w="1419" h="829" extrusionOk="0">
                  <a:moveTo>
                    <a:pt x="1339" y="1"/>
                  </a:moveTo>
                  <a:lnTo>
                    <a:pt x="1261" y="40"/>
                  </a:lnTo>
                  <a:lnTo>
                    <a:pt x="1221" y="80"/>
                  </a:lnTo>
                  <a:lnTo>
                    <a:pt x="1182" y="316"/>
                  </a:lnTo>
                  <a:lnTo>
                    <a:pt x="1024" y="473"/>
                  </a:lnTo>
                  <a:lnTo>
                    <a:pt x="906" y="552"/>
                  </a:lnTo>
                  <a:lnTo>
                    <a:pt x="788" y="592"/>
                  </a:lnTo>
                  <a:lnTo>
                    <a:pt x="630" y="631"/>
                  </a:lnTo>
                  <a:lnTo>
                    <a:pt x="473" y="631"/>
                  </a:lnTo>
                  <a:lnTo>
                    <a:pt x="276" y="592"/>
                  </a:lnTo>
                  <a:lnTo>
                    <a:pt x="158" y="473"/>
                  </a:lnTo>
                  <a:lnTo>
                    <a:pt x="79" y="434"/>
                  </a:lnTo>
                  <a:lnTo>
                    <a:pt x="0" y="473"/>
                  </a:lnTo>
                  <a:lnTo>
                    <a:pt x="0" y="513"/>
                  </a:lnTo>
                  <a:lnTo>
                    <a:pt x="0" y="592"/>
                  </a:lnTo>
                  <a:lnTo>
                    <a:pt x="118" y="670"/>
                  </a:lnTo>
                  <a:lnTo>
                    <a:pt x="197" y="749"/>
                  </a:lnTo>
                  <a:lnTo>
                    <a:pt x="473" y="828"/>
                  </a:lnTo>
                  <a:lnTo>
                    <a:pt x="670" y="828"/>
                  </a:lnTo>
                  <a:lnTo>
                    <a:pt x="827" y="789"/>
                  </a:lnTo>
                  <a:lnTo>
                    <a:pt x="1024" y="710"/>
                  </a:lnTo>
                  <a:lnTo>
                    <a:pt x="1143" y="631"/>
                  </a:lnTo>
                  <a:lnTo>
                    <a:pt x="1261" y="513"/>
                  </a:lnTo>
                  <a:lnTo>
                    <a:pt x="1339" y="395"/>
                  </a:lnTo>
                  <a:lnTo>
                    <a:pt x="1379" y="277"/>
                  </a:lnTo>
                  <a:lnTo>
                    <a:pt x="1418" y="119"/>
                  </a:lnTo>
                  <a:lnTo>
                    <a:pt x="1379" y="40"/>
                  </a:lnTo>
                  <a:lnTo>
                    <a:pt x="1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0"/>
            <p:cNvSpPr/>
            <p:nvPr/>
          </p:nvSpPr>
          <p:spPr>
            <a:xfrm>
              <a:off x="1323375" y="2317325"/>
              <a:ext cx="19700" cy="13800"/>
            </a:xfrm>
            <a:custGeom>
              <a:avLst/>
              <a:gdLst/>
              <a:ahLst/>
              <a:cxnLst/>
              <a:rect l="l" t="t" r="r" b="b"/>
              <a:pathLst>
                <a:path w="788" h="552" extrusionOk="0">
                  <a:moveTo>
                    <a:pt x="512" y="0"/>
                  </a:moveTo>
                  <a:lnTo>
                    <a:pt x="276" y="39"/>
                  </a:lnTo>
                  <a:lnTo>
                    <a:pt x="197" y="79"/>
                  </a:lnTo>
                  <a:lnTo>
                    <a:pt x="118" y="158"/>
                  </a:lnTo>
                  <a:lnTo>
                    <a:pt x="39" y="276"/>
                  </a:lnTo>
                  <a:lnTo>
                    <a:pt x="0" y="394"/>
                  </a:lnTo>
                  <a:lnTo>
                    <a:pt x="0" y="433"/>
                  </a:lnTo>
                  <a:lnTo>
                    <a:pt x="0" y="512"/>
                  </a:lnTo>
                  <a:lnTo>
                    <a:pt x="79" y="552"/>
                  </a:lnTo>
                  <a:lnTo>
                    <a:pt x="118" y="552"/>
                  </a:lnTo>
                  <a:lnTo>
                    <a:pt x="158" y="512"/>
                  </a:lnTo>
                  <a:lnTo>
                    <a:pt x="276" y="433"/>
                  </a:lnTo>
                  <a:lnTo>
                    <a:pt x="433" y="394"/>
                  </a:lnTo>
                  <a:lnTo>
                    <a:pt x="473" y="355"/>
                  </a:lnTo>
                  <a:lnTo>
                    <a:pt x="512" y="315"/>
                  </a:lnTo>
                  <a:lnTo>
                    <a:pt x="473" y="236"/>
                  </a:lnTo>
                  <a:lnTo>
                    <a:pt x="315" y="236"/>
                  </a:lnTo>
                  <a:lnTo>
                    <a:pt x="355" y="197"/>
                  </a:lnTo>
                  <a:lnTo>
                    <a:pt x="512" y="158"/>
                  </a:lnTo>
                  <a:lnTo>
                    <a:pt x="670" y="197"/>
                  </a:lnTo>
                  <a:lnTo>
                    <a:pt x="749" y="197"/>
                  </a:lnTo>
                  <a:lnTo>
                    <a:pt x="788" y="118"/>
                  </a:lnTo>
                  <a:lnTo>
                    <a:pt x="788" y="79"/>
                  </a:lnTo>
                  <a:lnTo>
                    <a:pt x="749" y="3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0"/>
            <p:cNvSpPr/>
            <p:nvPr/>
          </p:nvSpPr>
          <p:spPr>
            <a:xfrm>
              <a:off x="1289875" y="2338975"/>
              <a:ext cx="32525" cy="54200"/>
            </a:xfrm>
            <a:custGeom>
              <a:avLst/>
              <a:gdLst/>
              <a:ahLst/>
              <a:cxnLst/>
              <a:rect l="l" t="t" r="r" b="b"/>
              <a:pathLst>
                <a:path w="1301" h="2168" extrusionOk="0">
                  <a:moveTo>
                    <a:pt x="1182" y="1"/>
                  </a:moveTo>
                  <a:lnTo>
                    <a:pt x="1104" y="79"/>
                  </a:lnTo>
                  <a:lnTo>
                    <a:pt x="946" y="592"/>
                  </a:lnTo>
                  <a:lnTo>
                    <a:pt x="749" y="1104"/>
                  </a:lnTo>
                  <a:lnTo>
                    <a:pt x="631" y="1340"/>
                  </a:lnTo>
                  <a:lnTo>
                    <a:pt x="473" y="1576"/>
                  </a:lnTo>
                  <a:lnTo>
                    <a:pt x="276" y="1813"/>
                  </a:lnTo>
                  <a:lnTo>
                    <a:pt x="40" y="2010"/>
                  </a:lnTo>
                  <a:lnTo>
                    <a:pt x="1" y="2088"/>
                  </a:lnTo>
                  <a:lnTo>
                    <a:pt x="40" y="2128"/>
                  </a:lnTo>
                  <a:lnTo>
                    <a:pt x="80" y="2167"/>
                  </a:lnTo>
                  <a:lnTo>
                    <a:pt x="158" y="2167"/>
                  </a:lnTo>
                  <a:lnTo>
                    <a:pt x="395" y="1931"/>
                  </a:lnTo>
                  <a:lnTo>
                    <a:pt x="592" y="1695"/>
                  </a:lnTo>
                  <a:lnTo>
                    <a:pt x="789" y="1458"/>
                  </a:lnTo>
                  <a:lnTo>
                    <a:pt x="907" y="1182"/>
                  </a:lnTo>
                  <a:lnTo>
                    <a:pt x="1143" y="670"/>
                  </a:lnTo>
                  <a:lnTo>
                    <a:pt x="1301" y="119"/>
                  </a:lnTo>
                  <a:lnTo>
                    <a:pt x="1301" y="40"/>
                  </a:lnTo>
                  <a:lnTo>
                    <a:pt x="1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0"/>
            <p:cNvSpPr/>
            <p:nvPr/>
          </p:nvSpPr>
          <p:spPr>
            <a:xfrm>
              <a:off x="1238675" y="2362625"/>
              <a:ext cx="46300" cy="9850"/>
            </a:xfrm>
            <a:custGeom>
              <a:avLst/>
              <a:gdLst/>
              <a:ahLst/>
              <a:cxnLst/>
              <a:rect l="l" t="t" r="r" b="b"/>
              <a:pathLst>
                <a:path w="1852" h="394" extrusionOk="0">
                  <a:moveTo>
                    <a:pt x="1773" y="0"/>
                  </a:moveTo>
                  <a:lnTo>
                    <a:pt x="1694" y="39"/>
                  </a:lnTo>
                  <a:lnTo>
                    <a:pt x="1576" y="118"/>
                  </a:lnTo>
                  <a:lnTo>
                    <a:pt x="1418" y="197"/>
                  </a:lnTo>
                  <a:lnTo>
                    <a:pt x="1182" y="236"/>
                  </a:lnTo>
                  <a:lnTo>
                    <a:pt x="512" y="236"/>
                  </a:lnTo>
                  <a:lnTo>
                    <a:pt x="276" y="158"/>
                  </a:lnTo>
                  <a:lnTo>
                    <a:pt x="79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237" y="276"/>
                  </a:lnTo>
                  <a:lnTo>
                    <a:pt x="473" y="355"/>
                  </a:lnTo>
                  <a:lnTo>
                    <a:pt x="709" y="394"/>
                  </a:lnTo>
                  <a:lnTo>
                    <a:pt x="946" y="394"/>
                  </a:lnTo>
                  <a:lnTo>
                    <a:pt x="1221" y="355"/>
                  </a:lnTo>
                  <a:lnTo>
                    <a:pt x="1458" y="276"/>
                  </a:lnTo>
                  <a:lnTo>
                    <a:pt x="1694" y="197"/>
                  </a:lnTo>
                  <a:lnTo>
                    <a:pt x="1812" y="118"/>
                  </a:lnTo>
                  <a:lnTo>
                    <a:pt x="1852" y="39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0"/>
            <p:cNvSpPr/>
            <p:nvPr/>
          </p:nvSpPr>
          <p:spPr>
            <a:xfrm>
              <a:off x="1249500" y="2338000"/>
              <a:ext cx="11850" cy="21675"/>
            </a:xfrm>
            <a:custGeom>
              <a:avLst/>
              <a:gdLst/>
              <a:ahLst/>
              <a:cxnLst/>
              <a:rect l="l" t="t" r="r" b="b"/>
              <a:pathLst>
                <a:path w="474" h="867" extrusionOk="0">
                  <a:moveTo>
                    <a:pt x="316" y="0"/>
                  </a:moveTo>
                  <a:lnTo>
                    <a:pt x="276" y="40"/>
                  </a:lnTo>
                  <a:lnTo>
                    <a:pt x="237" y="79"/>
                  </a:lnTo>
                  <a:lnTo>
                    <a:pt x="198" y="237"/>
                  </a:lnTo>
                  <a:lnTo>
                    <a:pt x="119" y="394"/>
                  </a:lnTo>
                  <a:lnTo>
                    <a:pt x="40" y="512"/>
                  </a:lnTo>
                  <a:lnTo>
                    <a:pt x="1" y="670"/>
                  </a:lnTo>
                  <a:lnTo>
                    <a:pt x="40" y="749"/>
                  </a:lnTo>
                  <a:lnTo>
                    <a:pt x="119" y="788"/>
                  </a:lnTo>
                  <a:lnTo>
                    <a:pt x="198" y="827"/>
                  </a:lnTo>
                  <a:lnTo>
                    <a:pt x="395" y="867"/>
                  </a:lnTo>
                  <a:lnTo>
                    <a:pt x="434" y="827"/>
                  </a:lnTo>
                  <a:lnTo>
                    <a:pt x="473" y="749"/>
                  </a:lnTo>
                  <a:lnTo>
                    <a:pt x="434" y="709"/>
                  </a:lnTo>
                  <a:lnTo>
                    <a:pt x="395" y="670"/>
                  </a:lnTo>
                  <a:lnTo>
                    <a:pt x="237" y="670"/>
                  </a:lnTo>
                  <a:lnTo>
                    <a:pt x="198" y="631"/>
                  </a:lnTo>
                  <a:lnTo>
                    <a:pt x="276" y="473"/>
                  </a:lnTo>
                  <a:lnTo>
                    <a:pt x="355" y="276"/>
                  </a:lnTo>
                  <a:lnTo>
                    <a:pt x="395" y="118"/>
                  </a:lnTo>
                  <a:lnTo>
                    <a:pt x="395" y="4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0"/>
            <p:cNvSpPr/>
            <p:nvPr/>
          </p:nvSpPr>
          <p:spPr>
            <a:xfrm>
              <a:off x="1262300" y="2299575"/>
              <a:ext cx="38450" cy="9875"/>
            </a:xfrm>
            <a:custGeom>
              <a:avLst/>
              <a:gdLst/>
              <a:ahLst/>
              <a:cxnLst/>
              <a:rect l="l" t="t" r="r" b="b"/>
              <a:pathLst>
                <a:path w="1538" h="395" extrusionOk="0">
                  <a:moveTo>
                    <a:pt x="789" y="1"/>
                  </a:moveTo>
                  <a:lnTo>
                    <a:pt x="434" y="40"/>
                  </a:lnTo>
                  <a:lnTo>
                    <a:pt x="237" y="80"/>
                  </a:lnTo>
                  <a:lnTo>
                    <a:pt x="80" y="159"/>
                  </a:lnTo>
                  <a:lnTo>
                    <a:pt x="1" y="198"/>
                  </a:lnTo>
                  <a:lnTo>
                    <a:pt x="40" y="277"/>
                  </a:lnTo>
                  <a:lnTo>
                    <a:pt x="80" y="316"/>
                  </a:lnTo>
                  <a:lnTo>
                    <a:pt x="158" y="316"/>
                  </a:lnTo>
                  <a:lnTo>
                    <a:pt x="316" y="237"/>
                  </a:lnTo>
                  <a:lnTo>
                    <a:pt x="473" y="198"/>
                  </a:lnTo>
                  <a:lnTo>
                    <a:pt x="986" y="198"/>
                  </a:lnTo>
                  <a:lnTo>
                    <a:pt x="1143" y="237"/>
                  </a:lnTo>
                  <a:lnTo>
                    <a:pt x="1301" y="316"/>
                  </a:lnTo>
                  <a:lnTo>
                    <a:pt x="1379" y="356"/>
                  </a:lnTo>
                  <a:lnTo>
                    <a:pt x="1458" y="395"/>
                  </a:lnTo>
                  <a:lnTo>
                    <a:pt x="1498" y="356"/>
                  </a:lnTo>
                  <a:lnTo>
                    <a:pt x="1537" y="277"/>
                  </a:lnTo>
                  <a:lnTo>
                    <a:pt x="1498" y="198"/>
                  </a:lnTo>
                  <a:lnTo>
                    <a:pt x="1379" y="159"/>
                  </a:lnTo>
                  <a:lnTo>
                    <a:pt x="1222" y="80"/>
                  </a:lnTo>
                  <a:lnTo>
                    <a:pt x="986" y="40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0"/>
            <p:cNvSpPr/>
            <p:nvPr/>
          </p:nvSpPr>
          <p:spPr>
            <a:xfrm>
              <a:off x="1219950" y="2296625"/>
              <a:ext cx="33525" cy="7900"/>
            </a:xfrm>
            <a:custGeom>
              <a:avLst/>
              <a:gdLst/>
              <a:ahLst/>
              <a:cxnLst/>
              <a:rect l="l" t="t" r="r" b="b"/>
              <a:pathLst>
                <a:path w="1341" h="316" extrusionOk="0">
                  <a:moveTo>
                    <a:pt x="671" y="1"/>
                  </a:moveTo>
                  <a:lnTo>
                    <a:pt x="316" y="40"/>
                  </a:lnTo>
                  <a:lnTo>
                    <a:pt x="158" y="40"/>
                  </a:lnTo>
                  <a:lnTo>
                    <a:pt x="40" y="119"/>
                  </a:lnTo>
                  <a:lnTo>
                    <a:pt x="1" y="158"/>
                  </a:lnTo>
                  <a:lnTo>
                    <a:pt x="1" y="237"/>
                  </a:lnTo>
                  <a:lnTo>
                    <a:pt x="40" y="277"/>
                  </a:lnTo>
                  <a:lnTo>
                    <a:pt x="119" y="277"/>
                  </a:lnTo>
                  <a:lnTo>
                    <a:pt x="237" y="237"/>
                  </a:lnTo>
                  <a:lnTo>
                    <a:pt x="355" y="198"/>
                  </a:lnTo>
                  <a:lnTo>
                    <a:pt x="671" y="198"/>
                  </a:lnTo>
                  <a:lnTo>
                    <a:pt x="986" y="237"/>
                  </a:lnTo>
                  <a:lnTo>
                    <a:pt x="1104" y="277"/>
                  </a:lnTo>
                  <a:lnTo>
                    <a:pt x="1183" y="316"/>
                  </a:lnTo>
                  <a:lnTo>
                    <a:pt x="1301" y="316"/>
                  </a:lnTo>
                  <a:lnTo>
                    <a:pt x="1340" y="237"/>
                  </a:lnTo>
                  <a:lnTo>
                    <a:pt x="1301" y="158"/>
                  </a:lnTo>
                  <a:lnTo>
                    <a:pt x="1183" y="119"/>
                  </a:lnTo>
                  <a:lnTo>
                    <a:pt x="1064" y="40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0"/>
            <p:cNvSpPr/>
            <p:nvPr/>
          </p:nvSpPr>
          <p:spPr>
            <a:xfrm>
              <a:off x="1220950" y="2324200"/>
              <a:ext cx="29575" cy="8900"/>
            </a:xfrm>
            <a:custGeom>
              <a:avLst/>
              <a:gdLst/>
              <a:ahLst/>
              <a:cxnLst/>
              <a:rect l="l" t="t" r="r" b="b"/>
              <a:pathLst>
                <a:path w="1183" h="356" extrusionOk="0">
                  <a:moveTo>
                    <a:pt x="40" y="1"/>
                  </a:moveTo>
                  <a:lnTo>
                    <a:pt x="0" y="80"/>
                  </a:lnTo>
                  <a:lnTo>
                    <a:pt x="0" y="158"/>
                  </a:lnTo>
                  <a:lnTo>
                    <a:pt x="79" y="237"/>
                  </a:lnTo>
                  <a:lnTo>
                    <a:pt x="237" y="277"/>
                  </a:lnTo>
                  <a:lnTo>
                    <a:pt x="552" y="355"/>
                  </a:lnTo>
                  <a:lnTo>
                    <a:pt x="867" y="355"/>
                  </a:lnTo>
                  <a:lnTo>
                    <a:pt x="1024" y="316"/>
                  </a:lnTo>
                  <a:lnTo>
                    <a:pt x="1143" y="277"/>
                  </a:lnTo>
                  <a:lnTo>
                    <a:pt x="1182" y="237"/>
                  </a:lnTo>
                  <a:lnTo>
                    <a:pt x="1182" y="158"/>
                  </a:lnTo>
                  <a:lnTo>
                    <a:pt x="1143" y="119"/>
                  </a:lnTo>
                  <a:lnTo>
                    <a:pt x="1064" y="119"/>
                  </a:lnTo>
                  <a:lnTo>
                    <a:pt x="946" y="158"/>
                  </a:lnTo>
                  <a:lnTo>
                    <a:pt x="828" y="198"/>
                  </a:lnTo>
                  <a:lnTo>
                    <a:pt x="552" y="198"/>
                  </a:lnTo>
                  <a:lnTo>
                    <a:pt x="315" y="119"/>
                  </a:lnTo>
                  <a:lnTo>
                    <a:pt x="197" y="80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0"/>
            <p:cNvSpPr/>
            <p:nvPr/>
          </p:nvSpPr>
          <p:spPr>
            <a:xfrm>
              <a:off x="1266250" y="2328150"/>
              <a:ext cx="31525" cy="8875"/>
            </a:xfrm>
            <a:custGeom>
              <a:avLst/>
              <a:gdLst/>
              <a:ahLst/>
              <a:cxnLst/>
              <a:rect l="l" t="t" r="r" b="b"/>
              <a:pathLst>
                <a:path w="1261" h="355" extrusionOk="0">
                  <a:moveTo>
                    <a:pt x="40" y="0"/>
                  </a:moveTo>
                  <a:lnTo>
                    <a:pt x="0" y="79"/>
                  </a:lnTo>
                  <a:lnTo>
                    <a:pt x="0" y="119"/>
                  </a:lnTo>
                  <a:lnTo>
                    <a:pt x="118" y="197"/>
                  </a:lnTo>
                  <a:lnTo>
                    <a:pt x="237" y="276"/>
                  </a:lnTo>
                  <a:lnTo>
                    <a:pt x="591" y="355"/>
                  </a:lnTo>
                  <a:lnTo>
                    <a:pt x="906" y="355"/>
                  </a:lnTo>
                  <a:lnTo>
                    <a:pt x="1064" y="315"/>
                  </a:lnTo>
                  <a:lnTo>
                    <a:pt x="1221" y="276"/>
                  </a:lnTo>
                  <a:lnTo>
                    <a:pt x="1261" y="197"/>
                  </a:lnTo>
                  <a:lnTo>
                    <a:pt x="1261" y="119"/>
                  </a:lnTo>
                  <a:lnTo>
                    <a:pt x="1182" y="79"/>
                  </a:lnTo>
                  <a:lnTo>
                    <a:pt x="1143" y="119"/>
                  </a:lnTo>
                  <a:lnTo>
                    <a:pt x="1025" y="158"/>
                  </a:lnTo>
                  <a:lnTo>
                    <a:pt x="591" y="158"/>
                  </a:lnTo>
                  <a:lnTo>
                    <a:pt x="315" y="119"/>
                  </a:lnTo>
                  <a:lnTo>
                    <a:pt x="23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0"/>
            <p:cNvSpPr/>
            <p:nvPr/>
          </p:nvSpPr>
          <p:spPr>
            <a:xfrm>
              <a:off x="1206175" y="2300575"/>
              <a:ext cx="130025" cy="55175"/>
            </a:xfrm>
            <a:custGeom>
              <a:avLst/>
              <a:gdLst/>
              <a:ahLst/>
              <a:cxnLst/>
              <a:rect l="l" t="t" r="r" b="b"/>
              <a:pathLst>
                <a:path w="5201" h="2207" extrusionOk="0">
                  <a:moveTo>
                    <a:pt x="1143" y="394"/>
                  </a:moveTo>
                  <a:lnTo>
                    <a:pt x="1261" y="434"/>
                  </a:lnTo>
                  <a:lnTo>
                    <a:pt x="1379" y="512"/>
                  </a:lnTo>
                  <a:lnTo>
                    <a:pt x="1497" y="631"/>
                  </a:lnTo>
                  <a:lnTo>
                    <a:pt x="1576" y="709"/>
                  </a:lnTo>
                  <a:lnTo>
                    <a:pt x="1655" y="867"/>
                  </a:lnTo>
                  <a:lnTo>
                    <a:pt x="1694" y="985"/>
                  </a:lnTo>
                  <a:lnTo>
                    <a:pt x="1694" y="1143"/>
                  </a:lnTo>
                  <a:lnTo>
                    <a:pt x="1694" y="1300"/>
                  </a:lnTo>
                  <a:lnTo>
                    <a:pt x="1615" y="1418"/>
                  </a:lnTo>
                  <a:lnTo>
                    <a:pt x="1576" y="1537"/>
                  </a:lnTo>
                  <a:lnTo>
                    <a:pt x="1458" y="1655"/>
                  </a:lnTo>
                  <a:lnTo>
                    <a:pt x="1340" y="1734"/>
                  </a:lnTo>
                  <a:lnTo>
                    <a:pt x="1222" y="1812"/>
                  </a:lnTo>
                  <a:lnTo>
                    <a:pt x="1103" y="1852"/>
                  </a:lnTo>
                  <a:lnTo>
                    <a:pt x="788" y="1852"/>
                  </a:lnTo>
                  <a:lnTo>
                    <a:pt x="670" y="1812"/>
                  </a:lnTo>
                  <a:lnTo>
                    <a:pt x="512" y="1734"/>
                  </a:lnTo>
                  <a:lnTo>
                    <a:pt x="434" y="1615"/>
                  </a:lnTo>
                  <a:lnTo>
                    <a:pt x="355" y="1537"/>
                  </a:lnTo>
                  <a:lnTo>
                    <a:pt x="276" y="1379"/>
                  </a:lnTo>
                  <a:lnTo>
                    <a:pt x="237" y="1261"/>
                  </a:lnTo>
                  <a:lnTo>
                    <a:pt x="237" y="1103"/>
                  </a:lnTo>
                  <a:lnTo>
                    <a:pt x="237" y="946"/>
                  </a:lnTo>
                  <a:lnTo>
                    <a:pt x="276" y="828"/>
                  </a:lnTo>
                  <a:lnTo>
                    <a:pt x="355" y="709"/>
                  </a:lnTo>
                  <a:lnTo>
                    <a:pt x="434" y="591"/>
                  </a:lnTo>
                  <a:lnTo>
                    <a:pt x="552" y="512"/>
                  </a:lnTo>
                  <a:lnTo>
                    <a:pt x="709" y="434"/>
                  </a:lnTo>
                  <a:lnTo>
                    <a:pt x="828" y="394"/>
                  </a:lnTo>
                  <a:close/>
                  <a:moveTo>
                    <a:pt x="3270" y="512"/>
                  </a:moveTo>
                  <a:lnTo>
                    <a:pt x="3388" y="552"/>
                  </a:lnTo>
                  <a:lnTo>
                    <a:pt x="3506" y="631"/>
                  </a:lnTo>
                  <a:lnTo>
                    <a:pt x="3624" y="709"/>
                  </a:lnTo>
                  <a:lnTo>
                    <a:pt x="3743" y="906"/>
                  </a:lnTo>
                  <a:lnTo>
                    <a:pt x="3821" y="1064"/>
                  </a:lnTo>
                  <a:lnTo>
                    <a:pt x="3821" y="1261"/>
                  </a:lnTo>
                  <a:lnTo>
                    <a:pt x="3821" y="1418"/>
                  </a:lnTo>
                  <a:lnTo>
                    <a:pt x="3743" y="1537"/>
                  </a:lnTo>
                  <a:lnTo>
                    <a:pt x="3703" y="1655"/>
                  </a:lnTo>
                  <a:lnTo>
                    <a:pt x="3585" y="1773"/>
                  </a:lnTo>
                  <a:lnTo>
                    <a:pt x="3467" y="1852"/>
                  </a:lnTo>
                  <a:lnTo>
                    <a:pt x="3349" y="1931"/>
                  </a:lnTo>
                  <a:lnTo>
                    <a:pt x="3231" y="1970"/>
                  </a:lnTo>
                  <a:lnTo>
                    <a:pt x="2915" y="1970"/>
                  </a:lnTo>
                  <a:lnTo>
                    <a:pt x="2797" y="1891"/>
                  </a:lnTo>
                  <a:lnTo>
                    <a:pt x="2640" y="1852"/>
                  </a:lnTo>
                  <a:lnTo>
                    <a:pt x="2561" y="1734"/>
                  </a:lnTo>
                  <a:lnTo>
                    <a:pt x="2443" y="1615"/>
                  </a:lnTo>
                  <a:lnTo>
                    <a:pt x="2403" y="1497"/>
                  </a:lnTo>
                  <a:lnTo>
                    <a:pt x="2364" y="1379"/>
                  </a:lnTo>
                  <a:lnTo>
                    <a:pt x="2325" y="1222"/>
                  </a:lnTo>
                  <a:lnTo>
                    <a:pt x="2364" y="1064"/>
                  </a:lnTo>
                  <a:lnTo>
                    <a:pt x="2403" y="946"/>
                  </a:lnTo>
                  <a:lnTo>
                    <a:pt x="2482" y="788"/>
                  </a:lnTo>
                  <a:lnTo>
                    <a:pt x="2561" y="709"/>
                  </a:lnTo>
                  <a:lnTo>
                    <a:pt x="2679" y="591"/>
                  </a:lnTo>
                  <a:lnTo>
                    <a:pt x="2797" y="552"/>
                  </a:lnTo>
                  <a:lnTo>
                    <a:pt x="2955" y="512"/>
                  </a:lnTo>
                  <a:close/>
                  <a:moveTo>
                    <a:pt x="4885" y="0"/>
                  </a:moveTo>
                  <a:lnTo>
                    <a:pt x="4767" y="79"/>
                  </a:lnTo>
                  <a:lnTo>
                    <a:pt x="3900" y="670"/>
                  </a:lnTo>
                  <a:lnTo>
                    <a:pt x="3782" y="552"/>
                  </a:lnTo>
                  <a:lnTo>
                    <a:pt x="3664" y="434"/>
                  </a:lnTo>
                  <a:lnTo>
                    <a:pt x="3467" y="355"/>
                  </a:lnTo>
                  <a:lnTo>
                    <a:pt x="3309" y="276"/>
                  </a:lnTo>
                  <a:lnTo>
                    <a:pt x="2915" y="276"/>
                  </a:lnTo>
                  <a:lnTo>
                    <a:pt x="2718" y="316"/>
                  </a:lnTo>
                  <a:lnTo>
                    <a:pt x="2561" y="394"/>
                  </a:lnTo>
                  <a:lnTo>
                    <a:pt x="2403" y="512"/>
                  </a:lnTo>
                  <a:lnTo>
                    <a:pt x="2285" y="709"/>
                  </a:lnTo>
                  <a:lnTo>
                    <a:pt x="1812" y="670"/>
                  </a:lnTo>
                  <a:lnTo>
                    <a:pt x="1655" y="434"/>
                  </a:lnTo>
                  <a:lnTo>
                    <a:pt x="1537" y="316"/>
                  </a:lnTo>
                  <a:lnTo>
                    <a:pt x="1379" y="237"/>
                  </a:lnTo>
                  <a:lnTo>
                    <a:pt x="1182" y="158"/>
                  </a:lnTo>
                  <a:lnTo>
                    <a:pt x="788" y="158"/>
                  </a:lnTo>
                  <a:lnTo>
                    <a:pt x="591" y="197"/>
                  </a:lnTo>
                  <a:lnTo>
                    <a:pt x="434" y="316"/>
                  </a:lnTo>
                  <a:lnTo>
                    <a:pt x="276" y="434"/>
                  </a:lnTo>
                  <a:lnTo>
                    <a:pt x="158" y="552"/>
                  </a:lnTo>
                  <a:lnTo>
                    <a:pt x="79" y="709"/>
                  </a:lnTo>
                  <a:lnTo>
                    <a:pt x="0" y="90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97"/>
                  </a:lnTo>
                  <a:lnTo>
                    <a:pt x="119" y="1655"/>
                  </a:lnTo>
                  <a:lnTo>
                    <a:pt x="237" y="1812"/>
                  </a:lnTo>
                  <a:lnTo>
                    <a:pt x="394" y="1931"/>
                  </a:lnTo>
                  <a:lnTo>
                    <a:pt x="552" y="2009"/>
                  </a:lnTo>
                  <a:lnTo>
                    <a:pt x="749" y="2088"/>
                  </a:lnTo>
                  <a:lnTo>
                    <a:pt x="1143" y="2088"/>
                  </a:lnTo>
                  <a:lnTo>
                    <a:pt x="1300" y="2049"/>
                  </a:lnTo>
                  <a:lnTo>
                    <a:pt x="1497" y="1931"/>
                  </a:lnTo>
                  <a:lnTo>
                    <a:pt x="1615" y="1812"/>
                  </a:lnTo>
                  <a:lnTo>
                    <a:pt x="1773" y="1694"/>
                  </a:lnTo>
                  <a:lnTo>
                    <a:pt x="1852" y="1537"/>
                  </a:lnTo>
                  <a:lnTo>
                    <a:pt x="1891" y="1340"/>
                  </a:lnTo>
                  <a:lnTo>
                    <a:pt x="1931" y="1143"/>
                  </a:lnTo>
                  <a:lnTo>
                    <a:pt x="1931" y="906"/>
                  </a:lnTo>
                  <a:lnTo>
                    <a:pt x="2167" y="906"/>
                  </a:lnTo>
                  <a:lnTo>
                    <a:pt x="2128" y="1222"/>
                  </a:lnTo>
                  <a:lnTo>
                    <a:pt x="2128" y="1418"/>
                  </a:lnTo>
                  <a:lnTo>
                    <a:pt x="2167" y="1576"/>
                  </a:lnTo>
                  <a:lnTo>
                    <a:pt x="2246" y="1773"/>
                  </a:lnTo>
                  <a:lnTo>
                    <a:pt x="2364" y="1891"/>
                  </a:lnTo>
                  <a:lnTo>
                    <a:pt x="2521" y="2049"/>
                  </a:lnTo>
                  <a:lnTo>
                    <a:pt x="2679" y="2128"/>
                  </a:lnTo>
                  <a:lnTo>
                    <a:pt x="2876" y="2167"/>
                  </a:lnTo>
                  <a:lnTo>
                    <a:pt x="3073" y="2206"/>
                  </a:lnTo>
                  <a:lnTo>
                    <a:pt x="3270" y="2206"/>
                  </a:lnTo>
                  <a:lnTo>
                    <a:pt x="3428" y="2128"/>
                  </a:lnTo>
                  <a:lnTo>
                    <a:pt x="3624" y="2049"/>
                  </a:lnTo>
                  <a:lnTo>
                    <a:pt x="3743" y="1931"/>
                  </a:lnTo>
                  <a:lnTo>
                    <a:pt x="3861" y="1812"/>
                  </a:lnTo>
                  <a:lnTo>
                    <a:pt x="3979" y="1655"/>
                  </a:lnTo>
                  <a:lnTo>
                    <a:pt x="4018" y="1458"/>
                  </a:lnTo>
                  <a:lnTo>
                    <a:pt x="4058" y="1261"/>
                  </a:lnTo>
                  <a:lnTo>
                    <a:pt x="4058" y="1064"/>
                  </a:lnTo>
                  <a:lnTo>
                    <a:pt x="3979" y="906"/>
                  </a:lnTo>
                  <a:lnTo>
                    <a:pt x="4334" y="670"/>
                  </a:lnTo>
                  <a:lnTo>
                    <a:pt x="4491" y="473"/>
                  </a:lnTo>
                  <a:lnTo>
                    <a:pt x="4688" y="316"/>
                  </a:lnTo>
                  <a:lnTo>
                    <a:pt x="4924" y="276"/>
                  </a:lnTo>
                  <a:lnTo>
                    <a:pt x="4924" y="237"/>
                  </a:lnTo>
                  <a:lnTo>
                    <a:pt x="4964" y="237"/>
                  </a:lnTo>
                  <a:lnTo>
                    <a:pt x="5200" y="276"/>
                  </a:lnTo>
                  <a:lnTo>
                    <a:pt x="5200" y="158"/>
                  </a:lnTo>
                  <a:lnTo>
                    <a:pt x="5161" y="119"/>
                  </a:lnTo>
                  <a:lnTo>
                    <a:pt x="5121" y="40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0"/>
            <p:cNvSpPr/>
            <p:nvPr/>
          </p:nvSpPr>
          <p:spPr>
            <a:xfrm>
              <a:off x="929450" y="2875700"/>
              <a:ext cx="523925" cy="287575"/>
            </a:xfrm>
            <a:custGeom>
              <a:avLst/>
              <a:gdLst/>
              <a:ahLst/>
              <a:cxnLst/>
              <a:rect l="l" t="t" r="r" b="b"/>
              <a:pathLst>
                <a:path w="20957" h="11503" extrusionOk="0">
                  <a:moveTo>
                    <a:pt x="6697" y="11503"/>
                  </a:moveTo>
                  <a:lnTo>
                    <a:pt x="1379" y="6854"/>
                  </a:lnTo>
                  <a:lnTo>
                    <a:pt x="315" y="7564"/>
                  </a:lnTo>
                  <a:lnTo>
                    <a:pt x="0" y="3782"/>
                  </a:lnTo>
                  <a:lnTo>
                    <a:pt x="13118" y="473"/>
                  </a:lnTo>
                  <a:lnTo>
                    <a:pt x="13118" y="473"/>
                  </a:lnTo>
                  <a:lnTo>
                    <a:pt x="13157" y="434"/>
                  </a:lnTo>
                  <a:lnTo>
                    <a:pt x="13236" y="394"/>
                  </a:lnTo>
                  <a:lnTo>
                    <a:pt x="13472" y="315"/>
                  </a:lnTo>
                  <a:lnTo>
                    <a:pt x="13866" y="197"/>
                  </a:lnTo>
                  <a:lnTo>
                    <a:pt x="14339" y="118"/>
                  </a:lnTo>
                  <a:lnTo>
                    <a:pt x="14890" y="79"/>
                  </a:lnTo>
                  <a:lnTo>
                    <a:pt x="15521" y="40"/>
                  </a:lnTo>
                  <a:lnTo>
                    <a:pt x="16190" y="0"/>
                  </a:lnTo>
                  <a:lnTo>
                    <a:pt x="16860" y="0"/>
                  </a:lnTo>
                  <a:lnTo>
                    <a:pt x="17569" y="40"/>
                  </a:lnTo>
                  <a:lnTo>
                    <a:pt x="18239" y="79"/>
                  </a:lnTo>
                  <a:lnTo>
                    <a:pt x="18908" y="197"/>
                  </a:lnTo>
                  <a:lnTo>
                    <a:pt x="19499" y="315"/>
                  </a:lnTo>
                  <a:lnTo>
                    <a:pt x="20011" y="512"/>
                  </a:lnTo>
                  <a:lnTo>
                    <a:pt x="20445" y="709"/>
                  </a:lnTo>
                  <a:lnTo>
                    <a:pt x="20642" y="867"/>
                  </a:lnTo>
                  <a:lnTo>
                    <a:pt x="20760" y="985"/>
                  </a:lnTo>
                  <a:lnTo>
                    <a:pt x="20878" y="1143"/>
                  </a:lnTo>
                  <a:lnTo>
                    <a:pt x="20957" y="1340"/>
                  </a:lnTo>
                  <a:lnTo>
                    <a:pt x="20957" y="1340"/>
                  </a:lnTo>
                  <a:lnTo>
                    <a:pt x="20957" y="1970"/>
                  </a:lnTo>
                  <a:lnTo>
                    <a:pt x="20917" y="2561"/>
                  </a:lnTo>
                  <a:lnTo>
                    <a:pt x="20839" y="3112"/>
                  </a:lnTo>
                  <a:lnTo>
                    <a:pt x="20720" y="3664"/>
                  </a:lnTo>
                  <a:lnTo>
                    <a:pt x="20563" y="4176"/>
                  </a:lnTo>
                  <a:lnTo>
                    <a:pt x="20366" y="4649"/>
                  </a:lnTo>
                  <a:lnTo>
                    <a:pt x="20130" y="5082"/>
                  </a:lnTo>
                  <a:lnTo>
                    <a:pt x="19854" y="5515"/>
                  </a:lnTo>
                  <a:lnTo>
                    <a:pt x="19539" y="5909"/>
                  </a:lnTo>
                  <a:lnTo>
                    <a:pt x="19184" y="6303"/>
                  </a:lnTo>
                  <a:lnTo>
                    <a:pt x="18830" y="6657"/>
                  </a:lnTo>
                  <a:lnTo>
                    <a:pt x="18436" y="7012"/>
                  </a:lnTo>
                  <a:lnTo>
                    <a:pt x="18002" y="7327"/>
                  </a:lnTo>
                  <a:lnTo>
                    <a:pt x="17569" y="7603"/>
                  </a:lnTo>
                  <a:lnTo>
                    <a:pt x="17096" y="7918"/>
                  </a:lnTo>
                  <a:lnTo>
                    <a:pt x="16584" y="8194"/>
                  </a:lnTo>
                  <a:lnTo>
                    <a:pt x="15521" y="8666"/>
                  </a:lnTo>
                  <a:lnTo>
                    <a:pt x="14378" y="9139"/>
                  </a:lnTo>
                  <a:lnTo>
                    <a:pt x="13197" y="9572"/>
                  </a:lnTo>
                  <a:lnTo>
                    <a:pt x="11975" y="9966"/>
                  </a:lnTo>
                  <a:lnTo>
                    <a:pt x="9376" y="10715"/>
                  </a:lnTo>
                  <a:lnTo>
                    <a:pt x="6697" y="11503"/>
                  </a:lnTo>
                  <a:lnTo>
                    <a:pt x="6697" y="11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0"/>
            <p:cNvSpPr/>
            <p:nvPr/>
          </p:nvSpPr>
          <p:spPr>
            <a:xfrm>
              <a:off x="986550" y="2946600"/>
              <a:ext cx="214725" cy="86675"/>
            </a:xfrm>
            <a:custGeom>
              <a:avLst/>
              <a:gdLst/>
              <a:ahLst/>
              <a:cxnLst/>
              <a:rect l="l" t="t" r="r" b="b"/>
              <a:pathLst>
                <a:path w="8589" h="3467" extrusionOk="0">
                  <a:moveTo>
                    <a:pt x="8470" y="0"/>
                  </a:moveTo>
                  <a:lnTo>
                    <a:pt x="40" y="3309"/>
                  </a:lnTo>
                  <a:lnTo>
                    <a:pt x="1" y="3349"/>
                  </a:lnTo>
                  <a:lnTo>
                    <a:pt x="1" y="3428"/>
                  </a:lnTo>
                  <a:lnTo>
                    <a:pt x="40" y="3467"/>
                  </a:lnTo>
                  <a:lnTo>
                    <a:pt x="119" y="3467"/>
                  </a:lnTo>
                  <a:lnTo>
                    <a:pt x="8510" y="158"/>
                  </a:lnTo>
                  <a:lnTo>
                    <a:pt x="8588" y="119"/>
                  </a:lnTo>
                  <a:lnTo>
                    <a:pt x="8588" y="4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0"/>
            <p:cNvSpPr/>
            <p:nvPr/>
          </p:nvSpPr>
          <p:spPr>
            <a:xfrm>
              <a:off x="783700" y="2970225"/>
              <a:ext cx="191075" cy="581075"/>
            </a:xfrm>
            <a:custGeom>
              <a:avLst/>
              <a:gdLst/>
              <a:ahLst/>
              <a:cxnLst/>
              <a:rect l="l" t="t" r="r" b="b"/>
              <a:pathLst>
                <a:path w="7643" h="23243" extrusionOk="0">
                  <a:moveTo>
                    <a:pt x="7642" y="21942"/>
                  </a:moveTo>
                  <a:lnTo>
                    <a:pt x="7642" y="21942"/>
                  </a:lnTo>
                  <a:lnTo>
                    <a:pt x="7445" y="22297"/>
                  </a:lnTo>
                  <a:lnTo>
                    <a:pt x="7209" y="22572"/>
                  </a:lnTo>
                  <a:lnTo>
                    <a:pt x="6973" y="22809"/>
                  </a:lnTo>
                  <a:lnTo>
                    <a:pt x="6657" y="22966"/>
                  </a:lnTo>
                  <a:lnTo>
                    <a:pt x="6382" y="23124"/>
                  </a:lnTo>
                  <a:lnTo>
                    <a:pt x="6027" y="23203"/>
                  </a:lnTo>
                  <a:lnTo>
                    <a:pt x="5673" y="23242"/>
                  </a:lnTo>
                  <a:lnTo>
                    <a:pt x="5318" y="23242"/>
                  </a:lnTo>
                  <a:lnTo>
                    <a:pt x="4964" y="23203"/>
                  </a:lnTo>
                  <a:lnTo>
                    <a:pt x="4570" y="23124"/>
                  </a:lnTo>
                  <a:lnTo>
                    <a:pt x="4215" y="23045"/>
                  </a:lnTo>
                  <a:lnTo>
                    <a:pt x="3821" y="22888"/>
                  </a:lnTo>
                  <a:lnTo>
                    <a:pt x="3467" y="22730"/>
                  </a:lnTo>
                  <a:lnTo>
                    <a:pt x="3112" y="22572"/>
                  </a:lnTo>
                  <a:lnTo>
                    <a:pt x="2797" y="22336"/>
                  </a:lnTo>
                  <a:lnTo>
                    <a:pt x="2443" y="22139"/>
                  </a:lnTo>
                  <a:lnTo>
                    <a:pt x="2443" y="22139"/>
                  </a:lnTo>
                  <a:lnTo>
                    <a:pt x="2206" y="20800"/>
                  </a:lnTo>
                  <a:lnTo>
                    <a:pt x="1891" y="19342"/>
                  </a:lnTo>
                  <a:lnTo>
                    <a:pt x="1143" y="16152"/>
                  </a:lnTo>
                  <a:lnTo>
                    <a:pt x="788" y="14497"/>
                  </a:lnTo>
                  <a:lnTo>
                    <a:pt x="434" y="12803"/>
                  </a:lnTo>
                  <a:lnTo>
                    <a:pt x="197" y="11070"/>
                  </a:lnTo>
                  <a:lnTo>
                    <a:pt x="79" y="10243"/>
                  </a:lnTo>
                  <a:lnTo>
                    <a:pt x="40" y="9416"/>
                  </a:lnTo>
                  <a:lnTo>
                    <a:pt x="0" y="8588"/>
                  </a:lnTo>
                  <a:lnTo>
                    <a:pt x="0" y="7800"/>
                  </a:lnTo>
                  <a:lnTo>
                    <a:pt x="40" y="7013"/>
                  </a:lnTo>
                  <a:lnTo>
                    <a:pt x="158" y="6225"/>
                  </a:lnTo>
                  <a:lnTo>
                    <a:pt x="276" y="5516"/>
                  </a:lnTo>
                  <a:lnTo>
                    <a:pt x="473" y="4807"/>
                  </a:lnTo>
                  <a:lnTo>
                    <a:pt x="709" y="4137"/>
                  </a:lnTo>
                  <a:lnTo>
                    <a:pt x="985" y="3467"/>
                  </a:lnTo>
                  <a:lnTo>
                    <a:pt x="1340" y="2876"/>
                  </a:lnTo>
                  <a:lnTo>
                    <a:pt x="1773" y="2325"/>
                  </a:lnTo>
                  <a:lnTo>
                    <a:pt x="2246" y="1813"/>
                  </a:lnTo>
                  <a:lnTo>
                    <a:pt x="2836" y="1340"/>
                  </a:lnTo>
                  <a:lnTo>
                    <a:pt x="3467" y="907"/>
                  </a:lnTo>
                  <a:lnTo>
                    <a:pt x="4176" y="552"/>
                  </a:lnTo>
                  <a:lnTo>
                    <a:pt x="4964" y="277"/>
                  </a:lnTo>
                  <a:lnTo>
                    <a:pt x="5830" y="1"/>
                  </a:lnTo>
                  <a:lnTo>
                    <a:pt x="7642" y="21942"/>
                  </a:lnTo>
                  <a:lnTo>
                    <a:pt x="7642" y="2194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0"/>
            <p:cNvSpPr/>
            <p:nvPr/>
          </p:nvSpPr>
          <p:spPr>
            <a:xfrm>
              <a:off x="776800" y="3496125"/>
              <a:ext cx="213725" cy="131975"/>
            </a:xfrm>
            <a:custGeom>
              <a:avLst/>
              <a:gdLst/>
              <a:ahLst/>
              <a:cxnLst/>
              <a:rect l="l" t="t" r="r" b="b"/>
              <a:pathLst>
                <a:path w="8549" h="5279" extrusionOk="0">
                  <a:moveTo>
                    <a:pt x="7839" y="0"/>
                  </a:moveTo>
                  <a:lnTo>
                    <a:pt x="7839" y="0"/>
                  </a:lnTo>
                  <a:lnTo>
                    <a:pt x="7918" y="118"/>
                  </a:lnTo>
                  <a:lnTo>
                    <a:pt x="7997" y="276"/>
                  </a:lnTo>
                  <a:lnTo>
                    <a:pt x="8155" y="670"/>
                  </a:lnTo>
                  <a:lnTo>
                    <a:pt x="8312" y="1143"/>
                  </a:lnTo>
                  <a:lnTo>
                    <a:pt x="8430" y="1733"/>
                  </a:lnTo>
                  <a:lnTo>
                    <a:pt x="8509" y="2285"/>
                  </a:lnTo>
                  <a:lnTo>
                    <a:pt x="8549" y="2836"/>
                  </a:lnTo>
                  <a:lnTo>
                    <a:pt x="8549" y="3348"/>
                  </a:lnTo>
                  <a:lnTo>
                    <a:pt x="8509" y="3545"/>
                  </a:lnTo>
                  <a:lnTo>
                    <a:pt x="8430" y="3703"/>
                  </a:lnTo>
                  <a:lnTo>
                    <a:pt x="0" y="5279"/>
                  </a:lnTo>
                  <a:lnTo>
                    <a:pt x="0" y="5279"/>
                  </a:lnTo>
                  <a:lnTo>
                    <a:pt x="79" y="4845"/>
                  </a:lnTo>
                  <a:lnTo>
                    <a:pt x="197" y="4412"/>
                  </a:lnTo>
                  <a:lnTo>
                    <a:pt x="355" y="4058"/>
                  </a:lnTo>
                  <a:lnTo>
                    <a:pt x="513" y="3703"/>
                  </a:lnTo>
                  <a:lnTo>
                    <a:pt x="867" y="3033"/>
                  </a:lnTo>
                  <a:lnTo>
                    <a:pt x="1261" y="2442"/>
                  </a:lnTo>
                  <a:lnTo>
                    <a:pt x="1616" y="1891"/>
                  </a:lnTo>
                  <a:lnTo>
                    <a:pt x="1970" y="1339"/>
                  </a:lnTo>
                  <a:lnTo>
                    <a:pt x="2325" y="749"/>
                  </a:lnTo>
                  <a:lnTo>
                    <a:pt x="2443" y="433"/>
                  </a:lnTo>
                  <a:lnTo>
                    <a:pt x="2561" y="118"/>
                  </a:lnTo>
                  <a:lnTo>
                    <a:pt x="2561" y="118"/>
                  </a:lnTo>
                  <a:lnTo>
                    <a:pt x="2758" y="197"/>
                  </a:lnTo>
                  <a:lnTo>
                    <a:pt x="3034" y="276"/>
                  </a:lnTo>
                  <a:lnTo>
                    <a:pt x="3664" y="394"/>
                  </a:lnTo>
                  <a:lnTo>
                    <a:pt x="4373" y="433"/>
                  </a:lnTo>
                  <a:lnTo>
                    <a:pt x="5161" y="433"/>
                  </a:lnTo>
                  <a:lnTo>
                    <a:pt x="5949" y="433"/>
                  </a:lnTo>
                  <a:lnTo>
                    <a:pt x="6697" y="315"/>
                  </a:lnTo>
                  <a:lnTo>
                    <a:pt x="7327" y="197"/>
                  </a:lnTo>
                  <a:lnTo>
                    <a:pt x="7603" y="118"/>
                  </a:lnTo>
                  <a:lnTo>
                    <a:pt x="7839" y="0"/>
                  </a:lnTo>
                  <a:lnTo>
                    <a:pt x="78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0"/>
            <p:cNvSpPr/>
            <p:nvPr/>
          </p:nvSpPr>
          <p:spPr>
            <a:xfrm>
              <a:off x="913675" y="3496125"/>
              <a:ext cx="76850" cy="106375"/>
            </a:xfrm>
            <a:custGeom>
              <a:avLst/>
              <a:gdLst/>
              <a:ahLst/>
              <a:cxnLst/>
              <a:rect l="l" t="t" r="r" b="b"/>
              <a:pathLst>
                <a:path w="3074" h="4255" extrusionOk="0">
                  <a:moveTo>
                    <a:pt x="2364" y="0"/>
                  </a:moveTo>
                  <a:lnTo>
                    <a:pt x="2364" y="0"/>
                  </a:lnTo>
                  <a:lnTo>
                    <a:pt x="2443" y="118"/>
                  </a:lnTo>
                  <a:lnTo>
                    <a:pt x="2522" y="276"/>
                  </a:lnTo>
                  <a:lnTo>
                    <a:pt x="2680" y="670"/>
                  </a:lnTo>
                  <a:lnTo>
                    <a:pt x="2837" y="1143"/>
                  </a:lnTo>
                  <a:lnTo>
                    <a:pt x="2955" y="1733"/>
                  </a:lnTo>
                  <a:lnTo>
                    <a:pt x="3034" y="2285"/>
                  </a:lnTo>
                  <a:lnTo>
                    <a:pt x="3074" y="2836"/>
                  </a:lnTo>
                  <a:lnTo>
                    <a:pt x="3074" y="3348"/>
                  </a:lnTo>
                  <a:lnTo>
                    <a:pt x="3034" y="3545"/>
                  </a:lnTo>
                  <a:lnTo>
                    <a:pt x="2955" y="3703"/>
                  </a:lnTo>
                  <a:lnTo>
                    <a:pt x="40" y="4254"/>
                  </a:lnTo>
                  <a:lnTo>
                    <a:pt x="40" y="4254"/>
                  </a:lnTo>
                  <a:lnTo>
                    <a:pt x="1" y="3861"/>
                  </a:lnTo>
                  <a:lnTo>
                    <a:pt x="40" y="3467"/>
                  </a:lnTo>
                  <a:lnTo>
                    <a:pt x="119" y="3033"/>
                  </a:lnTo>
                  <a:lnTo>
                    <a:pt x="277" y="2600"/>
                  </a:lnTo>
                  <a:lnTo>
                    <a:pt x="474" y="2127"/>
                  </a:lnTo>
                  <a:lnTo>
                    <a:pt x="749" y="1694"/>
                  </a:lnTo>
                  <a:lnTo>
                    <a:pt x="1065" y="1261"/>
                  </a:lnTo>
                  <a:lnTo>
                    <a:pt x="1419" y="827"/>
                  </a:lnTo>
                  <a:lnTo>
                    <a:pt x="1419" y="827"/>
                  </a:lnTo>
                  <a:lnTo>
                    <a:pt x="1892" y="394"/>
                  </a:lnTo>
                  <a:lnTo>
                    <a:pt x="2364" y="0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0"/>
            <p:cNvSpPr/>
            <p:nvPr/>
          </p:nvSpPr>
          <p:spPr>
            <a:xfrm>
              <a:off x="776800" y="3561125"/>
              <a:ext cx="213725" cy="66975"/>
            </a:xfrm>
            <a:custGeom>
              <a:avLst/>
              <a:gdLst/>
              <a:ahLst/>
              <a:cxnLst/>
              <a:rect l="l" t="t" r="r" b="b"/>
              <a:pathLst>
                <a:path w="8549" h="2679" extrusionOk="0">
                  <a:moveTo>
                    <a:pt x="8549" y="0"/>
                  </a:moveTo>
                  <a:lnTo>
                    <a:pt x="8549" y="0"/>
                  </a:lnTo>
                  <a:lnTo>
                    <a:pt x="8549" y="630"/>
                  </a:lnTo>
                  <a:lnTo>
                    <a:pt x="8509" y="906"/>
                  </a:lnTo>
                  <a:lnTo>
                    <a:pt x="8430" y="1103"/>
                  </a:lnTo>
                  <a:lnTo>
                    <a:pt x="0" y="2679"/>
                  </a:lnTo>
                  <a:lnTo>
                    <a:pt x="0" y="2679"/>
                  </a:lnTo>
                  <a:lnTo>
                    <a:pt x="119" y="2206"/>
                  </a:lnTo>
                  <a:lnTo>
                    <a:pt x="237" y="1733"/>
                  </a:lnTo>
                  <a:lnTo>
                    <a:pt x="8549" y="0"/>
                  </a:lnTo>
                  <a:lnTo>
                    <a:pt x="8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0"/>
            <p:cNvSpPr/>
            <p:nvPr/>
          </p:nvSpPr>
          <p:spPr>
            <a:xfrm>
              <a:off x="778775" y="3505975"/>
              <a:ext cx="71900" cy="46300"/>
            </a:xfrm>
            <a:custGeom>
              <a:avLst/>
              <a:gdLst/>
              <a:ahLst/>
              <a:cxnLst/>
              <a:rect l="l" t="t" r="r" b="b"/>
              <a:pathLst>
                <a:path w="2876" h="1852" extrusionOk="0">
                  <a:moveTo>
                    <a:pt x="434" y="197"/>
                  </a:moveTo>
                  <a:lnTo>
                    <a:pt x="709" y="236"/>
                  </a:lnTo>
                  <a:lnTo>
                    <a:pt x="985" y="355"/>
                  </a:lnTo>
                  <a:lnTo>
                    <a:pt x="1379" y="552"/>
                  </a:lnTo>
                  <a:lnTo>
                    <a:pt x="1773" y="906"/>
                  </a:lnTo>
                  <a:lnTo>
                    <a:pt x="1261" y="906"/>
                  </a:lnTo>
                  <a:lnTo>
                    <a:pt x="827" y="867"/>
                  </a:lnTo>
                  <a:lnTo>
                    <a:pt x="512" y="788"/>
                  </a:lnTo>
                  <a:lnTo>
                    <a:pt x="315" y="630"/>
                  </a:lnTo>
                  <a:lnTo>
                    <a:pt x="197" y="512"/>
                  </a:lnTo>
                  <a:lnTo>
                    <a:pt x="158" y="433"/>
                  </a:lnTo>
                  <a:lnTo>
                    <a:pt x="158" y="355"/>
                  </a:lnTo>
                  <a:lnTo>
                    <a:pt x="197" y="315"/>
                  </a:lnTo>
                  <a:lnTo>
                    <a:pt x="276" y="236"/>
                  </a:lnTo>
                  <a:lnTo>
                    <a:pt x="434" y="197"/>
                  </a:lnTo>
                  <a:close/>
                  <a:moveTo>
                    <a:pt x="434" y="0"/>
                  </a:moveTo>
                  <a:lnTo>
                    <a:pt x="276" y="39"/>
                  </a:lnTo>
                  <a:lnTo>
                    <a:pt x="158" y="118"/>
                  </a:lnTo>
                  <a:lnTo>
                    <a:pt x="40" y="197"/>
                  </a:lnTo>
                  <a:lnTo>
                    <a:pt x="0" y="315"/>
                  </a:lnTo>
                  <a:lnTo>
                    <a:pt x="0" y="433"/>
                  </a:lnTo>
                  <a:lnTo>
                    <a:pt x="0" y="552"/>
                  </a:lnTo>
                  <a:lnTo>
                    <a:pt x="79" y="670"/>
                  </a:lnTo>
                  <a:lnTo>
                    <a:pt x="197" y="788"/>
                  </a:lnTo>
                  <a:lnTo>
                    <a:pt x="434" y="945"/>
                  </a:lnTo>
                  <a:lnTo>
                    <a:pt x="827" y="1064"/>
                  </a:lnTo>
                  <a:lnTo>
                    <a:pt x="1064" y="1103"/>
                  </a:lnTo>
                  <a:lnTo>
                    <a:pt x="1615" y="1103"/>
                  </a:lnTo>
                  <a:lnTo>
                    <a:pt x="1970" y="1064"/>
                  </a:lnTo>
                  <a:lnTo>
                    <a:pt x="2718" y="1852"/>
                  </a:lnTo>
                  <a:lnTo>
                    <a:pt x="2836" y="1852"/>
                  </a:lnTo>
                  <a:lnTo>
                    <a:pt x="2876" y="1773"/>
                  </a:lnTo>
                  <a:lnTo>
                    <a:pt x="2836" y="1694"/>
                  </a:lnTo>
                  <a:lnTo>
                    <a:pt x="2049" y="906"/>
                  </a:lnTo>
                  <a:lnTo>
                    <a:pt x="1812" y="670"/>
                  </a:lnTo>
                  <a:lnTo>
                    <a:pt x="1537" y="473"/>
                  </a:lnTo>
                  <a:lnTo>
                    <a:pt x="1340" y="315"/>
                  </a:lnTo>
                  <a:lnTo>
                    <a:pt x="1103" y="197"/>
                  </a:lnTo>
                  <a:lnTo>
                    <a:pt x="749" y="39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0"/>
            <p:cNvSpPr/>
            <p:nvPr/>
          </p:nvSpPr>
          <p:spPr>
            <a:xfrm>
              <a:off x="771875" y="3500050"/>
              <a:ext cx="103425" cy="87675"/>
            </a:xfrm>
            <a:custGeom>
              <a:avLst/>
              <a:gdLst/>
              <a:ahLst/>
              <a:cxnLst/>
              <a:rect l="l" t="t" r="r" b="b"/>
              <a:pathLst>
                <a:path w="4137" h="3507" extrusionOk="0">
                  <a:moveTo>
                    <a:pt x="3664" y="158"/>
                  </a:moveTo>
                  <a:lnTo>
                    <a:pt x="3822" y="198"/>
                  </a:lnTo>
                  <a:lnTo>
                    <a:pt x="3900" y="237"/>
                  </a:lnTo>
                  <a:lnTo>
                    <a:pt x="3940" y="276"/>
                  </a:lnTo>
                  <a:lnTo>
                    <a:pt x="3979" y="316"/>
                  </a:lnTo>
                  <a:lnTo>
                    <a:pt x="3940" y="395"/>
                  </a:lnTo>
                  <a:lnTo>
                    <a:pt x="3861" y="592"/>
                  </a:lnTo>
                  <a:lnTo>
                    <a:pt x="3664" y="749"/>
                  </a:lnTo>
                  <a:lnTo>
                    <a:pt x="3388" y="907"/>
                  </a:lnTo>
                  <a:lnTo>
                    <a:pt x="2994" y="1025"/>
                  </a:lnTo>
                  <a:lnTo>
                    <a:pt x="2443" y="1104"/>
                  </a:lnTo>
                  <a:lnTo>
                    <a:pt x="2797" y="670"/>
                  </a:lnTo>
                  <a:lnTo>
                    <a:pt x="3112" y="395"/>
                  </a:lnTo>
                  <a:lnTo>
                    <a:pt x="3428" y="237"/>
                  </a:lnTo>
                  <a:lnTo>
                    <a:pt x="3664" y="158"/>
                  </a:lnTo>
                  <a:close/>
                  <a:moveTo>
                    <a:pt x="3625" y="1"/>
                  </a:moveTo>
                  <a:lnTo>
                    <a:pt x="3349" y="80"/>
                  </a:lnTo>
                  <a:lnTo>
                    <a:pt x="2994" y="276"/>
                  </a:lnTo>
                  <a:lnTo>
                    <a:pt x="2600" y="631"/>
                  </a:lnTo>
                  <a:lnTo>
                    <a:pt x="2403" y="867"/>
                  </a:lnTo>
                  <a:lnTo>
                    <a:pt x="2206" y="1143"/>
                  </a:lnTo>
                  <a:lnTo>
                    <a:pt x="1891" y="1301"/>
                  </a:lnTo>
                  <a:lnTo>
                    <a:pt x="1576" y="1537"/>
                  </a:lnTo>
                  <a:lnTo>
                    <a:pt x="1261" y="1773"/>
                  </a:lnTo>
                  <a:lnTo>
                    <a:pt x="985" y="2049"/>
                  </a:lnTo>
                  <a:lnTo>
                    <a:pt x="710" y="2325"/>
                  </a:lnTo>
                  <a:lnTo>
                    <a:pt x="473" y="2640"/>
                  </a:lnTo>
                  <a:lnTo>
                    <a:pt x="237" y="2995"/>
                  </a:lnTo>
                  <a:lnTo>
                    <a:pt x="0" y="3388"/>
                  </a:lnTo>
                  <a:lnTo>
                    <a:pt x="0" y="3467"/>
                  </a:lnTo>
                  <a:lnTo>
                    <a:pt x="40" y="3507"/>
                  </a:lnTo>
                  <a:lnTo>
                    <a:pt x="119" y="3507"/>
                  </a:lnTo>
                  <a:lnTo>
                    <a:pt x="158" y="3467"/>
                  </a:lnTo>
                  <a:lnTo>
                    <a:pt x="394" y="3113"/>
                  </a:lnTo>
                  <a:lnTo>
                    <a:pt x="631" y="2758"/>
                  </a:lnTo>
                  <a:lnTo>
                    <a:pt x="867" y="2443"/>
                  </a:lnTo>
                  <a:lnTo>
                    <a:pt x="1143" y="2167"/>
                  </a:lnTo>
                  <a:lnTo>
                    <a:pt x="1379" y="1892"/>
                  </a:lnTo>
                  <a:lnTo>
                    <a:pt x="1694" y="1695"/>
                  </a:lnTo>
                  <a:lnTo>
                    <a:pt x="1970" y="1458"/>
                  </a:lnTo>
                  <a:lnTo>
                    <a:pt x="2285" y="1301"/>
                  </a:lnTo>
                  <a:lnTo>
                    <a:pt x="2640" y="1261"/>
                  </a:lnTo>
                  <a:lnTo>
                    <a:pt x="2916" y="1222"/>
                  </a:lnTo>
                  <a:lnTo>
                    <a:pt x="3191" y="1143"/>
                  </a:lnTo>
                  <a:lnTo>
                    <a:pt x="3428" y="1104"/>
                  </a:lnTo>
                  <a:lnTo>
                    <a:pt x="3625" y="986"/>
                  </a:lnTo>
                  <a:lnTo>
                    <a:pt x="3782" y="907"/>
                  </a:lnTo>
                  <a:lnTo>
                    <a:pt x="4018" y="710"/>
                  </a:lnTo>
                  <a:lnTo>
                    <a:pt x="4097" y="552"/>
                  </a:lnTo>
                  <a:lnTo>
                    <a:pt x="4137" y="434"/>
                  </a:lnTo>
                  <a:lnTo>
                    <a:pt x="4137" y="316"/>
                  </a:lnTo>
                  <a:lnTo>
                    <a:pt x="4097" y="198"/>
                  </a:lnTo>
                  <a:lnTo>
                    <a:pt x="4018" y="80"/>
                  </a:lnTo>
                  <a:lnTo>
                    <a:pt x="3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0"/>
            <p:cNvSpPr/>
            <p:nvPr/>
          </p:nvSpPr>
          <p:spPr>
            <a:xfrm>
              <a:off x="889075" y="3043100"/>
              <a:ext cx="448100" cy="409700"/>
            </a:xfrm>
            <a:custGeom>
              <a:avLst/>
              <a:gdLst/>
              <a:ahLst/>
              <a:cxnLst/>
              <a:rect l="l" t="t" r="r" b="b"/>
              <a:pathLst>
                <a:path w="17924" h="16388" extrusionOk="0">
                  <a:moveTo>
                    <a:pt x="16269" y="11700"/>
                  </a:moveTo>
                  <a:lnTo>
                    <a:pt x="16269" y="11700"/>
                  </a:lnTo>
                  <a:lnTo>
                    <a:pt x="16545" y="11818"/>
                  </a:lnTo>
                  <a:lnTo>
                    <a:pt x="16821" y="11937"/>
                  </a:lnTo>
                  <a:lnTo>
                    <a:pt x="17018" y="12094"/>
                  </a:lnTo>
                  <a:lnTo>
                    <a:pt x="17214" y="12252"/>
                  </a:lnTo>
                  <a:lnTo>
                    <a:pt x="17411" y="12409"/>
                  </a:lnTo>
                  <a:lnTo>
                    <a:pt x="17530" y="12606"/>
                  </a:lnTo>
                  <a:lnTo>
                    <a:pt x="17687" y="12803"/>
                  </a:lnTo>
                  <a:lnTo>
                    <a:pt x="17766" y="12961"/>
                  </a:lnTo>
                  <a:lnTo>
                    <a:pt x="17845" y="13158"/>
                  </a:lnTo>
                  <a:lnTo>
                    <a:pt x="17884" y="13355"/>
                  </a:lnTo>
                  <a:lnTo>
                    <a:pt x="17924" y="13788"/>
                  </a:lnTo>
                  <a:lnTo>
                    <a:pt x="17845" y="14182"/>
                  </a:lnTo>
                  <a:lnTo>
                    <a:pt x="17727" y="14576"/>
                  </a:lnTo>
                  <a:lnTo>
                    <a:pt x="17490" y="14970"/>
                  </a:lnTo>
                  <a:lnTo>
                    <a:pt x="17175" y="15324"/>
                  </a:lnTo>
                  <a:lnTo>
                    <a:pt x="16781" y="15639"/>
                  </a:lnTo>
                  <a:lnTo>
                    <a:pt x="16308" y="15915"/>
                  </a:lnTo>
                  <a:lnTo>
                    <a:pt x="15796" y="16152"/>
                  </a:lnTo>
                  <a:lnTo>
                    <a:pt x="15205" y="16309"/>
                  </a:lnTo>
                  <a:lnTo>
                    <a:pt x="14536" y="16388"/>
                  </a:lnTo>
                  <a:lnTo>
                    <a:pt x="13827" y="16388"/>
                  </a:lnTo>
                  <a:lnTo>
                    <a:pt x="13827" y="16388"/>
                  </a:lnTo>
                  <a:lnTo>
                    <a:pt x="12054" y="15403"/>
                  </a:lnTo>
                  <a:lnTo>
                    <a:pt x="10794" y="14694"/>
                  </a:lnTo>
                  <a:lnTo>
                    <a:pt x="9415" y="13867"/>
                  </a:lnTo>
                  <a:lnTo>
                    <a:pt x="7918" y="12961"/>
                  </a:lnTo>
                  <a:lnTo>
                    <a:pt x="6421" y="11937"/>
                  </a:lnTo>
                  <a:lnTo>
                    <a:pt x="4964" y="10834"/>
                  </a:lnTo>
                  <a:lnTo>
                    <a:pt x="4254" y="10282"/>
                  </a:lnTo>
                  <a:lnTo>
                    <a:pt x="3545" y="9691"/>
                  </a:lnTo>
                  <a:lnTo>
                    <a:pt x="2915" y="9100"/>
                  </a:lnTo>
                  <a:lnTo>
                    <a:pt x="2324" y="8470"/>
                  </a:lnTo>
                  <a:lnTo>
                    <a:pt x="1773" y="7879"/>
                  </a:lnTo>
                  <a:lnTo>
                    <a:pt x="1261" y="7249"/>
                  </a:lnTo>
                  <a:lnTo>
                    <a:pt x="867" y="6619"/>
                  </a:lnTo>
                  <a:lnTo>
                    <a:pt x="512" y="5988"/>
                  </a:lnTo>
                  <a:lnTo>
                    <a:pt x="237" y="5358"/>
                  </a:lnTo>
                  <a:lnTo>
                    <a:pt x="79" y="4728"/>
                  </a:lnTo>
                  <a:lnTo>
                    <a:pt x="40" y="4413"/>
                  </a:lnTo>
                  <a:lnTo>
                    <a:pt x="0" y="4137"/>
                  </a:lnTo>
                  <a:lnTo>
                    <a:pt x="0" y="3822"/>
                  </a:lnTo>
                  <a:lnTo>
                    <a:pt x="40" y="3507"/>
                  </a:lnTo>
                  <a:lnTo>
                    <a:pt x="79" y="3192"/>
                  </a:lnTo>
                  <a:lnTo>
                    <a:pt x="158" y="2876"/>
                  </a:lnTo>
                  <a:lnTo>
                    <a:pt x="276" y="2601"/>
                  </a:lnTo>
                  <a:lnTo>
                    <a:pt x="433" y="2286"/>
                  </a:lnTo>
                  <a:lnTo>
                    <a:pt x="591" y="2010"/>
                  </a:lnTo>
                  <a:lnTo>
                    <a:pt x="827" y="1695"/>
                  </a:lnTo>
                  <a:lnTo>
                    <a:pt x="1064" y="1419"/>
                  </a:lnTo>
                  <a:lnTo>
                    <a:pt x="1339" y="1104"/>
                  </a:lnTo>
                  <a:lnTo>
                    <a:pt x="1655" y="828"/>
                  </a:lnTo>
                  <a:lnTo>
                    <a:pt x="2009" y="552"/>
                  </a:lnTo>
                  <a:lnTo>
                    <a:pt x="2364" y="277"/>
                  </a:lnTo>
                  <a:lnTo>
                    <a:pt x="2797" y="1"/>
                  </a:lnTo>
                  <a:lnTo>
                    <a:pt x="16269" y="11700"/>
                  </a:lnTo>
                  <a:lnTo>
                    <a:pt x="16269" y="1170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0"/>
            <p:cNvSpPr/>
            <p:nvPr/>
          </p:nvSpPr>
          <p:spPr>
            <a:xfrm>
              <a:off x="1234725" y="3334600"/>
              <a:ext cx="148725" cy="236375"/>
            </a:xfrm>
            <a:custGeom>
              <a:avLst/>
              <a:gdLst/>
              <a:ahLst/>
              <a:cxnLst/>
              <a:rect l="l" t="t" r="r" b="b"/>
              <a:pathLst>
                <a:path w="5949" h="9455" extrusionOk="0">
                  <a:moveTo>
                    <a:pt x="2443" y="40"/>
                  </a:moveTo>
                  <a:lnTo>
                    <a:pt x="2443" y="40"/>
                  </a:lnTo>
                  <a:lnTo>
                    <a:pt x="2561" y="1"/>
                  </a:lnTo>
                  <a:lnTo>
                    <a:pt x="2719" y="1"/>
                  </a:lnTo>
                  <a:lnTo>
                    <a:pt x="3152" y="80"/>
                  </a:lnTo>
                  <a:lnTo>
                    <a:pt x="3664" y="158"/>
                  </a:lnTo>
                  <a:lnTo>
                    <a:pt x="4216" y="316"/>
                  </a:lnTo>
                  <a:lnTo>
                    <a:pt x="4767" y="552"/>
                  </a:lnTo>
                  <a:lnTo>
                    <a:pt x="5279" y="749"/>
                  </a:lnTo>
                  <a:lnTo>
                    <a:pt x="5673" y="1025"/>
                  </a:lnTo>
                  <a:lnTo>
                    <a:pt x="5831" y="1143"/>
                  </a:lnTo>
                  <a:lnTo>
                    <a:pt x="5949" y="1261"/>
                  </a:lnTo>
                  <a:lnTo>
                    <a:pt x="3310" y="9455"/>
                  </a:lnTo>
                  <a:lnTo>
                    <a:pt x="3310" y="9455"/>
                  </a:lnTo>
                  <a:lnTo>
                    <a:pt x="2955" y="9140"/>
                  </a:lnTo>
                  <a:lnTo>
                    <a:pt x="2679" y="8825"/>
                  </a:lnTo>
                  <a:lnTo>
                    <a:pt x="2404" y="8549"/>
                  </a:lnTo>
                  <a:lnTo>
                    <a:pt x="2167" y="8234"/>
                  </a:lnTo>
                  <a:lnTo>
                    <a:pt x="1734" y="7604"/>
                  </a:lnTo>
                  <a:lnTo>
                    <a:pt x="1419" y="6973"/>
                  </a:lnTo>
                  <a:lnTo>
                    <a:pt x="1104" y="6382"/>
                  </a:lnTo>
                  <a:lnTo>
                    <a:pt x="789" y="5792"/>
                  </a:lnTo>
                  <a:lnTo>
                    <a:pt x="434" y="5240"/>
                  </a:lnTo>
                  <a:lnTo>
                    <a:pt x="237" y="4964"/>
                  </a:lnTo>
                  <a:lnTo>
                    <a:pt x="1" y="4728"/>
                  </a:lnTo>
                  <a:lnTo>
                    <a:pt x="1" y="4728"/>
                  </a:lnTo>
                  <a:lnTo>
                    <a:pt x="158" y="4570"/>
                  </a:lnTo>
                  <a:lnTo>
                    <a:pt x="355" y="4373"/>
                  </a:lnTo>
                  <a:lnTo>
                    <a:pt x="749" y="3901"/>
                  </a:lnTo>
                  <a:lnTo>
                    <a:pt x="1143" y="3270"/>
                  </a:lnTo>
                  <a:lnTo>
                    <a:pt x="1537" y="2601"/>
                  </a:lnTo>
                  <a:lnTo>
                    <a:pt x="1892" y="1892"/>
                  </a:lnTo>
                  <a:lnTo>
                    <a:pt x="2167" y="1183"/>
                  </a:lnTo>
                  <a:lnTo>
                    <a:pt x="2364" y="552"/>
                  </a:lnTo>
                  <a:lnTo>
                    <a:pt x="2404" y="277"/>
                  </a:lnTo>
                  <a:lnTo>
                    <a:pt x="2443" y="40"/>
                  </a:lnTo>
                  <a:lnTo>
                    <a:pt x="2443" y="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0"/>
            <p:cNvSpPr/>
            <p:nvPr/>
          </p:nvSpPr>
          <p:spPr>
            <a:xfrm>
              <a:off x="1295800" y="3334600"/>
              <a:ext cx="87650" cy="102450"/>
            </a:xfrm>
            <a:custGeom>
              <a:avLst/>
              <a:gdLst/>
              <a:ahLst/>
              <a:cxnLst/>
              <a:rect l="l" t="t" r="r" b="b"/>
              <a:pathLst>
                <a:path w="3506" h="4098" extrusionOk="0">
                  <a:moveTo>
                    <a:pt x="0" y="40"/>
                  </a:moveTo>
                  <a:lnTo>
                    <a:pt x="0" y="40"/>
                  </a:lnTo>
                  <a:lnTo>
                    <a:pt x="118" y="1"/>
                  </a:lnTo>
                  <a:lnTo>
                    <a:pt x="276" y="1"/>
                  </a:lnTo>
                  <a:lnTo>
                    <a:pt x="709" y="80"/>
                  </a:lnTo>
                  <a:lnTo>
                    <a:pt x="1221" y="158"/>
                  </a:lnTo>
                  <a:lnTo>
                    <a:pt x="1773" y="316"/>
                  </a:lnTo>
                  <a:lnTo>
                    <a:pt x="2324" y="552"/>
                  </a:lnTo>
                  <a:lnTo>
                    <a:pt x="2836" y="749"/>
                  </a:lnTo>
                  <a:lnTo>
                    <a:pt x="3230" y="1025"/>
                  </a:lnTo>
                  <a:lnTo>
                    <a:pt x="3388" y="1143"/>
                  </a:lnTo>
                  <a:lnTo>
                    <a:pt x="3506" y="1261"/>
                  </a:lnTo>
                  <a:lnTo>
                    <a:pt x="2600" y="4098"/>
                  </a:lnTo>
                  <a:lnTo>
                    <a:pt x="2600" y="4098"/>
                  </a:lnTo>
                  <a:lnTo>
                    <a:pt x="2245" y="3940"/>
                  </a:lnTo>
                  <a:lnTo>
                    <a:pt x="1891" y="3704"/>
                  </a:lnTo>
                  <a:lnTo>
                    <a:pt x="1576" y="3428"/>
                  </a:lnTo>
                  <a:lnTo>
                    <a:pt x="1261" y="3073"/>
                  </a:lnTo>
                  <a:lnTo>
                    <a:pt x="945" y="2680"/>
                  </a:lnTo>
                  <a:lnTo>
                    <a:pt x="670" y="2246"/>
                  </a:lnTo>
                  <a:lnTo>
                    <a:pt x="433" y="1774"/>
                  </a:lnTo>
                  <a:lnTo>
                    <a:pt x="236" y="1222"/>
                  </a:lnTo>
                  <a:lnTo>
                    <a:pt x="236" y="1222"/>
                  </a:lnTo>
                  <a:lnTo>
                    <a:pt x="79" y="63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0"/>
            <p:cNvSpPr/>
            <p:nvPr/>
          </p:nvSpPr>
          <p:spPr>
            <a:xfrm>
              <a:off x="1299725" y="3351350"/>
              <a:ext cx="83725" cy="219625"/>
            </a:xfrm>
            <a:custGeom>
              <a:avLst/>
              <a:gdLst/>
              <a:ahLst/>
              <a:cxnLst/>
              <a:rect l="l" t="t" r="r" b="b"/>
              <a:pathLst>
                <a:path w="3349" h="8785" extrusionOk="0">
                  <a:moveTo>
                    <a:pt x="2443" y="1"/>
                  </a:moveTo>
                  <a:lnTo>
                    <a:pt x="2443" y="1"/>
                  </a:lnTo>
                  <a:lnTo>
                    <a:pt x="2994" y="276"/>
                  </a:lnTo>
                  <a:lnTo>
                    <a:pt x="3191" y="434"/>
                  </a:lnTo>
                  <a:lnTo>
                    <a:pt x="3349" y="591"/>
                  </a:lnTo>
                  <a:lnTo>
                    <a:pt x="710" y="8785"/>
                  </a:lnTo>
                  <a:lnTo>
                    <a:pt x="710" y="8785"/>
                  </a:lnTo>
                  <a:lnTo>
                    <a:pt x="316" y="8430"/>
                  </a:lnTo>
                  <a:lnTo>
                    <a:pt x="1" y="8115"/>
                  </a:lnTo>
                  <a:lnTo>
                    <a:pt x="2443" y="1"/>
                  </a:lnTo>
                  <a:lnTo>
                    <a:pt x="2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0"/>
            <p:cNvSpPr/>
            <p:nvPr/>
          </p:nvSpPr>
          <p:spPr>
            <a:xfrm>
              <a:off x="1205200" y="3474450"/>
              <a:ext cx="80775" cy="24650"/>
            </a:xfrm>
            <a:custGeom>
              <a:avLst/>
              <a:gdLst/>
              <a:ahLst/>
              <a:cxnLst/>
              <a:rect l="l" t="t" r="r" b="b"/>
              <a:pathLst>
                <a:path w="3231" h="986" extrusionOk="0">
                  <a:moveTo>
                    <a:pt x="906" y="198"/>
                  </a:moveTo>
                  <a:lnTo>
                    <a:pt x="1339" y="237"/>
                  </a:lnTo>
                  <a:lnTo>
                    <a:pt x="1891" y="355"/>
                  </a:lnTo>
                  <a:lnTo>
                    <a:pt x="1418" y="591"/>
                  </a:lnTo>
                  <a:lnTo>
                    <a:pt x="1024" y="749"/>
                  </a:lnTo>
                  <a:lnTo>
                    <a:pt x="670" y="788"/>
                  </a:lnTo>
                  <a:lnTo>
                    <a:pt x="433" y="788"/>
                  </a:lnTo>
                  <a:lnTo>
                    <a:pt x="276" y="710"/>
                  </a:lnTo>
                  <a:lnTo>
                    <a:pt x="197" y="631"/>
                  </a:lnTo>
                  <a:lnTo>
                    <a:pt x="197" y="591"/>
                  </a:lnTo>
                  <a:lnTo>
                    <a:pt x="197" y="513"/>
                  </a:lnTo>
                  <a:lnTo>
                    <a:pt x="236" y="434"/>
                  </a:lnTo>
                  <a:lnTo>
                    <a:pt x="355" y="316"/>
                  </a:lnTo>
                  <a:lnTo>
                    <a:pt x="591" y="237"/>
                  </a:lnTo>
                  <a:lnTo>
                    <a:pt x="906" y="198"/>
                  </a:lnTo>
                  <a:close/>
                  <a:moveTo>
                    <a:pt x="945" y="1"/>
                  </a:moveTo>
                  <a:lnTo>
                    <a:pt x="551" y="40"/>
                  </a:lnTo>
                  <a:lnTo>
                    <a:pt x="394" y="119"/>
                  </a:lnTo>
                  <a:lnTo>
                    <a:pt x="276" y="158"/>
                  </a:lnTo>
                  <a:lnTo>
                    <a:pt x="118" y="276"/>
                  </a:lnTo>
                  <a:lnTo>
                    <a:pt x="39" y="355"/>
                  </a:lnTo>
                  <a:lnTo>
                    <a:pt x="0" y="473"/>
                  </a:lnTo>
                  <a:lnTo>
                    <a:pt x="0" y="591"/>
                  </a:lnTo>
                  <a:lnTo>
                    <a:pt x="39" y="710"/>
                  </a:lnTo>
                  <a:lnTo>
                    <a:pt x="118" y="828"/>
                  </a:lnTo>
                  <a:lnTo>
                    <a:pt x="236" y="907"/>
                  </a:lnTo>
                  <a:lnTo>
                    <a:pt x="394" y="946"/>
                  </a:lnTo>
                  <a:lnTo>
                    <a:pt x="709" y="985"/>
                  </a:lnTo>
                  <a:lnTo>
                    <a:pt x="1064" y="907"/>
                  </a:lnTo>
                  <a:lnTo>
                    <a:pt x="1300" y="828"/>
                  </a:lnTo>
                  <a:lnTo>
                    <a:pt x="1536" y="749"/>
                  </a:lnTo>
                  <a:lnTo>
                    <a:pt x="1812" y="591"/>
                  </a:lnTo>
                  <a:lnTo>
                    <a:pt x="2088" y="394"/>
                  </a:lnTo>
                  <a:lnTo>
                    <a:pt x="3112" y="749"/>
                  </a:lnTo>
                  <a:lnTo>
                    <a:pt x="3191" y="749"/>
                  </a:lnTo>
                  <a:lnTo>
                    <a:pt x="3230" y="710"/>
                  </a:lnTo>
                  <a:lnTo>
                    <a:pt x="3230" y="631"/>
                  </a:lnTo>
                  <a:lnTo>
                    <a:pt x="3191" y="591"/>
                  </a:lnTo>
                  <a:lnTo>
                    <a:pt x="2127" y="237"/>
                  </a:lnTo>
                  <a:lnTo>
                    <a:pt x="1773" y="119"/>
                  </a:lnTo>
                  <a:lnTo>
                    <a:pt x="1458" y="40"/>
                  </a:lnTo>
                  <a:lnTo>
                    <a:pt x="1182" y="40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0"/>
            <p:cNvSpPr/>
            <p:nvPr/>
          </p:nvSpPr>
          <p:spPr>
            <a:xfrm>
              <a:off x="1231775" y="3437025"/>
              <a:ext cx="59125" cy="121150"/>
            </a:xfrm>
            <a:custGeom>
              <a:avLst/>
              <a:gdLst/>
              <a:ahLst/>
              <a:cxnLst/>
              <a:rect l="l" t="t" r="r" b="b"/>
              <a:pathLst>
                <a:path w="2365" h="4846" extrusionOk="0">
                  <a:moveTo>
                    <a:pt x="2049" y="198"/>
                  </a:moveTo>
                  <a:lnTo>
                    <a:pt x="2088" y="237"/>
                  </a:lnTo>
                  <a:lnTo>
                    <a:pt x="2167" y="276"/>
                  </a:lnTo>
                  <a:lnTo>
                    <a:pt x="2167" y="355"/>
                  </a:lnTo>
                  <a:lnTo>
                    <a:pt x="2167" y="552"/>
                  </a:lnTo>
                  <a:lnTo>
                    <a:pt x="2088" y="788"/>
                  </a:lnTo>
                  <a:lnTo>
                    <a:pt x="1891" y="1025"/>
                  </a:lnTo>
                  <a:lnTo>
                    <a:pt x="1576" y="1340"/>
                  </a:lnTo>
                  <a:lnTo>
                    <a:pt x="1143" y="1616"/>
                  </a:lnTo>
                  <a:lnTo>
                    <a:pt x="1261" y="1104"/>
                  </a:lnTo>
                  <a:lnTo>
                    <a:pt x="1419" y="710"/>
                  </a:lnTo>
                  <a:lnTo>
                    <a:pt x="1616" y="434"/>
                  </a:lnTo>
                  <a:lnTo>
                    <a:pt x="1813" y="276"/>
                  </a:lnTo>
                  <a:lnTo>
                    <a:pt x="1970" y="198"/>
                  </a:lnTo>
                  <a:close/>
                  <a:moveTo>
                    <a:pt x="1970" y="1"/>
                  </a:moveTo>
                  <a:lnTo>
                    <a:pt x="1852" y="40"/>
                  </a:lnTo>
                  <a:lnTo>
                    <a:pt x="1694" y="119"/>
                  </a:lnTo>
                  <a:lnTo>
                    <a:pt x="1458" y="316"/>
                  </a:lnTo>
                  <a:lnTo>
                    <a:pt x="1261" y="670"/>
                  </a:lnTo>
                  <a:lnTo>
                    <a:pt x="1064" y="1143"/>
                  </a:lnTo>
                  <a:lnTo>
                    <a:pt x="985" y="1419"/>
                  </a:lnTo>
                  <a:lnTo>
                    <a:pt x="946" y="1773"/>
                  </a:lnTo>
                  <a:lnTo>
                    <a:pt x="710" y="2088"/>
                  </a:lnTo>
                  <a:lnTo>
                    <a:pt x="552" y="2404"/>
                  </a:lnTo>
                  <a:lnTo>
                    <a:pt x="395" y="2758"/>
                  </a:lnTo>
                  <a:lnTo>
                    <a:pt x="276" y="3113"/>
                  </a:lnTo>
                  <a:lnTo>
                    <a:pt x="158" y="3507"/>
                  </a:lnTo>
                  <a:lnTo>
                    <a:pt x="79" y="3900"/>
                  </a:lnTo>
                  <a:lnTo>
                    <a:pt x="1" y="4334"/>
                  </a:lnTo>
                  <a:lnTo>
                    <a:pt x="1" y="4767"/>
                  </a:lnTo>
                  <a:lnTo>
                    <a:pt x="1" y="4846"/>
                  </a:lnTo>
                  <a:lnTo>
                    <a:pt x="158" y="4846"/>
                  </a:lnTo>
                  <a:lnTo>
                    <a:pt x="158" y="4767"/>
                  </a:lnTo>
                  <a:lnTo>
                    <a:pt x="198" y="4334"/>
                  </a:lnTo>
                  <a:lnTo>
                    <a:pt x="237" y="3940"/>
                  </a:lnTo>
                  <a:lnTo>
                    <a:pt x="316" y="3546"/>
                  </a:lnTo>
                  <a:lnTo>
                    <a:pt x="434" y="3191"/>
                  </a:lnTo>
                  <a:lnTo>
                    <a:pt x="552" y="2837"/>
                  </a:lnTo>
                  <a:lnTo>
                    <a:pt x="710" y="2482"/>
                  </a:lnTo>
                  <a:lnTo>
                    <a:pt x="867" y="2167"/>
                  </a:lnTo>
                  <a:lnTo>
                    <a:pt x="1064" y="1891"/>
                  </a:lnTo>
                  <a:lnTo>
                    <a:pt x="1379" y="1695"/>
                  </a:lnTo>
                  <a:lnTo>
                    <a:pt x="1616" y="1537"/>
                  </a:lnTo>
                  <a:lnTo>
                    <a:pt x="1852" y="1340"/>
                  </a:lnTo>
                  <a:lnTo>
                    <a:pt x="2010" y="1182"/>
                  </a:lnTo>
                  <a:lnTo>
                    <a:pt x="2128" y="1025"/>
                  </a:lnTo>
                  <a:lnTo>
                    <a:pt x="2246" y="867"/>
                  </a:lnTo>
                  <a:lnTo>
                    <a:pt x="2364" y="592"/>
                  </a:lnTo>
                  <a:lnTo>
                    <a:pt x="2364" y="395"/>
                  </a:lnTo>
                  <a:lnTo>
                    <a:pt x="2364" y="276"/>
                  </a:lnTo>
                  <a:lnTo>
                    <a:pt x="2285" y="158"/>
                  </a:lnTo>
                  <a:lnTo>
                    <a:pt x="2207" y="79"/>
                  </a:lnTo>
                  <a:lnTo>
                    <a:pt x="2088" y="40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0"/>
            <p:cNvSpPr/>
            <p:nvPr/>
          </p:nvSpPr>
          <p:spPr>
            <a:xfrm>
              <a:off x="499075" y="3100225"/>
              <a:ext cx="24650" cy="51310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4" y="1"/>
                  </a:moveTo>
                  <a:lnTo>
                    <a:pt x="277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1" y="434"/>
                  </a:lnTo>
                  <a:lnTo>
                    <a:pt x="80" y="20051"/>
                  </a:lnTo>
                  <a:lnTo>
                    <a:pt x="119" y="20209"/>
                  </a:lnTo>
                  <a:lnTo>
                    <a:pt x="198" y="20366"/>
                  </a:lnTo>
                  <a:lnTo>
                    <a:pt x="355" y="20484"/>
                  </a:lnTo>
                  <a:lnTo>
                    <a:pt x="513" y="20524"/>
                  </a:lnTo>
                  <a:lnTo>
                    <a:pt x="710" y="20484"/>
                  </a:lnTo>
                  <a:lnTo>
                    <a:pt x="868" y="20366"/>
                  </a:lnTo>
                  <a:lnTo>
                    <a:pt x="946" y="20209"/>
                  </a:lnTo>
                  <a:lnTo>
                    <a:pt x="986" y="20051"/>
                  </a:lnTo>
                  <a:lnTo>
                    <a:pt x="907" y="434"/>
                  </a:lnTo>
                  <a:lnTo>
                    <a:pt x="868" y="276"/>
                  </a:lnTo>
                  <a:lnTo>
                    <a:pt x="789" y="119"/>
                  </a:lnTo>
                  <a:lnTo>
                    <a:pt x="631" y="40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0"/>
            <p:cNvSpPr/>
            <p:nvPr/>
          </p:nvSpPr>
          <p:spPr>
            <a:xfrm>
              <a:off x="274550" y="3060825"/>
              <a:ext cx="471750" cy="101475"/>
            </a:xfrm>
            <a:custGeom>
              <a:avLst/>
              <a:gdLst/>
              <a:ahLst/>
              <a:cxnLst/>
              <a:rect l="l" t="t" r="r" b="b"/>
              <a:pathLst>
                <a:path w="18870" h="4059" extrusionOk="0">
                  <a:moveTo>
                    <a:pt x="9455" y="1"/>
                  </a:moveTo>
                  <a:lnTo>
                    <a:pt x="9455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4" y="355"/>
                  </a:lnTo>
                  <a:lnTo>
                    <a:pt x="15442" y="474"/>
                  </a:lnTo>
                  <a:lnTo>
                    <a:pt x="16112" y="592"/>
                  </a:lnTo>
                  <a:lnTo>
                    <a:pt x="16703" y="749"/>
                  </a:lnTo>
                  <a:lnTo>
                    <a:pt x="17254" y="907"/>
                  </a:lnTo>
                  <a:lnTo>
                    <a:pt x="17727" y="1065"/>
                  </a:lnTo>
                  <a:lnTo>
                    <a:pt x="18121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30" y="1813"/>
                  </a:lnTo>
                  <a:lnTo>
                    <a:pt x="18830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30" y="2128"/>
                  </a:lnTo>
                  <a:lnTo>
                    <a:pt x="18830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1" y="2798"/>
                  </a:lnTo>
                  <a:lnTo>
                    <a:pt x="17727" y="2995"/>
                  </a:lnTo>
                  <a:lnTo>
                    <a:pt x="17254" y="3152"/>
                  </a:lnTo>
                  <a:lnTo>
                    <a:pt x="16703" y="3310"/>
                  </a:lnTo>
                  <a:lnTo>
                    <a:pt x="16112" y="3467"/>
                  </a:lnTo>
                  <a:lnTo>
                    <a:pt x="15442" y="3586"/>
                  </a:lnTo>
                  <a:lnTo>
                    <a:pt x="14694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5" y="4058"/>
                  </a:lnTo>
                  <a:lnTo>
                    <a:pt x="9455" y="4058"/>
                  </a:lnTo>
                  <a:lnTo>
                    <a:pt x="7524" y="4019"/>
                  </a:lnTo>
                  <a:lnTo>
                    <a:pt x="5752" y="3901"/>
                  </a:lnTo>
                  <a:lnTo>
                    <a:pt x="4176" y="3704"/>
                  </a:lnTo>
                  <a:lnTo>
                    <a:pt x="3428" y="3586"/>
                  </a:lnTo>
                  <a:lnTo>
                    <a:pt x="2758" y="3467"/>
                  </a:lnTo>
                  <a:lnTo>
                    <a:pt x="2167" y="3310"/>
                  </a:lnTo>
                  <a:lnTo>
                    <a:pt x="1616" y="3152"/>
                  </a:lnTo>
                  <a:lnTo>
                    <a:pt x="1143" y="2995"/>
                  </a:lnTo>
                  <a:lnTo>
                    <a:pt x="749" y="2798"/>
                  </a:lnTo>
                  <a:lnTo>
                    <a:pt x="434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40" y="2128"/>
                  </a:lnTo>
                  <a:lnTo>
                    <a:pt x="1" y="2010"/>
                  </a:lnTo>
                  <a:lnTo>
                    <a:pt x="1" y="2010"/>
                  </a:lnTo>
                  <a:lnTo>
                    <a:pt x="40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4" y="1419"/>
                  </a:lnTo>
                  <a:lnTo>
                    <a:pt x="749" y="1222"/>
                  </a:lnTo>
                  <a:lnTo>
                    <a:pt x="1143" y="1065"/>
                  </a:lnTo>
                  <a:lnTo>
                    <a:pt x="1616" y="907"/>
                  </a:lnTo>
                  <a:lnTo>
                    <a:pt x="2167" y="749"/>
                  </a:lnTo>
                  <a:lnTo>
                    <a:pt x="2758" y="592"/>
                  </a:lnTo>
                  <a:lnTo>
                    <a:pt x="3428" y="474"/>
                  </a:lnTo>
                  <a:lnTo>
                    <a:pt x="4176" y="355"/>
                  </a:lnTo>
                  <a:lnTo>
                    <a:pt x="5752" y="159"/>
                  </a:lnTo>
                  <a:lnTo>
                    <a:pt x="7524" y="40"/>
                  </a:lnTo>
                  <a:lnTo>
                    <a:pt x="9455" y="1"/>
                  </a:lnTo>
                  <a:lnTo>
                    <a:pt x="94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0"/>
            <p:cNvSpPr/>
            <p:nvPr/>
          </p:nvSpPr>
          <p:spPr>
            <a:xfrm>
              <a:off x="272575" y="3058875"/>
              <a:ext cx="475700" cy="105400"/>
            </a:xfrm>
            <a:custGeom>
              <a:avLst/>
              <a:gdLst/>
              <a:ahLst/>
              <a:cxnLst/>
              <a:rect l="l" t="t" r="r" b="b"/>
              <a:pathLst>
                <a:path w="19028" h="4216" extrusionOk="0">
                  <a:moveTo>
                    <a:pt x="9534" y="158"/>
                  </a:moveTo>
                  <a:lnTo>
                    <a:pt x="11424" y="197"/>
                  </a:lnTo>
                  <a:lnTo>
                    <a:pt x="13158" y="315"/>
                  </a:lnTo>
                  <a:lnTo>
                    <a:pt x="14773" y="512"/>
                  </a:lnTo>
                  <a:lnTo>
                    <a:pt x="15482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4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3" y="1733"/>
                  </a:lnTo>
                  <a:lnTo>
                    <a:pt x="18791" y="1930"/>
                  </a:lnTo>
                  <a:lnTo>
                    <a:pt x="18830" y="2088"/>
                  </a:lnTo>
                  <a:lnTo>
                    <a:pt x="18791" y="2285"/>
                  </a:lnTo>
                  <a:lnTo>
                    <a:pt x="18673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4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2" y="3585"/>
                  </a:lnTo>
                  <a:lnTo>
                    <a:pt x="14773" y="3703"/>
                  </a:lnTo>
                  <a:lnTo>
                    <a:pt x="13158" y="3861"/>
                  </a:lnTo>
                  <a:lnTo>
                    <a:pt x="11424" y="3979"/>
                  </a:lnTo>
                  <a:lnTo>
                    <a:pt x="9534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4" y="3152"/>
                  </a:lnTo>
                  <a:lnTo>
                    <a:pt x="1301" y="2994"/>
                  </a:lnTo>
                  <a:lnTo>
                    <a:pt x="907" y="2836"/>
                  </a:lnTo>
                  <a:lnTo>
                    <a:pt x="592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8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2" y="1536"/>
                  </a:lnTo>
                  <a:lnTo>
                    <a:pt x="907" y="1379"/>
                  </a:lnTo>
                  <a:lnTo>
                    <a:pt x="1301" y="1221"/>
                  </a:lnTo>
                  <a:lnTo>
                    <a:pt x="1734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4" y="158"/>
                  </a:lnTo>
                  <a:close/>
                  <a:moveTo>
                    <a:pt x="9534" y="0"/>
                  </a:moveTo>
                  <a:lnTo>
                    <a:pt x="7603" y="40"/>
                  </a:lnTo>
                  <a:lnTo>
                    <a:pt x="5831" y="158"/>
                  </a:lnTo>
                  <a:lnTo>
                    <a:pt x="4216" y="355"/>
                  </a:lnTo>
                  <a:lnTo>
                    <a:pt x="3507" y="473"/>
                  </a:lnTo>
                  <a:lnTo>
                    <a:pt x="2837" y="591"/>
                  </a:lnTo>
                  <a:lnTo>
                    <a:pt x="2207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8" y="1655"/>
                  </a:lnTo>
                  <a:lnTo>
                    <a:pt x="40" y="1891"/>
                  </a:lnTo>
                  <a:lnTo>
                    <a:pt x="1" y="2009"/>
                  </a:lnTo>
                  <a:lnTo>
                    <a:pt x="1" y="2088"/>
                  </a:lnTo>
                  <a:lnTo>
                    <a:pt x="1" y="2206"/>
                  </a:lnTo>
                  <a:lnTo>
                    <a:pt x="40" y="2324"/>
                  </a:lnTo>
                  <a:lnTo>
                    <a:pt x="198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7" y="3467"/>
                  </a:lnTo>
                  <a:lnTo>
                    <a:pt x="2837" y="3624"/>
                  </a:lnTo>
                  <a:lnTo>
                    <a:pt x="3507" y="3742"/>
                  </a:lnTo>
                  <a:lnTo>
                    <a:pt x="4216" y="3861"/>
                  </a:lnTo>
                  <a:lnTo>
                    <a:pt x="5831" y="4058"/>
                  </a:lnTo>
                  <a:lnTo>
                    <a:pt x="7603" y="4176"/>
                  </a:lnTo>
                  <a:lnTo>
                    <a:pt x="9534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1" y="3624"/>
                  </a:lnTo>
                  <a:lnTo>
                    <a:pt x="16821" y="3467"/>
                  </a:lnTo>
                  <a:lnTo>
                    <a:pt x="17373" y="3309"/>
                  </a:lnTo>
                  <a:lnTo>
                    <a:pt x="17845" y="3152"/>
                  </a:lnTo>
                  <a:lnTo>
                    <a:pt x="18279" y="2955"/>
                  </a:lnTo>
                  <a:lnTo>
                    <a:pt x="18594" y="2758"/>
                  </a:lnTo>
                  <a:lnTo>
                    <a:pt x="18830" y="2561"/>
                  </a:lnTo>
                  <a:lnTo>
                    <a:pt x="18988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8" y="1891"/>
                  </a:lnTo>
                  <a:lnTo>
                    <a:pt x="18830" y="1655"/>
                  </a:lnTo>
                  <a:lnTo>
                    <a:pt x="18594" y="1458"/>
                  </a:lnTo>
                  <a:lnTo>
                    <a:pt x="18279" y="1261"/>
                  </a:lnTo>
                  <a:lnTo>
                    <a:pt x="17845" y="1064"/>
                  </a:lnTo>
                  <a:lnTo>
                    <a:pt x="17373" y="906"/>
                  </a:lnTo>
                  <a:lnTo>
                    <a:pt x="16821" y="749"/>
                  </a:lnTo>
                  <a:lnTo>
                    <a:pt x="16191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0"/>
            <p:cNvSpPr/>
            <p:nvPr/>
          </p:nvSpPr>
          <p:spPr>
            <a:xfrm>
              <a:off x="354325" y="3581800"/>
              <a:ext cx="316150" cy="39400"/>
            </a:xfrm>
            <a:custGeom>
              <a:avLst/>
              <a:gdLst/>
              <a:ahLst/>
              <a:cxnLst/>
              <a:rect l="l" t="t" r="r" b="b"/>
              <a:pathLst>
                <a:path w="12646" h="1576" extrusionOk="0">
                  <a:moveTo>
                    <a:pt x="6303" y="0"/>
                  </a:moveTo>
                  <a:lnTo>
                    <a:pt x="6303" y="0"/>
                  </a:lnTo>
                  <a:lnTo>
                    <a:pt x="7603" y="0"/>
                  </a:lnTo>
                  <a:lnTo>
                    <a:pt x="8785" y="40"/>
                  </a:lnTo>
                  <a:lnTo>
                    <a:pt x="9848" y="118"/>
                  </a:lnTo>
                  <a:lnTo>
                    <a:pt x="10794" y="237"/>
                  </a:lnTo>
                  <a:lnTo>
                    <a:pt x="11582" y="355"/>
                  </a:lnTo>
                  <a:lnTo>
                    <a:pt x="12172" y="473"/>
                  </a:lnTo>
                  <a:lnTo>
                    <a:pt x="12369" y="552"/>
                  </a:lnTo>
                  <a:lnTo>
                    <a:pt x="12527" y="631"/>
                  </a:lnTo>
                  <a:lnTo>
                    <a:pt x="12606" y="709"/>
                  </a:lnTo>
                  <a:lnTo>
                    <a:pt x="12645" y="788"/>
                  </a:lnTo>
                  <a:lnTo>
                    <a:pt x="12645" y="788"/>
                  </a:lnTo>
                  <a:lnTo>
                    <a:pt x="12606" y="867"/>
                  </a:lnTo>
                  <a:lnTo>
                    <a:pt x="12527" y="946"/>
                  </a:lnTo>
                  <a:lnTo>
                    <a:pt x="12369" y="1024"/>
                  </a:lnTo>
                  <a:lnTo>
                    <a:pt x="12172" y="1103"/>
                  </a:lnTo>
                  <a:lnTo>
                    <a:pt x="11582" y="1221"/>
                  </a:lnTo>
                  <a:lnTo>
                    <a:pt x="10794" y="1340"/>
                  </a:lnTo>
                  <a:lnTo>
                    <a:pt x="9848" y="1458"/>
                  </a:lnTo>
                  <a:lnTo>
                    <a:pt x="8785" y="1537"/>
                  </a:lnTo>
                  <a:lnTo>
                    <a:pt x="7603" y="1576"/>
                  </a:lnTo>
                  <a:lnTo>
                    <a:pt x="6303" y="1576"/>
                  </a:lnTo>
                  <a:lnTo>
                    <a:pt x="6303" y="1576"/>
                  </a:lnTo>
                  <a:lnTo>
                    <a:pt x="5042" y="1576"/>
                  </a:lnTo>
                  <a:lnTo>
                    <a:pt x="3861" y="1537"/>
                  </a:lnTo>
                  <a:lnTo>
                    <a:pt x="2758" y="1458"/>
                  </a:lnTo>
                  <a:lnTo>
                    <a:pt x="1852" y="1340"/>
                  </a:lnTo>
                  <a:lnTo>
                    <a:pt x="1064" y="1221"/>
                  </a:lnTo>
                  <a:lnTo>
                    <a:pt x="473" y="1103"/>
                  </a:lnTo>
                  <a:lnTo>
                    <a:pt x="276" y="1024"/>
                  </a:lnTo>
                  <a:lnTo>
                    <a:pt x="118" y="946"/>
                  </a:lnTo>
                  <a:lnTo>
                    <a:pt x="0" y="867"/>
                  </a:lnTo>
                  <a:lnTo>
                    <a:pt x="0" y="788"/>
                  </a:lnTo>
                  <a:lnTo>
                    <a:pt x="0" y="788"/>
                  </a:lnTo>
                  <a:lnTo>
                    <a:pt x="0" y="709"/>
                  </a:lnTo>
                  <a:lnTo>
                    <a:pt x="118" y="631"/>
                  </a:lnTo>
                  <a:lnTo>
                    <a:pt x="276" y="552"/>
                  </a:lnTo>
                  <a:lnTo>
                    <a:pt x="473" y="473"/>
                  </a:lnTo>
                  <a:lnTo>
                    <a:pt x="1064" y="355"/>
                  </a:lnTo>
                  <a:lnTo>
                    <a:pt x="1852" y="237"/>
                  </a:lnTo>
                  <a:lnTo>
                    <a:pt x="2758" y="118"/>
                  </a:lnTo>
                  <a:lnTo>
                    <a:pt x="3861" y="40"/>
                  </a:lnTo>
                  <a:lnTo>
                    <a:pt x="5042" y="0"/>
                  </a:lnTo>
                  <a:lnTo>
                    <a:pt x="6303" y="0"/>
                  </a:lnTo>
                  <a:lnTo>
                    <a:pt x="6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0"/>
            <p:cNvSpPr/>
            <p:nvPr/>
          </p:nvSpPr>
          <p:spPr>
            <a:xfrm>
              <a:off x="287350" y="2326175"/>
              <a:ext cx="414625" cy="293500"/>
            </a:xfrm>
            <a:custGeom>
              <a:avLst/>
              <a:gdLst/>
              <a:ahLst/>
              <a:cxnLst/>
              <a:rect l="l" t="t" r="r" b="b"/>
              <a:pathLst>
                <a:path w="16585" h="11740" extrusionOk="0">
                  <a:moveTo>
                    <a:pt x="11503" y="1"/>
                  </a:moveTo>
                  <a:lnTo>
                    <a:pt x="11227" y="79"/>
                  </a:lnTo>
                  <a:lnTo>
                    <a:pt x="10991" y="198"/>
                  </a:lnTo>
                  <a:lnTo>
                    <a:pt x="10164" y="198"/>
                  </a:lnTo>
                  <a:lnTo>
                    <a:pt x="9730" y="276"/>
                  </a:lnTo>
                  <a:lnTo>
                    <a:pt x="9297" y="355"/>
                  </a:lnTo>
                  <a:lnTo>
                    <a:pt x="8864" y="473"/>
                  </a:lnTo>
                  <a:lnTo>
                    <a:pt x="8431" y="631"/>
                  </a:lnTo>
                  <a:lnTo>
                    <a:pt x="7564" y="985"/>
                  </a:lnTo>
                  <a:lnTo>
                    <a:pt x="6658" y="1419"/>
                  </a:lnTo>
                  <a:lnTo>
                    <a:pt x="5791" y="1970"/>
                  </a:lnTo>
                  <a:lnTo>
                    <a:pt x="4964" y="2561"/>
                  </a:lnTo>
                  <a:lnTo>
                    <a:pt x="4137" y="3191"/>
                  </a:lnTo>
                  <a:lnTo>
                    <a:pt x="3388" y="3900"/>
                  </a:lnTo>
                  <a:lnTo>
                    <a:pt x="2640" y="4609"/>
                  </a:lnTo>
                  <a:lnTo>
                    <a:pt x="2010" y="5318"/>
                  </a:lnTo>
                  <a:lnTo>
                    <a:pt x="1419" y="6028"/>
                  </a:lnTo>
                  <a:lnTo>
                    <a:pt x="907" y="6737"/>
                  </a:lnTo>
                  <a:lnTo>
                    <a:pt x="473" y="7446"/>
                  </a:lnTo>
                  <a:lnTo>
                    <a:pt x="198" y="8076"/>
                  </a:lnTo>
                  <a:lnTo>
                    <a:pt x="1" y="8667"/>
                  </a:lnTo>
                  <a:lnTo>
                    <a:pt x="14812" y="11739"/>
                  </a:lnTo>
                  <a:lnTo>
                    <a:pt x="15245" y="11267"/>
                  </a:lnTo>
                  <a:lnTo>
                    <a:pt x="15600" y="10794"/>
                  </a:lnTo>
                  <a:lnTo>
                    <a:pt x="15876" y="10282"/>
                  </a:lnTo>
                  <a:lnTo>
                    <a:pt x="16112" y="9770"/>
                  </a:lnTo>
                  <a:lnTo>
                    <a:pt x="16309" y="9258"/>
                  </a:lnTo>
                  <a:lnTo>
                    <a:pt x="16427" y="8746"/>
                  </a:lnTo>
                  <a:lnTo>
                    <a:pt x="16545" y="8194"/>
                  </a:lnTo>
                  <a:lnTo>
                    <a:pt x="16585" y="7682"/>
                  </a:lnTo>
                  <a:lnTo>
                    <a:pt x="16585" y="7131"/>
                  </a:lnTo>
                  <a:lnTo>
                    <a:pt x="16545" y="6618"/>
                  </a:lnTo>
                  <a:lnTo>
                    <a:pt x="16466" y="6067"/>
                  </a:lnTo>
                  <a:lnTo>
                    <a:pt x="16348" y="5555"/>
                  </a:lnTo>
                  <a:lnTo>
                    <a:pt x="16230" y="5043"/>
                  </a:lnTo>
                  <a:lnTo>
                    <a:pt x="16073" y="4531"/>
                  </a:lnTo>
                  <a:lnTo>
                    <a:pt x="15876" y="4019"/>
                  </a:lnTo>
                  <a:lnTo>
                    <a:pt x="15639" y="3546"/>
                  </a:lnTo>
                  <a:lnTo>
                    <a:pt x="15403" y="3113"/>
                  </a:lnTo>
                  <a:lnTo>
                    <a:pt x="15127" y="2679"/>
                  </a:lnTo>
                  <a:lnTo>
                    <a:pt x="14851" y="2246"/>
                  </a:lnTo>
                  <a:lnTo>
                    <a:pt x="14576" y="1891"/>
                  </a:lnTo>
                  <a:lnTo>
                    <a:pt x="14300" y="1537"/>
                  </a:lnTo>
                  <a:lnTo>
                    <a:pt x="13985" y="1182"/>
                  </a:lnTo>
                  <a:lnTo>
                    <a:pt x="13670" y="907"/>
                  </a:lnTo>
                  <a:lnTo>
                    <a:pt x="13355" y="631"/>
                  </a:lnTo>
                  <a:lnTo>
                    <a:pt x="13039" y="434"/>
                  </a:lnTo>
                  <a:lnTo>
                    <a:pt x="12724" y="237"/>
                  </a:lnTo>
                  <a:lnTo>
                    <a:pt x="12409" y="119"/>
                  </a:lnTo>
                  <a:lnTo>
                    <a:pt x="12094" y="40"/>
                  </a:lnTo>
                  <a:lnTo>
                    <a:pt x="117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0"/>
            <p:cNvSpPr/>
            <p:nvPr/>
          </p:nvSpPr>
          <p:spPr>
            <a:xfrm>
              <a:off x="489225" y="2250350"/>
              <a:ext cx="91625" cy="96525"/>
            </a:xfrm>
            <a:custGeom>
              <a:avLst/>
              <a:gdLst/>
              <a:ahLst/>
              <a:cxnLst/>
              <a:rect l="l" t="t" r="r" b="b"/>
              <a:pathLst>
                <a:path w="3665" h="3861" extrusionOk="0">
                  <a:moveTo>
                    <a:pt x="3467" y="3231"/>
                  </a:moveTo>
                  <a:lnTo>
                    <a:pt x="3467" y="3231"/>
                  </a:lnTo>
                  <a:lnTo>
                    <a:pt x="3349" y="3388"/>
                  </a:lnTo>
                  <a:lnTo>
                    <a:pt x="3192" y="3546"/>
                  </a:lnTo>
                  <a:lnTo>
                    <a:pt x="3034" y="3664"/>
                  </a:lnTo>
                  <a:lnTo>
                    <a:pt x="2837" y="3743"/>
                  </a:lnTo>
                  <a:lnTo>
                    <a:pt x="2601" y="3782"/>
                  </a:lnTo>
                  <a:lnTo>
                    <a:pt x="2364" y="3821"/>
                  </a:lnTo>
                  <a:lnTo>
                    <a:pt x="2128" y="3861"/>
                  </a:lnTo>
                  <a:lnTo>
                    <a:pt x="1892" y="3861"/>
                  </a:lnTo>
                  <a:lnTo>
                    <a:pt x="1380" y="3743"/>
                  </a:lnTo>
                  <a:lnTo>
                    <a:pt x="1104" y="3664"/>
                  </a:lnTo>
                  <a:lnTo>
                    <a:pt x="868" y="3585"/>
                  </a:lnTo>
                  <a:lnTo>
                    <a:pt x="631" y="3467"/>
                  </a:lnTo>
                  <a:lnTo>
                    <a:pt x="395" y="3309"/>
                  </a:lnTo>
                  <a:lnTo>
                    <a:pt x="198" y="3152"/>
                  </a:lnTo>
                  <a:lnTo>
                    <a:pt x="1" y="2955"/>
                  </a:lnTo>
                  <a:lnTo>
                    <a:pt x="1" y="2955"/>
                  </a:lnTo>
                  <a:lnTo>
                    <a:pt x="1" y="2443"/>
                  </a:lnTo>
                  <a:lnTo>
                    <a:pt x="40" y="1931"/>
                  </a:lnTo>
                  <a:lnTo>
                    <a:pt x="119" y="1694"/>
                  </a:lnTo>
                  <a:lnTo>
                    <a:pt x="198" y="1458"/>
                  </a:lnTo>
                  <a:lnTo>
                    <a:pt x="316" y="1222"/>
                  </a:lnTo>
                  <a:lnTo>
                    <a:pt x="474" y="1025"/>
                  </a:lnTo>
                  <a:lnTo>
                    <a:pt x="631" y="828"/>
                  </a:lnTo>
                  <a:lnTo>
                    <a:pt x="789" y="631"/>
                  </a:lnTo>
                  <a:lnTo>
                    <a:pt x="1025" y="473"/>
                  </a:lnTo>
                  <a:lnTo>
                    <a:pt x="1262" y="316"/>
                  </a:lnTo>
                  <a:lnTo>
                    <a:pt x="1537" y="197"/>
                  </a:lnTo>
                  <a:lnTo>
                    <a:pt x="1813" y="79"/>
                  </a:lnTo>
                  <a:lnTo>
                    <a:pt x="2128" y="40"/>
                  </a:lnTo>
                  <a:lnTo>
                    <a:pt x="2443" y="0"/>
                  </a:lnTo>
                  <a:lnTo>
                    <a:pt x="2443" y="0"/>
                  </a:lnTo>
                  <a:lnTo>
                    <a:pt x="2640" y="79"/>
                  </a:lnTo>
                  <a:lnTo>
                    <a:pt x="2798" y="237"/>
                  </a:lnTo>
                  <a:lnTo>
                    <a:pt x="2955" y="394"/>
                  </a:lnTo>
                  <a:lnTo>
                    <a:pt x="3074" y="591"/>
                  </a:lnTo>
                  <a:lnTo>
                    <a:pt x="3310" y="985"/>
                  </a:lnTo>
                  <a:lnTo>
                    <a:pt x="3507" y="1458"/>
                  </a:lnTo>
                  <a:lnTo>
                    <a:pt x="3625" y="1970"/>
                  </a:lnTo>
                  <a:lnTo>
                    <a:pt x="3664" y="2443"/>
                  </a:lnTo>
                  <a:lnTo>
                    <a:pt x="3625" y="2876"/>
                  </a:lnTo>
                  <a:lnTo>
                    <a:pt x="3546" y="3034"/>
                  </a:lnTo>
                  <a:lnTo>
                    <a:pt x="3467" y="3231"/>
                  </a:lnTo>
                  <a:lnTo>
                    <a:pt x="3467" y="3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0"/>
            <p:cNvSpPr/>
            <p:nvPr/>
          </p:nvSpPr>
          <p:spPr>
            <a:xfrm>
              <a:off x="314925" y="2559575"/>
              <a:ext cx="413650" cy="423475"/>
            </a:xfrm>
            <a:custGeom>
              <a:avLst/>
              <a:gdLst/>
              <a:ahLst/>
              <a:cxnLst/>
              <a:rect l="l" t="t" r="r" b="b"/>
              <a:pathLst>
                <a:path w="16546" h="16939" extrusionOk="0">
                  <a:moveTo>
                    <a:pt x="1" y="16466"/>
                  </a:moveTo>
                  <a:lnTo>
                    <a:pt x="1" y="16466"/>
                  </a:lnTo>
                  <a:lnTo>
                    <a:pt x="40" y="14142"/>
                  </a:lnTo>
                  <a:lnTo>
                    <a:pt x="79" y="12921"/>
                  </a:lnTo>
                  <a:lnTo>
                    <a:pt x="119" y="11700"/>
                  </a:lnTo>
                  <a:lnTo>
                    <a:pt x="237" y="10439"/>
                  </a:lnTo>
                  <a:lnTo>
                    <a:pt x="355" y="9139"/>
                  </a:lnTo>
                  <a:lnTo>
                    <a:pt x="591" y="7879"/>
                  </a:lnTo>
                  <a:lnTo>
                    <a:pt x="710" y="7249"/>
                  </a:lnTo>
                  <a:lnTo>
                    <a:pt x="867" y="6658"/>
                  </a:lnTo>
                  <a:lnTo>
                    <a:pt x="867" y="6658"/>
                  </a:lnTo>
                  <a:lnTo>
                    <a:pt x="1104" y="5988"/>
                  </a:lnTo>
                  <a:lnTo>
                    <a:pt x="1340" y="5318"/>
                  </a:lnTo>
                  <a:lnTo>
                    <a:pt x="1616" y="4688"/>
                  </a:lnTo>
                  <a:lnTo>
                    <a:pt x="1891" y="4058"/>
                  </a:lnTo>
                  <a:lnTo>
                    <a:pt x="2246" y="3467"/>
                  </a:lnTo>
                  <a:lnTo>
                    <a:pt x="2600" y="2915"/>
                  </a:lnTo>
                  <a:lnTo>
                    <a:pt x="2994" y="2364"/>
                  </a:lnTo>
                  <a:lnTo>
                    <a:pt x="3428" y="1891"/>
                  </a:lnTo>
                  <a:lnTo>
                    <a:pt x="3900" y="1458"/>
                  </a:lnTo>
                  <a:lnTo>
                    <a:pt x="4412" y="1064"/>
                  </a:lnTo>
                  <a:lnTo>
                    <a:pt x="4925" y="749"/>
                  </a:lnTo>
                  <a:lnTo>
                    <a:pt x="5515" y="473"/>
                  </a:lnTo>
                  <a:lnTo>
                    <a:pt x="6106" y="237"/>
                  </a:lnTo>
                  <a:lnTo>
                    <a:pt x="6776" y="119"/>
                  </a:lnTo>
                  <a:lnTo>
                    <a:pt x="7446" y="40"/>
                  </a:lnTo>
                  <a:lnTo>
                    <a:pt x="8155" y="40"/>
                  </a:lnTo>
                  <a:lnTo>
                    <a:pt x="8155" y="40"/>
                  </a:lnTo>
                  <a:lnTo>
                    <a:pt x="8824" y="0"/>
                  </a:lnTo>
                  <a:lnTo>
                    <a:pt x="9455" y="0"/>
                  </a:lnTo>
                  <a:lnTo>
                    <a:pt x="10085" y="40"/>
                  </a:lnTo>
                  <a:lnTo>
                    <a:pt x="10676" y="119"/>
                  </a:lnTo>
                  <a:lnTo>
                    <a:pt x="11227" y="197"/>
                  </a:lnTo>
                  <a:lnTo>
                    <a:pt x="11818" y="355"/>
                  </a:lnTo>
                  <a:lnTo>
                    <a:pt x="12330" y="513"/>
                  </a:lnTo>
                  <a:lnTo>
                    <a:pt x="12882" y="710"/>
                  </a:lnTo>
                  <a:lnTo>
                    <a:pt x="13394" y="985"/>
                  </a:lnTo>
                  <a:lnTo>
                    <a:pt x="13867" y="1261"/>
                  </a:lnTo>
                  <a:lnTo>
                    <a:pt x="14339" y="1576"/>
                  </a:lnTo>
                  <a:lnTo>
                    <a:pt x="14812" y="1970"/>
                  </a:lnTo>
                  <a:lnTo>
                    <a:pt x="15285" y="2364"/>
                  </a:lnTo>
                  <a:lnTo>
                    <a:pt x="15718" y="2797"/>
                  </a:lnTo>
                  <a:lnTo>
                    <a:pt x="16151" y="3309"/>
                  </a:lnTo>
                  <a:lnTo>
                    <a:pt x="16545" y="3861"/>
                  </a:lnTo>
                  <a:lnTo>
                    <a:pt x="12921" y="5515"/>
                  </a:lnTo>
                  <a:lnTo>
                    <a:pt x="13276" y="9533"/>
                  </a:lnTo>
                  <a:lnTo>
                    <a:pt x="9297" y="16939"/>
                  </a:lnTo>
                  <a:lnTo>
                    <a:pt x="1" y="16466"/>
                  </a:lnTo>
                  <a:lnTo>
                    <a:pt x="1" y="164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0"/>
            <p:cNvSpPr/>
            <p:nvPr/>
          </p:nvSpPr>
          <p:spPr>
            <a:xfrm>
              <a:off x="463625" y="2648200"/>
              <a:ext cx="9875" cy="117225"/>
            </a:xfrm>
            <a:custGeom>
              <a:avLst/>
              <a:gdLst/>
              <a:ahLst/>
              <a:cxnLst/>
              <a:rect l="l" t="t" r="r" b="b"/>
              <a:pathLst>
                <a:path w="395" h="4689" extrusionOk="0">
                  <a:moveTo>
                    <a:pt x="237" y="1"/>
                  </a:moveTo>
                  <a:lnTo>
                    <a:pt x="198" y="80"/>
                  </a:lnTo>
                  <a:lnTo>
                    <a:pt x="1" y="4610"/>
                  </a:lnTo>
                  <a:lnTo>
                    <a:pt x="1" y="4649"/>
                  </a:lnTo>
                  <a:lnTo>
                    <a:pt x="80" y="4688"/>
                  </a:lnTo>
                  <a:lnTo>
                    <a:pt x="158" y="4649"/>
                  </a:lnTo>
                  <a:lnTo>
                    <a:pt x="158" y="4610"/>
                  </a:lnTo>
                  <a:lnTo>
                    <a:pt x="395" y="8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0"/>
            <p:cNvSpPr/>
            <p:nvPr/>
          </p:nvSpPr>
          <p:spPr>
            <a:xfrm>
              <a:off x="631050" y="2647225"/>
              <a:ext cx="20700" cy="160550"/>
            </a:xfrm>
            <a:custGeom>
              <a:avLst/>
              <a:gdLst/>
              <a:ahLst/>
              <a:cxnLst/>
              <a:rect l="l" t="t" r="r" b="b"/>
              <a:pathLst>
                <a:path w="828" h="6422" extrusionOk="0">
                  <a:moveTo>
                    <a:pt x="7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631" y="6303"/>
                  </a:lnTo>
                  <a:lnTo>
                    <a:pt x="670" y="6382"/>
                  </a:lnTo>
                  <a:lnTo>
                    <a:pt x="749" y="6421"/>
                  </a:lnTo>
                  <a:lnTo>
                    <a:pt x="788" y="6382"/>
                  </a:lnTo>
                  <a:lnTo>
                    <a:pt x="828" y="6303"/>
                  </a:lnTo>
                  <a:lnTo>
                    <a:pt x="19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0"/>
            <p:cNvSpPr/>
            <p:nvPr/>
          </p:nvSpPr>
          <p:spPr>
            <a:xfrm>
              <a:off x="512875" y="2469950"/>
              <a:ext cx="65025" cy="108350"/>
            </a:xfrm>
            <a:custGeom>
              <a:avLst/>
              <a:gdLst/>
              <a:ahLst/>
              <a:cxnLst/>
              <a:rect l="l" t="t" r="r" b="b"/>
              <a:pathLst>
                <a:path w="2601" h="4334" extrusionOk="0">
                  <a:moveTo>
                    <a:pt x="2600" y="670"/>
                  </a:moveTo>
                  <a:lnTo>
                    <a:pt x="2600" y="670"/>
                  </a:lnTo>
                  <a:lnTo>
                    <a:pt x="2443" y="513"/>
                  </a:lnTo>
                  <a:lnTo>
                    <a:pt x="2206" y="355"/>
                  </a:lnTo>
                  <a:lnTo>
                    <a:pt x="1931" y="237"/>
                  </a:lnTo>
                  <a:lnTo>
                    <a:pt x="1615" y="119"/>
                  </a:lnTo>
                  <a:lnTo>
                    <a:pt x="1300" y="40"/>
                  </a:lnTo>
                  <a:lnTo>
                    <a:pt x="1025" y="1"/>
                  </a:lnTo>
                  <a:lnTo>
                    <a:pt x="788" y="1"/>
                  </a:lnTo>
                  <a:lnTo>
                    <a:pt x="670" y="40"/>
                  </a:lnTo>
                  <a:lnTo>
                    <a:pt x="0" y="3822"/>
                  </a:lnTo>
                  <a:lnTo>
                    <a:pt x="0" y="3822"/>
                  </a:lnTo>
                  <a:lnTo>
                    <a:pt x="631" y="4019"/>
                  </a:lnTo>
                  <a:lnTo>
                    <a:pt x="1340" y="4137"/>
                  </a:lnTo>
                  <a:lnTo>
                    <a:pt x="2600" y="4334"/>
                  </a:lnTo>
                  <a:lnTo>
                    <a:pt x="2600" y="4334"/>
                  </a:lnTo>
                  <a:lnTo>
                    <a:pt x="2561" y="4176"/>
                  </a:lnTo>
                  <a:lnTo>
                    <a:pt x="2482" y="4019"/>
                  </a:lnTo>
                  <a:lnTo>
                    <a:pt x="2443" y="3546"/>
                  </a:lnTo>
                  <a:lnTo>
                    <a:pt x="2443" y="2995"/>
                  </a:lnTo>
                  <a:lnTo>
                    <a:pt x="2443" y="2443"/>
                  </a:lnTo>
                  <a:lnTo>
                    <a:pt x="2521" y="1340"/>
                  </a:lnTo>
                  <a:lnTo>
                    <a:pt x="2600" y="670"/>
                  </a:lnTo>
                  <a:lnTo>
                    <a:pt x="2600" y="67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0"/>
            <p:cNvSpPr/>
            <p:nvPr/>
          </p:nvSpPr>
          <p:spPr>
            <a:xfrm>
              <a:off x="506975" y="2562525"/>
              <a:ext cx="81750" cy="17750"/>
            </a:xfrm>
            <a:custGeom>
              <a:avLst/>
              <a:gdLst/>
              <a:ahLst/>
              <a:cxnLst/>
              <a:rect l="l" t="t" r="r" b="b"/>
              <a:pathLst>
                <a:path w="3270" h="710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58"/>
                  </a:lnTo>
                  <a:lnTo>
                    <a:pt x="748" y="355"/>
                  </a:lnTo>
                  <a:lnTo>
                    <a:pt x="1615" y="552"/>
                  </a:lnTo>
                  <a:lnTo>
                    <a:pt x="2403" y="670"/>
                  </a:lnTo>
                  <a:lnTo>
                    <a:pt x="3191" y="710"/>
                  </a:lnTo>
                  <a:lnTo>
                    <a:pt x="3230" y="670"/>
                  </a:lnTo>
                  <a:lnTo>
                    <a:pt x="3270" y="631"/>
                  </a:lnTo>
                  <a:lnTo>
                    <a:pt x="3230" y="552"/>
                  </a:lnTo>
                  <a:lnTo>
                    <a:pt x="3191" y="513"/>
                  </a:lnTo>
                  <a:lnTo>
                    <a:pt x="2442" y="473"/>
                  </a:lnTo>
                  <a:lnTo>
                    <a:pt x="1615" y="355"/>
                  </a:lnTo>
                  <a:lnTo>
                    <a:pt x="788" y="19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0"/>
            <p:cNvSpPr/>
            <p:nvPr/>
          </p:nvSpPr>
          <p:spPr>
            <a:xfrm>
              <a:off x="601500" y="2423675"/>
              <a:ext cx="34500" cy="36450"/>
            </a:xfrm>
            <a:custGeom>
              <a:avLst/>
              <a:gdLst/>
              <a:ahLst/>
              <a:cxnLst/>
              <a:rect l="l" t="t" r="r" b="b"/>
              <a:pathLst>
                <a:path w="1380" h="1458" extrusionOk="0">
                  <a:moveTo>
                    <a:pt x="473" y="0"/>
                  </a:moveTo>
                  <a:lnTo>
                    <a:pt x="473" y="0"/>
                  </a:lnTo>
                  <a:lnTo>
                    <a:pt x="631" y="0"/>
                  </a:lnTo>
                  <a:lnTo>
                    <a:pt x="749" y="0"/>
                  </a:lnTo>
                  <a:lnTo>
                    <a:pt x="867" y="40"/>
                  </a:lnTo>
                  <a:lnTo>
                    <a:pt x="985" y="79"/>
                  </a:lnTo>
                  <a:lnTo>
                    <a:pt x="1104" y="158"/>
                  </a:lnTo>
                  <a:lnTo>
                    <a:pt x="1222" y="276"/>
                  </a:lnTo>
                  <a:lnTo>
                    <a:pt x="1301" y="394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379" y="670"/>
                  </a:lnTo>
                  <a:lnTo>
                    <a:pt x="1379" y="828"/>
                  </a:lnTo>
                  <a:lnTo>
                    <a:pt x="1340" y="985"/>
                  </a:lnTo>
                  <a:lnTo>
                    <a:pt x="1301" y="1103"/>
                  </a:lnTo>
                  <a:lnTo>
                    <a:pt x="1222" y="1222"/>
                  </a:lnTo>
                  <a:lnTo>
                    <a:pt x="1104" y="1300"/>
                  </a:lnTo>
                  <a:lnTo>
                    <a:pt x="985" y="1379"/>
                  </a:lnTo>
                  <a:lnTo>
                    <a:pt x="867" y="1458"/>
                  </a:lnTo>
                  <a:lnTo>
                    <a:pt x="867" y="1458"/>
                  </a:lnTo>
                  <a:lnTo>
                    <a:pt x="749" y="1458"/>
                  </a:lnTo>
                  <a:lnTo>
                    <a:pt x="592" y="1458"/>
                  </a:lnTo>
                  <a:lnTo>
                    <a:pt x="473" y="1418"/>
                  </a:lnTo>
                  <a:lnTo>
                    <a:pt x="355" y="1379"/>
                  </a:lnTo>
                  <a:lnTo>
                    <a:pt x="237" y="1261"/>
                  </a:lnTo>
                  <a:lnTo>
                    <a:pt x="119" y="1182"/>
                  </a:lnTo>
                  <a:lnTo>
                    <a:pt x="79" y="1064"/>
                  </a:lnTo>
                  <a:lnTo>
                    <a:pt x="1" y="906"/>
                  </a:lnTo>
                  <a:lnTo>
                    <a:pt x="1" y="906"/>
                  </a:lnTo>
                  <a:lnTo>
                    <a:pt x="1" y="749"/>
                  </a:lnTo>
                  <a:lnTo>
                    <a:pt x="1" y="631"/>
                  </a:lnTo>
                  <a:lnTo>
                    <a:pt x="1" y="473"/>
                  </a:lnTo>
                  <a:lnTo>
                    <a:pt x="79" y="355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55" y="40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0"/>
            <p:cNvSpPr/>
            <p:nvPr/>
          </p:nvSpPr>
          <p:spPr>
            <a:xfrm>
              <a:off x="497125" y="2385275"/>
              <a:ext cx="130000" cy="126075"/>
            </a:xfrm>
            <a:custGeom>
              <a:avLst/>
              <a:gdLst/>
              <a:ahLst/>
              <a:cxnLst/>
              <a:rect l="l" t="t" r="r" b="b"/>
              <a:pathLst>
                <a:path w="5200" h="5043" extrusionOk="0">
                  <a:moveTo>
                    <a:pt x="1300" y="3427"/>
                  </a:moveTo>
                  <a:lnTo>
                    <a:pt x="1300" y="3427"/>
                  </a:lnTo>
                  <a:lnTo>
                    <a:pt x="1024" y="3506"/>
                  </a:lnTo>
                  <a:lnTo>
                    <a:pt x="788" y="3545"/>
                  </a:lnTo>
                  <a:lnTo>
                    <a:pt x="591" y="3506"/>
                  </a:lnTo>
                  <a:lnTo>
                    <a:pt x="433" y="3427"/>
                  </a:lnTo>
                  <a:lnTo>
                    <a:pt x="276" y="3309"/>
                  </a:lnTo>
                  <a:lnTo>
                    <a:pt x="158" y="3151"/>
                  </a:lnTo>
                  <a:lnTo>
                    <a:pt x="79" y="2954"/>
                  </a:lnTo>
                  <a:lnTo>
                    <a:pt x="0" y="2758"/>
                  </a:lnTo>
                  <a:lnTo>
                    <a:pt x="0" y="2561"/>
                  </a:lnTo>
                  <a:lnTo>
                    <a:pt x="40" y="2403"/>
                  </a:lnTo>
                  <a:lnTo>
                    <a:pt x="118" y="2245"/>
                  </a:lnTo>
                  <a:lnTo>
                    <a:pt x="236" y="2127"/>
                  </a:lnTo>
                  <a:lnTo>
                    <a:pt x="394" y="2009"/>
                  </a:lnTo>
                  <a:lnTo>
                    <a:pt x="591" y="1970"/>
                  </a:lnTo>
                  <a:lnTo>
                    <a:pt x="867" y="2009"/>
                  </a:lnTo>
                  <a:lnTo>
                    <a:pt x="1182" y="2127"/>
                  </a:lnTo>
                  <a:lnTo>
                    <a:pt x="1182" y="2127"/>
                  </a:lnTo>
                  <a:lnTo>
                    <a:pt x="1339" y="1891"/>
                  </a:lnTo>
                  <a:lnTo>
                    <a:pt x="1576" y="1655"/>
                  </a:lnTo>
                  <a:lnTo>
                    <a:pt x="2009" y="1261"/>
                  </a:lnTo>
                  <a:lnTo>
                    <a:pt x="2206" y="1064"/>
                  </a:lnTo>
                  <a:lnTo>
                    <a:pt x="2364" y="788"/>
                  </a:lnTo>
                  <a:lnTo>
                    <a:pt x="2482" y="433"/>
                  </a:lnTo>
                  <a:lnTo>
                    <a:pt x="2521" y="0"/>
                  </a:lnTo>
                  <a:lnTo>
                    <a:pt x="2521" y="0"/>
                  </a:lnTo>
                  <a:lnTo>
                    <a:pt x="3033" y="0"/>
                  </a:lnTo>
                  <a:lnTo>
                    <a:pt x="3506" y="39"/>
                  </a:lnTo>
                  <a:lnTo>
                    <a:pt x="3979" y="158"/>
                  </a:lnTo>
                  <a:lnTo>
                    <a:pt x="4451" y="315"/>
                  </a:lnTo>
                  <a:lnTo>
                    <a:pt x="4451" y="315"/>
                  </a:lnTo>
                  <a:lnTo>
                    <a:pt x="4688" y="670"/>
                  </a:lnTo>
                  <a:lnTo>
                    <a:pt x="4885" y="1064"/>
                  </a:lnTo>
                  <a:lnTo>
                    <a:pt x="5042" y="1418"/>
                  </a:lnTo>
                  <a:lnTo>
                    <a:pt x="5121" y="1812"/>
                  </a:lnTo>
                  <a:lnTo>
                    <a:pt x="5200" y="2167"/>
                  </a:lnTo>
                  <a:lnTo>
                    <a:pt x="5200" y="2521"/>
                  </a:lnTo>
                  <a:lnTo>
                    <a:pt x="5200" y="2876"/>
                  </a:lnTo>
                  <a:lnTo>
                    <a:pt x="5121" y="3230"/>
                  </a:lnTo>
                  <a:lnTo>
                    <a:pt x="5042" y="3545"/>
                  </a:lnTo>
                  <a:lnTo>
                    <a:pt x="4924" y="3821"/>
                  </a:lnTo>
                  <a:lnTo>
                    <a:pt x="4767" y="4097"/>
                  </a:lnTo>
                  <a:lnTo>
                    <a:pt x="4609" y="4373"/>
                  </a:lnTo>
                  <a:lnTo>
                    <a:pt x="4412" y="4570"/>
                  </a:lnTo>
                  <a:lnTo>
                    <a:pt x="4215" y="4767"/>
                  </a:lnTo>
                  <a:lnTo>
                    <a:pt x="4018" y="4885"/>
                  </a:lnTo>
                  <a:lnTo>
                    <a:pt x="3782" y="5003"/>
                  </a:lnTo>
                  <a:lnTo>
                    <a:pt x="3782" y="5003"/>
                  </a:lnTo>
                  <a:lnTo>
                    <a:pt x="3467" y="5042"/>
                  </a:lnTo>
                  <a:lnTo>
                    <a:pt x="3191" y="5042"/>
                  </a:lnTo>
                  <a:lnTo>
                    <a:pt x="2876" y="4924"/>
                  </a:lnTo>
                  <a:lnTo>
                    <a:pt x="2561" y="4767"/>
                  </a:lnTo>
                  <a:lnTo>
                    <a:pt x="2245" y="4530"/>
                  </a:lnTo>
                  <a:lnTo>
                    <a:pt x="1930" y="4215"/>
                  </a:lnTo>
                  <a:lnTo>
                    <a:pt x="1615" y="3860"/>
                  </a:lnTo>
                  <a:lnTo>
                    <a:pt x="1300" y="3427"/>
                  </a:lnTo>
                  <a:lnTo>
                    <a:pt x="1300" y="342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558175" y="2385275"/>
              <a:ext cx="52225" cy="11825"/>
            </a:xfrm>
            <a:custGeom>
              <a:avLst/>
              <a:gdLst/>
              <a:ahLst/>
              <a:cxnLst/>
              <a:rect l="l" t="t" r="r" b="b"/>
              <a:pathLst>
                <a:path w="2089" h="473" extrusionOk="0">
                  <a:moveTo>
                    <a:pt x="0" y="473"/>
                  </a:moveTo>
                  <a:lnTo>
                    <a:pt x="0" y="473"/>
                  </a:lnTo>
                  <a:lnTo>
                    <a:pt x="79" y="276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591" y="0"/>
                  </a:lnTo>
                  <a:lnTo>
                    <a:pt x="1064" y="39"/>
                  </a:lnTo>
                  <a:lnTo>
                    <a:pt x="1537" y="158"/>
                  </a:lnTo>
                  <a:lnTo>
                    <a:pt x="2009" y="315"/>
                  </a:lnTo>
                  <a:lnTo>
                    <a:pt x="2009" y="315"/>
                  </a:lnTo>
                  <a:lnTo>
                    <a:pt x="2088" y="433"/>
                  </a:lnTo>
                  <a:lnTo>
                    <a:pt x="0" y="473"/>
                  </a:lnTo>
                  <a:lnTo>
                    <a:pt x="0" y="47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504000" y="2445325"/>
              <a:ext cx="21700" cy="11850"/>
            </a:xfrm>
            <a:custGeom>
              <a:avLst/>
              <a:gdLst/>
              <a:ahLst/>
              <a:cxnLst/>
              <a:rect l="l" t="t" r="r" b="b"/>
              <a:pathLst>
                <a:path w="868" h="474" extrusionOk="0">
                  <a:moveTo>
                    <a:pt x="277" y="1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1" y="119"/>
                  </a:lnTo>
                  <a:lnTo>
                    <a:pt x="1" y="198"/>
                  </a:lnTo>
                  <a:lnTo>
                    <a:pt x="80" y="237"/>
                  </a:lnTo>
                  <a:lnTo>
                    <a:pt x="158" y="237"/>
                  </a:lnTo>
                  <a:lnTo>
                    <a:pt x="316" y="159"/>
                  </a:lnTo>
                  <a:lnTo>
                    <a:pt x="434" y="198"/>
                  </a:lnTo>
                  <a:lnTo>
                    <a:pt x="513" y="237"/>
                  </a:lnTo>
                  <a:lnTo>
                    <a:pt x="434" y="237"/>
                  </a:lnTo>
                  <a:lnTo>
                    <a:pt x="355" y="277"/>
                  </a:lnTo>
                  <a:lnTo>
                    <a:pt x="355" y="316"/>
                  </a:lnTo>
                  <a:lnTo>
                    <a:pt x="395" y="395"/>
                  </a:lnTo>
                  <a:lnTo>
                    <a:pt x="434" y="395"/>
                  </a:lnTo>
                  <a:lnTo>
                    <a:pt x="592" y="434"/>
                  </a:lnTo>
                  <a:lnTo>
                    <a:pt x="749" y="474"/>
                  </a:lnTo>
                  <a:lnTo>
                    <a:pt x="828" y="474"/>
                  </a:lnTo>
                  <a:lnTo>
                    <a:pt x="867" y="434"/>
                  </a:lnTo>
                  <a:lnTo>
                    <a:pt x="867" y="395"/>
                  </a:lnTo>
                  <a:lnTo>
                    <a:pt x="867" y="356"/>
                  </a:lnTo>
                  <a:lnTo>
                    <a:pt x="828" y="277"/>
                  </a:lnTo>
                  <a:lnTo>
                    <a:pt x="671" y="119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527650" y="2468975"/>
              <a:ext cx="37450" cy="38425"/>
            </a:xfrm>
            <a:custGeom>
              <a:avLst/>
              <a:gdLst/>
              <a:ahLst/>
              <a:cxnLst/>
              <a:rect l="l" t="t" r="r" b="b"/>
              <a:pathLst>
                <a:path w="1498" h="1537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237" y="473"/>
                  </a:lnTo>
                  <a:lnTo>
                    <a:pt x="552" y="867"/>
                  </a:lnTo>
                  <a:lnTo>
                    <a:pt x="906" y="1222"/>
                  </a:lnTo>
                  <a:lnTo>
                    <a:pt x="1340" y="1537"/>
                  </a:lnTo>
                  <a:lnTo>
                    <a:pt x="1418" y="1537"/>
                  </a:lnTo>
                  <a:lnTo>
                    <a:pt x="1497" y="1497"/>
                  </a:lnTo>
                  <a:lnTo>
                    <a:pt x="1497" y="1419"/>
                  </a:lnTo>
                  <a:lnTo>
                    <a:pt x="1458" y="1379"/>
                  </a:lnTo>
                  <a:lnTo>
                    <a:pt x="1024" y="1064"/>
                  </a:lnTo>
                  <a:lnTo>
                    <a:pt x="709" y="749"/>
                  </a:lnTo>
                  <a:lnTo>
                    <a:pt x="394" y="394"/>
                  </a:lnTo>
                  <a:lnTo>
                    <a:pt x="15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583775" y="2459125"/>
              <a:ext cx="10850" cy="12825"/>
            </a:xfrm>
            <a:custGeom>
              <a:avLst/>
              <a:gdLst/>
              <a:ahLst/>
              <a:cxnLst/>
              <a:rect l="l" t="t" r="r" b="b"/>
              <a:pathLst>
                <a:path w="434" h="513" extrusionOk="0">
                  <a:moveTo>
                    <a:pt x="119" y="0"/>
                  </a:moveTo>
                  <a:lnTo>
                    <a:pt x="79" y="79"/>
                  </a:lnTo>
                  <a:lnTo>
                    <a:pt x="119" y="158"/>
                  </a:lnTo>
                  <a:lnTo>
                    <a:pt x="158" y="158"/>
                  </a:lnTo>
                  <a:lnTo>
                    <a:pt x="237" y="197"/>
                  </a:lnTo>
                  <a:lnTo>
                    <a:pt x="237" y="237"/>
                  </a:lnTo>
                  <a:lnTo>
                    <a:pt x="198" y="316"/>
                  </a:lnTo>
                  <a:lnTo>
                    <a:pt x="79" y="316"/>
                  </a:lnTo>
                  <a:lnTo>
                    <a:pt x="1" y="355"/>
                  </a:lnTo>
                  <a:lnTo>
                    <a:pt x="1" y="434"/>
                  </a:lnTo>
                  <a:lnTo>
                    <a:pt x="40" y="473"/>
                  </a:lnTo>
                  <a:lnTo>
                    <a:pt x="119" y="513"/>
                  </a:lnTo>
                  <a:lnTo>
                    <a:pt x="198" y="513"/>
                  </a:lnTo>
                  <a:lnTo>
                    <a:pt x="355" y="434"/>
                  </a:lnTo>
                  <a:lnTo>
                    <a:pt x="434" y="316"/>
                  </a:lnTo>
                  <a:lnTo>
                    <a:pt x="434" y="237"/>
                  </a:lnTo>
                  <a:lnTo>
                    <a:pt x="434" y="158"/>
                  </a:lnTo>
                  <a:lnTo>
                    <a:pt x="35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591650" y="2419725"/>
              <a:ext cx="28600" cy="6925"/>
            </a:xfrm>
            <a:custGeom>
              <a:avLst/>
              <a:gdLst/>
              <a:ahLst/>
              <a:cxnLst/>
              <a:rect l="l" t="t" r="r" b="b"/>
              <a:pathLst>
                <a:path w="1144" h="277" extrusionOk="0">
                  <a:moveTo>
                    <a:pt x="316" y="1"/>
                  </a:moveTo>
                  <a:lnTo>
                    <a:pt x="8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40" y="198"/>
                  </a:lnTo>
                  <a:lnTo>
                    <a:pt x="592" y="198"/>
                  </a:lnTo>
                  <a:lnTo>
                    <a:pt x="828" y="237"/>
                  </a:lnTo>
                  <a:lnTo>
                    <a:pt x="986" y="277"/>
                  </a:lnTo>
                  <a:lnTo>
                    <a:pt x="1064" y="277"/>
                  </a:lnTo>
                  <a:lnTo>
                    <a:pt x="1143" y="237"/>
                  </a:lnTo>
                  <a:lnTo>
                    <a:pt x="1143" y="158"/>
                  </a:lnTo>
                  <a:lnTo>
                    <a:pt x="1104" y="119"/>
                  </a:lnTo>
                  <a:lnTo>
                    <a:pt x="907" y="4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545375" y="2422675"/>
              <a:ext cx="28575" cy="11850"/>
            </a:xfrm>
            <a:custGeom>
              <a:avLst/>
              <a:gdLst/>
              <a:ahLst/>
              <a:cxnLst/>
              <a:rect l="l" t="t" r="r" b="b"/>
              <a:pathLst>
                <a:path w="1143" h="474" extrusionOk="0">
                  <a:moveTo>
                    <a:pt x="1025" y="1"/>
                  </a:moveTo>
                  <a:lnTo>
                    <a:pt x="788" y="40"/>
                  </a:lnTo>
                  <a:lnTo>
                    <a:pt x="512" y="80"/>
                  </a:lnTo>
                  <a:lnTo>
                    <a:pt x="276" y="198"/>
                  </a:lnTo>
                  <a:lnTo>
                    <a:pt x="40" y="316"/>
                  </a:lnTo>
                  <a:lnTo>
                    <a:pt x="0" y="395"/>
                  </a:lnTo>
                  <a:lnTo>
                    <a:pt x="0" y="434"/>
                  </a:lnTo>
                  <a:lnTo>
                    <a:pt x="79" y="474"/>
                  </a:lnTo>
                  <a:lnTo>
                    <a:pt x="118" y="474"/>
                  </a:lnTo>
                  <a:lnTo>
                    <a:pt x="355" y="355"/>
                  </a:lnTo>
                  <a:lnTo>
                    <a:pt x="591" y="277"/>
                  </a:lnTo>
                  <a:lnTo>
                    <a:pt x="828" y="198"/>
                  </a:lnTo>
                  <a:lnTo>
                    <a:pt x="1025" y="198"/>
                  </a:lnTo>
                  <a:lnTo>
                    <a:pt x="1103" y="159"/>
                  </a:lnTo>
                  <a:lnTo>
                    <a:pt x="1143" y="80"/>
                  </a:lnTo>
                  <a:lnTo>
                    <a:pt x="11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0"/>
            <p:cNvSpPr/>
            <p:nvPr/>
          </p:nvSpPr>
          <p:spPr>
            <a:xfrm>
              <a:off x="576875" y="2477825"/>
              <a:ext cx="19725" cy="11850"/>
            </a:xfrm>
            <a:custGeom>
              <a:avLst/>
              <a:gdLst/>
              <a:ahLst/>
              <a:cxnLst/>
              <a:rect l="l" t="t" r="r" b="b"/>
              <a:pathLst>
                <a:path w="789" h="474" extrusionOk="0">
                  <a:moveTo>
                    <a:pt x="11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1" y="198"/>
                  </a:lnTo>
                  <a:lnTo>
                    <a:pt x="119" y="355"/>
                  </a:lnTo>
                  <a:lnTo>
                    <a:pt x="277" y="434"/>
                  </a:lnTo>
                  <a:lnTo>
                    <a:pt x="474" y="474"/>
                  </a:lnTo>
                  <a:lnTo>
                    <a:pt x="592" y="474"/>
                  </a:lnTo>
                  <a:lnTo>
                    <a:pt x="671" y="434"/>
                  </a:lnTo>
                  <a:lnTo>
                    <a:pt x="749" y="395"/>
                  </a:lnTo>
                  <a:lnTo>
                    <a:pt x="789" y="355"/>
                  </a:lnTo>
                  <a:lnTo>
                    <a:pt x="749" y="277"/>
                  </a:lnTo>
                  <a:lnTo>
                    <a:pt x="710" y="237"/>
                  </a:lnTo>
                  <a:lnTo>
                    <a:pt x="592" y="237"/>
                  </a:lnTo>
                  <a:lnTo>
                    <a:pt x="474" y="277"/>
                  </a:lnTo>
                  <a:lnTo>
                    <a:pt x="355" y="277"/>
                  </a:lnTo>
                  <a:lnTo>
                    <a:pt x="237" y="198"/>
                  </a:lnTo>
                  <a:lnTo>
                    <a:pt x="158" y="119"/>
                  </a:lnTo>
                  <a:lnTo>
                    <a:pt x="158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0"/>
            <p:cNvSpPr/>
            <p:nvPr/>
          </p:nvSpPr>
          <p:spPr>
            <a:xfrm>
              <a:off x="546350" y="2440425"/>
              <a:ext cx="36475" cy="15775"/>
            </a:xfrm>
            <a:custGeom>
              <a:avLst/>
              <a:gdLst/>
              <a:ahLst/>
              <a:cxnLst/>
              <a:rect l="l" t="t" r="r" b="b"/>
              <a:pathLst>
                <a:path w="1459" h="631" extrusionOk="0">
                  <a:moveTo>
                    <a:pt x="1458" y="276"/>
                  </a:moveTo>
                  <a:lnTo>
                    <a:pt x="1458" y="276"/>
                  </a:lnTo>
                  <a:lnTo>
                    <a:pt x="1261" y="158"/>
                  </a:lnTo>
                  <a:lnTo>
                    <a:pt x="1064" y="79"/>
                  </a:lnTo>
                  <a:lnTo>
                    <a:pt x="867" y="0"/>
                  </a:lnTo>
                  <a:lnTo>
                    <a:pt x="670" y="0"/>
                  </a:lnTo>
                  <a:lnTo>
                    <a:pt x="473" y="39"/>
                  </a:lnTo>
                  <a:lnTo>
                    <a:pt x="276" y="118"/>
                  </a:lnTo>
                  <a:lnTo>
                    <a:pt x="119" y="236"/>
                  </a:lnTo>
                  <a:lnTo>
                    <a:pt x="1" y="394"/>
                  </a:lnTo>
                  <a:lnTo>
                    <a:pt x="1" y="394"/>
                  </a:lnTo>
                  <a:lnTo>
                    <a:pt x="119" y="512"/>
                  </a:lnTo>
                  <a:lnTo>
                    <a:pt x="276" y="591"/>
                  </a:lnTo>
                  <a:lnTo>
                    <a:pt x="473" y="630"/>
                  </a:lnTo>
                  <a:lnTo>
                    <a:pt x="670" y="630"/>
                  </a:lnTo>
                  <a:lnTo>
                    <a:pt x="867" y="591"/>
                  </a:lnTo>
                  <a:lnTo>
                    <a:pt x="1104" y="552"/>
                  </a:lnTo>
                  <a:lnTo>
                    <a:pt x="1261" y="433"/>
                  </a:lnTo>
                  <a:lnTo>
                    <a:pt x="1458" y="276"/>
                  </a:lnTo>
                  <a:lnTo>
                    <a:pt x="1458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563100" y="2440425"/>
              <a:ext cx="19725" cy="15775"/>
            </a:xfrm>
            <a:custGeom>
              <a:avLst/>
              <a:gdLst/>
              <a:ahLst/>
              <a:cxnLst/>
              <a:rect l="l" t="t" r="r" b="b"/>
              <a:pathLst>
                <a:path w="789" h="631" extrusionOk="0">
                  <a:moveTo>
                    <a:pt x="788" y="276"/>
                  </a:moveTo>
                  <a:lnTo>
                    <a:pt x="788" y="276"/>
                  </a:lnTo>
                  <a:lnTo>
                    <a:pt x="631" y="158"/>
                  </a:lnTo>
                  <a:lnTo>
                    <a:pt x="473" y="79"/>
                  </a:lnTo>
                  <a:lnTo>
                    <a:pt x="276" y="39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40" y="118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40" y="473"/>
                  </a:lnTo>
                  <a:lnTo>
                    <a:pt x="158" y="630"/>
                  </a:lnTo>
                  <a:lnTo>
                    <a:pt x="158" y="630"/>
                  </a:lnTo>
                  <a:lnTo>
                    <a:pt x="316" y="591"/>
                  </a:lnTo>
                  <a:lnTo>
                    <a:pt x="473" y="512"/>
                  </a:lnTo>
                  <a:lnTo>
                    <a:pt x="631" y="394"/>
                  </a:lnTo>
                  <a:lnTo>
                    <a:pt x="788" y="276"/>
                  </a:lnTo>
                  <a:lnTo>
                    <a:pt x="788" y="2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533550" y="2444350"/>
              <a:ext cx="12825" cy="6925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98"/>
                  </a:lnTo>
                  <a:lnTo>
                    <a:pt x="198" y="276"/>
                  </a:lnTo>
                  <a:lnTo>
                    <a:pt x="434" y="276"/>
                  </a:lnTo>
                  <a:lnTo>
                    <a:pt x="473" y="237"/>
                  </a:lnTo>
                  <a:lnTo>
                    <a:pt x="513" y="198"/>
                  </a:lnTo>
                  <a:lnTo>
                    <a:pt x="473" y="119"/>
                  </a:lnTo>
                  <a:lnTo>
                    <a:pt x="395" y="119"/>
                  </a:lnTo>
                  <a:lnTo>
                    <a:pt x="276" y="7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539450" y="2439425"/>
              <a:ext cx="9875" cy="6925"/>
            </a:xfrm>
            <a:custGeom>
              <a:avLst/>
              <a:gdLst/>
              <a:ahLst/>
              <a:cxnLst/>
              <a:rect l="l" t="t" r="r" b="b"/>
              <a:pathLst>
                <a:path w="395" h="277" extrusionOk="0">
                  <a:moveTo>
                    <a:pt x="80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159" y="237"/>
                  </a:lnTo>
                  <a:lnTo>
                    <a:pt x="316" y="276"/>
                  </a:lnTo>
                  <a:lnTo>
                    <a:pt x="395" y="237"/>
                  </a:lnTo>
                  <a:lnTo>
                    <a:pt x="395" y="198"/>
                  </a:lnTo>
                  <a:lnTo>
                    <a:pt x="395" y="119"/>
                  </a:lnTo>
                  <a:lnTo>
                    <a:pt x="316" y="79"/>
                  </a:lnTo>
                  <a:lnTo>
                    <a:pt x="237" y="79"/>
                  </a:lnTo>
                  <a:lnTo>
                    <a:pt x="159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589675" y="2437450"/>
              <a:ext cx="31550" cy="13825"/>
            </a:xfrm>
            <a:custGeom>
              <a:avLst/>
              <a:gdLst/>
              <a:ahLst/>
              <a:cxnLst/>
              <a:rect l="l" t="t" r="r" b="b"/>
              <a:pathLst>
                <a:path w="1262" h="553" extrusionOk="0">
                  <a:moveTo>
                    <a:pt x="1" y="395"/>
                  </a:moveTo>
                  <a:lnTo>
                    <a:pt x="1" y="395"/>
                  </a:lnTo>
                  <a:lnTo>
                    <a:pt x="119" y="277"/>
                  </a:lnTo>
                  <a:lnTo>
                    <a:pt x="277" y="158"/>
                  </a:lnTo>
                  <a:lnTo>
                    <a:pt x="434" y="80"/>
                  </a:lnTo>
                  <a:lnTo>
                    <a:pt x="592" y="1"/>
                  </a:lnTo>
                  <a:lnTo>
                    <a:pt x="789" y="1"/>
                  </a:lnTo>
                  <a:lnTo>
                    <a:pt x="946" y="1"/>
                  </a:lnTo>
                  <a:lnTo>
                    <a:pt x="1104" y="80"/>
                  </a:lnTo>
                  <a:lnTo>
                    <a:pt x="1262" y="158"/>
                  </a:lnTo>
                  <a:lnTo>
                    <a:pt x="1262" y="158"/>
                  </a:lnTo>
                  <a:lnTo>
                    <a:pt x="1183" y="277"/>
                  </a:lnTo>
                  <a:lnTo>
                    <a:pt x="1065" y="395"/>
                  </a:lnTo>
                  <a:lnTo>
                    <a:pt x="907" y="474"/>
                  </a:lnTo>
                  <a:lnTo>
                    <a:pt x="749" y="552"/>
                  </a:lnTo>
                  <a:lnTo>
                    <a:pt x="552" y="552"/>
                  </a:lnTo>
                  <a:lnTo>
                    <a:pt x="395" y="552"/>
                  </a:lnTo>
                  <a:lnTo>
                    <a:pt x="198" y="513"/>
                  </a:lnTo>
                  <a:lnTo>
                    <a:pt x="1" y="395"/>
                  </a:lnTo>
                  <a:lnTo>
                    <a:pt x="1" y="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601500" y="2437450"/>
              <a:ext cx="19725" cy="13825"/>
            </a:xfrm>
            <a:custGeom>
              <a:avLst/>
              <a:gdLst/>
              <a:ahLst/>
              <a:cxnLst/>
              <a:rect l="l" t="t" r="r" b="b"/>
              <a:pathLst>
                <a:path w="789" h="553" extrusionOk="0">
                  <a:moveTo>
                    <a:pt x="79" y="40"/>
                  </a:moveTo>
                  <a:lnTo>
                    <a:pt x="79" y="40"/>
                  </a:lnTo>
                  <a:lnTo>
                    <a:pt x="276" y="1"/>
                  </a:lnTo>
                  <a:lnTo>
                    <a:pt x="434" y="1"/>
                  </a:lnTo>
                  <a:lnTo>
                    <a:pt x="631" y="80"/>
                  </a:lnTo>
                  <a:lnTo>
                    <a:pt x="789" y="158"/>
                  </a:lnTo>
                  <a:lnTo>
                    <a:pt x="789" y="158"/>
                  </a:lnTo>
                  <a:lnTo>
                    <a:pt x="670" y="316"/>
                  </a:lnTo>
                  <a:lnTo>
                    <a:pt x="552" y="434"/>
                  </a:lnTo>
                  <a:lnTo>
                    <a:pt x="355" y="513"/>
                  </a:lnTo>
                  <a:lnTo>
                    <a:pt x="158" y="552"/>
                  </a:lnTo>
                  <a:lnTo>
                    <a:pt x="158" y="552"/>
                  </a:lnTo>
                  <a:lnTo>
                    <a:pt x="40" y="434"/>
                  </a:lnTo>
                  <a:lnTo>
                    <a:pt x="1" y="237"/>
                  </a:lnTo>
                  <a:lnTo>
                    <a:pt x="1" y="237"/>
                  </a:lnTo>
                  <a:lnTo>
                    <a:pt x="40" y="119"/>
                  </a:lnTo>
                  <a:lnTo>
                    <a:pt x="79" y="40"/>
                  </a:lnTo>
                  <a:lnTo>
                    <a:pt x="79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620225" y="2432525"/>
              <a:ext cx="9875" cy="8900"/>
            </a:xfrm>
            <a:custGeom>
              <a:avLst/>
              <a:gdLst/>
              <a:ahLst/>
              <a:cxnLst/>
              <a:rect l="l" t="t" r="r" b="b"/>
              <a:pathLst>
                <a:path w="395" h="356" extrusionOk="0">
                  <a:moveTo>
                    <a:pt x="276" y="1"/>
                  </a:moveTo>
                  <a:lnTo>
                    <a:pt x="236" y="40"/>
                  </a:lnTo>
                  <a:lnTo>
                    <a:pt x="15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0" y="277"/>
                  </a:lnTo>
                  <a:lnTo>
                    <a:pt x="40" y="316"/>
                  </a:lnTo>
                  <a:lnTo>
                    <a:pt x="118" y="355"/>
                  </a:lnTo>
                  <a:lnTo>
                    <a:pt x="197" y="316"/>
                  </a:lnTo>
                  <a:lnTo>
                    <a:pt x="276" y="237"/>
                  </a:lnTo>
                  <a:lnTo>
                    <a:pt x="394" y="119"/>
                  </a:lnTo>
                  <a:lnTo>
                    <a:pt x="394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615300" y="2429575"/>
              <a:ext cx="8875" cy="7900"/>
            </a:xfrm>
            <a:custGeom>
              <a:avLst/>
              <a:gdLst/>
              <a:ahLst/>
              <a:cxnLst/>
              <a:rect l="l" t="t" r="r" b="b"/>
              <a:pathLst>
                <a:path w="355" h="316" extrusionOk="0">
                  <a:moveTo>
                    <a:pt x="237" y="1"/>
                  </a:moveTo>
                  <a:lnTo>
                    <a:pt x="197" y="40"/>
                  </a:lnTo>
                  <a:lnTo>
                    <a:pt x="11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40" y="276"/>
                  </a:lnTo>
                  <a:lnTo>
                    <a:pt x="79" y="316"/>
                  </a:lnTo>
                  <a:lnTo>
                    <a:pt x="158" y="316"/>
                  </a:lnTo>
                  <a:lnTo>
                    <a:pt x="276" y="237"/>
                  </a:lnTo>
                  <a:lnTo>
                    <a:pt x="355" y="119"/>
                  </a:lnTo>
                  <a:lnTo>
                    <a:pt x="355" y="7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552275" y="2464050"/>
              <a:ext cx="11825" cy="11850"/>
            </a:xfrm>
            <a:custGeom>
              <a:avLst/>
              <a:gdLst/>
              <a:ahLst/>
              <a:cxnLst/>
              <a:rect l="l" t="t" r="r" b="b"/>
              <a:pathLst>
                <a:path w="473" h="474" extrusionOk="0">
                  <a:moveTo>
                    <a:pt x="197" y="0"/>
                  </a:moveTo>
                  <a:lnTo>
                    <a:pt x="197" y="0"/>
                  </a:lnTo>
                  <a:lnTo>
                    <a:pt x="276" y="0"/>
                  </a:lnTo>
                  <a:lnTo>
                    <a:pt x="355" y="40"/>
                  </a:lnTo>
                  <a:lnTo>
                    <a:pt x="433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3" y="355"/>
                  </a:lnTo>
                  <a:lnTo>
                    <a:pt x="394" y="434"/>
                  </a:lnTo>
                  <a:lnTo>
                    <a:pt x="315" y="473"/>
                  </a:lnTo>
                  <a:lnTo>
                    <a:pt x="315" y="473"/>
                  </a:lnTo>
                  <a:lnTo>
                    <a:pt x="197" y="473"/>
                  </a:lnTo>
                  <a:lnTo>
                    <a:pt x="118" y="434"/>
                  </a:lnTo>
                  <a:lnTo>
                    <a:pt x="39" y="35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197"/>
                  </a:lnTo>
                  <a:lnTo>
                    <a:pt x="39" y="119"/>
                  </a:lnTo>
                  <a:lnTo>
                    <a:pt x="79" y="40"/>
                  </a:lnTo>
                  <a:lnTo>
                    <a:pt x="197" y="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606425" y="2458150"/>
              <a:ext cx="11850" cy="11825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58" y="0"/>
                  </a:moveTo>
                  <a:lnTo>
                    <a:pt x="158" y="0"/>
                  </a:lnTo>
                  <a:lnTo>
                    <a:pt x="276" y="0"/>
                  </a:lnTo>
                  <a:lnTo>
                    <a:pt x="355" y="39"/>
                  </a:lnTo>
                  <a:lnTo>
                    <a:pt x="434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4" y="355"/>
                  </a:lnTo>
                  <a:lnTo>
                    <a:pt x="355" y="394"/>
                  </a:lnTo>
                  <a:lnTo>
                    <a:pt x="276" y="433"/>
                  </a:lnTo>
                  <a:lnTo>
                    <a:pt x="276" y="433"/>
                  </a:lnTo>
                  <a:lnTo>
                    <a:pt x="198" y="473"/>
                  </a:lnTo>
                  <a:lnTo>
                    <a:pt x="119" y="433"/>
                  </a:lnTo>
                  <a:lnTo>
                    <a:pt x="40" y="355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197"/>
                  </a:lnTo>
                  <a:lnTo>
                    <a:pt x="40" y="118"/>
                  </a:lnTo>
                  <a:lnTo>
                    <a:pt x="79" y="39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0"/>
            <p:cNvSpPr/>
            <p:nvPr/>
          </p:nvSpPr>
          <p:spPr>
            <a:xfrm>
              <a:off x="545375" y="2966300"/>
              <a:ext cx="268875" cy="537725"/>
            </a:xfrm>
            <a:custGeom>
              <a:avLst/>
              <a:gdLst/>
              <a:ahLst/>
              <a:cxnLst/>
              <a:rect l="l" t="t" r="r" b="b"/>
              <a:pathLst>
                <a:path w="10755" h="21509" extrusionOk="0">
                  <a:moveTo>
                    <a:pt x="2443" y="17096"/>
                  </a:moveTo>
                  <a:lnTo>
                    <a:pt x="2443" y="17096"/>
                  </a:lnTo>
                  <a:lnTo>
                    <a:pt x="2758" y="18436"/>
                  </a:lnTo>
                  <a:lnTo>
                    <a:pt x="3034" y="19302"/>
                  </a:lnTo>
                  <a:lnTo>
                    <a:pt x="3191" y="19736"/>
                  </a:lnTo>
                  <a:lnTo>
                    <a:pt x="3388" y="20130"/>
                  </a:lnTo>
                  <a:lnTo>
                    <a:pt x="3624" y="20524"/>
                  </a:lnTo>
                  <a:lnTo>
                    <a:pt x="3900" y="20839"/>
                  </a:lnTo>
                  <a:lnTo>
                    <a:pt x="4215" y="21154"/>
                  </a:lnTo>
                  <a:lnTo>
                    <a:pt x="4570" y="21351"/>
                  </a:lnTo>
                  <a:lnTo>
                    <a:pt x="4767" y="21430"/>
                  </a:lnTo>
                  <a:lnTo>
                    <a:pt x="5003" y="21469"/>
                  </a:lnTo>
                  <a:lnTo>
                    <a:pt x="5239" y="21508"/>
                  </a:lnTo>
                  <a:lnTo>
                    <a:pt x="5476" y="21508"/>
                  </a:lnTo>
                  <a:lnTo>
                    <a:pt x="5752" y="21469"/>
                  </a:lnTo>
                  <a:lnTo>
                    <a:pt x="6027" y="21430"/>
                  </a:lnTo>
                  <a:lnTo>
                    <a:pt x="6303" y="21351"/>
                  </a:lnTo>
                  <a:lnTo>
                    <a:pt x="6618" y="21233"/>
                  </a:lnTo>
                  <a:lnTo>
                    <a:pt x="6618" y="19972"/>
                  </a:lnTo>
                  <a:lnTo>
                    <a:pt x="6618" y="19972"/>
                  </a:lnTo>
                  <a:lnTo>
                    <a:pt x="7248" y="19105"/>
                  </a:lnTo>
                  <a:lnTo>
                    <a:pt x="7800" y="18239"/>
                  </a:lnTo>
                  <a:lnTo>
                    <a:pt x="8273" y="17333"/>
                  </a:lnTo>
                  <a:lnTo>
                    <a:pt x="8745" y="16427"/>
                  </a:lnTo>
                  <a:lnTo>
                    <a:pt x="9179" y="15521"/>
                  </a:lnTo>
                  <a:lnTo>
                    <a:pt x="9533" y="14615"/>
                  </a:lnTo>
                  <a:lnTo>
                    <a:pt x="9848" y="13709"/>
                  </a:lnTo>
                  <a:lnTo>
                    <a:pt x="10124" y="12763"/>
                  </a:lnTo>
                  <a:lnTo>
                    <a:pt x="10360" y="11857"/>
                  </a:lnTo>
                  <a:lnTo>
                    <a:pt x="10518" y="10991"/>
                  </a:lnTo>
                  <a:lnTo>
                    <a:pt x="10676" y="10085"/>
                  </a:lnTo>
                  <a:lnTo>
                    <a:pt x="10715" y="9218"/>
                  </a:lnTo>
                  <a:lnTo>
                    <a:pt x="10754" y="8391"/>
                  </a:lnTo>
                  <a:lnTo>
                    <a:pt x="10715" y="7564"/>
                  </a:lnTo>
                  <a:lnTo>
                    <a:pt x="10636" y="6736"/>
                  </a:lnTo>
                  <a:lnTo>
                    <a:pt x="10479" y="5988"/>
                  </a:lnTo>
                  <a:lnTo>
                    <a:pt x="10282" y="5239"/>
                  </a:lnTo>
                  <a:lnTo>
                    <a:pt x="10045" y="4530"/>
                  </a:lnTo>
                  <a:lnTo>
                    <a:pt x="9730" y="3861"/>
                  </a:lnTo>
                  <a:lnTo>
                    <a:pt x="9336" y="3230"/>
                  </a:lnTo>
                  <a:lnTo>
                    <a:pt x="8903" y="2679"/>
                  </a:lnTo>
                  <a:lnTo>
                    <a:pt x="8430" y="2127"/>
                  </a:lnTo>
                  <a:lnTo>
                    <a:pt x="7879" y="1655"/>
                  </a:lnTo>
                  <a:lnTo>
                    <a:pt x="7248" y="1221"/>
                  </a:lnTo>
                  <a:lnTo>
                    <a:pt x="6579" y="867"/>
                  </a:lnTo>
                  <a:lnTo>
                    <a:pt x="5830" y="552"/>
                  </a:lnTo>
                  <a:lnTo>
                    <a:pt x="5043" y="315"/>
                  </a:lnTo>
                  <a:lnTo>
                    <a:pt x="4176" y="158"/>
                  </a:lnTo>
                  <a:lnTo>
                    <a:pt x="3230" y="40"/>
                  </a:lnTo>
                  <a:lnTo>
                    <a:pt x="2206" y="0"/>
                  </a:lnTo>
                  <a:lnTo>
                    <a:pt x="1143" y="40"/>
                  </a:lnTo>
                  <a:lnTo>
                    <a:pt x="0" y="197"/>
                  </a:lnTo>
                  <a:lnTo>
                    <a:pt x="2167" y="8785"/>
                  </a:lnTo>
                  <a:lnTo>
                    <a:pt x="2443" y="17096"/>
                  </a:lnTo>
                  <a:lnTo>
                    <a:pt x="2443" y="1709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0"/>
            <p:cNvSpPr/>
            <p:nvPr/>
          </p:nvSpPr>
          <p:spPr>
            <a:xfrm>
              <a:off x="556200" y="3393700"/>
              <a:ext cx="154650" cy="193050"/>
            </a:xfrm>
            <a:custGeom>
              <a:avLst/>
              <a:gdLst/>
              <a:ahLst/>
              <a:cxnLst/>
              <a:rect l="l" t="t" r="r" b="b"/>
              <a:pathLst>
                <a:path w="6186" h="7722" extrusionOk="0">
                  <a:moveTo>
                    <a:pt x="2010" y="0"/>
                  </a:moveTo>
                  <a:lnTo>
                    <a:pt x="2010" y="0"/>
                  </a:lnTo>
                  <a:lnTo>
                    <a:pt x="1773" y="40"/>
                  </a:lnTo>
                  <a:lnTo>
                    <a:pt x="1498" y="158"/>
                  </a:lnTo>
                  <a:lnTo>
                    <a:pt x="1182" y="355"/>
                  </a:lnTo>
                  <a:lnTo>
                    <a:pt x="867" y="552"/>
                  </a:lnTo>
                  <a:lnTo>
                    <a:pt x="592" y="828"/>
                  </a:lnTo>
                  <a:lnTo>
                    <a:pt x="316" y="1103"/>
                  </a:lnTo>
                  <a:lnTo>
                    <a:pt x="119" y="1379"/>
                  </a:lnTo>
                  <a:lnTo>
                    <a:pt x="1" y="1694"/>
                  </a:lnTo>
                  <a:lnTo>
                    <a:pt x="1" y="1694"/>
                  </a:lnTo>
                  <a:lnTo>
                    <a:pt x="79" y="2009"/>
                  </a:lnTo>
                  <a:lnTo>
                    <a:pt x="198" y="2403"/>
                  </a:lnTo>
                  <a:lnTo>
                    <a:pt x="395" y="2797"/>
                  </a:lnTo>
                  <a:lnTo>
                    <a:pt x="631" y="3231"/>
                  </a:lnTo>
                  <a:lnTo>
                    <a:pt x="907" y="3703"/>
                  </a:lnTo>
                  <a:lnTo>
                    <a:pt x="1222" y="4137"/>
                  </a:lnTo>
                  <a:lnTo>
                    <a:pt x="1970" y="5082"/>
                  </a:lnTo>
                  <a:lnTo>
                    <a:pt x="2364" y="5515"/>
                  </a:lnTo>
                  <a:lnTo>
                    <a:pt x="2797" y="5949"/>
                  </a:lnTo>
                  <a:lnTo>
                    <a:pt x="3231" y="6382"/>
                  </a:lnTo>
                  <a:lnTo>
                    <a:pt x="3625" y="6736"/>
                  </a:lnTo>
                  <a:lnTo>
                    <a:pt x="4058" y="7052"/>
                  </a:lnTo>
                  <a:lnTo>
                    <a:pt x="4491" y="7327"/>
                  </a:lnTo>
                  <a:lnTo>
                    <a:pt x="4885" y="7564"/>
                  </a:lnTo>
                  <a:lnTo>
                    <a:pt x="5279" y="7721"/>
                  </a:lnTo>
                  <a:lnTo>
                    <a:pt x="5279" y="7721"/>
                  </a:lnTo>
                  <a:lnTo>
                    <a:pt x="5516" y="7288"/>
                  </a:lnTo>
                  <a:lnTo>
                    <a:pt x="5712" y="6815"/>
                  </a:lnTo>
                  <a:lnTo>
                    <a:pt x="5870" y="6303"/>
                  </a:lnTo>
                  <a:lnTo>
                    <a:pt x="5988" y="5752"/>
                  </a:lnTo>
                  <a:lnTo>
                    <a:pt x="6067" y="5240"/>
                  </a:lnTo>
                  <a:lnTo>
                    <a:pt x="6146" y="4806"/>
                  </a:lnTo>
                  <a:lnTo>
                    <a:pt x="6185" y="4412"/>
                  </a:lnTo>
                  <a:lnTo>
                    <a:pt x="6185" y="4137"/>
                  </a:lnTo>
                  <a:lnTo>
                    <a:pt x="6185" y="4137"/>
                  </a:lnTo>
                  <a:lnTo>
                    <a:pt x="5791" y="4018"/>
                  </a:lnTo>
                  <a:lnTo>
                    <a:pt x="5279" y="3821"/>
                  </a:lnTo>
                  <a:lnTo>
                    <a:pt x="4649" y="3506"/>
                  </a:lnTo>
                  <a:lnTo>
                    <a:pt x="4334" y="3309"/>
                  </a:lnTo>
                  <a:lnTo>
                    <a:pt x="4019" y="3073"/>
                  </a:lnTo>
                  <a:lnTo>
                    <a:pt x="3703" y="2837"/>
                  </a:lnTo>
                  <a:lnTo>
                    <a:pt x="3388" y="2521"/>
                  </a:lnTo>
                  <a:lnTo>
                    <a:pt x="3113" y="2206"/>
                  </a:lnTo>
                  <a:lnTo>
                    <a:pt x="2837" y="1852"/>
                  </a:lnTo>
                  <a:lnTo>
                    <a:pt x="2561" y="1419"/>
                  </a:lnTo>
                  <a:lnTo>
                    <a:pt x="2325" y="985"/>
                  </a:lnTo>
                  <a:lnTo>
                    <a:pt x="2167" y="513"/>
                  </a:lnTo>
                  <a:lnTo>
                    <a:pt x="2010" y="0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434100" y="3065750"/>
              <a:ext cx="312200" cy="467825"/>
            </a:xfrm>
            <a:custGeom>
              <a:avLst/>
              <a:gdLst/>
              <a:ahLst/>
              <a:cxnLst/>
              <a:rect l="l" t="t" r="r" b="b"/>
              <a:pathLst>
                <a:path w="12488" h="18713" extrusionOk="0">
                  <a:moveTo>
                    <a:pt x="394" y="13237"/>
                  </a:moveTo>
                  <a:lnTo>
                    <a:pt x="394" y="13237"/>
                  </a:lnTo>
                  <a:lnTo>
                    <a:pt x="118" y="14615"/>
                  </a:lnTo>
                  <a:lnTo>
                    <a:pt x="0" y="15482"/>
                  </a:lnTo>
                  <a:lnTo>
                    <a:pt x="0" y="15955"/>
                  </a:lnTo>
                  <a:lnTo>
                    <a:pt x="0" y="16427"/>
                  </a:lnTo>
                  <a:lnTo>
                    <a:pt x="79" y="16861"/>
                  </a:lnTo>
                  <a:lnTo>
                    <a:pt x="197" y="17294"/>
                  </a:lnTo>
                  <a:lnTo>
                    <a:pt x="355" y="17688"/>
                  </a:lnTo>
                  <a:lnTo>
                    <a:pt x="591" y="18003"/>
                  </a:lnTo>
                  <a:lnTo>
                    <a:pt x="748" y="18161"/>
                  </a:lnTo>
                  <a:lnTo>
                    <a:pt x="945" y="18318"/>
                  </a:lnTo>
                  <a:lnTo>
                    <a:pt x="1142" y="18436"/>
                  </a:lnTo>
                  <a:lnTo>
                    <a:pt x="1339" y="18515"/>
                  </a:lnTo>
                  <a:lnTo>
                    <a:pt x="1615" y="18594"/>
                  </a:lnTo>
                  <a:lnTo>
                    <a:pt x="1891" y="18673"/>
                  </a:lnTo>
                  <a:lnTo>
                    <a:pt x="2167" y="18712"/>
                  </a:lnTo>
                  <a:lnTo>
                    <a:pt x="2521" y="18712"/>
                  </a:lnTo>
                  <a:lnTo>
                    <a:pt x="3033" y="17609"/>
                  </a:lnTo>
                  <a:lnTo>
                    <a:pt x="3033" y="17609"/>
                  </a:lnTo>
                  <a:lnTo>
                    <a:pt x="4254" y="16585"/>
                  </a:lnTo>
                  <a:lnTo>
                    <a:pt x="5397" y="15600"/>
                  </a:lnTo>
                  <a:lnTo>
                    <a:pt x="6421" y="14655"/>
                  </a:lnTo>
                  <a:lnTo>
                    <a:pt x="7327" y="13749"/>
                  </a:lnTo>
                  <a:lnTo>
                    <a:pt x="8194" y="12843"/>
                  </a:lnTo>
                  <a:lnTo>
                    <a:pt x="8942" y="11976"/>
                  </a:lnTo>
                  <a:lnTo>
                    <a:pt x="9612" y="11149"/>
                  </a:lnTo>
                  <a:lnTo>
                    <a:pt x="10163" y="10322"/>
                  </a:lnTo>
                  <a:lnTo>
                    <a:pt x="10675" y="9573"/>
                  </a:lnTo>
                  <a:lnTo>
                    <a:pt x="11109" y="8825"/>
                  </a:lnTo>
                  <a:lnTo>
                    <a:pt x="11503" y="8116"/>
                  </a:lnTo>
                  <a:lnTo>
                    <a:pt x="11818" y="7407"/>
                  </a:lnTo>
                  <a:lnTo>
                    <a:pt x="12054" y="6737"/>
                  </a:lnTo>
                  <a:lnTo>
                    <a:pt x="12212" y="6107"/>
                  </a:lnTo>
                  <a:lnTo>
                    <a:pt x="12369" y="5516"/>
                  </a:lnTo>
                  <a:lnTo>
                    <a:pt x="12448" y="4964"/>
                  </a:lnTo>
                  <a:lnTo>
                    <a:pt x="12487" y="4413"/>
                  </a:lnTo>
                  <a:lnTo>
                    <a:pt x="12487" y="3901"/>
                  </a:lnTo>
                  <a:lnTo>
                    <a:pt x="12448" y="3428"/>
                  </a:lnTo>
                  <a:lnTo>
                    <a:pt x="12369" y="2995"/>
                  </a:lnTo>
                  <a:lnTo>
                    <a:pt x="12251" y="2561"/>
                  </a:lnTo>
                  <a:lnTo>
                    <a:pt x="12133" y="2167"/>
                  </a:lnTo>
                  <a:lnTo>
                    <a:pt x="11975" y="1813"/>
                  </a:lnTo>
                  <a:lnTo>
                    <a:pt x="11778" y="1498"/>
                  </a:lnTo>
                  <a:lnTo>
                    <a:pt x="11581" y="1183"/>
                  </a:lnTo>
                  <a:lnTo>
                    <a:pt x="11384" y="946"/>
                  </a:lnTo>
                  <a:lnTo>
                    <a:pt x="11187" y="710"/>
                  </a:lnTo>
                  <a:lnTo>
                    <a:pt x="10990" y="513"/>
                  </a:lnTo>
                  <a:lnTo>
                    <a:pt x="10754" y="316"/>
                  </a:lnTo>
                  <a:lnTo>
                    <a:pt x="10557" y="198"/>
                  </a:lnTo>
                  <a:lnTo>
                    <a:pt x="10360" y="80"/>
                  </a:lnTo>
                  <a:lnTo>
                    <a:pt x="10163" y="1"/>
                  </a:lnTo>
                  <a:lnTo>
                    <a:pt x="394" y="13237"/>
                  </a:lnTo>
                  <a:lnTo>
                    <a:pt x="394" y="1323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377950" y="3395675"/>
              <a:ext cx="119200" cy="210775"/>
            </a:xfrm>
            <a:custGeom>
              <a:avLst/>
              <a:gdLst/>
              <a:ahLst/>
              <a:cxnLst/>
              <a:rect l="l" t="t" r="r" b="b"/>
              <a:pathLst>
                <a:path w="4768" h="8431" extrusionOk="0">
                  <a:moveTo>
                    <a:pt x="2640" y="40"/>
                  </a:moveTo>
                  <a:lnTo>
                    <a:pt x="2640" y="40"/>
                  </a:lnTo>
                  <a:lnTo>
                    <a:pt x="2404" y="0"/>
                  </a:lnTo>
                  <a:lnTo>
                    <a:pt x="2088" y="0"/>
                  </a:lnTo>
                  <a:lnTo>
                    <a:pt x="1734" y="40"/>
                  </a:lnTo>
                  <a:lnTo>
                    <a:pt x="1379" y="118"/>
                  </a:lnTo>
                  <a:lnTo>
                    <a:pt x="985" y="237"/>
                  </a:lnTo>
                  <a:lnTo>
                    <a:pt x="631" y="394"/>
                  </a:lnTo>
                  <a:lnTo>
                    <a:pt x="355" y="552"/>
                  </a:lnTo>
                  <a:lnTo>
                    <a:pt x="119" y="788"/>
                  </a:lnTo>
                  <a:lnTo>
                    <a:pt x="119" y="788"/>
                  </a:lnTo>
                  <a:lnTo>
                    <a:pt x="40" y="1103"/>
                  </a:lnTo>
                  <a:lnTo>
                    <a:pt x="1" y="1536"/>
                  </a:lnTo>
                  <a:lnTo>
                    <a:pt x="1" y="1970"/>
                  </a:lnTo>
                  <a:lnTo>
                    <a:pt x="40" y="2482"/>
                  </a:lnTo>
                  <a:lnTo>
                    <a:pt x="119" y="2994"/>
                  </a:lnTo>
                  <a:lnTo>
                    <a:pt x="237" y="3545"/>
                  </a:lnTo>
                  <a:lnTo>
                    <a:pt x="513" y="4688"/>
                  </a:lnTo>
                  <a:lnTo>
                    <a:pt x="710" y="5279"/>
                  </a:lnTo>
                  <a:lnTo>
                    <a:pt x="907" y="5830"/>
                  </a:lnTo>
                  <a:lnTo>
                    <a:pt x="1143" y="6382"/>
                  </a:lnTo>
                  <a:lnTo>
                    <a:pt x="1379" y="6894"/>
                  </a:lnTo>
                  <a:lnTo>
                    <a:pt x="1655" y="7366"/>
                  </a:lnTo>
                  <a:lnTo>
                    <a:pt x="1891" y="7760"/>
                  </a:lnTo>
                  <a:lnTo>
                    <a:pt x="2167" y="8154"/>
                  </a:lnTo>
                  <a:lnTo>
                    <a:pt x="2482" y="8430"/>
                  </a:lnTo>
                  <a:lnTo>
                    <a:pt x="2482" y="8430"/>
                  </a:lnTo>
                  <a:lnTo>
                    <a:pt x="2837" y="8154"/>
                  </a:lnTo>
                  <a:lnTo>
                    <a:pt x="3231" y="7800"/>
                  </a:lnTo>
                  <a:lnTo>
                    <a:pt x="3585" y="7366"/>
                  </a:lnTo>
                  <a:lnTo>
                    <a:pt x="3940" y="6933"/>
                  </a:lnTo>
                  <a:lnTo>
                    <a:pt x="4216" y="6500"/>
                  </a:lnTo>
                  <a:lnTo>
                    <a:pt x="4452" y="6106"/>
                  </a:lnTo>
                  <a:lnTo>
                    <a:pt x="4649" y="5791"/>
                  </a:lnTo>
                  <a:lnTo>
                    <a:pt x="4767" y="5515"/>
                  </a:lnTo>
                  <a:lnTo>
                    <a:pt x="4767" y="5515"/>
                  </a:lnTo>
                  <a:lnTo>
                    <a:pt x="4452" y="5279"/>
                  </a:lnTo>
                  <a:lnTo>
                    <a:pt x="4058" y="4885"/>
                  </a:lnTo>
                  <a:lnTo>
                    <a:pt x="3625" y="4373"/>
                  </a:lnTo>
                  <a:lnTo>
                    <a:pt x="3428" y="4058"/>
                  </a:lnTo>
                  <a:lnTo>
                    <a:pt x="3231" y="3703"/>
                  </a:lnTo>
                  <a:lnTo>
                    <a:pt x="3034" y="3349"/>
                  </a:lnTo>
                  <a:lnTo>
                    <a:pt x="2876" y="2955"/>
                  </a:lnTo>
                  <a:lnTo>
                    <a:pt x="2719" y="2521"/>
                  </a:lnTo>
                  <a:lnTo>
                    <a:pt x="2601" y="2088"/>
                  </a:lnTo>
                  <a:lnTo>
                    <a:pt x="2561" y="1615"/>
                  </a:lnTo>
                  <a:lnTo>
                    <a:pt x="2522" y="1103"/>
                  </a:lnTo>
                  <a:lnTo>
                    <a:pt x="2561" y="591"/>
                  </a:lnTo>
                  <a:lnTo>
                    <a:pt x="2640" y="40"/>
                  </a:lnTo>
                  <a:lnTo>
                    <a:pt x="2640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601500" y="3036225"/>
              <a:ext cx="143800" cy="104400"/>
            </a:xfrm>
            <a:custGeom>
              <a:avLst/>
              <a:gdLst/>
              <a:ahLst/>
              <a:cxnLst/>
              <a:rect l="l" t="t" r="r" b="b"/>
              <a:pathLst>
                <a:path w="5752" h="4176" extrusionOk="0">
                  <a:moveTo>
                    <a:pt x="7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" y="158"/>
                  </a:lnTo>
                  <a:lnTo>
                    <a:pt x="79" y="197"/>
                  </a:lnTo>
                  <a:lnTo>
                    <a:pt x="631" y="276"/>
                  </a:lnTo>
                  <a:lnTo>
                    <a:pt x="1143" y="355"/>
                  </a:lnTo>
                  <a:lnTo>
                    <a:pt x="1655" y="473"/>
                  </a:lnTo>
                  <a:lnTo>
                    <a:pt x="2167" y="630"/>
                  </a:lnTo>
                  <a:lnTo>
                    <a:pt x="2640" y="827"/>
                  </a:lnTo>
                  <a:lnTo>
                    <a:pt x="3113" y="1024"/>
                  </a:lnTo>
                  <a:lnTo>
                    <a:pt x="3546" y="1261"/>
                  </a:lnTo>
                  <a:lnTo>
                    <a:pt x="3940" y="1497"/>
                  </a:lnTo>
                  <a:lnTo>
                    <a:pt x="4255" y="1773"/>
                  </a:lnTo>
                  <a:lnTo>
                    <a:pt x="4531" y="2009"/>
                  </a:lnTo>
                  <a:lnTo>
                    <a:pt x="4807" y="2324"/>
                  </a:lnTo>
                  <a:lnTo>
                    <a:pt x="5043" y="2639"/>
                  </a:lnTo>
                  <a:lnTo>
                    <a:pt x="5200" y="2955"/>
                  </a:lnTo>
                  <a:lnTo>
                    <a:pt x="5358" y="3309"/>
                  </a:lnTo>
                  <a:lnTo>
                    <a:pt x="5476" y="3703"/>
                  </a:lnTo>
                  <a:lnTo>
                    <a:pt x="5555" y="4097"/>
                  </a:lnTo>
                  <a:lnTo>
                    <a:pt x="5594" y="4176"/>
                  </a:lnTo>
                  <a:lnTo>
                    <a:pt x="5673" y="4176"/>
                  </a:lnTo>
                  <a:lnTo>
                    <a:pt x="5713" y="4136"/>
                  </a:lnTo>
                  <a:lnTo>
                    <a:pt x="5752" y="4097"/>
                  </a:lnTo>
                  <a:lnTo>
                    <a:pt x="5673" y="3664"/>
                  </a:lnTo>
                  <a:lnTo>
                    <a:pt x="5555" y="3270"/>
                  </a:lnTo>
                  <a:lnTo>
                    <a:pt x="5397" y="2876"/>
                  </a:lnTo>
                  <a:lnTo>
                    <a:pt x="5200" y="2521"/>
                  </a:lnTo>
                  <a:lnTo>
                    <a:pt x="4964" y="2206"/>
                  </a:lnTo>
                  <a:lnTo>
                    <a:pt x="4688" y="1891"/>
                  </a:lnTo>
                  <a:lnTo>
                    <a:pt x="4373" y="1615"/>
                  </a:lnTo>
                  <a:lnTo>
                    <a:pt x="4058" y="1379"/>
                  </a:lnTo>
                  <a:lnTo>
                    <a:pt x="3625" y="1103"/>
                  </a:lnTo>
                  <a:lnTo>
                    <a:pt x="3191" y="867"/>
                  </a:lnTo>
                  <a:lnTo>
                    <a:pt x="2719" y="630"/>
                  </a:lnTo>
                  <a:lnTo>
                    <a:pt x="2246" y="473"/>
                  </a:lnTo>
                  <a:lnTo>
                    <a:pt x="1695" y="315"/>
                  </a:lnTo>
                  <a:lnTo>
                    <a:pt x="1182" y="197"/>
                  </a:lnTo>
                  <a:lnTo>
                    <a:pt x="631" y="7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535525" y="3146525"/>
              <a:ext cx="93575" cy="123125"/>
            </a:xfrm>
            <a:custGeom>
              <a:avLst/>
              <a:gdLst/>
              <a:ahLst/>
              <a:cxnLst/>
              <a:rect l="l" t="t" r="r" b="b"/>
              <a:pathLst>
                <a:path w="3743" h="4925" extrusionOk="0">
                  <a:moveTo>
                    <a:pt x="3664" y="0"/>
                  </a:moveTo>
                  <a:lnTo>
                    <a:pt x="3585" y="39"/>
                  </a:lnTo>
                  <a:lnTo>
                    <a:pt x="40" y="4806"/>
                  </a:lnTo>
                  <a:lnTo>
                    <a:pt x="0" y="4845"/>
                  </a:lnTo>
                  <a:lnTo>
                    <a:pt x="40" y="4924"/>
                  </a:lnTo>
                  <a:lnTo>
                    <a:pt x="119" y="4924"/>
                  </a:lnTo>
                  <a:lnTo>
                    <a:pt x="197" y="4885"/>
                  </a:lnTo>
                  <a:lnTo>
                    <a:pt x="3743" y="158"/>
                  </a:lnTo>
                  <a:lnTo>
                    <a:pt x="3743" y="79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314925" y="2890475"/>
              <a:ext cx="349625" cy="295450"/>
            </a:xfrm>
            <a:custGeom>
              <a:avLst/>
              <a:gdLst/>
              <a:ahLst/>
              <a:cxnLst/>
              <a:rect l="l" t="t" r="r" b="b"/>
              <a:pathLst>
                <a:path w="13985" h="11818" extrusionOk="0">
                  <a:moveTo>
                    <a:pt x="13985" y="3270"/>
                  </a:moveTo>
                  <a:lnTo>
                    <a:pt x="11385" y="11818"/>
                  </a:lnTo>
                  <a:lnTo>
                    <a:pt x="11385" y="11818"/>
                  </a:lnTo>
                  <a:lnTo>
                    <a:pt x="8864" y="11345"/>
                  </a:lnTo>
                  <a:lnTo>
                    <a:pt x="7721" y="11109"/>
                  </a:lnTo>
                  <a:lnTo>
                    <a:pt x="6618" y="10872"/>
                  </a:lnTo>
                  <a:lnTo>
                    <a:pt x="5634" y="10597"/>
                  </a:lnTo>
                  <a:lnTo>
                    <a:pt x="4688" y="10281"/>
                  </a:lnTo>
                  <a:lnTo>
                    <a:pt x="3861" y="9966"/>
                  </a:lnTo>
                  <a:lnTo>
                    <a:pt x="3073" y="9572"/>
                  </a:lnTo>
                  <a:lnTo>
                    <a:pt x="2719" y="9336"/>
                  </a:lnTo>
                  <a:lnTo>
                    <a:pt x="2403" y="9100"/>
                  </a:lnTo>
                  <a:lnTo>
                    <a:pt x="2088" y="8863"/>
                  </a:lnTo>
                  <a:lnTo>
                    <a:pt x="1773" y="8588"/>
                  </a:lnTo>
                  <a:lnTo>
                    <a:pt x="1497" y="8272"/>
                  </a:lnTo>
                  <a:lnTo>
                    <a:pt x="1261" y="7957"/>
                  </a:lnTo>
                  <a:lnTo>
                    <a:pt x="1025" y="7603"/>
                  </a:lnTo>
                  <a:lnTo>
                    <a:pt x="828" y="7248"/>
                  </a:lnTo>
                  <a:lnTo>
                    <a:pt x="631" y="6854"/>
                  </a:lnTo>
                  <a:lnTo>
                    <a:pt x="473" y="6421"/>
                  </a:lnTo>
                  <a:lnTo>
                    <a:pt x="355" y="5948"/>
                  </a:lnTo>
                  <a:lnTo>
                    <a:pt x="237" y="5476"/>
                  </a:lnTo>
                  <a:lnTo>
                    <a:pt x="119" y="4964"/>
                  </a:lnTo>
                  <a:lnTo>
                    <a:pt x="40" y="4412"/>
                  </a:lnTo>
                  <a:lnTo>
                    <a:pt x="1" y="3821"/>
                  </a:lnTo>
                  <a:lnTo>
                    <a:pt x="1" y="3230"/>
                  </a:lnTo>
                  <a:lnTo>
                    <a:pt x="8746" y="0"/>
                  </a:lnTo>
                  <a:lnTo>
                    <a:pt x="13985" y="3270"/>
                  </a:lnTo>
                  <a:lnTo>
                    <a:pt x="13985" y="3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849675" y="2881600"/>
              <a:ext cx="24650" cy="51310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20051"/>
                  </a:lnTo>
                  <a:lnTo>
                    <a:pt x="119" y="20248"/>
                  </a:lnTo>
                  <a:lnTo>
                    <a:pt x="197" y="20366"/>
                  </a:lnTo>
                  <a:lnTo>
                    <a:pt x="355" y="20484"/>
                  </a:lnTo>
                  <a:lnTo>
                    <a:pt x="552" y="20524"/>
                  </a:lnTo>
                  <a:lnTo>
                    <a:pt x="710" y="20484"/>
                  </a:lnTo>
                  <a:lnTo>
                    <a:pt x="867" y="20366"/>
                  </a:lnTo>
                  <a:lnTo>
                    <a:pt x="946" y="20248"/>
                  </a:lnTo>
                  <a:lnTo>
                    <a:pt x="985" y="200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851650" y="3371050"/>
              <a:ext cx="425450" cy="202900"/>
            </a:xfrm>
            <a:custGeom>
              <a:avLst/>
              <a:gdLst/>
              <a:ahLst/>
              <a:cxnLst/>
              <a:rect l="l" t="t" r="r" b="b"/>
              <a:pathLst>
                <a:path w="17018" h="8116" extrusionOk="0">
                  <a:moveTo>
                    <a:pt x="473" y="0"/>
                  </a:moveTo>
                  <a:lnTo>
                    <a:pt x="276" y="40"/>
                  </a:lnTo>
                  <a:lnTo>
                    <a:pt x="158" y="158"/>
                  </a:lnTo>
                  <a:lnTo>
                    <a:pt x="40" y="276"/>
                  </a:lnTo>
                  <a:lnTo>
                    <a:pt x="0" y="473"/>
                  </a:lnTo>
                  <a:lnTo>
                    <a:pt x="40" y="631"/>
                  </a:lnTo>
                  <a:lnTo>
                    <a:pt x="118" y="788"/>
                  </a:lnTo>
                  <a:lnTo>
                    <a:pt x="276" y="906"/>
                  </a:lnTo>
                  <a:lnTo>
                    <a:pt x="16387" y="8076"/>
                  </a:lnTo>
                  <a:lnTo>
                    <a:pt x="16545" y="8115"/>
                  </a:lnTo>
                  <a:lnTo>
                    <a:pt x="16742" y="8076"/>
                  </a:lnTo>
                  <a:lnTo>
                    <a:pt x="16899" y="7997"/>
                  </a:lnTo>
                  <a:lnTo>
                    <a:pt x="16978" y="7839"/>
                  </a:lnTo>
                  <a:lnTo>
                    <a:pt x="17018" y="7682"/>
                  </a:lnTo>
                  <a:lnTo>
                    <a:pt x="17018" y="7485"/>
                  </a:lnTo>
                  <a:lnTo>
                    <a:pt x="16899" y="7327"/>
                  </a:lnTo>
                  <a:lnTo>
                    <a:pt x="16742" y="7249"/>
                  </a:lnTo>
                  <a:lnTo>
                    <a:pt x="631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488250" y="3371050"/>
              <a:ext cx="386075" cy="203875"/>
            </a:xfrm>
            <a:custGeom>
              <a:avLst/>
              <a:gdLst/>
              <a:ahLst/>
              <a:cxnLst/>
              <a:rect l="l" t="t" r="r" b="b"/>
              <a:pathLst>
                <a:path w="15443" h="8155" extrusionOk="0">
                  <a:moveTo>
                    <a:pt x="14970" y="0"/>
                  </a:moveTo>
                  <a:lnTo>
                    <a:pt x="14773" y="79"/>
                  </a:lnTo>
                  <a:lnTo>
                    <a:pt x="237" y="7288"/>
                  </a:lnTo>
                  <a:lnTo>
                    <a:pt x="119" y="7406"/>
                  </a:lnTo>
                  <a:lnTo>
                    <a:pt x="1" y="7564"/>
                  </a:lnTo>
                  <a:lnTo>
                    <a:pt x="1" y="7721"/>
                  </a:lnTo>
                  <a:lnTo>
                    <a:pt x="40" y="7918"/>
                  </a:lnTo>
                  <a:lnTo>
                    <a:pt x="158" y="8036"/>
                  </a:lnTo>
                  <a:lnTo>
                    <a:pt x="316" y="8115"/>
                  </a:lnTo>
                  <a:lnTo>
                    <a:pt x="473" y="8155"/>
                  </a:lnTo>
                  <a:lnTo>
                    <a:pt x="670" y="8115"/>
                  </a:lnTo>
                  <a:lnTo>
                    <a:pt x="15206" y="867"/>
                  </a:lnTo>
                  <a:lnTo>
                    <a:pt x="15324" y="788"/>
                  </a:lnTo>
                  <a:lnTo>
                    <a:pt x="15442" y="631"/>
                  </a:lnTo>
                  <a:lnTo>
                    <a:pt x="15442" y="434"/>
                  </a:lnTo>
                  <a:lnTo>
                    <a:pt x="15403" y="276"/>
                  </a:lnTo>
                  <a:lnTo>
                    <a:pt x="15285" y="119"/>
                  </a:lnTo>
                  <a:lnTo>
                    <a:pt x="15127" y="40"/>
                  </a:lnTo>
                  <a:lnTo>
                    <a:pt x="14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241075" y="2791975"/>
              <a:ext cx="1240875" cy="201925"/>
            </a:xfrm>
            <a:custGeom>
              <a:avLst/>
              <a:gdLst/>
              <a:ahLst/>
              <a:cxnLst/>
              <a:rect l="l" t="t" r="r" b="b"/>
              <a:pathLst>
                <a:path w="49635" h="8077" extrusionOk="0">
                  <a:moveTo>
                    <a:pt x="24817" y="1"/>
                  </a:moveTo>
                  <a:lnTo>
                    <a:pt x="24817" y="1"/>
                  </a:lnTo>
                  <a:lnTo>
                    <a:pt x="27338" y="1"/>
                  </a:lnTo>
                  <a:lnTo>
                    <a:pt x="29820" y="80"/>
                  </a:lnTo>
                  <a:lnTo>
                    <a:pt x="32183" y="198"/>
                  </a:lnTo>
                  <a:lnTo>
                    <a:pt x="34468" y="316"/>
                  </a:lnTo>
                  <a:lnTo>
                    <a:pt x="36635" y="474"/>
                  </a:lnTo>
                  <a:lnTo>
                    <a:pt x="38683" y="671"/>
                  </a:lnTo>
                  <a:lnTo>
                    <a:pt x="40574" y="907"/>
                  </a:lnTo>
                  <a:lnTo>
                    <a:pt x="42347" y="1183"/>
                  </a:lnTo>
                  <a:lnTo>
                    <a:pt x="43962" y="1458"/>
                  </a:lnTo>
                  <a:lnTo>
                    <a:pt x="45380" y="1774"/>
                  </a:lnTo>
                  <a:lnTo>
                    <a:pt x="46640" y="2128"/>
                  </a:lnTo>
                  <a:lnTo>
                    <a:pt x="47665" y="2483"/>
                  </a:lnTo>
                  <a:lnTo>
                    <a:pt x="48098" y="2640"/>
                  </a:lnTo>
                  <a:lnTo>
                    <a:pt x="48492" y="2837"/>
                  </a:lnTo>
                  <a:lnTo>
                    <a:pt x="48846" y="3034"/>
                  </a:lnTo>
                  <a:lnTo>
                    <a:pt x="49122" y="3231"/>
                  </a:lnTo>
                  <a:lnTo>
                    <a:pt x="49319" y="3428"/>
                  </a:lnTo>
                  <a:lnTo>
                    <a:pt x="49477" y="3625"/>
                  </a:lnTo>
                  <a:lnTo>
                    <a:pt x="49595" y="3822"/>
                  </a:lnTo>
                  <a:lnTo>
                    <a:pt x="49634" y="4019"/>
                  </a:lnTo>
                  <a:lnTo>
                    <a:pt x="49634" y="4019"/>
                  </a:lnTo>
                  <a:lnTo>
                    <a:pt x="49595" y="4255"/>
                  </a:lnTo>
                  <a:lnTo>
                    <a:pt x="49477" y="4452"/>
                  </a:lnTo>
                  <a:lnTo>
                    <a:pt x="49319" y="4649"/>
                  </a:lnTo>
                  <a:lnTo>
                    <a:pt x="49122" y="4846"/>
                  </a:lnTo>
                  <a:lnTo>
                    <a:pt x="48846" y="5043"/>
                  </a:lnTo>
                  <a:lnTo>
                    <a:pt x="48492" y="5240"/>
                  </a:lnTo>
                  <a:lnTo>
                    <a:pt x="48098" y="5437"/>
                  </a:lnTo>
                  <a:lnTo>
                    <a:pt x="47665" y="5595"/>
                  </a:lnTo>
                  <a:lnTo>
                    <a:pt x="46640" y="5949"/>
                  </a:lnTo>
                  <a:lnTo>
                    <a:pt x="45380" y="6304"/>
                  </a:lnTo>
                  <a:lnTo>
                    <a:pt x="43962" y="6619"/>
                  </a:lnTo>
                  <a:lnTo>
                    <a:pt x="42347" y="6895"/>
                  </a:lnTo>
                  <a:lnTo>
                    <a:pt x="40574" y="7170"/>
                  </a:lnTo>
                  <a:lnTo>
                    <a:pt x="38683" y="7407"/>
                  </a:lnTo>
                  <a:lnTo>
                    <a:pt x="36635" y="7604"/>
                  </a:lnTo>
                  <a:lnTo>
                    <a:pt x="34468" y="7761"/>
                  </a:lnTo>
                  <a:lnTo>
                    <a:pt x="32183" y="7879"/>
                  </a:lnTo>
                  <a:lnTo>
                    <a:pt x="29820" y="7998"/>
                  </a:lnTo>
                  <a:lnTo>
                    <a:pt x="27338" y="8076"/>
                  </a:lnTo>
                  <a:lnTo>
                    <a:pt x="24817" y="8076"/>
                  </a:lnTo>
                  <a:lnTo>
                    <a:pt x="24817" y="8076"/>
                  </a:lnTo>
                  <a:lnTo>
                    <a:pt x="22257" y="8076"/>
                  </a:lnTo>
                  <a:lnTo>
                    <a:pt x="19814" y="7998"/>
                  </a:lnTo>
                  <a:lnTo>
                    <a:pt x="17411" y="7879"/>
                  </a:lnTo>
                  <a:lnTo>
                    <a:pt x="15166" y="7761"/>
                  </a:lnTo>
                  <a:lnTo>
                    <a:pt x="12960" y="7604"/>
                  </a:lnTo>
                  <a:lnTo>
                    <a:pt x="10951" y="7407"/>
                  </a:lnTo>
                  <a:lnTo>
                    <a:pt x="9021" y="7170"/>
                  </a:lnTo>
                  <a:lnTo>
                    <a:pt x="7248" y="6895"/>
                  </a:lnTo>
                  <a:lnTo>
                    <a:pt x="5673" y="6619"/>
                  </a:lnTo>
                  <a:lnTo>
                    <a:pt x="4215" y="6304"/>
                  </a:lnTo>
                  <a:lnTo>
                    <a:pt x="2994" y="5949"/>
                  </a:lnTo>
                  <a:lnTo>
                    <a:pt x="1930" y="5595"/>
                  </a:lnTo>
                  <a:lnTo>
                    <a:pt x="1497" y="5437"/>
                  </a:lnTo>
                  <a:lnTo>
                    <a:pt x="1103" y="5240"/>
                  </a:lnTo>
                  <a:lnTo>
                    <a:pt x="788" y="5043"/>
                  </a:lnTo>
                  <a:lnTo>
                    <a:pt x="512" y="4846"/>
                  </a:lnTo>
                  <a:lnTo>
                    <a:pt x="276" y="4649"/>
                  </a:lnTo>
                  <a:lnTo>
                    <a:pt x="118" y="4452"/>
                  </a:lnTo>
                  <a:lnTo>
                    <a:pt x="40" y="4255"/>
                  </a:lnTo>
                  <a:lnTo>
                    <a:pt x="0" y="4019"/>
                  </a:lnTo>
                  <a:lnTo>
                    <a:pt x="0" y="4019"/>
                  </a:lnTo>
                  <a:lnTo>
                    <a:pt x="40" y="3822"/>
                  </a:lnTo>
                  <a:lnTo>
                    <a:pt x="118" y="3625"/>
                  </a:lnTo>
                  <a:lnTo>
                    <a:pt x="276" y="3428"/>
                  </a:lnTo>
                  <a:lnTo>
                    <a:pt x="512" y="3231"/>
                  </a:lnTo>
                  <a:lnTo>
                    <a:pt x="788" y="3034"/>
                  </a:lnTo>
                  <a:lnTo>
                    <a:pt x="1103" y="2837"/>
                  </a:lnTo>
                  <a:lnTo>
                    <a:pt x="1497" y="2640"/>
                  </a:lnTo>
                  <a:lnTo>
                    <a:pt x="1930" y="2483"/>
                  </a:lnTo>
                  <a:lnTo>
                    <a:pt x="2994" y="2128"/>
                  </a:lnTo>
                  <a:lnTo>
                    <a:pt x="4215" y="1774"/>
                  </a:lnTo>
                  <a:lnTo>
                    <a:pt x="5673" y="1458"/>
                  </a:lnTo>
                  <a:lnTo>
                    <a:pt x="7248" y="1183"/>
                  </a:lnTo>
                  <a:lnTo>
                    <a:pt x="9021" y="907"/>
                  </a:lnTo>
                  <a:lnTo>
                    <a:pt x="10951" y="671"/>
                  </a:lnTo>
                  <a:lnTo>
                    <a:pt x="12960" y="474"/>
                  </a:lnTo>
                  <a:lnTo>
                    <a:pt x="15166" y="316"/>
                  </a:lnTo>
                  <a:lnTo>
                    <a:pt x="17411" y="198"/>
                  </a:lnTo>
                  <a:lnTo>
                    <a:pt x="19814" y="80"/>
                  </a:lnTo>
                  <a:lnTo>
                    <a:pt x="22257" y="1"/>
                  </a:lnTo>
                  <a:lnTo>
                    <a:pt x="24817" y="1"/>
                  </a:lnTo>
                  <a:lnTo>
                    <a:pt x="248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238125" y="2878650"/>
              <a:ext cx="1218200" cy="117225"/>
            </a:xfrm>
            <a:custGeom>
              <a:avLst/>
              <a:gdLst/>
              <a:ahLst/>
              <a:cxnLst/>
              <a:rect l="l" t="t" r="r" b="b"/>
              <a:pathLst>
                <a:path w="48728" h="4689" extrusionOk="0">
                  <a:moveTo>
                    <a:pt x="276" y="0"/>
                  </a:moveTo>
                  <a:lnTo>
                    <a:pt x="197" y="40"/>
                  </a:lnTo>
                  <a:lnTo>
                    <a:pt x="79" y="316"/>
                  </a:lnTo>
                  <a:lnTo>
                    <a:pt x="0" y="552"/>
                  </a:lnTo>
                  <a:lnTo>
                    <a:pt x="39" y="788"/>
                  </a:lnTo>
                  <a:lnTo>
                    <a:pt x="158" y="985"/>
                  </a:lnTo>
                  <a:lnTo>
                    <a:pt x="315" y="1222"/>
                  </a:lnTo>
                  <a:lnTo>
                    <a:pt x="512" y="1419"/>
                  </a:lnTo>
                  <a:lnTo>
                    <a:pt x="827" y="1615"/>
                  </a:lnTo>
                  <a:lnTo>
                    <a:pt x="1142" y="1812"/>
                  </a:lnTo>
                  <a:lnTo>
                    <a:pt x="1536" y="2009"/>
                  </a:lnTo>
                  <a:lnTo>
                    <a:pt x="2009" y="2206"/>
                  </a:lnTo>
                  <a:lnTo>
                    <a:pt x="3033" y="2561"/>
                  </a:lnTo>
                  <a:lnTo>
                    <a:pt x="4294" y="2915"/>
                  </a:lnTo>
                  <a:lnTo>
                    <a:pt x="5751" y="3231"/>
                  </a:lnTo>
                  <a:lnTo>
                    <a:pt x="7366" y="3506"/>
                  </a:lnTo>
                  <a:lnTo>
                    <a:pt x="9139" y="3782"/>
                  </a:lnTo>
                  <a:lnTo>
                    <a:pt x="11030" y="4018"/>
                  </a:lnTo>
                  <a:lnTo>
                    <a:pt x="13078" y="4215"/>
                  </a:lnTo>
                  <a:lnTo>
                    <a:pt x="15245" y="4373"/>
                  </a:lnTo>
                  <a:lnTo>
                    <a:pt x="17529" y="4531"/>
                  </a:lnTo>
                  <a:lnTo>
                    <a:pt x="19932" y="4609"/>
                  </a:lnTo>
                  <a:lnTo>
                    <a:pt x="22375" y="4688"/>
                  </a:lnTo>
                  <a:lnTo>
                    <a:pt x="26944" y="4688"/>
                  </a:lnTo>
                  <a:lnTo>
                    <a:pt x="28953" y="4649"/>
                  </a:lnTo>
                  <a:lnTo>
                    <a:pt x="30883" y="4570"/>
                  </a:lnTo>
                  <a:lnTo>
                    <a:pt x="32774" y="4491"/>
                  </a:lnTo>
                  <a:lnTo>
                    <a:pt x="34626" y="4373"/>
                  </a:lnTo>
                  <a:lnTo>
                    <a:pt x="36359" y="4255"/>
                  </a:lnTo>
                  <a:lnTo>
                    <a:pt x="38053" y="4097"/>
                  </a:lnTo>
                  <a:lnTo>
                    <a:pt x="39668" y="3900"/>
                  </a:lnTo>
                  <a:lnTo>
                    <a:pt x="41204" y="3703"/>
                  </a:lnTo>
                  <a:lnTo>
                    <a:pt x="42622" y="3506"/>
                  </a:lnTo>
                  <a:lnTo>
                    <a:pt x="43922" y="3270"/>
                  </a:lnTo>
                  <a:lnTo>
                    <a:pt x="45143" y="2994"/>
                  </a:lnTo>
                  <a:lnTo>
                    <a:pt x="46207" y="2758"/>
                  </a:lnTo>
                  <a:lnTo>
                    <a:pt x="47192" y="2443"/>
                  </a:lnTo>
                  <a:lnTo>
                    <a:pt x="48019" y="2167"/>
                  </a:lnTo>
                  <a:lnTo>
                    <a:pt x="48689" y="1852"/>
                  </a:lnTo>
                  <a:lnTo>
                    <a:pt x="48728" y="1773"/>
                  </a:lnTo>
                  <a:lnTo>
                    <a:pt x="48728" y="1734"/>
                  </a:lnTo>
                  <a:lnTo>
                    <a:pt x="48649" y="1655"/>
                  </a:lnTo>
                  <a:lnTo>
                    <a:pt x="48610" y="1694"/>
                  </a:lnTo>
                  <a:lnTo>
                    <a:pt x="47940" y="1970"/>
                  </a:lnTo>
                  <a:lnTo>
                    <a:pt x="47113" y="2285"/>
                  </a:lnTo>
                  <a:lnTo>
                    <a:pt x="46167" y="2561"/>
                  </a:lnTo>
                  <a:lnTo>
                    <a:pt x="45104" y="2837"/>
                  </a:lnTo>
                  <a:lnTo>
                    <a:pt x="43883" y="3073"/>
                  </a:lnTo>
                  <a:lnTo>
                    <a:pt x="42583" y="3309"/>
                  </a:lnTo>
                  <a:lnTo>
                    <a:pt x="41165" y="3546"/>
                  </a:lnTo>
                  <a:lnTo>
                    <a:pt x="39668" y="3743"/>
                  </a:lnTo>
                  <a:lnTo>
                    <a:pt x="38053" y="3900"/>
                  </a:lnTo>
                  <a:lnTo>
                    <a:pt x="36359" y="4058"/>
                  </a:lnTo>
                  <a:lnTo>
                    <a:pt x="34586" y="4215"/>
                  </a:lnTo>
                  <a:lnTo>
                    <a:pt x="32774" y="4294"/>
                  </a:lnTo>
                  <a:lnTo>
                    <a:pt x="30883" y="4412"/>
                  </a:lnTo>
                  <a:lnTo>
                    <a:pt x="28953" y="4452"/>
                  </a:lnTo>
                  <a:lnTo>
                    <a:pt x="26944" y="4491"/>
                  </a:lnTo>
                  <a:lnTo>
                    <a:pt x="24935" y="4531"/>
                  </a:lnTo>
                  <a:lnTo>
                    <a:pt x="22375" y="4491"/>
                  </a:lnTo>
                  <a:lnTo>
                    <a:pt x="19932" y="4452"/>
                  </a:lnTo>
                  <a:lnTo>
                    <a:pt x="17569" y="4334"/>
                  </a:lnTo>
                  <a:lnTo>
                    <a:pt x="15284" y="4215"/>
                  </a:lnTo>
                  <a:lnTo>
                    <a:pt x="13118" y="4018"/>
                  </a:lnTo>
                  <a:lnTo>
                    <a:pt x="11069" y="3821"/>
                  </a:lnTo>
                  <a:lnTo>
                    <a:pt x="9139" y="3585"/>
                  </a:lnTo>
                  <a:lnTo>
                    <a:pt x="7406" y="3349"/>
                  </a:lnTo>
                  <a:lnTo>
                    <a:pt x="5791" y="3073"/>
                  </a:lnTo>
                  <a:lnTo>
                    <a:pt x="4412" y="2758"/>
                  </a:lnTo>
                  <a:lnTo>
                    <a:pt x="3151" y="2443"/>
                  </a:lnTo>
                  <a:lnTo>
                    <a:pt x="2127" y="2088"/>
                  </a:lnTo>
                  <a:lnTo>
                    <a:pt x="1694" y="1891"/>
                  </a:lnTo>
                  <a:lnTo>
                    <a:pt x="1300" y="1734"/>
                  </a:lnTo>
                  <a:lnTo>
                    <a:pt x="985" y="1537"/>
                  </a:lnTo>
                  <a:lnTo>
                    <a:pt x="709" y="1340"/>
                  </a:lnTo>
                  <a:lnTo>
                    <a:pt x="473" y="1143"/>
                  </a:lnTo>
                  <a:lnTo>
                    <a:pt x="315" y="985"/>
                  </a:lnTo>
                  <a:lnTo>
                    <a:pt x="236" y="788"/>
                  </a:lnTo>
                  <a:lnTo>
                    <a:pt x="197" y="552"/>
                  </a:lnTo>
                  <a:lnTo>
                    <a:pt x="236" y="355"/>
                  </a:lnTo>
                  <a:lnTo>
                    <a:pt x="355" y="158"/>
                  </a:lnTo>
                  <a:lnTo>
                    <a:pt x="355" y="79"/>
                  </a:lnTo>
                  <a:lnTo>
                    <a:pt x="31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689150" y="2497525"/>
              <a:ext cx="30550" cy="26625"/>
            </a:xfrm>
            <a:custGeom>
              <a:avLst/>
              <a:gdLst/>
              <a:ahLst/>
              <a:cxnLst/>
              <a:rect l="l" t="t" r="r" b="b"/>
              <a:pathLst>
                <a:path w="1222" h="1065" extrusionOk="0">
                  <a:moveTo>
                    <a:pt x="867" y="80"/>
                  </a:moveTo>
                  <a:lnTo>
                    <a:pt x="867" y="80"/>
                  </a:lnTo>
                  <a:lnTo>
                    <a:pt x="1064" y="237"/>
                  </a:lnTo>
                  <a:lnTo>
                    <a:pt x="1182" y="434"/>
                  </a:lnTo>
                  <a:lnTo>
                    <a:pt x="1222" y="631"/>
                  </a:lnTo>
                  <a:lnTo>
                    <a:pt x="1222" y="749"/>
                  </a:lnTo>
                  <a:lnTo>
                    <a:pt x="1182" y="828"/>
                  </a:lnTo>
                  <a:lnTo>
                    <a:pt x="1182" y="828"/>
                  </a:lnTo>
                  <a:lnTo>
                    <a:pt x="1104" y="946"/>
                  </a:lnTo>
                  <a:lnTo>
                    <a:pt x="1025" y="986"/>
                  </a:lnTo>
                  <a:lnTo>
                    <a:pt x="828" y="1064"/>
                  </a:lnTo>
                  <a:lnTo>
                    <a:pt x="591" y="1064"/>
                  </a:lnTo>
                  <a:lnTo>
                    <a:pt x="355" y="986"/>
                  </a:lnTo>
                  <a:lnTo>
                    <a:pt x="355" y="986"/>
                  </a:lnTo>
                  <a:lnTo>
                    <a:pt x="158" y="828"/>
                  </a:lnTo>
                  <a:lnTo>
                    <a:pt x="40" y="631"/>
                  </a:lnTo>
                  <a:lnTo>
                    <a:pt x="1" y="434"/>
                  </a:lnTo>
                  <a:lnTo>
                    <a:pt x="1" y="316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119" y="119"/>
                  </a:lnTo>
                  <a:lnTo>
                    <a:pt x="198" y="80"/>
                  </a:lnTo>
                  <a:lnTo>
                    <a:pt x="394" y="1"/>
                  </a:lnTo>
                  <a:lnTo>
                    <a:pt x="631" y="1"/>
                  </a:lnTo>
                  <a:lnTo>
                    <a:pt x="867" y="80"/>
                  </a:lnTo>
                  <a:lnTo>
                    <a:pt x="867" y="8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0"/>
            <p:cNvSpPr/>
            <p:nvPr/>
          </p:nvSpPr>
          <p:spPr>
            <a:xfrm>
              <a:off x="592650" y="2486700"/>
              <a:ext cx="127050" cy="79800"/>
            </a:xfrm>
            <a:custGeom>
              <a:avLst/>
              <a:gdLst/>
              <a:ahLst/>
              <a:cxnLst/>
              <a:rect l="l" t="t" r="r" b="b"/>
              <a:pathLst>
                <a:path w="5082" h="3192" extrusionOk="0">
                  <a:moveTo>
                    <a:pt x="0" y="0"/>
                  </a:moveTo>
                  <a:lnTo>
                    <a:pt x="4018" y="0"/>
                  </a:lnTo>
                  <a:lnTo>
                    <a:pt x="4018" y="0"/>
                  </a:lnTo>
                  <a:lnTo>
                    <a:pt x="4018" y="394"/>
                  </a:lnTo>
                  <a:lnTo>
                    <a:pt x="4018" y="394"/>
                  </a:lnTo>
                  <a:lnTo>
                    <a:pt x="4215" y="434"/>
                  </a:lnTo>
                  <a:lnTo>
                    <a:pt x="4373" y="513"/>
                  </a:lnTo>
                  <a:lnTo>
                    <a:pt x="4570" y="631"/>
                  </a:lnTo>
                  <a:lnTo>
                    <a:pt x="4727" y="749"/>
                  </a:lnTo>
                  <a:lnTo>
                    <a:pt x="4727" y="749"/>
                  </a:lnTo>
                  <a:lnTo>
                    <a:pt x="4845" y="946"/>
                  </a:lnTo>
                  <a:lnTo>
                    <a:pt x="4964" y="1182"/>
                  </a:lnTo>
                  <a:lnTo>
                    <a:pt x="5042" y="1419"/>
                  </a:lnTo>
                  <a:lnTo>
                    <a:pt x="5082" y="1694"/>
                  </a:lnTo>
                  <a:lnTo>
                    <a:pt x="5082" y="1694"/>
                  </a:lnTo>
                  <a:lnTo>
                    <a:pt x="5042" y="1931"/>
                  </a:lnTo>
                  <a:lnTo>
                    <a:pt x="4964" y="2206"/>
                  </a:lnTo>
                  <a:lnTo>
                    <a:pt x="4845" y="2403"/>
                  </a:lnTo>
                  <a:lnTo>
                    <a:pt x="4727" y="2600"/>
                  </a:lnTo>
                  <a:lnTo>
                    <a:pt x="4727" y="2600"/>
                  </a:lnTo>
                  <a:lnTo>
                    <a:pt x="4530" y="2758"/>
                  </a:lnTo>
                  <a:lnTo>
                    <a:pt x="4294" y="2876"/>
                  </a:lnTo>
                  <a:lnTo>
                    <a:pt x="4058" y="2955"/>
                  </a:lnTo>
                  <a:lnTo>
                    <a:pt x="3821" y="2994"/>
                  </a:lnTo>
                  <a:lnTo>
                    <a:pt x="3821" y="2994"/>
                  </a:lnTo>
                  <a:lnTo>
                    <a:pt x="3624" y="2955"/>
                  </a:lnTo>
                  <a:lnTo>
                    <a:pt x="3427" y="2915"/>
                  </a:lnTo>
                  <a:lnTo>
                    <a:pt x="3270" y="2837"/>
                  </a:lnTo>
                  <a:lnTo>
                    <a:pt x="3073" y="2758"/>
                  </a:lnTo>
                  <a:lnTo>
                    <a:pt x="3073" y="2758"/>
                  </a:lnTo>
                  <a:lnTo>
                    <a:pt x="2876" y="2955"/>
                  </a:lnTo>
                  <a:lnTo>
                    <a:pt x="2600" y="3073"/>
                  </a:lnTo>
                  <a:lnTo>
                    <a:pt x="2364" y="3152"/>
                  </a:lnTo>
                  <a:lnTo>
                    <a:pt x="2127" y="3191"/>
                  </a:lnTo>
                  <a:lnTo>
                    <a:pt x="1852" y="3191"/>
                  </a:lnTo>
                  <a:lnTo>
                    <a:pt x="1615" y="3152"/>
                  </a:lnTo>
                  <a:lnTo>
                    <a:pt x="1339" y="3034"/>
                  </a:lnTo>
                  <a:lnTo>
                    <a:pt x="1103" y="2915"/>
                  </a:lnTo>
                  <a:lnTo>
                    <a:pt x="867" y="2718"/>
                  </a:lnTo>
                  <a:lnTo>
                    <a:pt x="670" y="2443"/>
                  </a:lnTo>
                  <a:lnTo>
                    <a:pt x="473" y="2167"/>
                  </a:lnTo>
                  <a:lnTo>
                    <a:pt x="315" y="1812"/>
                  </a:lnTo>
                  <a:lnTo>
                    <a:pt x="197" y="1419"/>
                  </a:lnTo>
                  <a:lnTo>
                    <a:pt x="118" y="985"/>
                  </a:lnTo>
                  <a:lnTo>
                    <a:pt x="40" y="51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979" y="749"/>
                  </a:moveTo>
                  <a:lnTo>
                    <a:pt x="3979" y="749"/>
                  </a:lnTo>
                  <a:lnTo>
                    <a:pt x="3861" y="1300"/>
                  </a:lnTo>
                  <a:lnTo>
                    <a:pt x="3742" y="1734"/>
                  </a:lnTo>
                  <a:lnTo>
                    <a:pt x="3545" y="2128"/>
                  </a:lnTo>
                  <a:lnTo>
                    <a:pt x="3348" y="2482"/>
                  </a:lnTo>
                  <a:lnTo>
                    <a:pt x="3348" y="2482"/>
                  </a:lnTo>
                  <a:lnTo>
                    <a:pt x="3545" y="2561"/>
                  </a:lnTo>
                  <a:lnTo>
                    <a:pt x="3821" y="2600"/>
                  </a:lnTo>
                  <a:lnTo>
                    <a:pt x="3821" y="2600"/>
                  </a:lnTo>
                  <a:lnTo>
                    <a:pt x="3979" y="2600"/>
                  </a:lnTo>
                  <a:lnTo>
                    <a:pt x="4176" y="2561"/>
                  </a:lnTo>
                  <a:lnTo>
                    <a:pt x="4294" y="2443"/>
                  </a:lnTo>
                  <a:lnTo>
                    <a:pt x="4451" y="2364"/>
                  </a:lnTo>
                  <a:lnTo>
                    <a:pt x="4451" y="2364"/>
                  </a:lnTo>
                  <a:lnTo>
                    <a:pt x="4570" y="2206"/>
                  </a:lnTo>
                  <a:lnTo>
                    <a:pt x="4648" y="2049"/>
                  </a:lnTo>
                  <a:lnTo>
                    <a:pt x="4688" y="1891"/>
                  </a:lnTo>
                  <a:lnTo>
                    <a:pt x="4688" y="1694"/>
                  </a:lnTo>
                  <a:lnTo>
                    <a:pt x="4688" y="1694"/>
                  </a:lnTo>
                  <a:lnTo>
                    <a:pt x="4688" y="1497"/>
                  </a:lnTo>
                  <a:lnTo>
                    <a:pt x="4648" y="1300"/>
                  </a:lnTo>
                  <a:lnTo>
                    <a:pt x="4570" y="1143"/>
                  </a:lnTo>
                  <a:lnTo>
                    <a:pt x="4451" y="1025"/>
                  </a:lnTo>
                  <a:lnTo>
                    <a:pt x="4451" y="1025"/>
                  </a:lnTo>
                  <a:lnTo>
                    <a:pt x="4215" y="867"/>
                  </a:lnTo>
                  <a:lnTo>
                    <a:pt x="3979" y="749"/>
                  </a:lnTo>
                  <a:lnTo>
                    <a:pt x="3979" y="7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0"/>
            <p:cNvSpPr/>
            <p:nvPr/>
          </p:nvSpPr>
          <p:spPr>
            <a:xfrm>
              <a:off x="590675" y="2483750"/>
              <a:ext cx="131000" cy="85700"/>
            </a:xfrm>
            <a:custGeom>
              <a:avLst/>
              <a:gdLst/>
              <a:ahLst/>
              <a:cxnLst/>
              <a:rect l="l" t="t" r="r" b="b"/>
              <a:pathLst>
                <a:path w="5240" h="3428" extrusionOk="0">
                  <a:moveTo>
                    <a:pt x="4137" y="985"/>
                  </a:moveTo>
                  <a:lnTo>
                    <a:pt x="4255" y="1064"/>
                  </a:lnTo>
                  <a:lnTo>
                    <a:pt x="4452" y="1221"/>
                  </a:lnTo>
                  <a:lnTo>
                    <a:pt x="4570" y="1340"/>
                  </a:lnTo>
                  <a:lnTo>
                    <a:pt x="4649" y="1458"/>
                  </a:lnTo>
                  <a:lnTo>
                    <a:pt x="4688" y="1615"/>
                  </a:lnTo>
                  <a:lnTo>
                    <a:pt x="4688" y="1812"/>
                  </a:lnTo>
                  <a:lnTo>
                    <a:pt x="4688" y="1970"/>
                  </a:lnTo>
                  <a:lnTo>
                    <a:pt x="4649" y="2127"/>
                  </a:lnTo>
                  <a:lnTo>
                    <a:pt x="4570" y="2285"/>
                  </a:lnTo>
                  <a:lnTo>
                    <a:pt x="4452" y="2403"/>
                  </a:lnTo>
                  <a:lnTo>
                    <a:pt x="4333" y="2521"/>
                  </a:lnTo>
                  <a:lnTo>
                    <a:pt x="4215" y="2561"/>
                  </a:lnTo>
                  <a:lnTo>
                    <a:pt x="4058" y="2640"/>
                  </a:lnTo>
                  <a:lnTo>
                    <a:pt x="3900" y="2640"/>
                  </a:lnTo>
                  <a:lnTo>
                    <a:pt x="3664" y="2600"/>
                  </a:lnTo>
                  <a:lnTo>
                    <a:pt x="3546" y="2561"/>
                  </a:lnTo>
                  <a:lnTo>
                    <a:pt x="3743" y="2246"/>
                  </a:lnTo>
                  <a:lnTo>
                    <a:pt x="3900" y="1852"/>
                  </a:lnTo>
                  <a:lnTo>
                    <a:pt x="4018" y="1458"/>
                  </a:lnTo>
                  <a:lnTo>
                    <a:pt x="4137" y="985"/>
                  </a:lnTo>
                  <a:close/>
                  <a:moveTo>
                    <a:pt x="4058" y="788"/>
                  </a:moveTo>
                  <a:lnTo>
                    <a:pt x="3979" y="828"/>
                  </a:lnTo>
                  <a:lnTo>
                    <a:pt x="3940" y="867"/>
                  </a:lnTo>
                  <a:lnTo>
                    <a:pt x="3861" y="1379"/>
                  </a:lnTo>
                  <a:lnTo>
                    <a:pt x="3743" y="1812"/>
                  </a:lnTo>
                  <a:lnTo>
                    <a:pt x="3546" y="2206"/>
                  </a:lnTo>
                  <a:lnTo>
                    <a:pt x="3349" y="2521"/>
                  </a:lnTo>
                  <a:lnTo>
                    <a:pt x="3309" y="2600"/>
                  </a:lnTo>
                  <a:lnTo>
                    <a:pt x="3349" y="2679"/>
                  </a:lnTo>
                  <a:lnTo>
                    <a:pt x="3388" y="2679"/>
                  </a:lnTo>
                  <a:lnTo>
                    <a:pt x="3624" y="2797"/>
                  </a:lnTo>
                  <a:lnTo>
                    <a:pt x="3900" y="2836"/>
                  </a:lnTo>
                  <a:lnTo>
                    <a:pt x="4097" y="2797"/>
                  </a:lnTo>
                  <a:lnTo>
                    <a:pt x="4255" y="2758"/>
                  </a:lnTo>
                  <a:lnTo>
                    <a:pt x="4452" y="2640"/>
                  </a:lnTo>
                  <a:lnTo>
                    <a:pt x="4570" y="2521"/>
                  </a:lnTo>
                  <a:lnTo>
                    <a:pt x="4727" y="2364"/>
                  </a:lnTo>
                  <a:lnTo>
                    <a:pt x="4806" y="2206"/>
                  </a:lnTo>
                  <a:lnTo>
                    <a:pt x="4846" y="2009"/>
                  </a:lnTo>
                  <a:lnTo>
                    <a:pt x="4885" y="1812"/>
                  </a:lnTo>
                  <a:lnTo>
                    <a:pt x="4846" y="1615"/>
                  </a:lnTo>
                  <a:lnTo>
                    <a:pt x="4806" y="1418"/>
                  </a:lnTo>
                  <a:lnTo>
                    <a:pt x="4727" y="1221"/>
                  </a:lnTo>
                  <a:lnTo>
                    <a:pt x="4570" y="1064"/>
                  </a:lnTo>
                  <a:lnTo>
                    <a:pt x="4491" y="985"/>
                  </a:lnTo>
                  <a:lnTo>
                    <a:pt x="4333" y="906"/>
                  </a:lnTo>
                  <a:lnTo>
                    <a:pt x="4215" y="828"/>
                  </a:lnTo>
                  <a:lnTo>
                    <a:pt x="4058" y="788"/>
                  </a:lnTo>
                  <a:close/>
                  <a:moveTo>
                    <a:pt x="4018" y="197"/>
                  </a:moveTo>
                  <a:lnTo>
                    <a:pt x="4018" y="315"/>
                  </a:lnTo>
                  <a:lnTo>
                    <a:pt x="3979" y="512"/>
                  </a:lnTo>
                  <a:lnTo>
                    <a:pt x="4018" y="552"/>
                  </a:lnTo>
                  <a:lnTo>
                    <a:pt x="4058" y="591"/>
                  </a:lnTo>
                  <a:lnTo>
                    <a:pt x="4255" y="631"/>
                  </a:lnTo>
                  <a:lnTo>
                    <a:pt x="4412" y="709"/>
                  </a:lnTo>
                  <a:lnTo>
                    <a:pt x="4570" y="828"/>
                  </a:lnTo>
                  <a:lnTo>
                    <a:pt x="4727" y="946"/>
                  </a:lnTo>
                  <a:lnTo>
                    <a:pt x="4885" y="1143"/>
                  </a:lnTo>
                  <a:lnTo>
                    <a:pt x="4964" y="1340"/>
                  </a:lnTo>
                  <a:lnTo>
                    <a:pt x="5043" y="1576"/>
                  </a:lnTo>
                  <a:lnTo>
                    <a:pt x="5082" y="1812"/>
                  </a:lnTo>
                  <a:lnTo>
                    <a:pt x="5043" y="2049"/>
                  </a:lnTo>
                  <a:lnTo>
                    <a:pt x="4964" y="2246"/>
                  </a:lnTo>
                  <a:lnTo>
                    <a:pt x="4885" y="2482"/>
                  </a:lnTo>
                  <a:lnTo>
                    <a:pt x="4727" y="2640"/>
                  </a:lnTo>
                  <a:lnTo>
                    <a:pt x="4530" y="2797"/>
                  </a:lnTo>
                  <a:lnTo>
                    <a:pt x="4333" y="2915"/>
                  </a:lnTo>
                  <a:lnTo>
                    <a:pt x="4137" y="2994"/>
                  </a:lnTo>
                  <a:lnTo>
                    <a:pt x="3900" y="3033"/>
                  </a:lnTo>
                  <a:lnTo>
                    <a:pt x="3703" y="2994"/>
                  </a:lnTo>
                  <a:lnTo>
                    <a:pt x="3546" y="2955"/>
                  </a:lnTo>
                  <a:lnTo>
                    <a:pt x="3388" y="2876"/>
                  </a:lnTo>
                  <a:lnTo>
                    <a:pt x="3231" y="2797"/>
                  </a:lnTo>
                  <a:lnTo>
                    <a:pt x="3112" y="2797"/>
                  </a:lnTo>
                  <a:lnTo>
                    <a:pt x="2915" y="2955"/>
                  </a:lnTo>
                  <a:lnTo>
                    <a:pt x="2758" y="3073"/>
                  </a:lnTo>
                  <a:lnTo>
                    <a:pt x="2561" y="3152"/>
                  </a:lnTo>
                  <a:lnTo>
                    <a:pt x="2403" y="3191"/>
                  </a:lnTo>
                  <a:lnTo>
                    <a:pt x="2167" y="3230"/>
                  </a:lnTo>
                  <a:lnTo>
                    <a:pt x="1931" y="3230"/>
                  </a:lnTo>
                  <a:lnTo>
                    <a:pt x="1694" y="3152"/>
                  </a:lnTo>
                  <a:lnTo>
                    <a:pt x="1458" y="3073"/>
                  </a:lnTo>
                  <a:lnTo>
                    <a:pt x="1222" y="2915"/>
                  </a:lnTo>
                  <a:lnTo>
                    <a:pt x="1025" y="2718"/>
                  </a:lnTo>
                  <a:lnTo>
                    <a:pt x="828" y="2482"/>
                  </a:lnTo>
                  <a:lnTo>
                    <a:pt x="631" y="2206"/>
                  </a:lnTo>
                  <a:lnTo>
                    <a:pt x="473" y="1812"/>
                  </a:lnTo>
                  <a:lnTo>
                    <a:pt x="315" y="1340"/>
                  </a:lnTo>
                  <a:lnTo>
                    <a:pt x="237" y="788"/>
                  </a:lnTo>
                  <a:lnTo>
                    <a:pt x="197" y="197"/>
                  </a:lnTo>
                  <a:close/>
                  <a:moveTo>
                    <a:pt x="79" y="0"/>
                  </a:moveTo>
                  <a:lnTo>
                    <a:pt x="40" y="40"/>
                  </a:lnTo>
                  <a:lnTo>
                    <a:pt x="0" y="118"/>
                  </a:lnTo>
                  <a:lnTo>
                    <a:pt x="40" y="749"/>
                  </a:lnTo>
                  <a:lnTo>
                    <a:pt x="119" y="1340"/>
                  </a:lnTo>
                  <a:lnTo>
                    <a:pt x="276" y="1852"/>
                  </a:lnTo>
                  <a:lnTo>
                    <a:pt x="473" y="2285"/>
                  </a:lnTo>
                  <a:lnTo>
                    <a:pt x="670" y="2600"/>
                  </a:lnTo>
                  <a:lnTo>
                    <a:pt x="867" y="2876"/>
                  </a:lnTo>
                  <a:lnTo>
                    <a:pt x="1103" y="3073"/>
                  </a:lnTo>
                  <a:lnTo>
                    <a:pt x="1340" y="3230"/>
                  </a:lnTo>
                  <a:lnTo>
                    <a:pt x="1615" y="3349"/>
                  </a:lnTo>
                  <a:lnTo>
                    <a:pt x="1891" y="3388"/>
                  </a:lnTo>
                  <a:lnTo>
                    <a:pt x="2167" y="3427"/>
                  </a:lnTo>
                  <a:lnTo>
                    <a:pt x="2443" y="3388"/>
                  </a:lnTo>
                  <a:lnTo>
                    <a:pt x="2640" y="3309"/>
                  </a:lnTo>
                  <a:lnTo>
                    <a:pt x="2797" y="3230"/>
                  </a:lnTo>
                  <a:lnTo>
                    <a:pt x="2994" y="3112"/>
                  </a:lnTo>
                  <a:lnTo>
                    <a:pt x="3191" y="2994"/>
                  </a:lnTo>
                  <a:lnTo>
                    <a:pt x="3467" y="3152"/>
                  </a:lnTo>
                  <a:lnTo>
                    <a:pt x="3703" y="3191"/>
                  </a:lnTo>
                  <a:lnTo>
                    <a:pt x="4176" y="3191"/>
                  </a:lnTo>
                  <a:lnTo>
                    <a:pt x="4412" y="3073"/>
                  </a:lnTo>
                  <a:lnTo>
                    <a:pt x="4649" y="2955"/>
                  </a:lnTo>
                  <a:lnTo>
                    <a:pt x="4846" y="2797"/>
                  </a:lnTo>
                  <a:lnTo>
                    <a:pt x="5043" y="2561"/>
                  </a:lnTo>
                  <a:lnTo>
                    <a:pt x="5161" y="2324"/>
                  </a:lnTo>
                  <a:lnTo>
                    <a:pt x="5240" y="2088"/>
                  </a:lnTo>
                  <a:lnTo>
                    <a:pt x="5240" y="1812"/>
                  </a:lnTo>
                  <a:lnTo>
                    <a:pt x="5240" y="1537"/>
                  </a:lnTo>
                  <a:lnTo>
                    <a:pt x="5161" y="1261"/>
                  </a:lnTo>
                  <a:lnTo>
                    <a:pt x="5043" y="1024"/>
                  </a:lnTo>
                  <a:lnTo>
                    <a:pt x="4846" y="828"/>
                  </a:lnTo>
                  <a:lnTo>
                    <a:pt x="4688" y="670"/>
                  </a:lnTo>
                  <a:lnTo>
                    <a:pt x="4491" y="552"/>
                  </a:lnTo>
                  <a:lnTo>
                    <a:pt x="4176" y="434"/>
                  </a:lnTo>
                  <a:lnTo>
                    <a:pt x="4176" y="315"/>
                  </a:lnTo>
                  <a:lnTo>
                    <a:pt x="4176" y="118"/>
                  </a:lnTo>
                  <a:lnTo>
                    <a:pt x="4176" y="40"/>
                  </a:lnTo>
                  <a:lnTo>
                    <a:pt x="40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623175" y="2426625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79" y="1"/>
                  </a:moveTo>
                  <a:lnTo>
                    <a:pt x="40" y="79"/>
                  </a:lnTo>
                  <a:lnTo>
                    <a:pt x="0" y="316"/>
                  </a:lnTo>
                  <a:lnTo>
                    <a:pt x="0" y="552"/>
                  </a:lnTo>
                  <a:lnTo>
                    <a:pt x="118" y="985"/>
                  </a:lnTo>
                  <a:lnTo>
                    <a:pt x="158" y="1222"/>
                  </a:lnTo>
                  <a:lnTo>
                    <a:pt x="197" y="1419"/>
                  </a:lnTo>
                  <a:lnTo>
                    <a:pt x="197" y="1655"/>
                  </a:lnTo>
                  <a:lnTo>
                    <a:pt x="118" y="1891"/>
                  </a:lnTo>
                  <a:lnTo>
                    <a:pt x="118" y="1970"/>
                  </a:lnTo>
                  <a:lnTo>
                    <a:pt x="158" y="2010"/>
                  </a:lnTo>
                  <a:lnTo>
                    <a:pt x="237" y="2010"/>
                  </a:lnTo>
                  <a:lnTo>
                    <a:pt x="276" y="1970"/>
                  </a:lnTo>
                  <a:lnTo>
                    <a:pt x="394" y="1694"/>
                  </a:lnTo>
                  <a:lnTo>
                    <a:pt x="394" y="1458"/>
                  </a:lnTo>
                  <a:lnTo>
                    <a:pt x="355" y="1182"/>
                  </a:lnTo>
                  <a:lnTo>
                    <a:pt x="276" y="946"/>
                  </a:lnTo>
                  <a:lnTo>
                    <a:pt x="197" y="552"/>
                  </a:lnTo>
                  <a:lnTo>
                    <a:pt x="197" y="355"/>
                  </a:lnTo>
                  <a:lnTo>
                    <a:pt x="237" y="119"/>
                  </a:lnTo>
                  <a:lnTo>
                    <a:pt x="197" y="4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636950" y="2431550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80" y="0"/>
                  </a:moveTo>
                  <a:lnTo>
                    <a:pt x="40" y="40"/>
                  </a:lnTo>
                  <a:lnTo>
                    <a:pt x="1" y="316"/>
                  </a:lnTo>
                  <a:lnTo>
                    <a:pt x="1" y="513"/>
                  </a:lnTo>
                  <a:lnTo>
                    <a:pt x="119" y="985"/>
                  </a:lnTo>
                  <a:lnTo>
                    <a:pt x="158" y="1182"/>
                  </a:lnTo>
                  <a:lnTo>
                    <a:pt x="198" y="1419"/>
                  </a:lnTo>
                  <a:lnTo>
                    <a:pt x="198" y="1616"/>
                  </a:lnTo>
                  <a:lnTo>
                    <a:pt x="119" y="1852"/>
                  </a:lnTo>
                  <a:lnTo>
                    <a:pt x="119" y="1931"/>
                  </a:lnTo>
                  <a:lnTo>
                    <a:pt x="158" y="1970"/>
                  </a:lnTo>
                  <a:lnTo>
                    <a:pt x="237" y="2009"/>
                  </a:lnTo>
                  <a:lnTo>
                    <a:pt x="277" y="1931"/>
                  </a:lnTo>
                  <a:lnTo>
                    <a:pt x="395" y="1655"/>
                  </a:lnTo>
                  <a:lnTo>
                    <a:pt x="395" y="1419"/>
                  </a:lnTo>
                  <a:lnTo>
                    <a:pt x="355" y="1182"/>
                  </a:lnTo>
                  <a:lnTo>
                    <a:pt x="277" y="907"/>
                  </a:lnTo>
                  <a:lnTo>
                    <a:pt x="198" y="513"/>
                  </a:lnTo>
                  <a:lnTo>
                    <a:pt x="198" y="316"/>
                  </a:lnTo>
                  <a:lnTo>
                    <a:pt x="237" y="119"/>
                  </a:lnTo>
                  <a:lnTo>
                    <a:pt x="198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650750" y="2430575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118" y="0"/>
                  </a:moveTo>
                  <a:lnTo>
                    <a:pt x="40" y="39"/>
                  </a:lnTo>
                  <a:lnTo>
                    <a:pt x="0" y="315"/>
                  </a:lnTo>
                  <a:lnTo>
                    <a:pt x="40" y="512"/>
                  </a:lnTo>
                  <a:lnTo>
                    <a:pt x="118" y="985"/>
                  </a:lnTo>
                  <a:lnTo>
                    <a:pt x="197" y="1182"/>
                  </a:lnTo>
                  <a:lnTo>
                    <a:pt x="237" y="1418"/>
                  </a:lnTo>
                  <a:lnTo>
                    <a:pt x="197" y="1615"/>
                  </a:lnTo>
                  <a:lnTo>
                    <a:pt x="118" y="1852"/>
                  </a:lnTo>
                  <a:lnTo>
                    <a:pt x="118" y="1930"/>
                  </a:lnTo>
                  <a:lnTo>
                    <a:pt x="197" y="1970"/>
                  </a:lnTo>
                  <a:lnTo>
                    <a:pt x="237" y="2009"/>
                  </a:lnTo>
                  <a:lnTo>
                    <a:pt x="315" y="1930"/>
                  </a:lnTo>
                  <a:lnTo>
                    <a:pt x="394" y="1655"/>
                  </a:lnTo>
                  <a:lnTo>
                    <a:pt x="394" y="1418"/>
                  </a:lnTo>
                  <a:lnTo>
                    <a:pt x="355" y="1182"/>
                  </a:lnTo>
                  <a:lnTo>
                    <a:pt x="315" y="906"/>
                  </a:lnTo>
                  <a:lnTo>
                    <a:pt x="197" y="512"/>
                  </a:lnTo>
                  <a:lnTo>
                    <a:pt x="197" y="315"/>
                  </a:lnTo>
                  <a:lnTo>
                    <a:pt x="237" y="118"/>
                  </a:lnTo>
                  <a:lnTo>
                    <a:pt x="237" y="3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637950" y="2658050"/>
              <a:ext cx="85700" cy="143800"/>
            </a:xfrm>
            <a:custGeom>
              <a:avLst/>
              <a:gdLst/>
              <a:ahLst/>
              <a:cxnLst/>
              <a:rect l="l" t="t" r="r" b="b"/>
              <a:pathLst>
                <a:path w="3428" h="5752" extrusionOk="0">
                  <a:moveTo>
                    <a:pt x="3388" y="5752"/>
                  </a:moveTo>
                  <a:lnTo>
                    <a:pt x="3427" y="1"/>
                  </a:lnTo>
                  <a:lnTo>
                    <a:pt x="0" y="1576"/>
                  </a:lnTo>
                  <a:lnTo>
                    <a:pt x="3388" y="5752"/>
                  </a:lnTo>
                  <a:lnTo>
                    <a:pt x="3388" y="5752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682250" y="2506400"/>
              <a:ext cx="125100" cy="295450"/>
            </a:xfrm>
            <a:custGeom>
              <a:avLst/>
              <a:gdLst/>
              <a:ahLst/>
              <a:cxnLst/>
              <a:rect l="l" t="t" r="r" b="b"/>
              <a:pathLst>
                <a:path w="5004" h="11818" extrusionOk="0">
                  <a:moveTo>
                    <a:pt x="2758" y="276"/>
                  </a:moveTo>
                  <a:lnTo>
                    <a:pt x="2758" y="276"/>
                  </a:lnTo>
                  <a:lnTo>
                    <a:pt x="2561" y="197"/>
                  </a:lnTo>
                  <a:lnTo>
                    <a:pt x="2286" y="118"/>
                  </a:lnTo>
                  <a:lnTo>
                    <a:pt x="1616" y="40"/>
                  </a:lnTo>
                  <a:lnTo>
                    <a:pt x="867" y="0"/>
                  </a:lnTo>
                  <a:lnTo>
                    <a:pt x="552" y="40"/>
                  </a:lnTo>
                  <a:lnTo>
                    <a:pt x="237" y="79"/>
                  </a:lnTo>
                  <a:lnTo>
                    <a:pt x="237" y="79"/>
                  </a:lnTo>
                  <a:lnTo>
                    <a:pt x="119" y="118"/>
                  </a:lnTo>
                  <a:lnTo>
                    <a:pt x="40" y="237"/>
                  </a:lnTo>
                  <a:lnTo>
                    <a:pt x="1" y="355"/>
                  </a:lnTo>
                  <a:lnTo>
                    <a:pt x="1" y="512"/>
                  </a:lnTo>
                  <a:lnTo>
                    <a:pt x="40" y="670"/>
                  </a:lnTo>
                  <a:lnTo>
                    <a:pt x="119" y="828"/>
                  </a:lnTo>
                  <a:lnTo>
                    <a:pt x="198" y="946"/>
                  </a:lnTo>
                  <a:lnTo>
                    <a:pt x="277" y="985"/>
                  </a:lnTo>
                  <a:lnTo>
                    <a:pt x="277" y="985"/>
                  </a:lnTo>
                  <a:lnTo>
                    <a:pt x="158" y="1221"/>
                  </a:lnTo>
                  <a:lnTo>
                    <a:pt x="158" y="1497"/>
                  </a:lnTo>
                  <a:lnTo>
                    <a:pt x="198" y="1773"/>
                  </a:lnTo>
                  <a:lnTo>
                    <a:pt x="316" y="2049"/>
                  </a:lnTo>
                  <a:lnTo>
                    <a:pt x="316" y="2049"/>
                  </a:lnTo>
                  <a:lnTo>
                    <a:pt x="277" y="2285"/>
                  </a:lnTo>
                  <a:lnTo>
                    <a:pt x="277" y="2561"/>
                  </a:lnTo>
                  <a:lnTo>
                    <a:pt x="355" y="2797"/>
                  </a:lnTo>
                  <a:lnTo>
                    <a:pt x="395" y="2915"/>
                  </a:lnTo>
                  <a:lnTo>
                    <a:pt x="513" y="3033"/>
                  </a:lnTo>
                  <a:lnTo>
                    <a:pt x="513" y="3033"/>
                  </a:lnTo>
                  <a:lnTo>
                    <a:pt x="592" y="3309"/>
                  </a:lnTo>
                  <a:lnTo>
                    <a:pt x="710" y="3546"/>
                  </a:lnTo>
                  <a:lnTo>
                    <a:pt x="828" y="3703"/>
                  </a:lnTo>
                  <a:lnTo>
                    <a:pt x="986" y="3782"/>
                  </a:lnTo>
                  <a:lnTo>
                    <a:pt x="1143" y="3861"/>
                  </a:lnTo>
                  <a:lnTo>
                    <a:pt x="1301" y="3900"/>
                  </a:lnTo>
                  <a:lnTo>
                    <a:pt x="1655" y="3939"/>
                  </a:lnTo>
                  <a:lnTo>
                    <a:pt x="1616" y="11818"/>
                  </a:lnTo>
                  <a:lnTo>
                    <a:pt x="1616" y="11818"/>
                  </a:lnTo>
                  <a:lnTo>
                    <a:pt x="2049" y="11778"/>
                  </a:lnTo>
                  <a:lnTo>
                    <a:pt x="2443" y="11739"/>
                  </a:lnTo>
                  <a:lnTo>
                    <a:pt x="2798" y="11660"/>
                  </a:lnTo>
                  <a:lnTo>
                    <a:pt x="3113" y="11542"/>
                  </a:lnTo>
                  <a:lnTo>
                    <a:pt x="3389" y="11424"/>
                  </a:lnTo>
                  <a:lnTo>
                    <a:pt x="3664" y="11266"/>
                  </a:lnTo>
                  <a:lnTo>
                    <a:pt x="3901" y="11069"/>
                  </a:lnTo>
                  <a:lnTo>
                    <a:pt x="4137" y="10872"/>
                  </a:lnTo>
                  <a:lnTo>
                    <a:pt x="4295" y="10636"/>
                  </a:lnTo>
                  <a:lnTo>
                    <a:pt x="4452" y="10400"/>
                  </a:lnTo>
                  <a:lnTo>
                    <a:pt x="4610" y="10124"/>
                  </a:lnTo>
                  <a:lnTo>
                    <a:pt x="4728" y="9848"/>
                  </a:lnTo>
                  <a:lnTo>
                    <a:pt x="4807" y="9533"/>
                  </a:lnTo>
                  <a:lnTo>
                    <a:pt x="4885" y="9218"/>
                  </a:lnTo>
                  <a:lnTo>
                    <a:pt x="4964" y="8588"/>
                  </a:lnTo>
                  <a:lnTo>
                    <a:pt x="5004" y="7879"/>
                  </a:lnTo>
                  <a:lnTo>
                    <a:pt x="4964" y="7130"/>
                  </a:lnTo>
                  <a:lnTo>
                    <a:pt x="4846" y="6382"/>
                  </a:lnTo>
                  <a:lnTo>
                    <a:pt x="4688" y="5633"/>
                  </a:lnTo>
                  <a:lnTo>
                    <a:pt x="4492" y="4845"/>
                  </a:lnTo>
                  <a:lnTo>
                    <a:pt x="4255" y="4097"/>
                  </a:lnTo>
                  <a:lnTo>
                    <a:pt x="4019" y="3349"/>
                  </a:lnTo>
                  <a:lnTo>
                    <a:pt x="3743" y="2640"/>
                  </a:lnTo>
                  <a:lnTo>
                    <a:pt x="2758" y="276"/>
                  </a:lnTo>
                  <a:lnTo>
                    <a:pt x="2758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687175" y="2529050"/>
              <a:ext cx="49275" cy="8875"/>
            </a:xfrm>
            <a:custGeom>
              <a:avLst/>
              <a:gdLst/>
              <a:ahLst/>
              <a:cxnLst/>
              <a:rect l="l" t="t" r="r" b="b"/>
              <a:pathLst>
                <a:path w="1971" h="355" extrusionOk="0">
                  <a:moveTo>
                    <a:pt x="8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158"/>
                  </a:lnTo>
                  <a:lnTo>
                    <a:pt x="80" y="197"/>
                  </a:lnTo>
                  <a:lnTo>
                    <a:pt x="473" y="158"/>
                  </a:lnTo>
                  <a:lnTo>
                    <a:pt x="907" y="197"/>
                  </a:lnTo>
                  <a:lnTo>
                    <a:pt x="1458" y="276"/>
                  </a:lnTo>
                  <a:lnTo>
                    <a:pt x="1892" y="355"/>
                  </a:lnTo>
                  <a:lnTo>
                    <a:pt x="1931" y="355"/>
                  </a:lnTo>
                  <a:lnTo>
                    <a:pt x="1970" y="276"/>
                  </a:lnTo>
                  <a:lnTo>
                    <a:pt x="1970" y="197"/>
                  </a:lnTo>
                  <a:lnTo>
                    <a:pt x="1931" y="158"/>
                  </a:lnTo>
                  <a:lnTo>
                    <a:pt x="1498" y="79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688175" y="2554650"/>
              <a:ext cx="48275" cy="9875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473" y="0"/>
                  </a:moveTo>
                  <a:lnTo>
                    <a:pt x="7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0" y="197"/>
                  </a:lnTo>
                  <a:lnTo>
                    <a:pt x="473" y="197"/>
                  </a:lnTo>
                  <a:lnTo>
                    <a:pt x="906" y="237"/>
                  </a:lnTo>
                  <a:lnTo>
                    <a:pt x="1418" y="316"/>
                  </a:lnTo>
                  <a:lnTo>
                    <a:pt x="1812" y="394"/>
                  </a:lnTo>
                  <a:lnTo>
                    <a:pt x="1891" y="355"/>
                  </a:lnTo>
                  <a:lnTo>
                    <a:pt x="1930" y="316"/>
                  </a:lnTo>
                  <a:lnTo>
                    <a:pt x="1891" y="237"/>
                  </a:lnTo>
                  <a:lnTo>
                    <a:pt x="1852" y="197"/>
                  </a:lnTo>
                  <a:lnTo>
                    <a:pt x="1458" y="119"/>
                  </a:lnTo>
                  <a:lnTo>
                    <a:pt x="906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692100" y="2579275"/>
              <a:ext cx="43350" cy="9875"/>
            </a:xfrm>
            <a:custGeom>
              <a:avLst/>
              <a:gdLst/>
              <a:ahLst/>
              <a:cxnLst/>
              <a:rect l="l" t="t" r="r" b="b"/>
              <a:pathLst>
                <a:path w="1734" h="395" extrusionOk="0">
                  <a:moveTo>
                    <a:pt x="11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40" y="158"/>
                  </a:lnTo>
                  <a:lnTo>
                    <a:pt x="80" y="197"/>
                  </a:lnTo>
                  <a:lnTo>
                    <a:pt x="907" y="237"/>
                  </a:lnTo>
                  <a:lnTo>
                    <a:pt x="1301" y="315"/>
                  </a:lnTo>
                  <a:lnTo>
                    <a:pt x="1655" y="394"/>
                  </a:lnTo>
                  <a:lnTo>
                    <a:pt x="1695" y="355"/>
                  </a:lnTo>
                  <a:lnTo>
                    <a:pt x="1734" y="315"/>
                  </a:lnTo>
                  <a:lnTo>
                    <a:pt x="1734" y="237"/>
                  </a:lnTo>
                  <a:lnTo>
                    <a:pt x="1695" y="197"/>
                  </a:lnTo>
                  <a:lnTo>
                    <a:pt x="1340" y="118"/>
                  </a:lnTo>
                  <a:lnTo>
                    <a:pt x="946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553250" y="2681700"/>
              <a:ext cx="165475" cy="43350"/>
            </a:xfrm>
            <a:custGeom>
              <a:avLst/>
              <a:gdLst/>
              <a:ahLst/>
              <a:cxnLst/>
              <a:rect l="l" t="t" r="r" b="b"/>
              <a:pathLst>
                <a:path w="6619" h="1734" extrusionOk="0">
                  <a:moveTo>
                    <a:pt x="0" y="0"/>
                  </a:moveTo>
                  <a:lnTo>
                    <a:pt x="6618" y="0"/>
                  </a:lnTo>
                  <a:lnTo>
                    <a:pt x="6618" y="0"/>
                  </a:lnTo>
                  <a:lnTo>
                    <a:pt x="6579" y="197"/>
                  </a:lnTo>
                  <a:lnTo>
                    <a:pt x="6540" y="394"/>
                  </a:lnTo>
                  <a:lnTo>
                    <a:pt x="6461" y="591"/>
                  </a:lnTo>
                  <a:lnTo>
                    <a:pt x="6343" y="748"/>
                  </a:lnTo>
                  <a:lnTo>
                    <a:pt x="6185" y="906"/>
                  </a:lnTo>
                  <a:lnTo>
                    <a:pt x="5988" y="1064"/>
                  </a:lnTo>
                  <a:lnTo>
                    <a:pt x="5594" y="1300"/>
                  </a:lnTo>
                  <a:lnTo>
                    <a:pt x="5082" y="1497"/>
                  </a:lnTo>
                  <a:lnTo>
                    <a:pt x="4531" y="1615"/>
                  </a:lnTo>
                  <a:lnTo>
                    <a:pt x="3940" y="1694"/>
                  </a:lnTo>
                  <a:lnTo>
                    <a:pt x="3309" y="1733"/>
                  </a:lnTo>
                  <a:lnTo>
                    <a:pt x="2719" y="1694"/>
                  </a:lnTo>
                  <a:lnTo>
                    <a:pt x="2088" y="1615"/>
                  </a:lnTo>
                  <a:lnTo>
                    <a:pt x="1537" y="1497"/>
                  </a:lnTo>
                  <a:lnTo>
                    <a:pt x="1064" y="1300"/>
                  </a:lnTo>
                  <a:lnTo>
                    <a:pt x="631" y="1064"/>
                  </a:lnTo>
                  <a:lnTo>
                    <a:pt x="434" y="906"/>
                  </a:lnTo>
                  <a:lnTo>
                    <a:pt x="316" y="748"/>
                  </a:lnTo>
                  <a:lnTo>
                    <a:pt x="197" y="591"/>
                  </a:lnTo>
                  <a:lnTo>
                    <a:pt x="79" y="394"/>
                  </a:lnTo>
                  <a:lnTo>
                    <a:pt x="40" y="19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551275" y="2678725"/>
              <a:ext cx="169425" cy="48300"/>
            </a:xfrm>
            <a:custGeom>
              <a:avLst/>
              <a:gdLst/>
              <a:ahLst/>
              <a:cxnLst/>
              <a:rect l="l" t="t" r="r" b="b"/>
              <a:pathLst>
                <a:path w="6777" h="1932" extrusionOk="0">
                  <a:moveTo>
                    <a:pt x="6579" y="198"/>
                  </a:moveTo>
                  <a:lnTo>
                    <a:pt x="6540" y="474"/>
                  </a:lnTo>
                  <a:lnTo>
                    <a:pt x="6422" y="710"/>
                  </a:lnTo>
                  <a:lnTo>
                    <a:pt x="6264" y="907"/>
                  </a:lnTo>
                  <a:lnTo>
                    <a:pt x="6028" y="1104"/>
                  </a:lnTo>
                  <a:lnTo>
                    <a:pt x="5752" y="1261"/>
                  </a:lnTo>
                  <a:lnTo>
                    <a:pt x="5437" y="1419"/>
                  </a:lnTo>
                  <a:lnTo>
                    <a:pt x="5082" y="1537"/>
                  </a:lnTo>
                  <a:lnTo>
                    <a:pt x="4728" y="1616"/>
                  </a:lnTo>
                  <a:lnTo>
                    <a:pt x="4058" y="1734"/>
                  </a:lnTo>
                  <a:lnTo>
                    <a:pt x="3388" y="1774"/>
                  </a:lnTo>
                  <a:lnTo>
                    <a:pt x="2719" y="1734"/>
                  </a:lnTo>
                  <a:lnTo>
                    <a:pt x="2049" y="1616"/>
                  </a:lnTo>
                  <a:lnTo>
                    <a:pt x="1695" y="1537"/>
                  </a:lnTo>
                  <a:lnTo>
                    <a:pt x="1340" y="1419"/>
                  </a:lnTo>
                  <a:lnTo>
                    <a:pt x="1064" y="1261"/>
                  </a:lnTo>
                  <a:lnTo>
                    <a:pt x="789" y="1104"/>
                  </a:lnTo>
                  <a:lnTo>
                    <a:pt x="552" y="907"/>
                  </a:lnTo>
                  <a:lnTo>
                    <a:pt x="355" y="710"/>
                  </a:lnTo>
                  <a:lnTo>
                    <a:pt x="237" y="474"/>
                  </a:lnTo>
                  <a:lnTo>
                    <a:pt x="198" y="198"/>
                  </a:lnTo>
                  <a:close/>
                  <a:moveTo>
                    <a:pt x="1" y="1"/>
                  </a:moveTo>
                  <a:lnTo>
                    <a:pt x="1" y="119"/>
                  </a:lnTo>
                  <a:lnTo>
                    <a:pt x="40" y="434"/>
                  </a:lnTo>
                  <a:lnTo>
                    <a:pt x="158" y="710"/>
                  </a:lnTo>
                  <a:lnTo>
                    <a:pt x="355" y="986"/>
                  </a:lnTo>
                  <a:lnTo>
                    <a:pt x="592" y="1183"/>
                  </a:lnTo>
                  <a:lnTo>
                    <a:pt x="907" y="1380"/>
                  </a:lnTo>
                  <a:lnTo>
                    <a:pt x="1222" y="1577"/>
                  </a:lnTo>
                  <a:lnTo>
                    <a:pt x="1616" y="1695"/>
                  </a:lnTo>
                  <a:lnTo>
                    <a:pt x="2010" y="1813"/>
                  </a:lnTo>
                  <a:lnTo>
                    <a:pt x="2679" y="1892"/>
                  </a:lnTo>
                  <a:lnTo>
                    <a:pt x="3388" y="1931"/>
                  </a:lnTo>
                  <a:lnTo>
                    <a:pt x="4097" y="1892"/>
                  </a:lnTo>
                  <a:lnTo>
                    <a:pt x="4767" y="1813"/>
                  </a:lnTo>
                  <a:lnTo>
                    <a:pt x="5161" y="1695"/>
                  </a:lnTo>
                  <a:lnTo>
                    <a:pt x="5555" y="1577"/>
                  </a:lnTo>
                  <a:lnTo>
                    <a:pt x="5909" y="1380"/>
                  </a:lnTo>
                  <a:lnTo>
                    <a:pt x="6185" y="1183"/>
                  </a:lnTo>
                  <a:lnTo>
                    <a:pt x="6461" y="986"/>
                  </a:lnTo>
                  <a:lnTo>
                    <a:pt x="6619" y="710"/>
                  </a:lnTo>
                  <a:lnTo>
                    <a:pt x="6737" y="434"/>
                  </a:lnTo>
                  <a:lnTo>
                    <a:pt x="6776" y="119"/>
                  </a:lnTo>
                  <a:lnTo>
                    <a:pt x="67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296225" y="2702375"/>
              <a:ext cx="284625" cy="206825"/>
            </a:xfrm>
            <a:custGeom>
              <a:avLst/>
              <a:gdLst/>
              <a:ahLst/>
              <a:cxnLst/>
              <a:rect l="l" t="t" r="r" b="b"/>
              <a:pathLst>
                <a:path w="11385" h="8273" extrusionOk="0">
                  <a:moveTo>
                    <a:pt x="9691" y="0"/>
                  </a:moveTo>
                  <a:lnTo>
                    <a:pt x="11384" y="1812"/>
                  </a:lnTo>
                  <a:lnTo>
                    <a:pt x="11384" y="1812"/>
                  </a:lnTo>
                  <a:lnTo>
                    <a:pt x="11148" y="2127"/>
                  </a:lnTo>
                  <a:lnTo>
                    <a:pt x="10794" y="2640"/>
                  </a:lnTo>
                  <a:lnTo>
                    <a:pt x="10321" y="3230"/>
                  </a:lnTo>
                  <a:lnTo>
                    <a:pt x="9769" y="3900"/>
                  </a:lnTo>
                  <a:lnTo>
                    <a:pt x="9100" y="4649"/>
                  </a:lnTo>
                  <a:lnTo>
                    <a:pt x="8351" y="5397"/>
                  </a:lnTo>
                  <a:lnTo>
                    <a:pt x="7563" y="6106"/>
                  </a:lnTo>
                  <a:lnTo>
                    <a:pt x="6736" y="6776"/>
                  </a:lnTo>
                  <a:lnTo>
                    <a:pt x="6303" y="7091"/>
                  </a:lnTo>
                  <a:lnTo>
                    <a:pt x="5870" y="7367"/>
                  </a:lnTo>
                  <a:lnTo>
                    <a:pt x="5397" y="7603"/>
                  </a:lnTo>
                  <a:lnTo>
                    <a:pt x="4964" y="7839"/>
                  </a:lnTo>
                  <a:lnTo>
                    <a:pt x="4530" y="7997"/>
                  </a:lnTo>
                  <a:lnTo>
                    <a:pt x="4058" y="8154"/>
                  </a:lnTo>
                  <a:lnTo>
                    <a:pt x="3624" y="8233"/>
                  </a:lnTo>
                  <a:lnTo>
                    <a:pt x="3191" y="8273"/>
                  </a:lnTo>
                  <a:lnTo>
                    <a:pt x="2758" y="8273"/>
                  </a:lnTo>
                  <a:lnTo>
                    <a:pt x="2324" y="8194"/>
                  </a:lnTo>
                  <a:lnTo>
                    <a:pt x="1891" y="8076"/>
                  </a:lnTo>
                  <a:lnTo>
                    <a:pt x="1497" y="7879"/>
                  </a:lnTo>
                  <a:lnTo>
                    <a:pt x="1103" y="7603"/>
                  </a:lnTo>
                  <a:lnTo>
                    <a:pt x="709" y="7248"/>
                  </a:lnTo>
                  <a:lnTo>
                    <a:pt x="355" y="6815"/>
                  </a:lnTo>
                  <a:lnTo>
                    <a:pt x="0" y="6342"/>
                  </a:lnTo>
                  <a:lnTo>
                    <a:pt x="9691" y="0"/>
                  </a:lnTo>
                  <a:lnTo>
                    <a:pt x="9691" y="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535525" y="2695475"/>
              <a:ext cx="163500" cy="77825"/>
            </a:xfrm>
            <a:custGeom>
              <a:avLst/>
              <a:gdLst/>
              <a:ahLst/>
              <a:cxnLst/>
              <a:rect l="l" t="t" r="r" b="b"/>
              <a:pathLst>
                <a:path w="6540" h="3113" extrusionOk="0">
                  <a:moveTo>
                    <a:pt x="119" y="276"/>
                  </a:moveTo>
                  <a:lnTo>
                    <a:pt x="119" y="276"/>
                  </a:lnTo>
                  <a:lnTo>
                    <a:pt x="40" y="473"/>
                  </a:lnTo>
                  <a:lnTo>
                    <a:pt x="0" y="788"/>
                  </a:lnTo>
                  <a:lnTo>
                    <a:pt x="0" y="1143"/>
                  </a:lnTo>
                  <a:lnTo>
                    <a:pt x="0" y="1537"/>
                  </a:lnTo>
                  <a:lnTo>
                    <a:pt x="79" y="2246"/>
                  </a:lnTo>
                  <a:lnTo>
                    <a:pt x="158" y="2522"/>
                  </a:lnTo>
                  <a:lnTo>
                    <a:pt x="237" y="2719"/>
                  </a:lnTo>
                  <a:lnTo>
                    <a:pt x="2837" y="3112"/>
                  </a:lnTo>
                  <a:lnTo>
                    <a:pt x="6224" y="2206"/>
                  </a:lnTo>
                  <a:lnTo>
                    <a:pt x="6224" y="2206"/>
                  </a:lnTo>
                  <a:lnTo>
                    <a:pt x="6185" y="1970"/>
                  </a:lnTo>
                  <a:lnTo>
                    <a:pt x="6067" y="1773"/>
                  </a:lnTo>
                  <a:lnTo>
                    <a:pt x="5949" y="1616"/>
                  </a:lnTo>
                  <a:lnTo>
                    <a:pt x="5830" y="1537"/>
                  </a:lnTo>
                  <a:lnTo>
                    <a:pt x="5712" y="1497"/>
                  </a:lnTo>
                  <a:lnTo>
                    <a:pt x="5712" y="1497"/>
                  </a:lnTo>
                  <a:lnTo>
                    <a:pt x="5909" y="1419"/>
                  </a:lnTo>
                  <a:lnTo>
                    <a:pt x="6146" y="1379"/>
                  </a:lnTo>
                  <a:lnTo>
                    <a:pt x="6382" y="1340"/>
                  </a:lnTo>
                  <a:lnTo>
                    <a:pt x="6539" y="1261"/>
                  </a:lnTo>
                  <a:lnTo>
                    <a:pt x="6539" y="1261"/>
                  </a:lnTo>
                  <a:lnTo>
                    <a:pt x="6500" y="1104"/>
                  </a:lnTo>
                  <a:lnTo>
                    <a:pt x="6382" y="946"/>
                  </a:lnTo>
                  <a:lnTo>
                    <a:pt x="6224" y="867"/>
                  </a:lnTo>
                  <a:lnTo>
                    <a:pt x="6067" y="788"/>
                  </a:lnTo>
                  <a:lnTo>
                    <a:pt x="5712" y="670"/>
                  </a:lnTo>
                  <a:lnTo>
                    <a:pt x="5515" y="670"/>
                  </a:lnTo>
                  <a:lnTo>
                    <a:pt x="5515" y="670"/>
                  </a:lnTo>
                  <a:lnTo>
                    <a:pt x="5397" y="513"/>
                  </a:lnTo>
                  <a:lnTo>
                    <a:pt x="5279" y="355"/>
                  </a:lnTo>
                  <a:lnTo>
                    <a:pt x="5121" y="276"/>
                  </a:lnTo>
                  <a:lnTo>
                    <a:pt x="4964" y="197"/>
                  </a:lnTo>
                  <a:lnTo>
                    <a:pt x="4806" y="119"/>
                  </a:lnTo>
                  <a:lnTo>
                    <a:pt x="4609" y="79"/>
                  </a:lnTo>
                  <a:lnTo>
                    <a:pt x="4215" y="79"/>
                  </a:lnTo>
                  <a:lnTo>
                    <a:pt x="3821" y="119"/>
                  </a:lnTo>
                  <a:lnTo>
                    <a:pt x="3467" y="158"/>
                  </a:lnTo>
                  <a:lnTo>
                    <a:pt x="2915" y="237"/>
                  </a:lnTo>
                  <a:lnTo>
                    <a:pt x="2915" y="237"/>
                  </a:lnTo>
                  <a:lnTo>
                    <a:pt x="2443" y="119"/>
                  </a:lnTo>
                  <a:lnTo>
                    <a:pt x="2088" y="79"/>
                  </a:lnTo>
                  <a:lnTo>
                    <a:pt x="1694" y="40"/>
                  </a:lnTo>
                  <a:lnTo>
                    <a:pt x="1261" y="1"/>
                  </a:lnTo>
                  <a:lnTo>
                    <a:pt x="828" y="40"/>
                  </a:lnTo>
                  <a:lnTo>
                    <a:pt x="473" y="119"/>
                  </a:lnTo>
                  <a:lnTo>
                    <a:pt x="276" y="197"/>
                  </a:lnTo>
                  <a:lnTo>
                    <a:pt x="119" y="276"/>
                  </a:lnTo>
                  <a:lnTo>
                    <a:pt x="119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0"/>
            <p:cNvSpPr/>
            <p:nvPr/>
          </p:nvSpPr>
          <p:spPr>
            <a:xfrm>
              <a:off x="611350" y="2710250"/>
              <a:ext cx="64050" cy="21700"/>
            </a:xfrm>
            <a:custGeom>
              <a:avLst/>
              <a:gdLst/>
              <a:ahLst/>
              <a:cxnLst/>
              <a:rect l="l" t="t" r="r" b="b"/>
              <a:pathLst>
                <a:path w="2562" h="868" extrusionOk="0">
                  <a:moveTo>
                    <a:pt x="2443" y="0"/>
                  </a:moveTo>
                  <a:lnTo>
                    <a:pt x="79" y="670"/>
                  </a:lnTo>
                  <a:lnTo>
                    <a:pt x="40" y="709"/>
                  </a:lnTo>
                  <a:lnTo>
                    <a:pt x="1" y="788"/>
                  </a:lnTo>
                  <a:lnTo>
                    <a:pt x="79" y="828"/>
                  </a:lnTo>
                  <a:lnTo>
                    <a:pt x="119" y="867"/>
                  </a:lnTo>
                  <a:lnTo>
                    <a:pt x="2482" y="158"/>
                  </a:lnTo>
                  <a:lnTo>
                    <a:pt x="2561" y="119"/>
                  </a:lnTo>
                  <a:lnTo>
                    <a:pt x="2561" y="40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0"/>
            <p:cNvSpPr/>
            <p:nvPr/>
          </p:nvSpPr>
          <p:spPr>
            <a:xfrm>
              <a:off x="613325" y="2725025"/>
              <a:ext cx="87675" cy="27600"/>
            </a:xfrm>
            <a:custGeom>
              <a:avLst/>
              <a:gdLst/>
              <a:ahLst/>
              <a:cxnLst/>
              <a:rect l="l" t="t" r="r" b="b"/>
              <a:pathLst>
                <a:path w="3507" h="1104" extrusionOk="0">
                  <a:moveTo>
                    <a:pt x="3427" y="0"/>
                  </a:moveTo>
                  <a:lnTo>
                    <a:pt x="2797" y="158"/>
                  </a:lnTo>
                  <a:lnTo>
                    <a:pt x="1734" y="434"/>
                  </a:lnTo>
                  <a:lnTo>
                    <a:pt x="749" y="709"/>
                  </a:lnTo>
                  <a:lnTo>
                    <a:pt x="79" y="946"/>
                  </a:lnTo>
                  <a:lnTo>
                    <a:pt x="40" y="985"/>
                  </a:lnTo>
                  <a:lnTo>
                    <a:pt x="0" y="1064"/>
                  </a:lnTo>
                  <a:lnTo>
                    <a:pt x="79" y="1103"/>
                  </a:lnTo>
                  <a:lnTo>
                    <a:pt x="119" y="1103"/>
                  </a:lnTo>
                  <a:lnTo>
                    <a:pt x="788" y="906"/>
                  </a:lnTo>
                  <a:lnTo>
                    <a:pt x="1773" y="631"/>
                  </a:lnTo>
                  <a:lnTo>
                    <a:pt x="2837" y="315"/>
                  </a:lnTo>
                  <a:lnTo>
                    <a:pt x="3427" y="197"/>
                  </a:lnTo>
                  <a:lnTo>
                    <a:pt x="3506" y="158"/>
                  </a:lnTo>
                  <a:lnTo>
                    <a:pt x="3506" y="79"/>
                  </a:lnTo>
                  <a:lnTo>
                    <a:pt x="3506" y="40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0"/>
            <p:cNvSpPr/>
            <p:nvPr/>
          </p:nvSpPr>
          <p:spPr>
            <a:xfrm>
              <a:off x="618250" y="2748650"/>
              <a:ext cx="74875" cy="22675"/>
            </a:xfrm>
            <a:custGeom>
              <a:avLst/>
              <a:gdLst/>
              <a:ahLst/>
              <a:cxnLst/>
              <a:rect l="l" t="t" r="r" b="b"/>
              <a:pathLst>
                <a:path w="2995" h="907" extrusionOk="0">
                  <a:moveTo>
                    <a:pt x="2876" y="1"/>
                  </a:moveTo>
                  <a:lnTo>
                    <a:pt x="79" y="749"/>
                  </a:lnTo>
                  <a:lnTo>
                    <a:pt x="0" y="789"/>
                  </a:lnTo>
                  <a:lnTo>
                    <a:pt x="0" y="867"/>
                  </a:lnTo>
                  <a:lnTo>
                    <a:pt x="40" y="907"/>
                  </a:lnTo>
                  <a:lnTo>
                    <a:pt x="119" y="907"/>
                  </a:lnTo>
                  <a:lnTo>
                    <a:pt x="2955" y="158"/>
                  </a:lnTo>
                  <a:lnTo>
                    <a:pt x="2994" y="119"/>
                  </a:lnTo>
                  <a:lnTo>
                    <a:pt x="2994" y="40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0"/>
            <p:cNvSpPr/>
            <p:nvPr/>
          </p:nvSpPr>
          <p:spPr>
            <a:xfrm>
              <a:off x="296225" y="2726000"/>
              <a:ext cx="158575" cy="134950"/>
            </a:xfrm>
            <a:custGeom>
              <a:avLst/>
              <a:gdLst/>
              <a:ahLst/>
              <a:cxnLst/>
              <a:rect l="l" t="t" r="r" b="b"/>
              <a:pathLst>
                <a:path w="6343" h="5398" extrusionOk="0">
                  <a:moveTo>
                    <a:pt x="6342" y="1261"/>
                  </a:moveTo>
                  <a:lnTo>
                    <a:pt x="0" y="5397"/>
                  </a:lnTo>
                  <a:lnTo>
                    <a:pt x="1615" y="1"/>
                  </a:lnTo>
                  <a:lnTo>
                    <a:pt x="6342" y="1261"/>
                  </a:lnTo>
                  <a:lnTo>
                    <a:pt x="6342" y="126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0"/>
            <p:cNvSpPr/>
            <p:nvPr/>
          </p:nvSpPr>
          <p:spPr>
            <a:xfrm>
              <a:off x="552275" y="2859925"/>
              <a:ext cx="232425" cy="62075"/>
            </a:xfrm>
            <a:custGeom>
              <a:avLst/>
              <a:gdLst/>
              <a:ahLst/>
              <a:cxnLst/>
              <a:rect l="l" t="t" r="r" b="b"/>
              <a:pathLst>
                <a:path w="9297" h="2483" extrusionOk="0">
                  <a:moveTo>
                    <a:pt x="2324" y="1"/>
                  </a:moveTo>
                  <a:lnTo>
                    <a:pt x="9297" y="592"/>
                  </a:lnTo>
                  <a:lnTo>
                    <a:pt x="6933" y="2483"/>
                  </a:lnTo>
                  <a:lnTo>
                    <a:pt x="0" y="1892"/>
                  </a:lnTo>
                  <a:lnTo>
                    <a:pt x="2324" y="1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0"/>
            <p:cNvSpPr/>
            <p:nvPr/>
          </p:nvSpPr>
          <p:spPr>
            <a:xfrm>
              <a:off x="1100800" y="2392150"/>
              <a:ext cx="34500" cy="30550"/>
            </a:xfrm>
            <a:custGeom>
              <a:avLst/>
              <a:gdLst/>
              <a:ahLst/>
              <a:cxnLst/>
              <a:rect l="l" t="t" r="r" b="b"/>
              <a:pathLst>
                <a:path w="1380" h="1222" extrusionOk="0">
                  <a:moveTo>
                    <a:pt x="434" y="80"/>
                  </a:moveTo>
                  <a:lnTo>
                    <a:pt x="434" y="80"/>
                  </a:lnTo>
                  <a:lnTo>
                    <a:pt x="316" y="158"/>
                  </a:lnTo>
                  <a:lnTo>
                    <a:pt x="197" y="277"/>
                  </a:lnTo>
                  <a:lnTo>
                    <a:pt x="79" y="474"/>
                  </a:lnTo>
                  <a:lnTo>
                    <a:pt x="40" y="592"/>
                  </a:lnTo>
                  <a:lnTo>
                    <a:pt x="0" y="710"/>
                  </a:lnTo>
                  <a:lnTo>
                    <a:pt x="40" y="828"/>
                  </a:lnTo>
                  <a:lnTo>
                    <a:pt x="79" y="946"/>
                  </a:lnTo>
                  <a:lnTo>
                    <a:pt x="79" y="946"/>
                  </a:lnTo>
                  <a:lnTo>
                    <a:pt x="158" y="1064"/>
                  </a:lnTo>
                  <a:lnTo>
                    <a:pt x="237" y="1104"/>
                  </a:lnTo>
                  <a:lnTo>
                    <a:pt x="355" y="1183"/>
                  </a:lnTo>
                  <a:lnTo>
                    <a:pt x="473" y="1222"/>
                  </a:lnTo>
                  <a:lnTo>
                    <a:pt x="710" y="1222"/>
                  </a:lnTo>
                  <a:lnTo>
                    <a:pt x="867" y="1183"/>
                  </a:lnTo>
                  <a:lnTo>
                    <a:pt x="985" y="1104"/>
                  </a:lnTo>
                  <a:lnTo>
                    <a:pt x="985" y="1104"/>
                  </a:lnTo>
                  <a:lnTo>
                    <a:pt x="1103" y="1025"/>
                  </a:lnTo>
                  <a:lnTo>
                    <a:pt x="1222" y="946"/>
                  </a:lnTo>
                  <a:lnTo>
                    <a:pt x="1340" y="710"/>
                  </a:lnTo>
                  <a:lnTo>
                    <a:pt x="1379" y="592"/>
                  </a:lnTo>
                  <a:lnTo>
                    <a:pt x="1379" y="474"/>
                  </a:lnTo>
                  <a:lnTo>
                    <a:pt x="1379" y="355"/>
                  </a:lnTo>
                  <a:lnTo>
                    <a:pt x="1340" y="237"/>
                  </a:lnTo>
                  <a:lnTo>
                    <a:pt x="1340" y="237"/>
                  </a:lnTo>
                  <a:lnTo>
                    <a:pt x="1261" y="158"/>
                  </a:lnTo>
                  <a:lnTo>
                    <a:pt x="1182" y="80"/>
                  </a:lnTo>
                  <a:lnTo>
                    <a:pt x="1064" y="40"/>
                  </a:lnTo>
                  <a:lnTo>
                    <a:pt x="946" y="1"/>
                  </a:lnTo>
                  <a:lnTo>
                    <a:pt x="710" y="1"/>
                  </a:lnTo>
                  <a:lnTo>
                    <a:pt x="552" y="40"/>
                  </a:lnTo>
                  <a:lnTo>
                    <a:pt x="434" y="80"/>
                  </a:lnTo>
                  <a:lnTo>
                    <a:pt x="434" y="8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0"/>
            <p:cNvSpPr/>
            <p:nvPr/>
          </p:nvSpPr>
          <p:spPr>
            <a:xfrm>
              <a:off x="1102775" y="2380350"/>
              <a:ext cx="141825" cy="89625"/>
            </a:xfrm>
            <a:custGeom>
              <a:avLst/>
              <a:gdLst/>
              <a:ahLst/>
              <a:cxnLst/>
              <a:rect l="l" t="t" r="r" b="b"/>
              <a:pathLst>
                <a:path w="5673" h="3585" extrusionOk="0">
                  <a:moveTo>
                    <a:pt x="5673" y="0"/>
                  </a:moveTo>
                  <a:lnTo>
                    <a:pt x="1182" y="0"/>
                  </a:lnTo>
                  <a:lnTo>
                    <a:pt x="1182" y="0"/>
                  </a:lnTo>
                  <a:lnTo>
                    <a:pt x="1182" y="473"/>
                  </a:lnTo>
                  <a:lnTo>
                    <a:pt x="1182" y="473"/>
                  </a:lnTo>
                  <a:lnTo>
                    <a:pt x="985" y="512"/>
                  </a:lnTo>
                  <a:lnTo>
                    <a:pt x="749" y="591"/>
                  </a:lnTo>
                  <a:lnTo>
                    <a:pt x="591" y="709"/>
                  </a:lnTo>
                  <a:lnTo>
                    <a:pt x="394" y="867"/>
                  </a:lnTo>
                  <a:lnTo>
                    <a:pt x="394" y="867"/>
                  </a:lnTo>
                  <a:lnTo>
                    <a:pt x="237" y="1103"/>
                  </a:lnTo>
                  <a:lnTo>
                    <a:pt x="118" y="1339"/>
                  </a:lnTo>
                  <a:lnTo>
                    <a:pt x="40" y="1615"/>
                  </a:lnTo>
                  <a:lnTo>
                    <a:pt x="0" y="1891"/>
                  </a:lnTo>
                  <a:lnTo>
                    <a:pt x="0" y="1891"/>
                  </a:lnTo>
                  <a:lnTo>
                    <a:pt x="40" y="2167"/>
                  </a:lnTo>
                  <a:lnTo>
                    <a:pt x="118" y="2442"/>
                  </a:lnTo>
                  <a:lnTo>
                    <a:pt x="237" y="2679"/>
                  </a:lnTo>
                  <a:lnTo>
                    <a:pt x="394" y="2915"/>
                  </a:lnTo>
                  <a:lnTo>
                    <a:pt x="394" y="2915"/>
                  </a:lnTo>
                  <a:lnTo>
                    <a:pt x="631" y="3073"/>
                  </a:lnTo>
                  <a:lnTo>
                    <a:pt x="867" y="3230"/>
                  </a:lnTo>
                  <a:lnTo>
                    <a:pt x="1103" y="3309"/>
                  </a:lnTo>
                  <a:lnTo>
                    <a:pt x="1379" y="3309"/>
                  </a:lnTo>
                  <a:lnTo>
                    <a:pt x="1379" y="3309"/>
                  </a:lnTo>
                  <a:lnTo>
                    <a:pt x="1615" y="3309"/>
                  </a:lnTo>
                  <a:lnTo>
                    <a:pt x="1812" y="3270"/>
                  </a:lnTo>
                  <a:lnTo>
                    <a:pt x="2009" y="3191"/>
                  </a:lnTo>
                  <a:lnTo>
                    <a:pt x="2206" y="3073"/>
                  </a:lnTo>
                  <a:lnTo>
                    <a:pt x="2206" y="3073"/>
                  </a:lnTo>
                  <a:lnTo>
                    <a:pt x="2443" y="3270"/>
                  </a:lnTo>
                  <a:lnTo>
                    <a:pt x="2718" y="3427"/>
                  </a:lnTo>
                  <a:lnTo>
                    <a:pt x="2994" y="3545"/>
                  </a:lnTo>
                  <a:lnTo>
                    <a:pt x="3309" y="3585"/>
                  </a:lnTo>
                  <a:lnTo>
                    <a:pt x="3585" y="3585"/>
                  </a:lnTo>
                  <a:lnTo>
                    <a:pt x="3861" y="3545"/>
                  </a:lnTo>
                  <a:lnTo>
                    <a:pt x="4136" y="3427"/>
                  </a:lnTo>
                  <a:lnTo>
                    <a:pt x="4412" y="3270"/>
                  </a:lnTo>
                  <a:lnTo>
                    <a:pt x="4688" y="3033"/>
                  </a:lnTo>
                  <a:lnTo>
                    <a:pt x="4924" y="2758"/>
                  </a:lnTo>
                  <a:lnTo>
                    <a:pt x="5121" y="2442"/>
                  </a:lnTo>
                  <a:lnTo>
                    <a:pt x="5318" y="2048"/>
                  </a:lnTo>
                  <a:lnTo>
                    <a:pt x="5436" y="1615"/>
                  </a:lnTo>
                  <a:lnTo>
                    <a:pt x="5555" y="1142"/>
                  </a:lnTo>
                  <a:lnTo>
                    <a:pt x="5633" y="591"/>
                  </a:lnTo>
                  <a:lnTo>
                    <a:pt x="5673" y="0"/>
                  </a:lnTo>
                  <a:lnTo>
                    <a:pt x="5673" y="0"/>
                  </a:lnTo>
                  <a:close/>
                  <a:moveTo>
                    <a:pt x="1221" y="827"/>
                  </a:moveTo>
                  <a:lnTo>
                    <a:pt x="1221" y="827"/>
                  </a:lnTo>
                  <a:lnTo>
                    <a:pt x="1340" y="1418"/>
                  </a:lnTo>
                  <a:lnTo>
                    <a:pt x="1497" y="1970"/>
                  </a:lnTo>
                  <a:lnTo>
                    <a:pt x="1694" y="2403"/>
                  </a:lnTo>
                  <a:lnTo>
                    <a:pt x="1930" y="2797"/>
                  </a:lnTo>
                  <a:lnTo>
                    <a:pt x="1930" y="2797"/>
                  </a:lnTo>
                  <a:lnTo>
                    <a:pt x="1694" y="2915"/>
                  </a:lnTo>
                  <a:lnTo>
                    <a:pt x="1379" y="2955"/>
                  </a:lnTo>
                  <a:lnTo>
                    <a:pt x="1379" y="2955"/>
                  </a:lnTo>
                  <a:lnTo>
                    <a:pt x="1182" y="2915"/>
                  </a:lnTo>
                  <a:lnTo>
                    <a:pt x="985" y="2876"/>
                  </a:lnTo>
                  <a:lnTo>
                    <a:pt x="827" y="2758"/>
                  </a:lnTo>
                  <a:lnTo>
                    <a:pt x="670" y="2639"/>
                  </a:lnTo>
                  <a:lnTo>
                    <a:pt x="670" y="2639"/>
                  </a:lnTo>
                  <a:lnTo>
                    <a:pt x="552" y="2482"/>
                  </a:lnTo>
                  <a:lnTo>
                    <a:pt x="473" y="2285"/>
                  </a:lnTo>
                  <a:lnTo>
                    <a:pt x="394" y="2088"/>
                  </a:lnTo>
                  <a:lnTo>
                    <a:pt x="394" y="1891"/>
                  </a:lnTo>
                  <a:lnTo>
                    <a:pt x="394" y="1891"/>
                  </a:lnTo>
                  <a:lnTo>
                    <a:pt x="394" y="1655"/>
                  </a:lnTo>
                  <a:lnTo>
                    <a:pt x="473" y="1458"/>
                  </a:lnTo>
                  <a:lnTo>
                    <a:pt x="552" y="1300"/>
                  </a:lnTo>
                  <a:lnTo>
                    <a:pt x="670" y="1142"/>
                  </a:lnTo>
                  <a:lnTo>
                    <a:pt x="670" y="1142"/>
                  </a:lnTo>
                  <a:lnTo>
                    <a:pt x="788" y="1024"/>
                  </a:lnTo>
                  <a:lnTo>
                    <a:pt x="946" y="946"/>
                  </a:lnTo>
                  <a:lnTo>
                    <a:pt x="1064" y="867"/>
                  </a:lnTo>
                  <a:lnTo>
                    <a:pt x="1221" y="827"/>
                  </a:lnTo>
                  <a:lnTo>
                    <a:pt x="1221" y="8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0"/>
            <p:cNvSpPr/>
            <p:nvPr/>
          </p:nvSpPr>
          <p:spPr>
            <a:xfrm>
              <a:off x="1100800" y="2377375"/>
              <a:ext cx="145775" cy="95550"/>
            </a:xfrm>
            <a:custGeom>
              <a:avLst/>
              <a:gdLst/>
              <a:ahLst/>
              <a:cxnLst/>
              <a:rect l="l" t="t" r="r" b="b"/>
              <a:pathLst>
                <a:path w="5831" h="3822" extrusionOk="0">
                  <a:moveTo>
                    <a:pt x="1222" y="1065"/>
                  </a:moveTo>
                  <a:lnTo>
                    <a:pt x="1340" y="1616"/>
                  </a:lnTo>
                  <a:lnTo>
                    <a:pt x="1458" y="2089"/>
                  </a:lnTo>
                  <a:lnTo>
                    <a:pt x="1655" y="2522"/>
                  </a:lnTo>
                  <a:lnTo>
                    <a:pt x="1891" y="2877"/>
                  </a:lnTo>
                  <a:lnTo>
                    <a:pt x="1734" y="2955"/>
                  </a:lnTo>
                  <a:lnTo>
                    <a:pt x="1458" y="2995"/>
                  </a:lnTo>
                  <a:lnTo>
                    <a:pt x="1300" y="2955"/>
                  </a:lnTo>
                  <a:lnTo>
                    <a:pt x="1143" y="2916"/>
                  </a:lnTo>
                  <a:lnTo>
                    <a:pt x="946" y="2837"/>
                  </a:lnTo>
                  <a:lnTo>
                    <a:pt x="828" y="2719"/>
                  </a:lnTo>
                  <a:lnTo>
                    <a:pt x="710" y="2561"/>
                  </a:lnTo>
                  <a:lnTo>
                    <a:pt x="631" y="2364"/>
                  </a:lnTo>
                  <a:lnTo>
                    <a:pt x="552" y="2207"/>
                  </a:lnTo>
                  <a:lnTo>
                    <a:pt x="552" y="2010"/>
                  </a:lnTo>
                  <a:lnTo>
                    <a:pt x="552" y="1813"/>
                  </a:lnTo>
                  <a:lnTo>
                    <a:pt x="631" y="1616"/>
                  </a:lnTo>
                  <a:lnTo>
                    <a:pt x="710" y="1458"/>
                  </a:lnTo>
                  <a:lnTo>
                    <a:pt x="828" y="1301"/>
                  </a:lnTo>
                  <a:lnTo>
                    <a:pt x="1064" y="1143"/>
                  </a:lnTo>
                  <a:lnTo>
                    <a:pt x="1222" y="1065"/>
                  </a:lnTo>
                  <a:close/>
                  <a:moveTo>
                    <a:pt x="1300" y="868"/>
                  </a:moveTo>
                  <a:lnTo>
                    <a:pt x="1103" y="907"/>
                  </a:lnTo>
                  <a:lnTo>
                    <a:pt x="946" y="986"/>
                  </a:lnTo>
                  <a:lnTo>
                    <a:pt x="828" y="1065"/>
                  </a:lnTo>
                  <a:lnTo>
                    <a:pt x="710" y="1183"/>
                  </a:lnTo>
                  <a:lnTo>
                    <a:pt x="552" y="1380"/>
                  </a:lnTo>
                  <a:lnTo>
                    <a:pt x="434" y="1577"/>
                  </a:lnTo>
                  <a:lnTo>
                    <a:pt x="394" y="1774"/>
                  </a:lnTo>
                  <a:lnTo>
                    <a:pt x="355" y="2010"/>
                  </a:lnTo>
                  <a:lnTo>
                    <a:pt x="394" y="2246"/>
                  </a:lnTo>
                  <a:lnTo>
                    <a:pt x="434" y="2443"/>
                  </a:lnTo>
                  <a:lnTo>
                    <a:pt x="552" y="2640"/>
                  </a:lnTo>
                  <a:lnTo>
                    <a:pt x="710" y="2837"/>
                  </a:lnTo>
                  <a:lnTo>
                    <a:pt x="867" y="2955"/>
                  </a:lnTo>
                  <a:lnTo>
                    <a:pt x="1064" y="3074"/>
                  </a:lnTo>
                  <a:lnTo>
                    <a:pt x="1261" y="3152"/>
                  </a:lnTo>
                  <a:lnTo>
                    <a:pt x="1458" y="3152"/>
                  </a:lnTo>
                  <a:lnTo>
                    <a:pt x="1773" y="3113"/>
                  </a:lnTo>
                  <a:lnTo>
                    <a:pt x="2049" y="2995"/>
                  </a:lnTo>
                  <a:lnTo>
                    <a:pt x="2088" y="2995"/>
                  </a:lnTo>
                  <a:lnTo>
                    <a:pt x="2128" y="2916"/>
                  </a:lnTo>
                  <a:lnTo>
                    <a:pt x="2088" y="2837"/>
                  </a:lnTo>
                  <a:lnTo>
                    <a:pt x="1852" y="2483"/>
                  </a:lnTo>
                  <a:lnTo>
                    <a:pt x="1655" y="2010"/>
                  </a:lnTo>
                  <a:lnTo>
                    <a:pt x="1497" y="1498"/>
                  </a:lnTo>
                  <a:lnTo>
                    <a:pt x="1379" y="946"/>
                  </a:lnTo>
                  <a:lnTo>
                    <a:pt x="1340" y="868"/>
                  </a:lnTo>
                  <a:close/>
                  <a:moveTo>
                    <a:pt x="5634" y="198"/>
                  </a:moveTo>
                  <a:lnTo>
                    <a:pt x="5594" y="868"/>
                  </a:lnTo>
                  <a:lnTo>
                    <a:pt x="5515" y="1498"/>
                  </a:lnTo>
                  <a:lnTo>
                    <a:pt x="5318" y="2049"/>
                  </a:lnTo>
                  <a:lnTo>
                    <a:pt x="5121" y="2483"/>
                  </a:lnTo>
                  <a:lnTo>
                    <a:pt x="4924" y="2798"/>
                  </a:lnTo>
                  <a:lnTo>
                    <a:pt x="4727" y="3074"/>
                  </a:lnTo>
                  <a:lnTo>
                    <a:pt x="4452" y="3270"/>
                  </a:lnTo>
                  <a:lnTo>
                    <a:pt x="4215" y="3428"/>
                  </a:lnTo>
                  <a:lnTo>
                    <a:pt x="3979" y="3546"/>
                  </a:lnTo>
                  <a:lnTo>
                    <a:pt x="3703" y="3625"/>
                  </a:lnTo>
                  <a:lnTo>
                    <a:pt x="3428" y="3625"/>
                  </a:lnTo>
                  <a:lnTo>
                    <a:pt x="3152" y="3586"/>
                  </a:lnTo>
                  <a:lnTo>
                    <a:pt x="2955" y="3507"/>
                  </a:lnTo>
                  <a:lnTo>
                    <a:pt x="2718" y="3428"/>
                  </a:lnTo>
                  <a:lnTo>
                    <a:pt x="2522" y="3270"/>
                  </a:lnTo>
                  <a:lnTo>
                    <a:pt x="2325" y="3113"/>
                  </a:lnTo>
                  <a:lnTo>
                    <a:pt x="2206" y="3113"/>
                  </a:lnTo>
                  <a:lnTo>
                    <a:pt x="2049" y="3231"/>
                  </a:lnTo>
                  <a:lnTo>
                    <a:pt x="1852" y="3310"/>
                  </a:lnTo>
                  <a:lnTo>
                    <a:pt x="1694" y="3349"/>
                  </a:lnTo>
                  <a:lnTo>
                    <a:pt x="1458" y="3349"/>
                  </a:lnTo>
                  <a:lnTo>
                    <a:pt x="1222" y="3310"/>
                  </a:lnTo>
                  <a:lnTo>
                    <a:pt x="985" y="3270"/>
                  </a:lnTo>
                  <a:lnTo>
                    <a:pt x="749" y="3113"/>
                  </a:lnTo>
                  <a:lnTo>
                    <a:pt x="552" y="2955"/>
                  </a:lnTo>
                  <a:lnTo>
                    <a:pt x="394" y="2758"/>
                  </a:lnTo>
                  <a:lnTo>
                    <a:pt x="276" y="2522"/>
                  </a:lnTo>
                  <a:lnTo>
                    <a:pt x="197" y="2286"/>
                  </a:lnTo>
                  <a:lnTo>
                    <a:pt x="158" y="2010"/>
                  </a:lnTo>
                  <a:lnTo>
                    <a:pt x="197" y="1734"/>
                  </a:lnTo>
                  <a:lnTo>
                    <a:pt x="276" y="1498"/>
                  </a:lnTo>
                  <a:lnTo>
                    <a:pt x="394" y="1261"/>
                  </a:lnTo>
                  <a:lnTo>
                    <a:pt x="552" y="1065"/>
                  </a:lnTo>
                  <a:lnTo>
                    <a:pt x="710" y="907"/>
                  </a:lnTo>
                  <a:lnTo>
                    <a:pt x="906" y="789"/>
                  </a:lnTo>
                  <a:lnTo>
                    <a:pt x="1064" y="710"/>
                  </a:lnTo>
                  <a:lnTo>
                    <a:pt x="1261" y="671"/>
                  </a:lnTo>
                  <a:lnTo>
                    <a:pt x="1340" y="631"/>
                  </a:lnTo>
                  <a:lnTo>
                    <a:pt x="1379" y="592"/>
                  </a:lnTo>
                  <a:lnTo>
                    <a:pt x="1340" y="355"/>
                  </a:lnTo>
                  <a:lnTo>
                    <a:pt x="1340" y="198"/>
                  </a:lnTo>
                  <a:close/>
                  <a:moveTo>
                    <a:pt x="1261" y="1"/>
                  </a:moveTo>
                  <a:lnTo>
                    <a:pt x="1182" y="40"/>
                  </a:lnTo>
                  <a:lnTo>
                    <a:pt x="1143" y="119"/>
                  </a:lnTo>
                  <a:lnTo>
                    <a:pt x="1182" y="355"/>
                  </a:lnTo>
                  <a:lnTo>
                    <a:pt x="1182" y="513"/>
                  </a:lnTo>
                  <a:lnTo>
                    <a:pt x="985" y="552"/>
                  </a:lnTo>
                  <a:lnTo>
                    <a:pt x="788" y="631"/>
                  </a:lnTo>
                  <a:lnTo>
                    <a:pt x="591" y="749"/>
                  </a:lnTo>
                  <a:lnTo>
                    <a:pt x="434" y="907"/>
                  </a:lnTo>
                  <a:lnTo>
                    <a:pt x="237" y="1143"/>
                  </a:lnTo>
                  <a:lnTo>
                    <a:pt x="119" y="1419"/>
                  </a:lnTo>
                  <a:lnTo>
                    <a:pt x="0" y="1695"/>
                  </a:lnTo>
                  <a:lnTo>
                    <a:pt x="0" y="2010"/>
                  </a:lnTo>
                  <a:lnTo>
                    <a:pt x="0" y="2325"/>
                  </a:lnTo>
                  <a:lnTo>
                    <a:pt x="119" y="2601"/>
                  </a:lnTo>
                  <a:lnTo>
                    <a:pt x="237" y="2837"/>
                  </a:lnTo>
                  <a:lnTo>
                    <a:pt x="434" y="3074"/>
                  </a:lnTo>
                  <a:lnTo>
                    <a:pt x="631" y="3270"/>
                  </a:lnTo>
                  <a:lnTo>
                    <a:pt x="906" y="3428"/>
                  </a:lnTo>
                  <a:lnTo>
                    <a:pt x="1182" y="3507"/>
                  </a:lnTo>
                  <a:lnTo>
                    <a:pt x="1458" y="3546"/>
                  </a:lnTo>
                  <a:lnTo>
                    <a:pt x="1694" y="3507"/>
                  </a:lnTo>
                  <a:lnTo>
                    <a:pt x="1931" y="3467"/>
                  </a:lnTo>
                  <a:lnTo>
                    <a:pt x="2088" y="3389"/>
                  </a:lnTo>
                  <a:lnTo>
                    <a:pt x="2246" y="3310"/>
                  </a:lnTo>
                  <a:lnTo>
                    <a:pt x="2482" y="3467"/>
                  </a:lnTo>
                  <a:lnTo>
                    <a:pt x="2679" y="3586"/>
                  </a:lnTo>
                  <a:lnTo>
                    <a:pt x="2876" y="3704"/>
                  </a:lnTo>
                  <a:lnTo>
                    <a:pt x="3112" y="3783"/>
                  </a:lnTo>
                  <a:lnTo>
                    <a:pt x="3428" y="3822"/>
                  </a:lnTo>
                  <a:lnTo>
                    <a:pt x="3703" y="3783"/>
                  </a:lnTo>
                  <a:lnTo>
                    <a:pt x="4018" y="3743"/>
                  </a:lnTo>
                  <a:lnTo>
                    <a:pt x="4294" y="3586"/>
                  </a:lnTo>
                  <a:lnTo>
                    <a:pt x="4570" y="3428"/>
                  </a:lnTo>
                  <a:lnTo>
                    <a:pt x="4846" y="3192"/>
                  </a:lnTo>
                  <a:lnTo>
                    <a:pt x="5082" y="2916"/>
                  </a:lnTo>
                  <a:lnTo>
                    <a:pt x="5279" y="2561"/>
                  </a:lnTo>
                  <a:lnTo>
                    <a:pt x="5515" y="2089"/>
                  </a:lnTo>
                  <a:lnTo>
                    <a:pt x="5673" y="1498"/>
                  </a:lnTo>
                  <a:lnTo>
                    <a:pt x="5791" y="868"/>
                  </a:lnTo>
                  <a:lnTo>
                    <a:pt x="5830" y="119"/>
                  </a:lnTo>
                  <a:lnTo>
                    <a:pt x="5791" y="40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0"/>
            <p:cNvSpPr/>
            <p:nvPr/>
          </p:nvSpPr>
          <p:spPr>
            <a:xfrm>
              <a:off x="1199275" y="2313375"/>
              <a:ext cx="10850" cy="56150"/>
            </a:xfrm>
            <a:custGeom>
              <a:avLst/>
              <a:gdLst/>
              <a:ahLst/>
              <a:cxnLst/>
              <a:rect l="l" t="t" r="r" b="b"/>
              <a:pathLst>
                <a:path w="434" h="2246" extrusionOk="0">
                  <a:moveTo>
                    <a:pt x="276" y="0"/>
                  </a:moveTo>
                  <a:lnTo>
                    <a:pt x="198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237" y="591"/>
                  </a:lnTo>
                  <a:lnTo>
                    <a:pt x="119" y="1064"/>
                  </a:lnTo>
                  <a:lnTo>
                    <a:pt x="40" y="1340"/>
                  </a:lnTo>
                  <a:lnTo>
                    <a:pt x="1" y="1616"/>
                  </a:lnTo>
                  <a:lnTo>
                    <a:pt x="40" y="1891"/>
                  </a:lnTo>
                  <a:lnTo>
                    <a:pt x="79" y="2049"/>
                  </a:lnTo>
                  <a:lnTo>
                    <a:pt x="119" y="2206"/>
                  </a:lnTo>
                  <a:lnTo>
                    <a:pt x="198" y="2246"/>
                  </a:lnTo>
                  <a:lnTo>
                    <a:pt x="237" y="2246"/>
                  </a:lnTo>
                  <a:lnTo>
                    <a:pt x="316" y="2167"/>
                  </a:lnTo>
                  <a:lnTo>
                    <a:pt x="276" y="2088"/>
                  </a:lnTo>
                  <a:lnTo>
                    <a:pt x="198" y="1852"/>
                  </a:lnTo>
                  <a:lnTo>
                    <a:pt x="198" y="1576"/>
                  </a:lnTo>
                  <a:lnTo>
                    <a:pt x="237" y="1340"/>
                  </a:lnTo>
                  <a:lnTo>
                    <a:pt x="316" y="1103"/>
                  </a:lnTo>
                  <a:lnTo>
                    <a:pt x="355" y="867"/>
                  </a:lnTo>
                  <a:lnTo>
                    <a:pt x="434" y="591"/>
                  </a:lnTo>
                  <a:lnTo>
                    <a:pt x="434" y="355"/>
                  </a:lnTo>
                  <a:lnTo>
                    <a:pt x="395" y="7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0"/>
            <p:cNvSpPr/>
            <p:nvPr/>
          </p:nvSpPr>
          <p:spPr>
            <a:xfrm>
              <a:off x="1179575" y="2309425"/>
              <a:ext cx="9875" cy="55175"/>
            </a:xfrm>
            <a:custGeom>
              <a:avLst/>
              <a:gdLst/>
              <a:ahLst/>
              <a:cxnLst/>
              <a:rect l="l" t="t" r="r" b="b"/>
              <a:pathLst>
                <a:path w="395" h="2207" extrusionOk="0">
                  <a:moveTo>
                    <a:pt x="237" y="1"/>
                  </a:moveTo>
                  <a:lnTo>
                    <a:pt x="198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198" y="592"/>
                  </a:lnTo>
                  <a:lnTo>
                    <a:pt x="119" y="1025"/>
                  </a:lnTo>
                  <a:lnTo>
                    <a:pt x="40" y="1301"/>
                  </a:lnTo>
                  <a:lnTo>
                    <a:pt x="1" y="1577"/>
                  </a:lnTo>
                  <a:lnTo>
                    <a:pt x="1" y="1852"/>
                  </a:lnTo>
                  <a:lnTo>
                    <a:pt x="40" y="2010"/>
                  </a:lnTo>
                  <a:lnTo>
                    <a:pt x="119" y="2167"/>
                  </a:lnTo>
                  <a:lnTo>
                    <a:pt x="158" y="2207"/>
                  </a:lnTo>
                  <a:lnTo>
                    <a:pt x="237" y="2207"/>
                  </a:lnTo>
                  <a:lnTo>
                    <a:pt x="277" y="2167"/>
                  </a:lnTo>
                  <a:lnTo>
                    <a:pt x="277" y="2089"/>
                  </a:lnTo>
                  <a:lnTo>
                    <a:pt x="198" y="1813"/>
                  </a:lnTo>
                  <a:lnTo>
                    <a:pt x="158" y="1577"/>
                  </a:lnTo>
                  <a:lnTo>
                    <a:pt x="198" y="1340"/>
                  </a:lnTo>
                  <a:lnTo>
                    <a:pt x="277" y="1064"/>
                  </a:lnTo>
                  <a:lnTo>
                    <a:pt x="355" y="828"/>
                  </a:lnTo>
                  <a:lnTo>
                    <a:pt x="395" y="592"/>
                  </a:lnTo>
                  <a:lnTo>
                    <a:pt x="395" y="316"/>
                  </a:lnTo>
                  <a:lnTo>
                    <a:pt x="35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0"/>
            <p:cNvSpPr/>
            <p:nvPr/>
          </p:nvSpPr>
          <p:spPr>
            <a:xfrm>
              <a:off x="1158900" y="2314350"/>
              <a:ext cx="10850" cy="56175"/>
            </a:xfrm>
            <a:custGeom>
              <a:avLst/>
              <a:gdLst/>
              <a:ahLst/>
              <a:cxnLst/>
              <a:rect l="l" t="t" r="r" b="b"/>
              <a:pathLst>
                <a:path w="434" h="2247" extrusionOk="0">
                  <a:moveTo>
                    <a:pt x="276" y="1"/>
                  </a:moveTo>
                  <a:lnTo>
                    <a:pt x="237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237" y="592"/>
                  </a:lnTo>
                  <a:lnTo>
                    <a:pt x="119" y="1064"/>
                  </a:lnTo>
                  <a:lnTo>
                    <a:pt x="79" y="1340"/>
                  </a:lnTo>
                  <a:lnTo>
                    <a:pt x="1" y="1616"/>
                  </a:lnTo>
                  <a:lnTo>
                    <a:pt x="40" y="1892"/>
                  </a:lnTo>
                  <a:lnTo>
                    <a:pt x="79" y="2049"/>
                  </a:lnTo>
                  <a:lnTo>
                    <a:pt x="158" y="2207"/>
                  </a:lnTo>
                  <a:lnTo>
                    <a:pt x="198" y="2246"/>
                  </a:lnTo>
                  <a:lnTo>
                    <a:pt x="276" y="2246"/>
                  </a:lnTo>
                  <a:lnTo>
                    <a:pt x="316" y="2167"/>
                  </a:lnTo>
                  <a:lnTo>
                    <a:pt x="316" y="2128"/>
                  </a:lnTo>
                  <a:lnTo>
                    <a:pt x="198" y="1852"/>
                  </a:lnTo>
                  <a:lnTo>
                    <a:pt x="198" y="1616"/>
                  </a:lnTo>
                  <a:lnTo>
                    <a:pt x="237" y="1340"/>
                  </a:lnTo>
                  <a:lnTo>
                    <a:pt x="316" y="1104"/>
                  </a:lnTo>
                  <a:lnTo>
                    <a:pt x="394" y="867"/>
                  </a:lnTo>
                  <a:lnTo>
                    <a:pt x="434" y="631"/>
                  </a:lnTo>
                  <a:lnTo>
                    <a:pt x="434" y="355"/>
                  </a:lnTo>
                  <a:lnTo>
                    <a:pt x="394" y="80"/>
                  </a:lnTo>
                  <a:lnTo>
                    <a:pt x="355" y="4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0"/>
            <p:cNvSpPr/>
            <p:nvPr/>
          </p:nvSpPr>
          <p:spPr>
            <a:xfrm>
              <a:off x="986550" y="2513300"/>
              <a:ext cx="111325" cy="241300"/>
            </a:xfrm>
            <a:custGeom>
              <a:avLst/>
              <a:gdLst/>
              <a:ahLst/>
              <a:cxnLst/>
              <a:rect l="l" t="t" r="r" b="b"/>
              <a:pathLst>
                <a:path w="4453" h="9652" extrusionOk="0">
                  <a:moveTo>
                    <a:pt x="4452" y="0"/>
                  </a:moveTo>
                  <a:lnTo>
                    <a:pt x="4255" y="2757"/>
                  </a:lnTo>
                  <a:lnTo>
                    <a:pt x="3507" y="9651"/>
                  </a:lnTo>
                  <a:lnTo>
                    <a:pt x="3507" y="9651"/>
                  </a:lnTo>
                  <a:lnTo>
                    <a:pt x="3074" y="9651"/>
                  </a:lnTo>
                  <a:lnTo>
                    <a:pt x="2680" y="9612"/>
                  </a:lnTo>
                  <a:lnTo>
                    <a:pt x="2325" y="9533"/>
                  </a:lnTo>
                  <a:lnTo>
                    <a:pt x="1971" y="9415"/>
                  </a:lnTo>
                  <a:lnTo>
                    <a:pt x="1655" y="9297"/>
                  </a:lnTo>
                  <a:lnTo>
                    <a:pt x="1380" y="9139"/>
                  </a:lnTo>
                  <a:lnTo>
                    <a:pt x="1143" y="8981"/>
                  </a:lnTo>
                  <a:lnTo>
                    <a:pt x="907" y="8784"/>
                  </a:lnTo>
                  <a:lnTo>
                    <a:pt x="710" y="8548"/>
                  </a:lnTo>
                  <a:lnTo>
                    <a:pt x="552" y="8312"/>
                  </a:lnTo>
                  <a:lnTo>
                    <a:pt x="395" y="8075"/>
                  </a:lnTo>
                  <a:lnTo>
                    <a:pt x="277" y="7800"/>
                  </a:lnTo>
                  <a:lnTo>
                    <a:pt x="198" y="7484"/>
                  </a:lnTo>
                  <a:lnTo>
                    <a:pt x="119" y="7209"/>
                  </a:lnTo>
                  <a:lnTo>
                    <a:pt x="40" y="6539"/>
                  </a:lnTo>
                  <a:lnTo>
                    <a:pt x="1" y="5830"/>
                  </a:lnTo>
                  <a:lnTo>
                    <a:pt x="40" y="5082"/>
                  </a:lnTo>
                  <a:lnTo>
                    <a:pt x="159" y="4333"/>
                  </a:lnTo>
                  <a:lnTo>
                    <a:pt x="355" y="3506"/>
                  </a:lnTo>
                  <a:lnTo>
                    <a:pt x="552" y="2718"/>
                  </a:lnTo>
                  <a:lnTo>
                    <a:pt x="789" y="1891"/>
                  </a:lnTo>
                  <a:lnTo>
                    <a:pt x="1065" y="1064"/>
                  </a:lnTo>
                  <a:lnTo>
                    <a:pt x="1380" y="236"/>
                  </a:lnTo>
                  <a:lnTo>
                    <a:pt x="4452" y="0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0"/>
            <p:cNvSpPr/>
            <p:nvPr/>
          </p:nvSpPr>
          <p:spPr>
            <a:xfrm>
              <a:off x="1018075" y="2403000"/>
              <a:ext cx="126075" cy="125075"/>
            </a:xfrm>
            <a:custGeom>
              <a:avLst/>
              <a:gdLst/>
              <a:ahLst/>
              <a:cxnLst/>
              <a:rect l="l" t="t" r="r" b="b"/>
              <a:pathLst>
                <a:path w="5043" h="5003" extrusionOk="0">
                  <a:moveTo>
                    <a:pt x="1931" y="276"/>
                  </a:moveTo>
                  <a:lnTo>
                    <a:pt x="1931" y="276"/>
                  </a:lnTo>
                  <a:lnTo>
                    <a:pt x="2167" y="197"/>
                  </a:lnTo>
                  <a:lnTo>
                    <a:pt x="2482" y="118"/>
                  </a:lnTo>
                  <a:lnTo>
                    <a:pt x="3270" y="40"/>
                  </a:lnTo>
                  <a:lnTo>
                    <a:pt x="4058" y="0"/>
                  </a:lnTo>
                  <a:lnTo>
                    <a:pt x="4452" y="0"/>
                  </a:lnTo>
                  <a:lnTo>
                    <a:pt x="4767" y="40"/>
                  </a:lnTo>
                  <a:lnTo>
                    <a:pt x="4767" y="40"/>
                  </a:lnTo>
                  <a:lnTo>
                    <a:pt x="4925" y="118"/>
                  </a:lnTo>
                  <a:lnTo>
                    <a:pt x="5003" y="236"/>
                  </a:lnTo>
                  <a:lnTo>
                    <a:pt x="5043" y="394"/>
                  </a:lnTo>
                  <a:lnTo>
                    <a:pt x="5043" y="591"/>
                  </a:lnTo>
                  <a:lnTo>
                    <a:pt x="5003" y="749"/>
                  </a:lnTo>
                  <a:lnTo>
                    <a:pt x="4925" y="906"/>
                  </a:lnTo>
                  <a:lnTo>
                    <a:pt x="4846" y="1024"/>
                  </a:lnTo>
                  <a:lnTo>
                    <a:pt x="4728" y="1103"/>
                  </a:lnTo>
                  <a:lnTo>
                    <a:pt x="4728" y="1103"/>
                  </a:lnTo>
                  <a:lnTo>
                    <a:pt x="4846" y="1339"/>
                  </a:lnTo>
                  <a:lnTo>
                    <a:pt x="4885" y="1655"/>
                  </a:lnTo>
                  <a:lnTo>
                    <a:pt x="4846" y="1970"/>
                  </a:lnTo>
                  <a:lnTo>
                    <a:pt x="4767" y="2127"/>
                  </a:lnTo>
                  <a:lnTo>
                    <a:pt x="4688" y="2285"/>
                  </a:lnTo>
                  <a:lnTo>
                    <a:pt x="4688" y="2285"/>
                  </a:lnTo>
                  <a:lnTo>
                    <a:pt x="4728" y="2403"/>
                  </a:lnTo>
                  <a:lnTo>
                    <a:pt x="4767" y="2521"/>
                  </a:lnTo>
                  <a:lnTo>
                    <a:pt x="4728" y="2836"/>
                  </a:lnTo>
                  <a:lnTo>
                    <a:pt x="4649" y="3151"/>
                  </a:lnTo>
                  <a:lnTo>
                    <a:pt x="4570" y="3270"/>
                  </a:lnTo>
                  <a:lnTo>
                    <a:pt x="4491" y="3348"/>
                  </a:lnTo>
                  <a:lnTo>
                    <a:pt x="4491" y="3348"/>
                  </a:lnTo>
                  <a:lnTo>
                    <a:pt x="4373" y="3703"/>
                  </a:lnTo>
                  <a:lnTo>
                    <a:pt x="4255" y="3939"/>
                  </a:lnTo>
                  <a:lnTo>
                    <a:pt x="4097" y="4097"/>
                  </a:lnTo>
                  <a:lnTo>
                    <a:pt x="3940" y="4215"/>
                  </a:lnTo>
                  <a:lnTo>
                    <a:pt x="3782" y="4333"/>
                  </a:lnTo>
                  <a:lnTo>
                    <a:pt x="3585" y="4373"/>
                  </a:lnTo>
                  <a:lnTo>
                    <a:pt x="3191" y="4412"/>
                  </a:lnTo>
                  <a:lnTo>
                    <a:pt x="1" y="5003"/>
                  </a:lnTo>
                  <a:lnTo>
                    <a:pt x="1" y="5003"/>
                  </a:lnTo>
                  <a:lnTo>
                    <a:pt x="237" y="4294"/>
                  </a:lnTo>
                  <a:lnTo>
                    <a:pt x="473" y="3585"/>
                  </a:lnTo>
                  <a:lnTo>
                    <a:pt x="985" y="2245"/>
                  </a:lnTo>
                  <a:lnTo>
                    <a:pt x="1497" y="1142"/>
                  </a:lnTo>
                  <a:lnTo>
                    <a:pt x="1931" y="276"/>
                  </a:lnTo>
                  <a:lnTo>
                    <a:pt x="1931" y="276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0"/>
            <p:cNvSpPr/>
            <p:nvPr/>
          </p:nvSpPr>
          <p:spPr>
            <a:xfrm>
              <a:off x="1083075" y="2427600"/>
              <a:ext cx="56150" cy="9875"/>
            </a:xfrm>
            <a:custGeom>
              <a:avLst/>
              <a:gdLst/>
              <a:ahLst/>
              <a:cxnLst/>
              <a:rect l="l" t="t" r="r" b="b"/>
              <a:pathLst>
                <a:path w="2246" h="395" extrusionOk="0">
                  <a:moveTo>
                    <a:pt x="1694" y="1"/>
                  </a:moveTo>
                  <a:lnTo>
                    <a:pt x="1182" y="40"/>
                  </a:lnTo>
                  <a:lnTo>
                    <a:pt x="552" y="119"/>
                  </a:lnTo>
                  <a:lnTo>
                    <a:pt x="79" y="19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40" y="355"/>
                  </a:lnTo>
                  <a:lnTo>
                    <a:pt x="119" y="395"/>
                  </a:lnTo>
                  <a:lnTo>
                    <a:pt x="591" y="316"/>
                  </a:lnTo>
                  <a:lnTo>
                    <a:pt x="1182" y="237"/>
                  </a:lnTo>
                  <a:lnTo>
                    <a:pt x="1694" y="198"/>
                  </a:lnTo>
                  <a:lnTo>
                    <a:pt x="2206" y="198"/>
                  </a:lnTo>
                  <a:lnTo>
                    <a:pt x="2246" y="119"/>
                  </a:lnTo>
                  <a:lnTo>
                    <a:pt x="2206" y="40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0"/>
            <p:cNvSpPr/>
            <p:nvPr/>
          </p:nvSpPr>
          <p:spPr>
            <a:xfrm>
              <a:off x="1084050" y="2457150"/>
              <a:ext cx="53200" cy="9875"/>
            </a:xfrm>
            <a:custGeom>
              <a:avLst/>
              <a:gdLst/>
              <a:ahLst/>
              <a:cxnLst/>
              <a:rect l="l" t="t" r="r" b="b"/>
              <a:pathLst>
                <a:path w="2128" h="395" extrusionOk="0">
                  <a:moveTo>
                    <a:pt x="1616" y="1"/>
                  </a:moveTo>
                  <a:lnTo>
                    <a:pt x="1143" y="40"/>
                  </a:lnTo>
                  <a:lnTo>
                    <a:pt x="513" y="119"/>
                  </a:lnTo>
                  <a:lnTo>
                    <a:pt x="80" y="198"/>
                  </a:lnTo>
                  <a:lnTo>
                    <a:pt x="1" y="237"/>
                  </a:lnTo>
                  <a:lnTo>
                    <a:pt x="1" y="316"/>
                  </a:lnTo>
                  <a:lnTo>
                    <a:pt x="40" y="395"/>
                  </a:lnTo>
                  <a:lnTo>
                    <a:pt x="119" y="395"/>
                  </a:lnTo>
                  <a:lnTo>
                    <a:pt x="552" y="316"/>
                  </a:lnTo>
                  <a:lnTo>
                    <a:pt x="1143" y="237"/>
                  </a:lnTo>
                  <a:lnTo>
                    <a:pt x="1616" y="198"/>
                  </a:lnTo>
                  <a:lnTo>
                    <a:pt x="2089" y="198"/>
                  </a:lnTo>
                  <a:lnTo>
                    <a:pt x="2128" y="119"/>
                  </a:lnTo>
                  <a:lnTo>
                    <a:pt x="2128" y="4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0"/>
            <p:cNvSpPr/>
            <p:nvPr/>
          </p:nvSpPr>
          <p:spPr>
            <a:xfrm>
              <a:off x="1084050" y="2484725"/>
              <a:ext cx="48275" cy="9875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1852" y="1"/>
                  </a:moveTo>
                  <a:lnTo>
                    <a:pt x="1380" y="40"/>
                  </a:lnTo>
                  <a:lnTo>
                    <a:pt x="907" y="79"/>
                  </a:lnTo>
                  <a:lnTo>
                    <a:pt x="473" y="119"/>
                  </a:lnTo>
                  <a:lnTo>
                    <a:pt x="80" y="198"/>
                  </a:lnTo>
                  <a:lnTo>
                    <a:pt x="40" y="237"/>
                  </a:lnTo>
                  <a:lnTo>
                    <a:pt x="1" y="316"/>
                  </a:lnTo>
                  <a:lnTo>
                    <a:pt x="40" y="395"/>
                  </a:lnTo>
                  <a:lnTo>
                    <a:pt x="119" y="395"/>
                  </a:lnTo>
                  <a:lnTo>
                    <a:pt x="473" y="316"/>
                  </a:lnTo>
                  <a:lnTo>
                    <a:pt x="946" y="237"/>
                  </a:lnTo>
                  <a:lnTo>
                    <a:pt x="1419" y="198"/>
                  </a:lnTo>
                  <a:lnTo>
                    <a:pt x="1852" y="198"/>
                  </a:lnTo>
                  <a:lnTo>
                    <a:pt x="1931" y="158"/>
                  </a:lnTo>
                  <a:lnTo>
                    <a:pt x="1931" y="79"/>
                  </a:lnTo>
                  <a:lnTo>
                    <a:pt x="1931" y="40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0"/>
            <p:cNvSpPr/>
            <p:nvPr/>
          </p:nvSpPr>
          <p:spPr>
            <a:xfrm>
              <a:off x="1081100" y="2526100"/>
              <a:ext cx="19725" cy="165450"/>
            </a:xfrm>
            <a:custGeom>
              <a:avLst/>
              <a:gdLst/>
              <a:ahLst/>
              <a:cxnLst/>
              <a:rect l="l" t="t" r="r" b="b"/>
              <a:pathLst>
                <a:path w="789" h="6618" extrusionOk="0">
                  <a:moveTo>
                    <a:pt x="670" y="0"/>
                  </a:moveTo>
                  <a:lnTo>
                    <a:pt x="631" y="40"/>
                  </a:lnTo>
                  <a:lnTo>
                    <a:pt x="591" y="79"/>
                  </a:lnTo>
                  <a:lnTo>
                    <a:pt x="1" y="6500"/>
                  </a:lnTo>
                  <a:lnTo>
                    <a:pt x="1" y="6579"/>
                  </a:lnTo>
                  <a:lnTo>
                    <a:pt x="79" y="6618"/>
                  </a:lnTo>
                  <a:lnTo>
                    <a:pt x="158" y="6579"/>
                  </a:lnTo>
                  <a:lnTo>
                    <a:pt x="158" y="6539"/>
                  </a:lnTo>
                  <a:lnTo>
                    <a:pt x="788" y="118"/>
                  </a:lnTo>
                  <a:lnTo>
                    <a:pt x="749" y="4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0"/>
            <p:cNvSpPr/>
            <p:nvPr/>
          </p:nvSpPr>
          <p:spPr>
            <a:xfrm>
              <a:off x="1300725" y="2683650"/>
              <a:ext cx="148725" cy="209800"/>
            </a:xfrm>
            <a:custGeom>
              <a:avLst/>
              <a:gdLst/>
              <a:ahLst/>
              <a:cxnLst/>
              <a:rect l="l" t="t" r="r" b="b"/>
              <a:pathLst>
                <a:path w="5949" h="8392" extrusionOk="0">
                  <a:moveTo>
                    <a:pt x="1064" y="8391"/>
                  </a:moveTo>
                  <a:lnTo>
                    <a:pt x="5948" y="8352"/>
                  </a:lnTo>
                  <a:lnTo>
                    <a:pt x="4570" y="1"/>
                  </a:lnTo>
                  <a:lnTo>
                    <a:pt x="0" y="434"/>
                  </a:lnTo>
                  <a:lnTo>
                    <a:pt x="1064" y="8391"/>
                  </a:lnTo>
                  <a:lnTo>
                    <a:pt x="1064" y="8391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0"/>
            <p:cNvSpPr/>
            <p:nvPr/>
          </p:nvSpPr>
          <p:spPr>
            <a:xfrm>
              <a:off x="1141175" y="2804800"/>
              <a:ext cx="308275" cy="108350"/>
            </a:xfrm>
            <a:custGeom>
              <a:avLst/>
              <a:gdLst/>
              <a:ahLst/>
              <a:cxnLst/>
              <a:rect l="l" t="t" r="r" b="b"/>
              <a:pathLst>
                <a:path w="12331" h="4334" extrusionOk="0">
                  <a:moveTo>
                    <a:pt x="473" y="4333"/>
                  </a:moveTo>
                  <a:lnTo>
                    <a:pt x="1" y="1851"/>
                  </a:lnTo>
                  <a:lnTo>
                    <a:pt x="1" y="1851"/>
                  </a:lnTo>
                  <a:lnTo>
                    <a:pt x="394" y="1694"/>
                  </a:lnTo>
                  <a:lnTo>
                    <a:pt x="946" y="1458"/>
                  </a:lnTo>
                  <a:lnTo>
                    <a:pt x="1694" y="1182"/>
                  </a:lnTo>
                  <a:lnTo>
                    <a:pt x="2561" y="906"/>
                  </a:lnTo>
                  <a:lnTo>
                    <a:pt x="3506" y="630"/>
                  </a:lnTo>
                  <a:lnTo>
                    <a:pt x="4570" y="355"/>
                  </a:lnTo>
                  <a:lnTo>
                    <a:pt x="5634" y="158"/>
                  </a:lnTo>
                  <a:lnTo>
                    <a:pt x="6737" y="39"/>
                  </a:lnTo>
                  <a:lnTo>
                    <a:pt x="7288" y="0"/>
                  </a:lnTo>
                  <a:lnTo>
                    <a:pt x="7800" y="0"/>
                  </a:lnTo>
                  <a:lnTo>
                    <a:pt x="8352" y="39"/>
                  </a:lnTo>
                  <a:lnTo>
                    <a:pt x="8864" y="79"/>
                  </a:lnTo>
                  <a:lnTo>
                    <a:pt x="9336" y="158"/>
                  </a:lnTo>
                  <a:lnTo>
                    <a:pt x="9809" y="276"/>
                  </a:lnTo>
                  <a:lnTo>
                    <a:pt x="10242" y="473"/>
                  </a:lnTo>
                  <a:lnTo>
                    <a:pt x="10636" y="670"/>
                  </a:lnTo>
                  <a:lnTo>
                    <a:pt x="11030" y="906"/>
                  </a:lnTo>
                  <a:lnTo>
                    <a:pt x="11345" y="1182"/>
                  </a:lnTo>
                  <a:lnTo>
                    <a:pt x="11661" y="1536"/>
                  </a:lnTo>
                  <a:lnTo>
                    <a:pt x="11897" y="1930"/>
                  </a:lnTo>
                  <a:lnTo>
                    <a:pt x="12094" y="2364"/>
                  </a:lnTo>
                  <a:lnTo>
                    <a:pt x="12251" y="2876"/>
                  </a:lnTo>
                  <a:lnTo>
                    <a:pt x="12330" y="3467"/>
                  </a:lnTo>
                  <a:lnTo>
                    <a:pt x="12330" y="4057"/>
                  </a:lnTo>
                  <a:lnTo>
                    <a:pt x="473" y="4333"/>
                  </a:lnTo>
                  <a:lnTo>
                    <a:pt x="473" y="4333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0"/>
            <p:cNvSpPr/>
            <p:nvPr/>
          </p:nvSpPr>
          <p:spPr>
            <a:xfrm>
              <a:off x="986550" y="2851075"/>
              <a:ext cx="168450" cy="83725"/>
            </a:xfrm>
            <a:custGeom>
              <a:avLst/>
              <a:gdLst/>
              <a:ahLst/>
              <a:cxnLst/>
              <a:rect l="l" t="t" r="r" b="b"/>
              <a:pathLst>
                <a:path w="6738" h="3349" extrusionOk="0">
                  <a:moveTo>
                    <a:pt x="6658" y="2482"/>
                  </a:moveTo>
                  <a:lnTo>
                    <a:pt x="6658" y="2482"/>
                  </a:lnTo>
                  <a:lnTo>
                    <a:pt x="6698" y="2285"/>
                  </a:lnTo>
                  <a:lnTo>
                    <a:pt x="6737" y="1970"/>
                  </a:lnTo>
                  <a:lnTo>
                    <a:pt x="6658" y="1616"/>
                  </a:lnTo>
                  <a:lnTo>
                    <a:pt x="6619" y="1222"/>
                  </a:lnTo>
                  <a:lnTo>
                    <a:pt x="6382" y="473"/>
                  </a:lnTo>
                  <a:lnTo>
                    <a:pt x="6304" y="197"/>
                  </a:lnTo>
                  <a:lnTo>
                    <a:pt x="6186" y="0"/>
                  </a:lnTo>
                  <a:lnTo>
                    <a:pt x="3467" y="40"/>
                  </a:lnTo>
                  <a:lnTo>
                    <a:pt x="198" y="1458"/>
                  </a:lnTo>
                  <a:lnTo>
                    <a:pt x="198" y="1458"/>
                  </a:lnTo>
                  <a:lnTo>
                    <a:pt x="277" y="1694"/>
                  </a:lnTo>
                  <a:lnTo>
                    <a:pt x="395" y="1891"/>
                  </a:lnTo>
                  <a:lnTo>
                    <a:pt x="552" y="2049"/>
                  </a:lnTo>
                  <a:lnTo>
                    <a:pt x="671" y="2088"/>
                  </a:lnTo>
                  <a:lnTo>
                    <a:pt x="828" y="2128"/>
                  </a:lnTo>
                  <a:lnTo>
                    <a:pt x="828" y="2128"/>
                  </a:lnTo>
                  <a:lnTo>
                    <a:pt x="631" y="2246"/>
                  </a:lnTo>
                  <a:lnTo>
                    <a:pt x="395" y="2325"/>
                  </a:lnTo>
                  <a:lnTo>
                    <a:pt x="159" y="2403"/>
                  </a:lnTo>
                  <a:lnTo>
                    <a:pt x="1" y="2482"/>
                  </a:lnTo>
                  <a:lnTo>
                    <a:pt x="1" y="2482"/>
                  </a:lnTo>
                  <a:lnTo>
                    <a:pt x="80" y="2640"/>
                  </a:lnTo>
                  <a:lnTo>
                    <a:pt x="237" y="2758"/>
                  </a:lnTo>
                  <a:lnTo>
                    <a:pt x="395" y="2837"/>
                  </a:lnTo>
                  <a:lnTo>
                    <a:pt x="592" y="2915"/>
                  </a:lnTo>
                  <a:lnTo>
                    <a:pt x="946" y="2955"/>
                  </a:lnTo>
                  <a:lnTo>
                    <a:pt x="1143" y="2915"/>
                  </a:lnTo>
                  <a:lnTo>
                    <a:pt x="1143" y="2915"/>
                  </a:lnTo>
                  <a:lnTo>
                    <a:pt x="1301" y="3073"/>
                  </a:lnTo>
                  <a:lnTo>
                    <a:pt x="1458" y="3191"/>
                  </a:lnTo>
                  <a:lnTo>
                    <a:pt x="1616" y="3270"/>
                  </a:lnTo>
                  <a:lnTo>
                    <a:pt x="1774" y="3309"/>
                  </a:lnTo>
                  <a:lnTo>
                    <a:pt x="1971" y="3349"/>
                  </a:lnTo>
                  <a:lnTo>
                    <a:pt x="2168" y="3349"/>
                  </a:lnTo>
                  <a:lnTo>
                    <a:pt x="2561" y="3309"/>
                  </a:lnTo>
                  <a:lnTo>
                    <a:pt x="2955" y="3231"/>
                  </a:lnTo>
                  <a:lnTo>
                    <a:pt x="3310" y="3112"/>
                  </a:lnTo>
                  <a:lnTo>
                    <a:pt x="3861" y="2955"/>
                  </a:lnTo>
                  <a:lnTo>
                    <a:pt x="3861" y="2955"/>
                  </a:lnTo>
                  <a:lnTo>
                    <a:pt x="4334" y="2994"/>
                  </a:lnTo>
                  <a:lnTo>
                    <a:pt x="4689" y="2994"/>
                  </a:lnTo>
                  <a:lnTo>
                    <a:pt x="5122" y="2994"/>
                  </a:lnTo>
                  <a:lnTo>
                    <a:pt x="5555" y="2915"/>
                  </a:lnTo>
                  <a:lnTo>
                    <a:pt x="5989" y="2837"/>
                  </a:lnTo>
                  <a:lnTo>
                    <a:pt x="6343" y="2679"/>
                  </a:lnTo>
                  <a:lnTo>
                    <a:pt x="6540" y="2600"/>
                  </a:lnTo>
                  <a:lnTo>
                    <a:pt x="6658" y="2482"/>
                  </a:lnTo>
                  <a:lnTo>
                    <a:pt x="6658" y="248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0"/>
            <p:cNvSpPr/>
            <p:nvPr/>
          </p:nvSpPr>
          <p:spPr>
            <a:xfrm>
              <a:off x="1013150" y="2895400"/>
              <a:ext cx="62075" cy="30550"/>
            </a:xfrm>
            <a:custGeom>
              <a:avLst/>
              <a:gdLst/>
              <a:ahLst/>
              <a:cxnLst/>
              <a:rect l="l" t="t" r="r" b="b"/>
              <a:pathLst>
                <a:path w="2483" h="1222" extrusionOk="0">
                  <a:moveTo>
                    <a:pt x="2364" y="0"/>
                  </a:moveTo>
                  <a:lnTo>
                    <a:pt x="40" y="1064"/>
                  </a:lnTo>
                  <a:lnTo>
                    <a:pt x="1" y="1103"/>
                  </a:lnTo>
                  <a:lnTo>
                    <a:pt x="1" y="1182"/>
                  </a:lnTo>
                  <a:lnTo>
                    <a:pt x="79" y="1221"/>
                  </a:lnTo>
                  <a:lnTo>
                    <a:pt x="119" y="1221"/>
                  </a:lnTo>
                  <a:lnTo>
                    <a:pt x="2443" y="158"/>
                  </a:lnTo>
                  <a:lnTo>
                    <a:pt x="2482" y="118"/>
                  </a:lnTo>
                  <a:lnTo>
                    <a:pt x="2482" y="39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0"/>
            <p:cNvSpPr/>
            <p:nvPr/>
          </p:nvSpPr>
          <p:spPr>
            <a:xfrm>
              <a:off x="984600" y="2873725"/>
              <a:ext cx="84700" cy="41375"/>
            </a:xfrm>
            <a:custGeom>
              <a:avLst/>
              <a:gdLst/>
              <a:ahLst/>
              <a:cxnLst/>
              <a:rect l="l" t="t" r="r" b="b"/>
              <a:pathLst>
                <a:path w="3388" h="1655" extrusionOk="0">
                  <a:moveTo>
                    <a:pt x="3270" y="0"/>
                  </a:moveTo>
                  <a:lnTo>
                    <a:pt x="2639" y="355"/>
                  </a:lnTo>
                  <a:lnTo>
                    <a:pt x="1694" y="788"/>
                  </a:lnTo>
                  <a:lnTo>
                    <a:pt x="670" y="1222"/>
                  </a:lnTo>
                  <a:lnTo>
                    <a:pt x="79" y="1458"/>
                  </a:lnTo>
                  <a:lnTo>
                    <a:pt x="0" y="1497"/>
                  </a:lnTo>
                  <a:lnTo>
                    <a:pt x="0" y="1576"/>
                  </a:lnTo>
                  <a:lnTo>
                    <a:pt x="40" y="1655"/>
                  </a:lnTo>
                  <a:lnTo>
                    <a:pt x="118" y="1655"/>
                  </a:lnTo>
                  <a:lnTo>
                    <a:pt x="709" y="1419"/>
                  </a:lnTo>
                  <a:lnTo>
                    <a:pt x="1773" y="946"/>
                  </a:lnTo>
                  <a:lnTo>
                    <a:pt x="2718" y="513"/>
                  </a:lnTo>
                  <a:lnTo>
                    <a:pt x="3349" y="197"/>
                  </a:lnTo>
                  <a:lnTo>
                    <a:pt x="3388" y="119"/>
                  </a:lnTo>
                  <a:lnTo>
                    <a:pt x="3388" y="40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0"/>
            <p:cNvSpPr/>
            <p:nvPr/>
          </p:nvSpPr>
          <p:spPr>
            <a:xfrm>
              <a:off x="989525" y="2856000"/>
              <a:ext cx="72900" cy="34500"/>
            </a:xfrm>
            <a:custGeom>
              <a:avLst/>
              <a:gdLst/>
              <a:ahLst/>
              <a:cxnLst/>
              <a:rect l="l" t="t" r="r" b="b"/>
              <a:pathLst>
                <a:path w="2916" h="1380" extrusionOk="0">
                  <a:moveTo>
                    <a:pt x="2797" y="0"/>
                  </a:moveTo>
                  <a:lnTo>
                    <a:pt x="40" y="1182"/>
                  </a:lnTo>
                  <a:lnTo>
                    <a:pt x="0" y="1261"/>
                  </a:lnTo>
                  <a:lnTo>
                    <a:pt x="0" y="1300"/>
                  </a:lnTo>
                  <a:lnTo>
                    <a:pt x="40" y="1379"/>
                  </a:lnTo>
                  <a:lnTo>
                    <a:pt x="118" y="1379"/>
                  </a:lnTo>
                  <a:lnTo>
                    <a:pt x="2876" y="158"/>
                  </a:lnTo>
                  <a:lnTo>
                    <a:pt x="2915" y="119"/>
                  </a:lnTo>
                  <a:lnTo>
                    <a:pt x="2915" y="40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0"/>
            <p:cNvSpPr/>
            <p:nvPr/>
          </p:nvSpPr>
          <p:spPr>
            <a:xfrm>
              <a:off x="1298750" y="2681700"/>
              <a:ext cx="118200" cy="15775"/>
            </a:xfrm>
            <a:custGeom>
              <a:avLst/>
              <a:gdLst/>
              <a:ahLst/>
              <a:cxnLst/>
              <a:rect l="l" t="t" r="r" b="b"/>
              <a:pathLst>
                <a:path w="4728" h="631" extrusionOk="0">
                  <a:moveTo>
                    <a:pt x="4649" y="0"/>
                  </a:moveTo>
                  <a:lnTo>
                    <a:pt x="79" y="433"/>
                  </a:lnTo>
                  <a:lnTo>
                    <a:pt x="0" y="473"/>
                  </a:lnTo>
                  <a:lnTo>
                    <a:pt x="0" y="552"/>
                  </a:lnTo>
                  <a:lnTo>
                    <a:pt x="40" y="591"/>
                  </a:lnTo>
                  <a:lnTo>
                    <a:pt x="79" y="630"/>
                  </a:lnTo>
                  <a:lnTo>
                    <a:pt x="4649" y="197"/>
                  </a:lnTo>
                  <a:lnTo>
                    <a:pt x="4727" y="158"/>
                  </a:lnTo>
                  <a:lnTo>
                    <a:pt x="4727" y="79"/>
                  </a:lnTo>
                  <a:lnTo>
                    <a:pt x="4727" y="3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0"/>
            <p:cNvSpPr/>
            <p:nvPr/>
          </p:nvSpPr>
          <p:spPr>
            <a:xfrm>
              <a:off x="1286925" y="2605850"/>
              <a:ext cx="27600" cy="177300"/>
            </a:xfrm>
            <a:custGeom>
              <a:avLst/>
              <a:gdLst/>
              <a:ahLst/>
              <a:cxnLst/>
              <a:rect l="l" t="t" r="r" b="b"/>
              <a:pathLst>
                <a:path w="1104" h="7092" extrusionOk="0">
                  <a:moveTo>
                    <a:pt x="79" y="1"/>
                  </a:moveTo>
                  <a:lnTo>
                    <a:pt x="1" y="40"/>
                  </a:lnTo>
                  <a:lnTo>
                    <a:pt x="1" y="80"/>
                  </a:lnTo>
                  <a:lnTo>
                    <a:pt x="946" y="7013"/>
                  </a:lnTo>
                  <a:lnTo>
                    <a:pt x="985" y="7091"/>
                  </a:lnTo>
                  <a:lnTo>
                    <a:pt x="1104" y="7091"/>
                  </a:lnTo>
                  <a:lnTo>
                    <a:pt x="1104" y="7013"/>
                  </a:lnTo>
                  <a:lnTo>
                    <a:pt x="198" y="8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0"/>
            <p:cNvSpPr/>
            <p:nvPr/>
          </p:nvSpPr>
          <p:spPr>
            <a:xfrm>
              <a:off x="862475" y="2783125"/>
              <a:ext cx="94575" cy="78800"/>
            </a:xfrm>
            <a:custGeom>
              <a:avLst/>
              <a:gdLst/>
              <a:ahLst/>
              <a:cxnLst/>
              <a:rect l="l" t="t" r="r" b="b"/>
              <a:pathLst>
                <a:path w="3783" h="3152" extrusionOk="0">
                  <a:moveTo>
                    <a:pt x="1" y="0"/>
                  </a:moveTo>
                  <a:lnTo>
                    <a:pt x="3782" y="0"/>
                  </a:lnTo>
                  <a:lnTo>
                    <a:pt x="3349" y="3152"/>
                  </a:lnTo>
                  <a:lnTo>
                    <a:pt x="434" y="315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0"/>
            <p:cNvSpPr/>
            <p:nvPr/>
          </p:nvSpPr>
          <p:spPr>
            <a:xfrm>
              <a:off x="903850" y="2663950"/>
              <a:ext cx="8875" cy="186175"/>
            </a:xfrm>
            <a:custGeom>
              <a:avLst/>
              <a:gdLst/>
              <a:ahLst/>
              <a:cxnLst/>
              <a:rect l="l" t="t" r="r" b="b"/>
              <a:pathLst>
                <a:path w="355" h="7447" extrusionOk="0">
                  <a:moveTo>
                    <a:pt x="158" y="1"/>
                  </a:moveTo>
                  <a:lnTo>
                    <a:pt x="39" y="40"/>
                  </a:lnTo>
                  <a:lnTo>
                    <a:pt x="0" y="159"/>
                  </a:lnTo>
                  <a:lnTo>
                    <a:pt x="79" y="7288"/>
                  </a:lnTo>
                  <a:lnTo>
                    <a:pt x="118" y="7407"/>
                  </a:lnTo>
                  <a:lnTo>
                    <a:pt x="197" y="7446"/>
                  </a:lnTo>
                  <a:lnTo>
                    <a:pt x="315" y="7407"/>
                  </a:lnTo>
                  <a:lnTo>
                    <a:pt x="355" y="7288"/>
                  </a:lnTo>
                  <a:lnTo>
                    <a:pt x="276" y="159"/>
                  </a:lnTo>
                  <a:lnTo>
                    <a:pt x="236" y="4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0"/>
            <p:cNvSpPr/>
            <p:nvPr/>
          </p:nvSpPr>
          <p:spPr>
            <a:xfrm>
              <a:off x="907775" y="2706300"/>
              <a:ext cx="19725" cy="38450"/>
            </a:xfrm>
            <a:custGeom>
              <a:avLst/>
              <a:gdLst/>
              <a:ahLst/>
              <a:cxnLst/>
              <a:rect l="l" t="t" r="r" b="b"/>
              <a:pathLst>
                <a:path w="789" h="1538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37"/>
                  </a:lnTo>
                  <a:lnTo>
                    <a:pt x="749" y="513"/>
                  </a:lnTo>
                  <a:lnTo>
                    <a:pt x="710" y="749"/>
                  </a:lnTo>
                  <a:lnTo>
                    <a:pt x="591" y="946"/>
                  </a:lnTo>
                  <a:lnTo>
                    <a:pt x="473" y="1143"/>
                  </a:lnTo>
                  <a:lnTo>
                    <a:pt x="316" y="1301"/>
                  </a:lnTo>
                  <a:lnTo>
                    <a:pt x="158" y="1419"/>
                  </a:lnTo>
                  <a:lnTo>
                    <a:pt x="1" y="1537"/>
                  </a:lnTo>
                  <a:lnTo>
                    <a:pt x="1" y="1537"/>
                  </a:lnTo>
                  <a:lnTo>
                    <a:pt x="1" y="1261"/>
                  </a:lnTo>
                  <a:lnTo>
                    <a:pt x="79" y="1025"/>
                  </a:lnTo>
                  <a:lnTo>
                    <a:pt x="119" y="828"/>
                  </a:lnTo>
                  <a:lnTo>
                    <a:pt x="237" y="592"/>
                  </a:lnTo>
                  <a:lnTo>
                    <a:pt x="355" y="434"/>
                  </a:lnTo>
                  <a:lnTo>
                    <a:pt x="473" y="277"/>
                  </a:lnTo>
                  <a:lnTo>
                    <a:pt x="631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0"/>
            <p:cNvSpPr/>
            <p:nvPr/>
          </p:nvSpPr>
          <p:spPr>
            <a:xfrm>
              <a:off x="906800" y="2758500"/>
              <a:ext cx="19725" cy="38425"/>
            </a:xfrm>
            <a:custGeom>
              <a:avLst/>
              <a:gdLst/>
              <a:ahLst/>
              <a:cxnLst/>
              <a:rect l="l" t="t" r="r" b="b"/>
              <a:pathLst>
                <a:path w="789" h="1537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76"/>
                  </a:lnTo>
                  <a:lnTo>
                    <a:pt x="788" y="513"/>
                  </a:lnTo>
                  <a:lnTo>
                    <a:pt x="709" y="749"/>
                  </a:lnTo>
                  <a:lnTo>
                    <a:pt x="630" y="946"/>
                  </a:lnTo>
                  <a:lnTo>
                    <a:pt x="512" y="1143"/>
                  </a:lnTo>
                  <a:lnTo>
                    <a:pt x="355" y="1301"/>
                  </a:lnTo>
                  <a:lnTo>
                    <a:pt x="197" y="1458"/>
                  </a:lnTo>
                  <a:lnTo>
                    <a:pt x="0" y="1537"/>
                  </a:lnTo>
                  <a:lnTo>
                    <a:pt x="0" y="1537"/>
                  </a:lnTo>
                  <a:lnTo>
                    <a:pt x="40" y="1261"/>
                  </a:lnTo>
                  <a:lnTo>
                    <a:pt x="79" y="1025"/>
                  </a:lnTo>
                  <a:lnTo>
                    <a:pt x="158" y="828"/>
                  </a:lnTo>
                  <a:lnTo>
                    <a:pt x="237" y="631"/>
                  </a:lnTo>
                  <a:lnTo>
                    <a:pt x="355" y="434"/>
                  </a:lnTo>
                  <a:lnTo>
                    <a:pt x="473" y="276"/>
                  </a:lnTo>
                  <a:lnTo>
                    <a:pt x="630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0"/>
            <p:cNvSpPr/>
            <p:nvPr/>
          </p:nvSpPr>
          <p:spPr>
            <a:xfrm>
              <a:off x="888075" y="2725025"/>
              <a:ext cx="20700" cy="37450"/>
            </a:xfrm>
            <a:custGeom>
              <a:avLst/>
              <a:gdLst/>
              <a:ahLst/>
              <a:cxnLst/>
              <a:rect l="l" t="t" r="r" b="b"/>
              <a:pathLst>
                <a:path w="828" h="1498" extrusionOk="0">
                  <a:moveTo>
                    <a:pt x="1" y="0"/>
                  </a:moveTo>
                  <a:lnTo>
                    <a:pt x="1" y="0"/>
                  </a:lnTo>
                  <a:lnTo>
                    <a:pt x="1" y="237"/>
                  </a:lnTo>
                  <a:lnTo>
                    <a:pt x="40" y="473"/>
                  </a:lnTo>
                  <a:lnTo>
                    <a:pt x="119" y="709"/>
                  </a:lnTo>
                  <a:lnTo>
                    <a:pt x="198" y="906"/>
                  </a:lnTo>
                  <a:lnTo>
                    <a:pt x="316" y="1103"/>
                  </a:lnTo>
                  <a:lnTo>
                    <a:pt x="473" y="1300"/>
                  </a:lnTo>
                  <a:lnTo>
                    <a:pt x="631" y="1418"/>
                  </a:lnTo>
                  <a:lnTo>
                    <a:pt x="828" y="1497"/>
                  </a:lnTo>
                  <a:lnTo>
                    <a:pt x="828" y="1497"/>
                  </a:lnTo>
                  <a:lnTo>
                    <a:pt x="789" y="1261"/>
                  </a:lnTo>
                  <a:lnTo>
                    <a:pt x="749" y="1024"/>
                  </a:lnTo>
                  <a:lnTo>
                    <a:pt x="670" y="788"/>
                  </a:lnTo>
                  <a:lnTo>
                    <a:pt x="592" y="591"/>
                  </a:lnTo>
                  <a:lnTo>
                    <a:pt x="473" y="394"/>
                  </a:lnTo>
                  <a:lnTo>
                    <a:pt x="316" y="237"/>
                  </a:lnTo>
                  <a:lnTo>
                    <a:pt x="198" y="11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0"/>
            <p:cNvSpPr/>
            <p:nvPr/>
          </p:nvSpPr>
          <p:spPr>
            <a:xfrm>
              <a:off x="883150" y="2636400"/>
              <a:ext cx="58125" cy="59100"/>
            </a:xfrm>
            <a:custGeom>
              <a:avLst/>
              <a:gdLst/>
              <a:ahLst/>
              <a:cxnLst/>
              <a:rect l="l" t="t" r="r" b="b"/>
              <a:pathLst>
                <a:path w="2325" h="2364" extrusionOk="0">
                  <a:moveTo>
                    <a:pt x="1458" y="2364"/>
                  </a:moveTo>
                  <a:lnTo>
                    <a:pt x="1458" y="2364"/>
                  </a:lnTo>
                  <a:lnTo>
                    <a:pt x="1222" y="2364"/>
                  </a:lnTo>
                  <a:lnTo>
                    <a:pt x="1064" y="2324"/>
                  </a:lnTo>
                  <a:lnTo>
                    <a:pt x="867" y="2245"/>
                  </a:lnTo>
                  <a:lnTo>
                    <a:pt x="749" y="2088"/>
                  </a:lnTo>
                  <a:lnTo>
                    <a:pt x="749" y="2088"/>
                  </a:lnTo>
                  <a:lnTo>
                    <a:pt x="552" y="2088"/>
                  </a:lnTo>
                  <a:lnTo>
                    <a:pt x="395" y="2048"/>
                  </a:lnTo>
                  <a:lnTo>
                    <a:pt x="198" y="1970"/>
                  </a:lnTo>
                  <a:lnTo>
                    <a:pt x="80" y="1812"/>
                  </a:lnTo>
                  <a:lnTo>
                    <a:pt x="80" y="1812"/>
                  </a:lnTo>
                  <a:lnTo>
                    <a:pt x="1" y="1654"/>
                  </a:lnTo>
                  <a:lnTo>
                    <a:pt x="1" y="1497"/>
                  </a:lnTo>
                  <a:lnTo>
                    <a:pt x="1" y="1339"/>
                  </a:lnTo>
                  <a:lnTo>
                    <a:pt x="80" y="1182"/>
                  </a:lnTo>
                  <a:lnTo>
                    <a:pt x="80" y="1182"/>
                  </a:lnTo>
                  <a:lnTo>
                    <a:pt x="1" y="1064"/>
                  </a:lnTo>
                  <a:lnTo>
                    <a:pt x="1" y="906"/>
                  </a:lnTo>
                  <a:lnTo>
                    <a:pt x="1" y="748"/>
                  </a:lnTo>
                  <a:lnTo>
                    <a:pt x="80" y="591"/>
                  </a:lnTo>
                  <a:lnTo>
                    <a:pt x="80" y="591"/>
                  </a:lnTo>
                  <a:lnTo>
                    <a:pt x="198" y="473"/>
                  </a:lnTo>
                  <a:lnTo>
                    <a:pt x="316" y="355"/>
                  </a:lnTo>
                  <a:lnTo>
                    <a:pt x="434" y="315"/>
                  </a:lnTo>
                  <a:lnTo>
                    <a:pt x="592" y="276"/>
                  </a:lnTo>
                  <a:lnTo>
                    <a:pt x="592" y="276"/>
                  </a:lnTo>
                  <a:lnTo>
                    <a:pt x="710" y="158"/>
                  </a:lnTo>
                  <a:lnTo>
                    <a:pt x="828" y="79"/>
                  </a:lnTo>
                  <a:lnTo>
                    <a:pt x="946" y="0"/>
                  </a:lnTo>
                  <a:lnTo>
                    <a:pt x="1143" y="0"/>
                  </a:lnTo>
                  <a:lnTo>
                    <a:pt x="1143" y="0"/>
                  </a:lnTo>
                  <a:lnTo>
                    <a:pt x="1261" y="0"/>
                  </a:lnTo>
                  <a:lnTo>
                    <a:pt x="1380" y="39"/>
                  </a:lnTo>
                  <a:lnTo>
                    <a:pt x="1537" y="158"/>
                  </a:lnTo>
                  <a:lnTo>
                    <a:pt x="1537" y="158"/>
                  </a:lnTo>
                  <a:lnTo>
                    <a:pt x="1773" y="197"/>
                  </a:lnTo>
                  <a:lnTo>
                    <a:pt x="1892" y="276"/>
                  </a:lnTo>
                  <a:lnTo>
                    <a:pt x="1970" y="355"/>
                  </a:lnTo>
                  <a:lnTo>
                    <a:pt x="1970" y="355"/>
                  </a:lnTo>
                  <a:lnTo>
                    <a:pt x="2089" y="473"/>
                  </a:lnTo>
                  <a:lnTo>
                    <a:pt x="2128" y="630"/>
                  </a:lnTo>
                  <a:lnTo>
                    <a:pt x="2167" y="748"/>
                  </a:lnTo>
                  <a:lnTo>
                    <a:pt x="2128" y="906"/>
                  </a:lnTo>
                  <a:lnTo>
                    <a:pt x="2128" y="906"/>
                  </a:lnTo>
                  <a:lnTo>
                    <a:pt x="2246" y="1064"/>
                  </a:lnTo>
                  <a:lnTo>
                    <a:pt x="2286" y="1182"/>
                  </a:lnTo>
                  <a:lnTo>
                    <a:pt x="2325" y="1339"/>
                  </a:lnTo>
                  <a:lnTo>
                    <a:pt x="2286" y="1497"/>
                  </a:lnTo>
                  <a:lnTo>
                    <a:pt x="2286" y="1497"/>
                  </a:lnTo>
                  <a:lnTo>
                    <a:pt x="2246" y="1654"/>
                  </a:lnTo>
                  <a:lnTo>
                    <a:pt x="2128" y="1773"/>
                  </a:lnTo>
                  <a:lnTo>
                    <a:pt x="2010" y="1891"/>
                  </a:lnTo>
                  <a:lnTo>
                    <a:pt x="1852" y="1930"/>
                  </a:lnTo>
                  <a:lnTo>
                    <a:pt x="1852" y="1930"/>
                  </a:lnTo>
                  <a:lnTo>
                    <a:pt x="1813" y="2088"/>
                  </a:lnTo>
                  <a:lnTo>
                    <a:pt x="1734" y="2206"/>
                  </a:lnTo>
                  <a:lnTo>
                    <a:pt x="1576" y="2285"/>
                  </a:lnTo>
                  <a:lnTo>
                    <a:pt x="1458" y="2364"/>
                  </a:lnTo>
                  <a:lnTo>
                    <a:pt x="145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0"/>
            <p:cNvSpPr/>
            <p:nvPr/>
          </p:nvSpPr>
          <p:spPr>
            <a:xfrm>
              <a:off x="895950" y="2651150"/>
              <a:ext cx="30575" cy="30575"/>
            </a:xfrm>
            <a:custGeom>
              <a:avLst/>
              <a:gdLst/>
              <a:ahLst/>
              <a:cxnLst/>
              <a:rect l="l" t="t" r="r" b="b"/>
              <a:pathLst>
                <a:path w="1223" h="1223" extrusionOk="0">
                  <a:moveTo>
                    <a:pt x="631" y="1"/>
                  </a:moveTo>
                  <a:lnTo>
                    <a:pt x="631" y="1"/>
                  </a:lnTo>
                  <a:lnTo>
                    <a:pt x="749" y="1"/>
                  </a:lnTo>
                  <a:lnTo>
                    <a:pt x="868" y="40"/>
                  </a:lnTo>
                  <a:lnTo>
                    <a:pt x="1025" y="158"/>
                  </a:lnTo>
                  <a:lnTo>
                    <a:pt x="1183" y="355"/>
                  </a:lnTo>
                  <a:lnTo>
                    <a:pt x="1222" y="474"/>
                  </a:lnTo>
                  <a:lnTo>
                    <a:pt x="1222" y="592"/>
                  </a:lnTo>
                  <a:lnTo>
                    <a:pt x="1222" y="592"/>
                  </a:lnTo>
                  <a:lnTo>
                    <a:pt x="1222" y="710"/>
                  </a:lnTo>
                  <a:lnTo>
                    <a:pt x="1183" y="828"/>
                  </a:lnTo>
                  <a:lnTo>
                    <a:pt x="1025" y="1025"/>
                  </a:lnTo>
                  <a:lnTo>
                    <a:pt x="868" y="1143"/>
                  </a:lnTo>
                  <a:lnTo>
                    <a:pt x="749" y="1183"/>
                  </a:lnTo>
                  <a:lnTo>
                    <a:pt x="631" y="1222"/>
                  </a:lnTo>
                  <a:lnTo>
                    <a:pt x="631" y="1222"/>
                  </a:lnTo>
                  <a:lnTo>
                    <a:pt x="474" y="1183"/>
                  </a:lnTo>
                  <a:lnTo>
                    <a:pt x="395" y="1143"/>
                  </a:lnTo>
                  <a:lnTo>
                    <a:pt x="198" y="1025"/>
                  </a:lnTo>
                  <a:lnTo>
                    <a:pt x="40" y="828"/>
                  </a:lnTo>
                  <a:lnTo>
                    <a:pt x="40" y="710"/>
                  </a:lnTo>
                  <a:lnTo>
                    <a:pt x="1" y="592"/>
                  </a:lnTo>
                  <a:lnTo>
                    <a:pt x="1" y="592"/>
                  </a:lnTo>
                  <a:lnTo>
                    <a:pt x="40" y="474"/>
                  </a:lnTo>
                  <a:lnTo>
                    <a:pt x="40" y="355"/>
                  </a:lnTo>
                  <a:lnTo>
                    <a:pt x="198" y="158"/>
                  </a:lnTo>
                  <a:lnTo>
                    <a:pt x="395" y="40"/>
                  </a:lnTo>
                  <a:lnTo>
                    <a:pt x="474" y="1"/>
                  </a:lnTo>
                  <a:lnTo>
                    <a:pt x="631" y="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0"/>
            <p:cNvSpPr/>
            <p:nvPr/>
          </p:nvSpPr>
          <p:spPr>
            <a:xfrm>
              <a:off x="922550" y="2677750"/>
              <a:ext cx="21700" cy="173350"/>
            </a:xfrm>
            <a:custGeom>
              <a:avLst/>
              <a:gdLst/>
              <a:ahLst/>
              <a:cxnLst/>
              <a:rect l="l" t="t" r="r" b="b"/>
              <a:pathLst>
                <a:path w="868" h="6934" extrusionOk="0">
                  <a:moveTo>
                    <a:pt x="749" y="0"/>
                  </a:moveTo>
                  <a:lnTo>
                    <a:pt x="670" y="40"/>
                  </a:lnTo>
                  <a:lnTo>
                    <a:pt x="591" y="119"/>
                  </a:lnTo>
                  <a:lnTo>
                    <a:pt x="0" y="6815"/>
                  </a:lnTo>
                  <a:lnTo>
                    <a:pt x="40" y="6894"/>
                  </a:lnTo>
                  <a:lnTo>
                    <a:pt x="158" y="6933"/>
                  </a:lnTo>
                  <a:lnTo>
                    <a:pt x="237" y="6933"/>
                  </a:lnTo>
                  <a:lnTo>
                    <a:pt x="276" y="6815"/>
                  </a:lnTo>
                  <a:lnTo>
                    <a:pt x="867" y="158"/>
                  </a:lnTo>
                  <a:lnTo>
                    <a:pt x="867" y="4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0"/>
            <p:cNvSpPr/>
            <p:nvPr/>
          </p:nvSpPr>
          <p:spPr>
            <a:xfrm>
              <a:off x="932400" y="2741750"/>
              <a:ext cx="19725" cy="38450"/>
            </a:xfrm>
            <a:custGeom>
              <a:avLst/>
              <a:gdLst/>
              <a:ahLst/>
              <a:cxnLst/>
              <a:rect l="l" t="t" r="r" b="b"/>
              <a:pathLst>
                <a:path w="789" h="1538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37"/>
                  </a:lnTo>
                  <a:lnTo>
                    <a:pt x="788" y="513"/>
                  </a:lnTo>
                  <a:lnTo>
                    <a:pt x="709" y="710"/>
                  </a:lnTo>
                  <a:lnTo>
                    <a:pt x="631" y="946"/>
                  </a:lnTo>
                  <a:lnTo>
                    <a:pt x="513" y="1143"/>
                  </a:lnTo>
                  <a:lnTo>
                    <a:pt x="355" y="1301"/>
                  </a:lnTo>
                  <a:lnTo>
                    <a:pt x="197" y="1419"/>
                  </a:lnTo>
                  <a:lnTo>
                    <a:pt x="0" y="1537"/>
                  </a:lnTo>
                  <a:lnTo>
                    <a:pt x="0" y="1537"/>
                  </a:lnTo>
                  <a:lnTo>
                    <a:pt x="40" y="1261"/>
                  </a:lnTo>
                  <a:lnTo>
                    <a:pt x="79" y="1025"/>
                  </a:lnTo>
                  <a:lnTo>
                    <a:pt x="158" y="828"/>
                  </a:lnTo>
                  <a:lnTo>
                    <a:pt x="237" y="592"/>
                  </a:lnTo>
                  <a:lnTo>
                    <a:pt x="355" y="434"/>
                  </a:lnTo>
                  <a:lnTo>
                    <a:pt x="473" y="277"/>
                  </a:lnTo>
                  <a:lnTo>
                    <a:pt x="631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0"/>
            <p:cNvSpPr/>
            <p:nvPr/>
          </p:nvSpPr>
          <p:spPr>
            <a:xfrm>
              <a:off x="912700" y="2651150"/>
              <a:ext cx="58125" cy="59125"/>
            </a:xfrm>
            <a:custGeom>
              <a:avLst/>
              <a:gdLst/>
              <a:ahLst/>
              <a:cxnLst/>
              <a:rect l="l" t="t" r="r" b="b"/>
              <a:pathLst>
                <a:path w="2325" h="2365" extrusionOk="0">
                  <a:moveTo>
                    <a:pt x="1458" y="2364"/>
                  </a:moveTo>
                  <a:lnTo>
                    <a:pt x="1458" y="2364"/>
                  </a:lnTo>
                  <a:lnTo>
                    <a:pt x="1261" y="2364"/>
                  </a:lnTo>
                  <a:lnTo>
                    <a:pt x="1064" y="2325"/>
                  </a:lnTo>
                  <a:lnTo>
                    <a:pt x="907" y="2246"/>
                  </a:lnTo>
                  <a:lnTo>
                    <a:pt x="788" y="2089"/>
                  </a:lnTo>
                  <a:lnTo>
                    <a:pt x="788" y="2089"/>
                  </a:lnTo>
                  <a:lnTo>
                    <a:pt x="591" y="2089"/>
                  </a:lnTo>
                  <a:lnTo>
                    <a:pt x="394" y="2049"/>
                  </a:lnTo>
                  <a:lnTo>
                    <a:pt x="237" y="1970"/>
                  </a:lnTo>
                  <a:lnTo>
                    <a:pt x="79" y="1813"/>
                  </a:lnTo>
                  <a:lnTo>
                    <a:pt x="79" y="1813"/>
                  </a:lnTo>
                  <a:lnTo>
                    <a:pt x="40" y="1655"/>
                  </a:lnTo>
                  <a:lnTo>
                    <a:pt x="1" y="1498"/>
                  </a:lnTo>
                  <a:lnTo>
                    <a:pt x="40" y="1340"/>
                  </a:lnTo>
                  <a:lnTo>
                    <a:pt x="79" y="1183"/>
                  </a:lnTo>
                  <a:lnTo>
                    <a:pt x="79" y="1183"/>
                  </a:lnTo>
                  <a:lnTo>
                    <a:pt x="40" y="1064"/>
                  </a:lnTo>
                  <a:lnTo>
                    <a:pt x="1" y="907"/>
                  </a:lnTo>
                  <a:lnTo>
                    <a:pt x="40" y="749"/>
                  </a:lnTo>
                  <a:lnTo>
                    <a:pt x="79" y="592"/>
                  </a:lnTo>
                  <a:lnTo>
                    <a:pt x="79" y="592"/>
                  </a:lnTo>
                  <a:lnTo>
                    <a:pt x="198" y="474"/>
                  </a:lnTo>
                  <a:lnTo>
                    <a:pt x="316" y="355"/>
                  </a:lnTo>
                  <a:lnTo>
                    <a:pt x="473" y="316"/>
                  </a:lnTo>
                  <a:lnTo>
                    <a:pt x="631" y="277"/>
                  </a:lnTo>
                  <a:lnTo>
                    <a:pt x="631" y="277"/>
                  </a:lnTo>
                  <a:lnTo>
                    <a:pt x="710" y="158"/>
                  </a:lnTo>
                  <a:lnTo>
                    <a:pt x="828" y="80"/>
                  </a:lnTo>
                  <a:lnTo>
                    <a:pt x="985" y="1"/>
                  </a:lnTo>
                  <a:lnTo>
                    <a:pt x="1143" y="1"/>
                  </a:lnTo>
                  <a:lnTo>
                    <a:pt x="1143" y="1"/>
                  </a:lnTo>
                  <a:lnTo>
                    <a:pt x="1261" y="1"/>
                  </a:lnTo>
                  <a:lnTo>
                    <a:pt x="1379" y="40"/>
                  </a:lnTo>
                  <a:lnTo>
                    <a:pt x="1576" y="158"/>
                  </a:lnTo>
                  <a:lnTo>
                    <a:pt x="1576" y="158"/>
                  </a:lnTo>
                  <a:lnTo>
                    <a:pt x="1813" y="198"/>
                  </a:lnTo>
                  <a:lnTo>
                    <a:pt x="1891" y="277"/>
                  </a:lnTo>
                  <a:lnTo>
                    <a:pt x="2010" y="355"/>
                  </a:lnTo>
                  <a:lnTo>
                    <a:pt x="2010" y="355"/>
                  </a:lnTo>
                  <a:lnTo>
                    <a:pt x="2088" y="474"/>
                  </a:lnTo>
                  <a:lnTo>
                    <a:pt x="2167" y="631"/>
                  </a:lnTo>
                  <a:lnTo>
                    <a:pt x="2167" y="789"/>
                  </a:lnTo>
                  <a:lnTo>
                    <a:pt x="2167" y="907"/>
                  </a:lnTo>
                  <a:lnTo>
                    <a:pt x="2167" y="907"/>
                  </a:lnTo>
                  <a:lnTo>
                    <a:pt x="2246" y="1064"/>
                  </a:lnTo>
                  <a:lnTo>
                    <a:pt x="2325" y="1183"/>
                  </a:lnTo>
                  <a:lnTo>
                    <a:pt x="2325" y="1340"/>
                  </a:lnTo>
                  <a:lnTo>
                    <a:pt x="2325" y="1498"/>
                  </a:lnTo>
                  <a:lnTo>
                    <a:pt x="2325" y="1498"/>
                  </a:lnTo>
                  <a:lnTo>
                    <a:pt x="2246" y="1655"/>
                  </a:lnTo>
                  <a:lnTo>
                    <a:pt x="2167" y="1774"/>
                  </a:lnTo>
                  <a:lnTo>
                    <a:pt x="2010" y="1892"/>
                  </a:lnTo>
                  <a:lnTo>
                    <a:pt x="1891" y="1931"/>
                  </a:lnTo>
                  <a:lnTo>
                    <a:pt x="1891" y="1931"/>
                  </a:lnTo>
                  <a:lnTo>
                    <a:pt x="1813" y="2089"/>
                  </a:lnTo>
                  <a:lnTo>
                    <a:pt x="1734" y="2207"/>
                  </a:lnTo>
                  <a:lnTo>
                    <a:pt x="1616" y="2286"/>
                  </a:lnTo>
                  <a:lnTo>
                    <a:pt x="1458" y="2364"/>
                  </a:lnTo>
                  <a:lnTo>
                    <a:pt x="145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0"/>
            <p:cNvSpPr/>
            <p:nvPr/>
          </p:nvSpPr>
          <p:spPr>
            <a:xfrm>
              <a:off x="926500" y="2665925"/>
              <a:ext cx="29550" cy="30550"/>
            </a:xfrm>
            <a:custGeom>
              <a:avLst/>
              <a:gdLst/>
              <a:ahLst/>
              <a:cxnLst/>
              <a:rect l="l" t="t" r="r" b="b"/>
              <a:pathLst>
                <a:path w="1182" h="1222" extrusionOk="0">
                  <a:moveTo>
                    <a:pt x="591" y="1"/>
                  </a:moveTo>
                  <a:lnTo>
                    <a:pt x="591" y="1"/>
                  </a:lnTo>
                  <a:lnTo>
                    <a:pt x="709" y="1"/>
                  </a:lnTo>
                  <a:lnTo>
                    <a:pt x="827" y="40"/>
                  </a:lnTo>
                  <a:lnTo>
                    <a:pt x="1024" y="158"/>
                  </a:lnTo>
                  <a:lnTo>
                    <a:pt x="1142" y="355"/>
                  </a:lnTo>
                  <a:lnTo>
                    <a:pt x="1182" y="473"/>
                  </a:lnTo>
                  <a:lnTo>
                    <a:pt x="1182" y="592"/>
                  </a:lnTo>
                  <a:lnTo>
                    <a:pt x="1182" y="592"/>
                  </a:lnTo>
                  <a:lnTo>
                    <a:pt x="1182" y="710"/>
                  </a:lnTo>
                  <a:lnTo>
                    <a:pt x="1142" y="828"/>
                  </a:lnTo>
                  <a:lnTo>
                    <a:pt x="1024" y="1025"/>
                  </a:lnTo>
                  <a:lnTo>
                    <a:pt x="827" y="1143"/>
                  </a:lnTo>
                  <a:lnTo>
                    <a:pt x="709" y="1183"/>
                  </a:lnTo>
                  <a:lnTo>
                    <a:pt x="591" y="1222"/>
                  </a:lnTo>
                  <a:lnTo>
                    <a:pt x="591" y="1222"/>
                  </a:lnTo>
                  <a:lnTo>
                    <a:pt x="473" y="1183"/>
                  </a:lnTo>
                  <a:lnTo>
                    <a:pt x="355" y="1143"/>
                  </a:lnTo>
                  <a:lnTo>
                    <a:pt x="158" y="1025"/>
                  </a:lnTo>
                  <a:lnTo>
                    <a:pt x="39" y="828"/>
                  </a:lnTo>
                  <a:lnTo>
                    <a:pt x="0" y="710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0" y="473"/>
                  </a:lnTo>
                  <a:lnTo>
                    <a:pt x="39" y="355"/>
                  </a:lnTo>
                  <a:lnTo>
                    <a:pt x="158" y="158"/>
                  </a:lnTo>
                  <a:lnTo>
                    <a:pt x="355" y="40"/>
                  </a:lnTo>
                  <a:lnTo>
                    <a:pt x="473" y="1"/>
                  </a:lnTo>
                  <a:lnTo>
                    <a:pt x="591" y="1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0"/>
            <p:cNvSpPr/>
            <p:nvPr/>
          </p:nvSpPr>
          <p:spPr>
            <a:xfrm>
              <a:off x="877250" y="2688575"/>
              <a:ext cx="21700" cy="163500"/>
            </a:xfrm>
            <a:custGeom>
              <a:avLst/>
              <a:gdLst/>
              <a:ahLst/>
              <a:cxnLst/>
              <a:rect l="l" t="t" r="r" b="b"/>
              <a:pathLst>
                <a:path w="868" h="6540" extrusionOk="0">
                  <a:moveTo>
                    <a:pt x="119" y="1"/>
                  </a:moveTo>
                  <a:lnTo>
                    <a:pt x="40" y="40"/>
                  </a:lnTo>
                  <a:lnTo>
                    <a:pt x="0" y="158"/>
                  </a:lnTo>
                  <a:lnTo>
                    <a:pt x="591" y="6422"/>
                  </a:lnTo>
                  <a:lnTo>
                    <a:pt x="631" y="6500"/>
                  </a:lnTo>
                  <a:lnTo>
                    <a:pt x="710" y="6540"/>
                  </a:lnTo>
                  <a:lnTo>
                    <a:pt x="828" y="6500"/>
                  </a:lnTo>
                  <a:lnTo>
                    <a:pt x="867" y="6382"/>
                  </a:lnTo>
                  <a:lnTo>
                    <a:pt x="276" y="119"/>
                  </a:lnTo>
                  <a:lnTo>
                    <a:pt x="197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0"/>
            <p:cNvSpPr/>
            <p:nvPr/>
          </p:nvSpPr>
          <p:spPr>
            <a:xfrm>
              <a:off x="869375" y="2748650"/>
              <a:ext cx="19725" cy="38425"/>
            </a:xfrm>
            <a:custGeom>
              <a:avLst/>
              <a:gdLst/>
              <a:ahLst/>
              <a:cxnLst/>
              <a:rect l="l" t="t" r="r" b="b"/>
              <a:pathLst>
                <a:path w="789" h="1537" extrusionOk="0">
                  <a:moveTo>
                    <a:pt x="0" y="1"/>
                  </a:moveTo>
                  <a:lnTo>
                    <a:pt x="0" y="1"/>
                  </a:lnTo>
                  <a:lnTo>
                    <a:pt x="0" y="276"/>
                  </a:lnTo>
                  <a:lnTo>
                    <a:pt x="40" y="513"/>
                  </a:lnTo>
                  <a:lnTo>
                    <a:pt x="79" y="749"/>
                  </a:lnTo>
                  <a:lnTo>
                    <a:pt x="197" y="946"/>
                  </a:lnTo>
                  <a:lnTo>
                    <a:pt x="315" y="1143"/>
                  </a:lnTo>
                  <a:lnTo>
                    <a:pt x="473" y="1301"/>
                  </a:lnTo>
                  <a:lnTo>
                    <a:pt x="631" y="1458"/>
                  </a:lnTo>
                  <a:lnTo>
                    <a:pt x="788" y="1537"/>
                  </a:lnTo>
                  <a:lnTo>
                    <a:pt x="788" y="1537"/>
                  </a:lnTo>
                  <a:lnTo>
                    <a:pt x="788" y="1261"/>
                  </a:lnTo>
                  <a:lnTo>
                    <a:pt x="709" y="1025"/>
                  </a:lnTo>
                  <a:lnTo>
                    <a:pt x="670" y="828"/>
                  </a:lnTo>
                  <a:lnTo>
                    <a:pt x="552" y="631"/>
                  </a:lnTo>
                  <a:lnTo>
                    <a:pt x="434" y="434"/>
                  </a:lnTo>
                  <a:lnTo>
                    <a:pt x="315" y="276"/>
                  </a:lnTo>
                  <a:lnTo>
                    <a:pt x="158" y="119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0"/>
            <p:cNvSpPr/>
            <p:nvPr/>
          </p:nvSpPr>
          <p:spPr>
            <a:xfrm>
              <a:off x="851650" y="2662000"/>
              <a:ext cx="58125" cy="60100"/>
            </a:xfrm>
            <a:custGeom>
              <a:avLst/>
              <a:gdLst/>
              <a:ahLst/>
              <a:cxnLst/>
              <a:rect l="l" t="t" r="r" b="b"/>
              <a:pathLst>
                <a:path w="2325" h="2404" extrusionOk="0">
                  <a:moveTo>
                    <a:pt x="1418" y="2364"/>
                  </a:moveTo>
                  <a:lnTo>
                    <a:pt x="1418" y="2364"/>
                  </a:lnTo>
                  <a:lnTo>
                    <a:pt x="1221" y="2403"/>
                  </a:lnTo>
                  <a:lnTo>
                    <a:pt x="1024" y="2364"/>
                  </a:lnTo>
                  <a:lnTo>
                    <a:pt x="867" y="2246"/>
                  </a:lnTo>
                  <a:lnTo>
                    <a:pt x="749" y="2088"/>
                  </a:lnTo>
                  <a:lnTo>
                    <a:pt x="749" y="2088"/>
                  </a:lnTo>
                  <a:lnTo>
                    <a:pt x="552" y="2127"/>
                  </a:lnTo>
                  <a:lnTo>
                    <a:pt x="355" y="2088"/>
                  </a:lnTo>
                  <a:lnTo>
                    <a:pt x="197" y="1970"/>
                  </a:lnTo>
                  <a:lnTo>
                    <a:pt x="79" y="1812"/>
                  </a:lnTo>
                  <a:lnTo>
                    <a:pt x="79" y="1812"/>
                  </a:lnTo>
                  <a:lnTo>
                    <a:pt x="0" y="1655"/>
                  </a:lnTo>
                  <a:lnTo>
                    <a:pt x="0" y="1497"/>
                  </a:lnTo>
                  <a:lnTo>
                    <a:pt x="0" y="1340"/>
                  </a:lnTo>
                  <a:lnTo>
                    <a:pt x="79" y="1221"/>
                  </a:lnTo>
                  <a:lnTo>
                    <a:pt x="79" y="1221"/>
                  </a:lnTo>
                  <a:lnTo>
                    <a:pt x="0" y="1064"/>
                  </a:lnTo>
                  <a:lnTo>
                    <a:pt x="0" y="906"/>
                  </a:lnTo>
                  <a:lnTo>
                    <a:pt x="0" y="749"/>
                  </a:lnTo>
                  <a:lnTo>
                    <a:pt x="79" y="591"/>
                  </a:lnTo>
                  <a:lnTo>
                    <a:pt x="79" y="591"/>
                  </a:lnTo>
                  <a:lnTo>
                    <a:pt x="158" y="473"/>
                  </a:lnTo>
                  <a:lnTo>
                    <a:pt x="315" y="394"/>
                  </a:lnTo>
                  <a:lnTo>
                    <a:pt x="434" y="315"/>
                  </a:lnTo>
                  <a:lnTo>
                    <a:pt x="591" y="315"/>
                  </a:lnTo>
                  <a:lnTo>
                    <a:pt x="591" y="315"/>
                  </a:lnTo>
                  <a:lnTo>
                    <a:pt x="709" y="197"/>
                  </a:lnTo>
                  <a:lnTo>
                    <a:pt x="827" y="79"/>
                  </a:lnTo>
                  <a:lnTo>
                    <a:pt x="946" y="4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261" y="0"/>
                  </a:lnTo>
                  <a:lnTo>
                    <a:pt x="1340" y="40"/>
                  </a:lnTo>
                  <a:lnTo>
                    <a:pt x="1537" y="197"/>
                  </a:lnTo>
                  <a:lnTo>
                    <a:pt x="1537" y="197"/>
                  </a:lnTo>
                  <a:lnTo>
                    <a:pt x="1773" y="237"/>
                  </a:lnTo>
                  <a:lnTo>
                    <a:pt x="1891" y="276"/>
                  </a:lnTo>
                  <a:lnTo>
                    <a:pt x="1970" y="355"/>
                  </a:lnTo>
                  <a:lnTo>
                    <a:pt x="1970" y="355"/>
                  </a:lnTo>
                  <a:lnTo>
                    <a:pt x="2088" y="473"/>
                  </a:lnTo>
                  <a:lnTo>
                    <a:pt x="2127" y="630"/>
                  </a:lnTo>
                  <a:lnTo>
                    <a:pt x="2167" y="788"/>
                  </a:lnTo>
                  <a:lnTo>
                    <a:pt x="2127" y="946"/>
                  </a:lnTo>
                  <a:lnTo>
                    <a:pt x="2127" y="946"/>
                  </a:lnTo>
                  <a:lnTo>
                    <a:pt x="2246" y="1064"/>
                  </a:lnTo>
                  <a:lnTo>
                    <a:pt x="2285" y="1221"/>
                  </a:lnTo>
                  <a:lnTo>
                    <a:pt x="2324" y="1379"/>
                  </a:lnTo>
                  <a:lnTo>
                    <a:pt x="2285" y="1536"/>
                  </a:lnTo>
                  <a:lnTo>
                    <a:pt x="2285" y="1536"/>
                  </a:lnTo>
                  <a:lnTo>
                    <a:pt x="2246" y="1694"/>
                  </a:lnTo>
                  <a:lnTo>
                    <a:pt x="2127" y="1812"/>
                  </a:lnTo>
                  <a:lnTo>
                    <a:pt x="2009" y="1891"/>
                  </a:lnTo>
                  <a:lnTo>
                    <a:pt x="1852" y="1970"/>
                  </a:lnTo>
                  <a:lnTo>
                    <a:pt x="1852" y="1970"/>
                  </a:lnTo>
                  <a:lnTo>
                    <a:pt x="1812" y="2088"/>
                  </a:lnTo>
                  <a:lnTo>
                    <a:pt x="1694" y="2206"/>
                  </a:lnTo>
                  <a:lnTo>
                    <a:pt x="1576" y="2324"/>
                  </a:lnTo>
                  <a:lnTo>
                    <a:pt x="1418" y="2364"/>
                  </a:lnTo>
                  <a:lnTo>
                    <a:pt x="141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0"/>
            <p:cNvSpPr/>
            <p:nvPr/>
          </p:nvSpPr>
          <p:spPr>
            <a:xfrm>
              <a:off x="864450" y="2676775"/>
              <a:ext cx="30550" cy="30550"/>
            </a:xfrm>
            <a:custGeom>
              <a:avLst/>
              <a:gdLst/>
              <a:ahLst/>
              <a:cxnLst/>
              <a:rect l="l" t="t" r="r" b="b"/>
              <a:pathLst>
                <a:path w="1222" h="1222" extrusionOk="0">
                  <a:moveTo>
                    <a:pt x="591" y="0"/>
                  </a:moveTo>
                  <a:lnTo>
                    <a:pt x="591" y="0"/>
                  </a:lnTo>
                  <a:lnTo>
                    <a:pt x="749" y="39"/>
                  </a:lnTo>
                  <a:lnTo>
                    <a:pt x="828" y="79"/>
                  </a:lnTo>
                  <a:lnTo>
                    <a:pt x="1025" y="197"/>
                  </a:lnTo>
                  <a:lnTo>
                    <a:pt x="1182" y="394"/>
                  </a:lnTo>
                  <a:lnTo>
                    <a:pt x="1222" y="512"/>
                  </a:lnTo>
                  <a:lnTo>
                    <a:pt x="1222" y="630"/>
                  </a:lnTo>
                  <a:lnTo>
                    <a:pt x="1222" y="630"/>
                  </a:lnTo>
                  <a:lnTo>
                    <a:pt x="1222" y="749"/>
                  </a:lnTo>
                  <a:lnTo>
                    <a:pt x="1182" y="867"/>
                  </a:lnTo>
                  <a:lnTo>
                    <a:pt x="1025" y="1064"/>
                  </a:lnTo>
                  <a:lnTo>
                    <a:pt x="828" y="1182"/>
                  </a:lnTo>
                  <a:lnTo>
                    <a:pt x="749" y="1221"/>
                  </a:lnTo>
                  <a:lnTo>
                    <a:pt x="591" y="1221"/>
                  </a:lnTo>
                  <a:lnTo>
                    <a:pt x="591" y="1221"/>
                  </a:lnTo>
                  <a:lnTo>
                    <a:pt x="473" y="1221"/>
                  </a:lnTo>
                  <a:lnTo>
                    <a:pt x="355" y="1182"/>
                  </a:lnTo>
                  <a:lnTo>
                    <a:pt x="197" y="1064"/>
                  </a:lnTo>
                  <a:lnTo>
                    <a:pt x="40" y="867"/>
                  </a:lnTo>
                  <a:lnTo>
                    <a:pt x="0" y="749"/>
                  </a:lnTo>
                  <a:lnTo>
                    <a:pt x="0" y="630"/>
                  </a:lnTo>
                  <a:lnTo>
                    <a:pt x="0" y="630"/>
                  </a:lnTo>
                  <a:lnTo>
                    <a:pt x="0" y="512"/>
                  </a:lnTo>
                  <a:lnTo>
                    <a:pt x="40" y="394"/>
                  </a:lnTo>
                  <a:lnTo>
                    <a:pt x="197" y="197"/>
                  </a:lnTo>
                  <a:lnTo>
                    <a:pt x="355" y="79"/>
                  </a:lnTo>
                  <a:lnTo>
                    <a:pt x="473" y="39"/>
                  </a:lnTo>
                  <a:lnTo>
                    <a:pt x="591" y="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0"/>
            <p:cNvSpPr/>
            <p:nvPr/>
          </p:nvSpPr>
          <p:spPr>
            <a:xfrm>
              <a:off x="853625" y="2727975"/>
              <a:ext cx="112275" cy="135925"/>
            </a:xfrm>
            <a:custGeom>
              <a:avLst/>
              <a:gdLst/>
              <a:ahLst/>
              <a:cxnLst/>
              <a:rect l="l" t="t" r="r" b="b"/>
              <a:pathLst>
                <a:path w="4491" h="5437" extrusionOk="0">
                  <a:moveTo>
                    <a:pt x="4294" y="197"/>
                  </a:moveTo>
                  <a:lnTo>
                    <a:pt x="3624" y="5279"/>
                  </a:lnTo>
                  <a:lnTo>
                    <a:pt x="867" y="5279"/>
                  </a:lnTo>
                  <a:lnTo>
                    <a:pt x="197" y="197"/>
                  </a:lnTo>
                  <a:close/>
                  <a:moveTo>
                    <a:pt x="79" y="0"/>
                  </a:moveTo>
                  <a:lnTo>
                    <a:pt x="39" y="40"/>
                  </a:lnTo>
                  <a:lnTo>
                    <a:pt x="0" y="119"/>
                  </a:lnTo>
                  <a:lnTo>
                    <a:pt x="709" y="5358"/>
                  </a:lnTo>
                  <a:lnTo>
                    <a:pt x="709" y="5437"/>
                  </a:lnTo>
                  <a:lnTo>
                    <a:pt x="3782" y="5437"/>
                  </a:lnTo>
                  <a:lnTo>
                    <a:pt x="3821" y="5358"/>
                  </a:lnTo>
                  <a:lnTo>
                    <a:pt x="4491" y="119"/>
                  </a:lnTo>
                  <a:lnTo>
                    <a:pt x="4491" y="79"/>
                  </a:lnTo>
                  <a:lnTo>
                    <a:pt x="4451" y="40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0"/>
            <p:cNvSpPr/>
            <p:nvPr/>
          </p:nvSpPr>
          <p:spPr>
            <a:xfrm>
              <a:off x="987550" y="2771300"/>
              <a:ext cx="164475" cy="43350"/>
            </a:xfrm>
            <a:custGeom>
              <a:avLst/>
              <a:gdLst/>
              <a:ahLst/>
              <a:cxnLst/>
              <a:rect l="l" t="t" r="r" b="b"/>
              <a:pathLst>
                <a:path w="6579" h="1734" extrusionOk="0">
                  <a:moveTo>
                    <a:pt x="0" y="1"/>
                  </a:moveTo>
                  <a:lnTo>
                    <a:pt x="6579" y="1"/>
                  </a:lnTo>
                  <a:lnTo>
                    <a:pt x="6579" y="1"/>
                  </a:lnTo>
                  <a:lnTo>
                    <a:pt x="6579" y="198"/>
                  </a:lnTo>
                  <a:lnTo>
                    <a:pt x="6500" y="395"/>
                  </a:lnTo>
                  <a:lnTo>
                    <a:pt x="6421" y="592"/>
                  </a:lnTo>
                  <a:lnTo>
                    <a:pt x="6303" y="749"/>
                  </a:lnTo>
                  <a:lnTo>
                    <a:pt x="6146" y="907"/>
                  </a:lnTo>
                  <a:lnTo>
                    <a:pt x="5988" y="1064"/>
                  </a:lnTo>
                  <a:lnTo>
                    <a:pt x="5555" y="1301"/>
                  </a:lnTo>
                  <a:lnTo>
                    <a:pt x="5043" y="1498"/>
                  </a:lnTo>
                  <a:lnTo>
                    <a:pt x="4491" y="1616"/>
                  </a:lnTo>
                  <a:lnTo>
                    <a:pt x="3900" y="1695"/>
                  </a:lnTo>
                  <a:lnTo>
                    <a:pt x="3270" y="1734"/>
                  </a:lnTo>
                  <a:lnTo>
                    <a:pt x="2679" y="1695"/>
                  </a:lnTo>
                  <a:lnTo>
                    <a:pt x="2088" y="1616"/>
                  </a:lnTo>
                  <a:lnTo>
                    <a:pt x="1537" y="1498"/>
                  </a:lnTo>
                  <a:lnTo>
                    <a:pt x="1025" y="1301"/>
                  </a:lnTo>
                  <a:lnTo>
                    <a:pt x="591" y="1064"/>
                  </a:lnTo>
                  <a:lnTo>
                    <a:pt x="434" y="907"/>
                  </a:lnTo>
                  <a:lnTo>
                    <a:pt x="276" y="749"/>
                  </a:lnTo>
                  <a:lnTo>
                    <a:pt x="158" y="592"/>
                  </a:lnTo>
                  <a:lnTo>
                    <a:pt x="79" y="395"/>
                  </a:lnTo>
                  <a:lnTo>
                    <a:pt x="0" y="19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0"/>
            <p:cNvSpPr/>
            <p:nvPr/>
          </p:nvSpPr>
          <p:spPr>
            <a:xfrm>
              <a:off x="984600" y="2768350"/>
              <a:ext cx="169400" cy="48275"/>
            </a:xfrm>
            <a:custGeom>
              <a:avLst/>
              <a:gdLst/>
              <a:ahLst/>
              <a:cxnLst/>
              <a:rect l="l" t="t" r="r" b="b"/>
              <a:pathLst>
                <a:path w="6776" h="1931" extrusionOk="0">
                  <a:moveTo>
                    <a:pt x="6618" y="197"/>
                  </a:moveTo>
                  <a:lnTo>
                    <a:pt x="6539" y="473"/>
                  </a:lnTo>
                  <a:lnTo>
                    <a:pt x="6421" y="710"/>
                  </a:lnTo>
                  <a:lnTo>
                    <a:pt x="6264" y="907"/>
                  </a:lnTo>
                  <a:lnTo>
                    <a:pt x="6027" y="1104"/>
                  </a:lnTo>
                  <a:lnTo>
                    <a:pt x="5751" y="1261"/>
                  </a:lnTo>
                  <a:lnTo>
                    <a:pt x="5436" y="1419"/>
                  </a:lnTo>
                  <a:lnTo>
                    <a:pt x="5121" y="1537"/>
                  </a:lnTo>
                  <a:lnTo>
                    <a:pt x="4727" y="1616"/>
                  </a:lnTo>
                  <a:lnTo>
                    <a:pt x="4097" y="1734"/>
                  </a:lnTo>
                  <a:lnTo>
                    <a:pt x="2718" y="1734"/>
                  </a:lnTo>
                  <a:lnTo>
                    <a:pt x="2088" y="1616"/>
                  </a:lnTo>
                  <a:lnTo>
                    <a:pt x="1694" y="1537"/>
                  </a:lnTo>
                  <a:lnTo>
                    <a:pt x="1379" y="1419"/>
                  </a:lnTo>
                  <a:lnTo>
                    <a:pt x="1064" y="1261"/>
                  </a:lnTo>
                  <a:lnTo>
                    <a:pt x="788" y="1104"/>
                  </a:lnTo>
                  <a:lnTo>
                    <a:pt x="552" y="907"/>
                  </a:lnTo>
                  <a:lnTo>
                    <a:pt x="394" y="710"/>
                  </a:lnTo>
                  <a:lnTo>
                    <a:pt x="276" y="473"/>
                  </a:lnTo>
                  <a:lnTo>
                    <a:pt x="197" y="197"/>
                  </a:lnTo>
                  <a:close/>
                  <a:moveTo>
                    <a:pt x="118" y="1"/>
                  </a:moveTo>
                  <a:lnTo>
                    <a:pt x="40" y="40"/>
                  </a:lnTo>
                  <a:lnTo>
                    <a:pt x="0" y="119"/>
                  </a:lnTo>
                  <a:lnTo>
                    <a:pt x="40" y="434"/>
                  </a:lnTo>
                  <a:lnTo>
                    <a:pt x="158" y="710"/>
                  </a:lnTo>
                  <a:lnTo>
                    <a:pt x="355" y="985"/>
                  </a:lnTo>
                  <a:lnTo>
                    <a:pt x="591" y="1182"/>
                  </a:lnTo>
                  <a:lnTo>
                    <a:pt x="906" y="1379"/>
                  </a:lnTo>
                  <a:lnTo>
                    <a:pt x="1261" y="1537"/>
                  </a:lnTo>
                  <a:lnTo>
                    <a:pt x="1615" y="1694"/>
                  </a:lnTo>
                  <a:lnTo>
                    <a:pt x="2049" y="1813"/>
                  </a:lnTo>
                  <a:lnTo>
                    <a:pt x="2718" y="1891"/>
                  </a:lnTo>
                  <a:lnTo>
                    <a:pt x="3388" y="1931"/>
                  </a:lnTo>
                  <a:lnTo>
                    <a:pt x="4097" y="1891"/>
                  </a:lnTo>
                  <a:lnTo>
                    <a:pt x="4767" y="1813"/>
                  </a:lnTo>
                  <a:lnTo>
                    <a:pt x="5200" y="1694"/>
                  </a:lnTo>
                  <a:lnTo>
                    <a:pt x="5554" y="1537"/>
                  </a:lnTo>
                  <a:lnTo>
                    <a:pt x="5909" y="1379"/>
                  </a:lnTo>
                  <a:lnTo>
                    <a:pt x="6224" y="1182"/>
                  </a:lnTo>
                  <a:lnTo>
                    <a:pt x="6460" y="985"/>
                  </a:lnTo>
                  <a:lnTo>
                    <a:pt x="6657" y="710"/>
                  </a:lnTo>
                  <a:lnTo>
                    <a:pt x="6736" y="434"/>
                  </a:lnTo>
                  <a:lnTo>
                    <a:pt x="6776" y="119"/>
                  </a:lnTo>
                  <a:lnTo>
                    <a:pt x="6776" y="40"/>
                  </a:lnTo>
                  <a:lnTo>
                    <a:pt x="6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1" name="Google Shape;3321;p40"/>
          <p:cNvGrpSpPr/>
          <p:nvPr/>
        </p:nvGrpSpPr>
        <p:grpSpPr>
          <a:xfrm>
            <a:off x="6533500" y="-964029"/>
            <a:ext cx="4236531" cy="1952265"/>
            <a:chOff x="6691250" y="-473816"/>
            <a:chExt cx="4236531" cy="1952265"/>
          </a:xfrm>
        </p:grpSpPr>
        <p:grpSp>
          <p:nvGrpSpPr>
            <p:cNvPr id="3322" name="Google Shape;3322;p40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323" name="Google Shape;3323;p40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40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40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40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40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40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9" name="Google Shape;3329;p40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0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0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0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0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0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0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0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0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0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9" name="Google Shape;3339;p40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340" name="Google Shape;3340;p40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40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40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40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40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6AEBEB5F-C68B-382F-E64A-EC27E47C701B}"/>
              </a:ext>
            </a:extLst>
          </p:cNvPr>
          <p:cNvSpPr/>
          <p:nvPr/>
        </p:nvSpPr>
        <p:spPr>
          <a:xfrm>
            <a:off x="6211966" y="2496317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types of houses are there?</a:t>
            </a:r>
          </a:p>
        </p:txBody>
      </p:sp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2F7752BE-F198-3AE8-A5FC-8F2492D5C953}"/>
              </a:ext>
            </a:extLst>
          </p:cNvPr>
          <p:cNvSpPr/>
          <p:nvPr/>
        </p:nvSpPr>
        <p:spPr>
          <a:xfrm>
            <a:off x="6211966" y="2480217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</a:t>
            </a: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05ADDD5B-8091-535E-1635-6968C691C2A2}"/>
              </a:ext>
            </a:extLst>
          </p:cNvPr>
          <p:cNvSpPr/>
          <p:nvPr/>
        </p:nvSpPr>
        <p:spPr>
          <a:xfrm>
            <a:off x="6211966" y="2479934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describe these houses?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017ED-8208-862E-A787-20B5BDE4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0" y="2574995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5D1DF33-2FC8-9FD7-2758-D2C7338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31" y="412892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1F4E4A8-3B68-3F44-A2A5-479BB275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0" y="412892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AF3A908-1D13-0E2C-8BB9-CC826137348F}"/>
              </a:ext>
            </a:extLst>
          </p:cNvPr>
          <p:cNvSpPr/>
          <p:nvPr/>
        </p:nvSpPr>
        <p:spPr>
          <a:xfrm>
            <a:off x="253610" y="308330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93EEB-1664-AF99-92DE-8E3C15EBC06D}"/>
              </a:ext>
            </a:extLst>
          </p:cNvPr>
          <p:cNvSpPr/>
          <p:nvPr/>
        </p:nvSpPr>
        <p:spPr>
          <a:xfrm>
            <a:off x="4683532" y="342426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C87338-00AA-9CD0-51F1-9C148D860F89}"/>
              </a:ext>
            </a:extLst>
          </p:cNvPr>
          <p:cNvSpPr/>
          <p:nvPr/>
        </p:nvSpPr>
        <p:spPr>
          <a:xfrm>
            <a:off x="248765" y="2496317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38B48-B70D-7E84-E2D1-EFDEE8F47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5243" l="10000" r="90000">
                        <a14:foregroundMark x1="42500" y1="95017" x2="51200" y2="95243"/>
                        <a14:foregroundMark x1="51200" y1="95243" x2="51900" y2="94677"/>
                        <a14:foregroundMark x1="24900" y1="67724" x2="20400" y2="64326"/>
                        <a14:foregroundMark x1="20600" y1="71801" x2="17800" y2="60929"/>
                        <a14:foregroundMark x1="71700" y1="77916" x2="70000" y2="70102"/>
                        <a14:foregroundMark x1="63700" y1="80408" x2="79900" y2="75311"/>
                        <a14:foregroundMark x1="79900" y1="75311" x2="79900" y2="74745"/>
                        <a14:foregroundMark x1="64600" y1="68177" x2="79400" y2="70328"/>
                        <a14:foregroundMark x1="54900" y1="24802" x2="53400" y2="15629"/>
                        <a14:foregroundMark x1="53400" y1="15629" x2="53200" y2="15629"/>
                        <a14:foregroundMark x1="57100" y1="20951" x2="54300" y2="16082"/>
                        <a14:foregroundMark x1="73000" y1="26048" x2="70200" y2="262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70730" y="2881491"/>
            <a:ext cx="2612300" cy="23040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7" name="Google Shape;3397;p42"/>
          <p:cNvSpPr/>
          <p:nvPr/>
        </p:nvSpPr>
        <p:spPr>
          <a:xfrm>
            <a:off x="1995218" y="49663"/>
            <a:ext cx="5286900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42"/>
          <p:cNvSpPr txBox="1">
            <a:spLocks noGrp="1"/>
          </p:cNvSpPr>
          <p:nvPr>
            <p:ph type="subTitle" idx="1"/>
          </p:nvPr>
        </p:nvSpPr>
        <p:spPr>
          <a:xfrm>
            <a:off x="2076243" y="127163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Ex 1. (p 45) Listen to Nick and Linda talking about their dream house. Which one would each prefer?</a:t>
            </a:r>
          </a:p>
        </p:txBody>
      </p:sp>
      <p:grpSp>
        <p:nvGrpSpPr>
          <p:cNvPr id="3400" name="Google Shape;3400;p42"/>
          <p:cNvGrpSpPr/>
          <p:nvPr/>
        </p:nvGrpSpPr>
        <p:grpSpPr>
          <a:xfrm>
            <a:off x="-152400" y="-101599"/>
            <a:ext cx="9296400" cy="4762500"/>
            <a:chOff x="1460806" y="945733"/>
            <a:chExt cx="6117462" cy="1985229"/>
          </a:xfrm>
        </p:grpSpPr>
        <p:grpSp>
          <p:nvGrpSpPr>
            <p:cNvPr id="3401" name="Google Shape;3401;p42"/>
            <p:cNvGrpSpPr/>
            <p:nvPr/>
          </p:nvGrpSpPr>
          <p:grpSpPr>
            <a:xfrm rot="10800000" flipH="1">
              <a:off x="1460806" y="2212546"/>
              <a:ext cx="537287" cy="718416"/>
              <a:chOff x="1665425" y="929500"/>
              <a:chExt cx="352250" cy="471000"/>
            </a:xfrm>
          </p:grpSpPr>
          <p:sp>
            <p:nvSpPr>
              <p:cNvPr id="3402" name="Google Shape;3402;p42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42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42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5" name="Google Shape;3405;p42"/>
            <p:cNvGrpSpPr/>
            <p:nvPr/>
          </p:nvGrpSpPr>
          <p:grpSpPr>
            <a:xfrm flipH="1">
              <a:off x="7040981" y="945733"/>
              <a:ext cx="537287" cy="718416"/>
              <a:chOff x="1665425" y="929500"/>
              <a:chExt cx="352250" cy="471000"/>
            </a:xfrm>
          </p:grpSpPr>
          <p:sp>
            <p:nvSpPr>
              <p:cNvPr id="3406" name="Google Shape;3406;p42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42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42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id="{7D355094-CE51-AA4B-33ED-7D658FC6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2" y="3087223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ECF8B-F1C5-10E5-B5A8-8D6E1DA0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63" y="92512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5CC7DD4-00E5-6C7B-28D6-B4679120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2" y="92512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B6B4AD-D30F-E727-277A-743795B81E23}"/>
              </a:ext>
            </a:extLst>
          </p:cNvPr>
          <p:cNvSpPr/>
          <p:nvPr/>
        </p:nvSpPr>
        <p:spPr>
          <a:xfrm>
            <a:off x="238242" y="820558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CE4964-F31C-D767-00FF-2CFE045BF263}"/>
              </a:ext>
            </a:extLst>
          </p:cNvPr>
          <p:cNvSpPr/>
          <p:nvPr/>
        </p:nvSpPr>
        <p:spPr>
          <a:xfrm>
            <a:off x="4668164" y="854654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9681C4-9DB0-3741-AB65-5726F4EC234A}"/>
              </a:ext>
            </a:extLst>
          </p:cNvPr>
          <p:cNvSpPr/>
          <p:nvPr/>
        </p:nvSpPr>
        <p:spPr>
          <a:xfrm>
            <a:off x="233397" y="3008545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06BD16-2A6A-2B07-40E9-CA4FFCDF8663}"/>
              </a:ext>
            </a:extLst>
          </p:cNvPr>
          <p:cNvSpPr/>
          <p:nvPr/>
        </p:nvSpPr>
        <p:spPr>
          <a:xfrm>
            <a:off x="3246631" y="4477303"/>
            <a:ext cx="115062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Linda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800996-3556-3085-522B-26C907C795F3}"/>
              </a:ext>
            </a:extLst>
          </p:cNvPr>
          <p:cNvSpPr/>
          <p:nvPr/>
        </p:nvSpPr>
        <p:spPr>
          <a:xfrm>
            <a:off x="3307591" y="2344305"/>
            <a:ext cx="108966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Nic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74A6A-1BCF-DADE-2482-9770E9D5E46A}"/>
              </a:ext>
            </a:extLst>
          </p:cNvPr>
          <p:cNvSpPr txBox="1"/>
          <p:nvPr/>
        </p:nvSpPr>
        <p:spPr>
          <a:xfrm>
            <a:off x="4525083" y="3999189"/>
            <a:ext cx="468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villa by the sea, with a swimming pool and a garden)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206D1-32DC-FEF4-88EC-3E9A100B1D67}"/>
              </a:ext>
            </a:extLst>
          </p:cNvPr>
          <p:cNvSpPr txBox="1"/>
          <p:nvPr/>
        </p:nvSpPr>
        <p:spPr>
          <a:xfrm>
            <a:off x="1767717" y="2682124"/>
            <a:ext cx="309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flat in the city)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B2_28">
            <a:hlinkClick r:id="" action="ppaction://media"/>
            <a:extLst>
              <a:ext uri="{FF2B5EF4-FFF2-40B4-BE49-F238E27FC236}">
                <a16:creationId xmlns:a16="http://schemas.microsoft.com/office/drawing/2014/main" id="{426B7964-6AE2-42FC-F06C-0D98A1EEF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429" l="10000" r="90000">
                        <a14:foregroundMark x1="39333" y1="37571" x2="49444" y2="12143"/>
                        <a14:foregroundMark x1="64778" y1="48714" x2="56333" y2="14857"/>
                        <a14:foregroundMark x1="30667" y1="29143" x2="56333" y2="15286"/>
                        <a14:foregroundMark x1="23111" y1="64857" x2="21889" y2="31000"/>
                        <a14:foregroundMark x1="48333" y1="61000" x2="63556" y2="29857"/>
                        <a14:foregroundMark x1="43444" y1="39143" x2="69000" y2="36000"/>
                        <a14:foregroundMark x1="35667" y1="30571" x2="65333" y2="12143"/>
                        <a14:foregroundMark x1="62333" y1="19857" x2="73778" y2="17571"/>
                        <a14:foregroundMark x1="79111" y1="33286" x2="76778" y2="19429"/>
                        <a14:foregroundMark x1="66000" y1="22857" x2="51556" y2="7857"/>
                        <a14:foregroundMark x1="55222" y1="8714" x2="22778" y2="45286"/>
                        <a14:foregroundMark x1="43222" y1="20571" x2="60222" y2="38000"/>
                        <a14:foregroundMark x1="35667" y1="33286" x2="33889" y2="81000"/>
                        <a14:foregroundMark x1="32111" y1="80286" x2="56333" y2="89571"/>
                        <a14:foregroundMark x1="63000" y1="37143" x2="69889" y2="25286"/>
                        <a14:foregroundMark x1="27000" y1="38286" x2="41444" y2="11714"/>
                        <a14:foregroundMark x1="46444" y1="14857" x2="21000" y2="64143"/>
                        <a14:foregroundMark x1="21000" y1="64143" x2="51889" y2="85286"/>
                        <a14:foregroundMark x1="48333" y1="90286" x2="17444" y2="46571"/>
                        <a14:foregroundMark x1="17444" y1="46571" x2="40222" y2="9000"/>
                        <a14:foregroundMark x1="21667" y1="68429" x2="37222" y2="89571"/>
                        <a14:foregroundMark x1="38111" y1="89571" x2="54556" y2="91857"/>
                        <a14:foregroundMark x1="62333" y1="63286" x2="71667" y2="25286"/>
                        <a14:foregroundMark x1="63000" y1="61857" x2="77667" y2="47143"/>
                        <a14:foregroundMark x1="43778" y1="51000" x2="66000" y2="49143"/>
                        <a14:foregroundMark x1="67111" y1="32143" x2="78222" y2="41857"/>
                        <a14:foregroundMark x1="73111" y1="48286" x2="64444" y2="32143"/>
                        <a14:foregroundMark x1="49222" y1="16429" x2="51556" y2="4000"/>
                        <a14:foregroundMark x1="42333" y1="89571" x2="49444" y2="9342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87501" y="30044"/>
            <a:ext cx="1060213" cy="824610"/>
          </a:xfrm>
          <a:prstGeom prst="rect">
            <a:avLst/>
          </a:prstGeom>
        </p:spPr>
      </p:pic>
      <p:pic>
        <p:nvPicPr>
          <p:cNvPr id="15" name="B2_28">
            <a:hlinkClick r:id="" action="ppaction://media"/>
            <a:extLst>
              <a:ext uri="{FF2B5EF4-FFF2-40B4-BE49-F238E27FC236}">
                <a16:creationId xmlns:a16="http://schemas.microsoft.com/office/drawing/2014/main" id="{3130102D-2BBC-A7E8-3907-6F2C5E8CA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56" end="28931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8892" y="3847812"/>
            <a:ext cx="466464" cy="466464"/>
          </a:xfrm>
          <a:prstGeom prst="rect">
            <a:avLst/>
          </a:prstGeom>
        </p:spPr>
      </p:pic>
      <p:pic>
        <p:nvPicPr>
          <p:cNvPr id="16" name="B2_28">
            <a:hlinkClick r:id="" action="ppaction://media"/>
            <a:extLst>
              <a:ext uri="{FF2B5EF4-FFF2-40B4-BE49-F238E27FC236}">
                <a16:creationId xmlns:a16="http://schemas.microsoft.com/office/drawing/2014/main" id="{1E276711-FA12-7927-8271-E18ADC434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73" end="6126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1701" y="1055495"/>
            <a:ext cx="532082" cy="53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5" name="Google Shape;3425;p43"/>
          <p:cNvGrpSpPr/>
          <p:nvPr/>
        </p:nvGrpSpPr>
        <p:grpSpPr>
          <a:xfrm>
            <a:off x="-1125692" y="3631944"/>
            <a:ext cx="3387181" cy="2961538"/>
            <a:chOff x="238125" y="2975225"/>
            <a:chExt cx="969650" cy="847825"/>
          </a:xfrm>
        </p:grpSpPr>
        <p:sp>
          <p:nvSpPr>
            <p:cNvPr id="3426" name="Google Shape;3426;p43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3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3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142198CE-1BF6-1D34-86A7-FCAC2C87B0D4}"/>
              </a:ext>
            </a:extLst>
          </p:cNvPr>
          <p:cNvSpPr/>
          <p:nvPr/>
        </p:nvSpPr>
        <p:spPr>
          <a:xfrm>
            <a:off x="1010695" y="36988"/>
            <a:ext cx="7148782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65DBA2EF-915A-C868-3FF8-562501B7327C}"/>
              </a:ext>
            </a:extLst>
          </p:cNvPr>
          <p:cNvSpPr txBox="1">
            <a:spLocks/>
          </p:cNvSpPr>
          <p:nvPr/>
        </p:nvSpPr>
        <p:spPr>
          <a:xfrm>
            <a:off x="1091720" y="114488"/>
            <a:ext cx="696056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2. (p 45) What is important to Nick? What is important to Linda?</a:t>
            </a:r>
          </a:p>
          <a:p>
            <a:pPr marL="0" indent="0" algn="ctr"/>
            <a:r>
              <a:rPr lang="en-US" b="1" dirty="0"/>
              <a:t>Listen and tick.</a:t>
            </a:r>
          </a:p>
        </p:txBody>
      </p:sp>
      <p:grpSp>
        <p:nvGrpSpPr>
          <p:cNvPr id="3415" name="Google Shape;3415;p43"/>
          <p:cNvGrpSpPr/>
          <p:nvPr/>
        </p:nvGrpSpPr>
        <p:grpSpPr>
          <a:xfrm rot="201446">
            <a:off x="-46150" y="896561"/>
            <a:ext cx="6596252" cy="3825909"/>
            <a:chOff x="595550" y="988220"/>
            <a:chExt cx="3238500" cy="3409800"/>
          </a:xfrm>
        </p:grpSpPr>
        <p:sp>
          <p:nvSpPr>
            <p:cNvPr id="3416" name="Google Shape;3416;p43"/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7" name="Google Shape;3417;p43"/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3418" name="Google Shape;3418;p43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19" name="Google Shape;3419;p43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0" name="Google Shape;3420;p43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421" name="Google Shape;3421;p43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22" name="Google Shape;3422;p43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3" name="Google Shape;3423;p43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72C1C6-57DF-334B-E168-CF08E25B5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469956"/>
              </p:ext>
            </p:extLst>
          </p:nvPr>
        </p:nvGraphicFramePr>
        <p:xfrm>
          <a:off x="530493" y="1318868"/>
          <a:ext cx="5531367" cy="2971800"/>
        </p:xfrm>
        <a:graphic>
          <a:graphicData uri="http://schemas.openxmlformats.org/drawingml/2006/table">
            <a:tbl>
              <a:tblPr firstRow="1" bandRow="1"/>
              <a:tblGrid>
                <a:gridCol w="2318267">
                  <a:extLst>
                    <a:ext uri="{9D8B030D-6E8A-4147-A177-3AD203B41FA5}">
                      <a16:colId xmlns:a16="http://schemas.microsoft.com/office/drawing/2014/main" val="1242237455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6676731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29445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Linda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Nick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07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1. park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69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2. city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587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3. sea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687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4. swimming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99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5. garden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2623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55CCF1-6073-2D46-EC98-2E78F901C4B0}"/>
              </a:ext>
            </a:extLst>
          </p:cNvPr>
          <p:cNvSpPr txBox="1"/>
          <p:nvPr/>
        </p:nvSpPr>
        <p:spPr>
          <a:xfrm>
            <a:off x="3325056" y="272645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BE196-1FA2-35EF-1085-1FBED5C35122}"/>
              </a:ext>
            </a:extLst>
          </p:cNvPr>
          <p:cNvSpPr txBox="1"/>
          <p:nvPr/>
        </p:nvSpPr>
        <p:spPr>
          <a:xfrm>
            <a:off x="3325056" y="32530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B5DF7-7FB6-2151-BC20-90BC4FF8055D}"/>
              </a:ext>
            </a:extLst>
          </p:cNvPr>
          <p:cNvSpPr txBox="1"/>
          <p:nvPr/>
        </p:nvSpPr>
        <p:spPr>
          <a:xfrm>
            <a:off x="3307824" y="377954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C5D21-B85E-AAA2-ACBD-D273887A270C}"/>
              </a:ext>
            </a:extLst>
          </p:cNvPr>
          <p:cNvSpPr txBox="1"/>
          <p:nvPr/>
        </p:nvSpPr>
        <p:spPr>
          <a:xfrm>
            <a:off x="4976657" y="175621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EFFBA-C5FA-07A6-AB8F-FD4CEDEEA111}"/>
              </a:ext>
            </a:extLst>
          </p:cNvPr>
          <p:cNvSpPr txBox="1"/>
          <p:nvPr/>
        </p:nvSpPr>
        <p:spPr>
          <a:xfrm>
            <a:off x="4976657" y="224984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2_29">
            <a:hlinkClick r:id="" action="ppaction://media"/>
            <a:extLst>
              <a:ext uri="{FF2B5EF4-FFF2-40B4-BE49-F238E27FC236}">
                <a16:creationId xmlns:a16="http://schemas.microsoft.com/office/drawing/2014/main" id="{022A5A67-25FE-F82D-5841-2F875F47A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950" y="185398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2EADC3-3D49-1C1E-2111-7BDE164AEE58}"/>
              </a:ext>
            </a:extLst>
          </p:cNvPr>
          <p:cNvSpPr txBox="1"/>
          <p:nvPr/>
        </p:nvSpPr>
        <p:spPr>
          <a:xfrm>
            <a:off x="6534418" y="1355419"/>
            <a:ext cx="2453268" cy="132343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Linda: 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Well, it's a big villa by the sea.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view of the sea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swimming pool 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garden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695A1-8F5F-CCE9-8335-48C81C370425}"/>
              </a:ext>
            </a:extLst>
          </p:cNvPr>
          <p:cNvSpPr txBox="1"/>
          <p:nvPr/>
        </p:nvSpPr>
        <p:spPr>
          <a:xfrm>
            <a:off x="6534418" y="3153878"/>
            <a:ext cx="2453268" cy="107721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Nick: 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beautiful flat in the city.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park view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 in front and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city view 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at the back.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7" name="Google Shape;3447;p44"/>
          <p:cNvGrpSpPr/>
          <p:nvPr/>
        </p:nvGrpSpPr>
        <p:grpSpPr>
          <a:xfrm>
            <a:off x="7164466" y="1454308"/>
            <a:ext cx="2091847" cy="3276636"/>
            <a:chOff x="5901555" y="921102"/>
            <a:chExt cx="2522449" cy="3532980"/>
          </a:xfrm>
        </p:grpSpPr>
        <p:grpSp>
          <p:nvGrpSpPr>
            <p:cNvPr id="3448" name="Google Shape;3448;p44"/>
            <p:cNvGrpSpPr/>
            <p:nvPr/>
          </p:nvGrpSpPr>
          <p:grpSpPr>
            <a:xfrm>
              <a:off x="5901555" y="921102"/>
              <a:ext cx="2522449" cy="3532980"/>
              <a:chOff x="5901555" y="921102"/>
              <a:chExt cx="2522449" cy="3532980"/>
            </a:xfrm>
          </p:grpSpPr>
          <p:grpSp>
            <p:nvGrpSpPr>
              <p:cNvPr id="3449" name="Google Shape;3449;p44"/>
              <p:cNvGrpSpPr/>
              <p:nvPr/>
            </p:nvGrpSpPr>
            <p:grpSpPr>
              <a:xfrm>
                <a:off x="5901555" y="3392568"/>
                <a:ext cx="1208634" cy="1061513"/>
                <a:chOff x="5901555" y="3392568"/>
                <a:chExt cx="1208634" cy="1061513"/>
              </a:xfrm>
            </p:grpSpPr>
            <p:grpSp>
              <p:nvGrpSpPr>
                <p:cNvPr id="3450" name="Google Shape;3450;p44"/>
                <p:cNvGrpSpPr/>
                <p:nvPr/>
              </p:nvGrpSpPr>
              <p:grpSpPr>
                <a:xfrm>
                  <a:off x="5901555" y="3392568"/>
                  <a:ext cx="1208634" cy="1061513"/>
                  <a:chOff x="5901555" y="3392568"/>
                  <a:chExt cx="1208634" cy="1061513"/>
                </a:xfrm>
              </p:grpSpPr>
              <p:sp>
                <p:nvSpPr>
                  <p:cNvPr id="3451" name="Google Shape;3451;p44"/>
                  <p:cNvSpPr/>
                  <p:nvPr/>
                </p:nvSpPr>
                <p:spPr>
                  <a:xfrm rot="426221">
                    <a:off x="5959893" y="3462032"/>
                    <a:ext cx="1092018" cy="922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2" name="Google Shape;3452;p44"/>
                  <p:cNvSpPr/>
                  <p:nvPr/>
                </p:nvSpPr>
                <p:spPr>
                  <a:xfrm rot="426221">
                    <a:off x="5954980" y="3457116"/>
                    <a:ext cx="1101784" cy="932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3" name="Google Shape;3453;p44"/>
                  <p:cNvSpPr/>
                  <p:nvPr/>
                </p:nvSpPr>
                <p:spPr>
                  <a:xfrm rot="426221">
                    <a:off x="6067855" y="3552842"/>
                    <a:ext cx="876035" cy="74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4" name="Google Shape;3454;p44"/>
                  <p:cNvSpPr/>
                  <p:nvPr/>
                </p:nvSpPr>
                <p:spPr>
                  <a:xfrm rot="426221">
                    <a:off x="6879175" y="4336291"/>
                    <a:ext cx="83458" cy="73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5" name="Google Shape;3455;p44"/>
                  <p:cNvSpPr/>
                  <p:nvPr/>
                </p:nvSpPr>
                <p:spPr>
                  <a:xfrm rot="426221">
                    <a:off x="6968896" y="3554761"/>
                    <a:ext cx="98196" cy="78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6" name="Google Shape;3456;p44"/>
                  <p:cNvSpPr/>
                  <p:nvPr/>
                </p:nvSpPr>
                <p:spPr>
                  <a:xfrm rot="426221">
                    <a:off x="6046812" y="3434281"/>
                    <a:ext cx="88430" cy="7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7" name="Google Shape;3457;p44"/>
                  <p:cNvSpPr/>
                  <p:nvPr/>
                </p:nvSpPr>
                <p:spPr>
                  <a:xfrm rot="426221">
                    <a:off x="5948659" y="4218201"/>
                    <a:ext cx="88430" cy="83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58" name="Google Shape;3458;p44"/>
                <p:cNvSpPr/>
                <p:nvPr/>
              </p:nvSpPr>
              <p:spPr>
                <a:xfrm rot="-5001862">
                  <a:off x="6261112" y="3629362"/>
                  <a:ext cx="489523" cy="58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9" name="Google Shape;3459;p44"/>
              <p:cNvGrpSpPr/>
              <p:nvPr/>
            </p:nvGrpSpPr>
            <p:grpSpPr>
              <a:xfrm>
                <a:off x="7322255" y="2450772"/>
                <a:ext cx="1101749" cy="932388"/>
                <a:chOff x="7322255" y="2450772"/>
                <a:chExt cx="1101749" cy="932388"/>
              </a:xfrm>
            </p:grpSpPr>
            <p:grpSp>
              <p:nvGrpSpPr>
                <p:cNvPr id="3460" name="Google Shape;3460;p44"/>
                <p:cNvGrpSpPr/>
                <p:nvPr/>
              </p:nvGrpSpPr>
              <p:grpSpPr>
                <a:xfrm>
                  <a:off x="7322255" y="2450772"/>
                  <a:ext cx="1101749" cy="932388"/>
                  <a:chOff x="7322255" y="2450772"/>
                  <a:chExt cx="1101749" cy="932388"/>
                </a:xfrm>
              </p:grpSpPr>
              <p:sp>
                <p:nvSpPr>
                  <p:cNvPr id="3461" name="Google Shape;3461;p44"/>
                  <p:cNvSpPr/>
                  <p:nvPr/>
                </p:nvSpPr>
                <p:spPr>
                  <a:xfrm>
                    <a:off x="7327168" y="2455684"/>
                    <a:ext cx="1091983" cy="922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2" name="Google Shape;3462;p44"/>
                  <p:cNvSpPr/>
                  <p:nvPr/>
                </p:nvSpPr>
                <p:spPr>
                  <a:xfrm>
                    <a:off x="7322255" y="2450772"/>
                    <a:ext cx="1101749" cy="932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3" name="Google Shape;3463;p44"/>
                  <p:cNvSpPr/>
                  <p:nvPr/>
                </p:nvSpPr>
                <p:spPr>
                  <a:xfrm>
                    <a:off x="7435127" y="2546495"/>
                    <a:ext cx="876007" cy="740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4" name="Google Shape;3464;p44"/>
                  <p:cNvSpPr/>
                  <p:nvPr/>
                </p:nvSpPr>
                <p:spPr>
                  <a:xfrm>
                    <a:off x="8298855" y="3275143"/>
                    <a:ext cx="83455" cy="73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5" name="Google Shape;3465;p44"/>
                  <p:cNvSpPr/>
                  <p:nvPr/>
                </p:nvSpPr>
                <p:spPr>
                  <a:xfrm>
                    <a:off x="8291486" y="2487612"/>
                    <a:ext cx="98193" cy="78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6" name="Google Shape;3466;p44"/>
                  <p:cNvSpPr/>
                  <p:nvPr/>
                </p:nvSpPr>
                <p:spPr>
                  <a:xfrm>
                    <a:off x="7361497" y="2482700"/>
                    <a:ext cx="88427" cy="76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7" name="Google Shape;3467;p44"/>
                  <p:cNvSpPr/>
                  <p:nvPr/>
                </p:nvSpPr>
                <p:spPr>
                  <a:xfrm>
                    <a:off x="7361497" y="3272687"/>
                    <a:ext cx="88427" cy="83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68" name="Google Shape;3468;p44"/>
                <p:cNvSpPr/>
                <p:nvPr/>
              </p:nvSpPr>
              <p:spPr>
                <a:xfrm rot="16024218">
                  <a:off x="7628362" y="2630012"/>
                  <a:ext cx="489516" cy="58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9" name="Google Shape;3469;p44"/>
              <p:cNvGrpSpPr/>
              <p:nvPr/>
            </p:nvGrpSpPr>
            <p:grpSpPr>
              <a:xfrm>
                <a:off x="6100710" y="921102"/>
                <a:ext cx="1432391" cy="1227314"/>
                <a:chOff x="6100710" y="921102"/>
                <a:chExt cx="1432391" cy="1227314"/>
              </a:xfrm>
            </p:grpSpPr>
            <p:grpSp>
              <p:nvGrpSpPr>
                <p:cNvPr id="3470" name="Google Shape;3470;p44"/>
                <p:cNvGrpSpPr/>
                <p:nvPr/>
              </p:nvGrpSpPr>
              <p:grpSpPr>
                <a:xfrm rot="-131855">
                  <a:off x="6122726" y="947288"/>
                  <a:ext cx="1388358" cy="1174940"/>
                  <a:chOff x="9918076" y="1697499"/>
                  <a:chExt cx="1503888" cy="1272711"/>
                </a:xfrm>
              </p:grpSpPr>
              <p:sp>
                <p:nvSpPr>
                  <p:cNvPr id="3471" name="Google Shape;3471;p44"/>
                  <p:cNvSpPr/>
                  <p:nvPr/>
                </p:nvSpPr>
                <p:spPr>
                  <a:xfrm>
                    <a:off x="9924782" y="1704204"/>
                    <a:ext cx="1490558" cy="125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2" name="Google Shape;3472;p44"/>
                  <p:cNvSpPr/>
                  <p:nvPr/>
                </p:nvSpPr>
                <p:spPr>
                  <a:xfrm>
                    <a:off x="9918076" y="1697499"/>
                    <a:ext cx="1503888" cy="127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3" name="Google Shape;3473;p44"/>
                  <p:cNvSpPr/>
                  <p:nvPr/>
                </p:nvSpPr>
                <p:spPr>
                  <a:xfrm>
                    <a:off x="10072145" y="1828162"/>
                    <a:ext cx="1195751" cy="1011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4" name="Google Shape;3474;p44"/>
                  <p:cNvSpPr/>
                  <p:nvPr/>
                </p:nvSpPr>
                <p:spPr>
                  <a:xfrm>
                    <a:off x="11251136" y="2822766"/>
                    <a:ext cx="113916" cy="10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5" name="Google Shape;3475;p44"/>
                  <p:cNvSpPr/>
                  <p:nvPr/>
                </p:nvSpPr>
                <p:spPr>
                  <a:xfrm>
                    <a:off x="11241077" y="1747785"/>
                    <a:ext cx="134033" cy="107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6" name="Google Shape;3476;p44"/>
                  <p:cNvSpPr/>
                  <p:nvPr/>
                </p:nvSpPr>
                <p:spPr>
                  <a:xfrm>
                    <a:off x="9971640" y="1741081"/>
                    <a:ext cx="120704" cy="103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7" name="Google Shape;3477;p44"/>
                  <p:cNvSpPr/>
                  <p:nvPr/>
                </p:nvSpPr>
                <p:spPr>
                  <a:xfrm>
                    <a:off x="9971640" y="2819414"/>
                    <a:ext cx="120704" cy="113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78" name="Google Shape;3478;p44"/>
                <p:cNvSpPr/>
                <p:nvPr/>
              </p:nvSpPr>
              <p:spPr>
                <a:xfrm rot="-5623556">
                  <a:off x="6524432" y="1183541"/>
                  <a:ext cx="584925" cy="702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479" name="Google Shape;3479;p44"/>
            <p:cNvSpPr/>
            <p:nvPr/>
          </p:nvSpPr>
          <p:spPr>
            <a:xfrm>
              <a:off x="7815150" y="1628013"/>
              <a:ext cx="399700" cy="494375"/>
            </a:xfrm>
            <a:custGeom>
              <a:avLst/>
              <a:gdLst/>
              <a:ahLst/>
              <a:cxnLst/>
              <a:rect l="l" t="t" r="r" b="b"/>
              <a:pathLst>
                <a:path w="15988" h="19775" extrusionOk="0">
                  <a:moveTo>
                    <a:pt x="0" y="0"/>
                  </a:moveTo>
                  <a:cubicBezTo>
                    <a:pt x="8275" y="1838"/>
                    <a:pt x="15988" y="11298"/>
                    <a:pt x="15988" y="1977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480" name="Google Shape;3480;p44"/>
            <p:cNvSpPr/>
            <p:nvPr/>
          </p:nvSpPr>
          <p:spPr>
            <a:xfrm rot="5540294">
              <a:off x="7302794" y="3602135"/>
              <a:ext cx="399713" cy="494391"/>
            </a:xfrm>
            <a:custGeom>
              <a:avLst/>
              <a:gdLst/>
              <a:ahLst/>
              <a:cxnLst/>
              <a:rect l="l" t="t" r="r" b="b"/>
              <a:pathLst>
                <a:path w="15988" h="19775" extrusionOk="0">
                  <a:moveTo>
                    <a:pt x="0" y="0"/>
                  </a:moveTo>
                  <a:cubicBezTo>
                    <a:pt x="8275" y="1838"/>
                    <a:pt x="15988" y="11298"/>
                    <a:pt x="15988" y="1977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481" name="Google Shape;3481;p44"/>
          <p:cNvGrpSpPr/>
          <p:nvPr/>
        </p:nvGrpSpPr>
        <p:grpSpPr>
          <a:xfrm>
            <a:off x="7531404" y="4111503"/>
            <a:ext cx="231948" cy="254364"/>
            <a:chOff x="1490050" y="3805975"/>
            <a:chExt cx="491900" cy="482350"/>
          </a:xfrm>
        </p:grpSpPr>
        <p:sp>
          <p:nvSpPr>
            <p:cNvPr id="3482" name="Google Shape;3482;p44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3483" name="Google Shape;3483;p44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4" name="Google Shape;3484;p44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5" name="Google Shape;3485;p44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86" name="Google Shape;3486;p44"/>
          <p:cNvGrpSpPr/>
          <p:nvPr/>
        </p:nvGrpSpPr>
        <p:grpSpPr>
          <a:xfrm>
            <a:off x="8673671" y="3174223"/>
            <a:ext cx="251596" cy="283834"/>
            <a:chOff x="4464775" y="3806475"/>
            <a:chExt cx="477625" cy="481800"/>
          </a:xfrm>
        </p:grpSpPr>
        <p:sp>
          <p:nvSpPr>
            <p:cNvPr id="3487" name="Google Shape;3487;p44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8" name="Google Shape;3488;p44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9" name="Google Shape;3489;p44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0" name="Google Shape;3490;p44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1" name="Google Shape;3491;p44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2" name="Google Shape;3492;p44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93" name="Google Shape;3493;p44"/>
          <p:cNvGrpSpPr/>
          <p:nvPr/>
        </p:nvGrpSpPr>
        <p:grpSpPr>
          <a:xfrm>
            <a:off x="7763352" y="1879624"/>
            <a:ext cx="305155" cy="341271"/>
            <a:chOff x="899850" y="4992125"/>
            <a:chExt cx="481825" cy="481825"/>
          </a:xfrm>
        </p:grpSpPr>
        <p:sp>
          <p:nvSpPr>
            <p:cNvPr id="3494" name="Google Shape;3494;p44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5" name="Google Shape;3495;p44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6" name="Google Shape;3496;p44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" name="Google Shape;3397;p42">
            <a:extLst>
              <a:ext uri="{FF2B5EF4-FFF2-40B4-BE49-F238E27FC236}">
                <a16:creationId xmlns:a16="http://schemas.microsoft.com/office/drawing/2014/main" id="{CE4DA442-B7BE-CACE-3048-00EDD77B0DE3}"/>
              </a:ext>
            </a:extLst>
          </p:cNvPr>
          <p:cNvSpPr/>
          <p:nvPr/>
        </p:nvSpPr>
        <p:spPr>
          <a:xfrm>
            <a:off x="69791" y="23736"/>
            <a:ext cx="7914572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399;p42">
            <a:extLst>
              <a:ext uri="{FF2B5EF4-FFF2-40B4-BE49-F238E27FC236}">
                <a16:creationId xmlns:a16="http://schemas.microsoft.com/office/drawing/2014/main" id="{C1561C95-77E2-2970-3FB2-90FFB7DF3C31}"/>
              </a:ext>
            </a:extLst>
          </p:cNvPr>
          <p:cNvSpPr txBox="1">
            <a:spLocks/>
          </p:cNvSpPr>
          <p:nvPr/>
        </p:nvSpPr>
        <p:spPr>
          <a:xfrm>
            <a:off x="150815" y="101236"/>
            <a:ext cx="7706187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3. (p 45) Memory check. Answer the questions about their dream houses. Then listen and check again.</a:t>
            </a:r>
          </a:p>
          <a:p>
            <a:pPr marL="0" indent="0"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8CA78-4D1B-0717-9563-A87BD27342FD}"/>
              </a:ext>
            </a:extLst>
          </p:cNvPr>
          <p:cNvSpPr txBox="1"/>
          <p:nvPr/>
        </p:nvSpPr>
        <p:spPr>
          <a:xfrm>
            <a:off x="497932" y="817180"/>
            <a:ext cx="43480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1.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type of house does Linda have?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2.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Where is her house? </a:t>
            </a: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3.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is around her house? </a:t>
            </a: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4.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type of house does Nick have?</a:t>
            </a:r>
          </a:p>
          <a:p>
            <a:r>
              <a:rPr lang="en-US" sz="2000" b="1" dirty="0">
                <a:solidFill>
                  <a:schemeClr val="dk1"/>
                </a:solidFill>
                <a:latin typeface="Quicksand"/>
              </a:rPr>
              <a:t> 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5.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Where is it? </a:t>
            </a:r>
          </a:p>
        </p:txBody>
      </p:sp>
      <p:pic>
        <p:nvPicPr>
          <p:cNvPr id="9" name="B2_29">
            <a:hlinkClick r:id="" action="ppaction://media"/>
            <a:extLst>
              <a:ext uri="{FF2B5EF4-FFF2-40B4-BE49-F238E27FC236}">
                <a16:creationId xmlns:a16="http://schemas.microsoft.com/office/drawing/2014/main" id="{4604DFEF-22BC-6EC5-ED61-AD9295F4D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234" y="121685"/>
            <a:ext cx="668014" cy="668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718E1-2752-87E4-E45D-D375942F0F1F}"/>
              </a:ext>
            </a:extLst>
          </p:cNvPr>
          <p:cNvSpPr txBox="1"/>
          <p:nvPr/>
        </p:nvSpPr>
        <p:spPr>
          <a:xfrm>
            <a:off x="775147" y="1414974"/>
            <a:ext cx="3316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She has a big villa.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BB14C-7A12-0BB0-3E34-5C313B20A8B5}"/>
              </a:ext>
            </a:extLst>
          </p:cNvPr>
          <p:cNvSpPr txBox="1"/>
          <p:nvPr/>
        </p:nvSpPr>
        <p:spPr>
          <a:xfrm>
            <a:off x="775147" y="2038901"/>
            <a:ext cx="468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Her house / It is by the sea.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585F3-655C-1B57-BEAC-4CEAB4D9E751}"/>
              </a:ext>
            </a:extLst>
          </p:cNvPr>
          <p:cNvSpPr txBox="1"/>
          <p:nvPr/>
        </p:nvSpPr>
        <p:spPr>
          <a:xfrm>
            <a:off x="775147" y="2659497"/>
            <a:ext cx="4348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There’s a swimming pool and a garden around her house.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48C39-D2FF-D7C3-0274-48267568F71C}"/>
              </a:ext>
            </a:extLst>
          </p:cNvPr>
          <p:cNvSpPr txBox="1"/>
          <p:nvPr/>
        </p:nvSpPr>
        <p:spPr>
          <a:xfrm>
            <a:off x="775147" y="3872025"/>
            <a:ext cx="3016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He has a flat.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BD2BD-0D56-8589-2BEE-739A89E4E569}"/>
              </a:ext>
            </a:extLst>
          </p:cNvPr>
          <p:cNvSpPr txBox="1"/>
          <p:nvPr/>
        </p:nvSpPr>
        <p:spPr>
          <a:xfrm>
            <a:off x="775147" y="4519270"/>
            <a:ext cx="261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900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It’s in the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F2562-87F2-C6CC-6D21-E99B197AA466}"/>
              </a:ext>
            </a:extLst>
          </p:cNvPr>
          <p:cNvSpPr txBox="1"/>
          <p:nvPr/>
        </p:nvSpPr>
        <p:spPr>
          <a:xfrm>
            <a:off x="4784966" y="853412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a big villa by the sea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. It has a view of the sea. It has 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flat in the city.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9C326-6CC0-5A9A-E2B7-8A562DF95CC4}"/>
              </a:ext>
            </a:extLst>
          </p:cNvPr>
          <p:cNvSpPr txBox="1"/>
          <p:nvPr/>
        </p:nvSpPr>
        <p:spPr>
          <a:xfrm>
            <a:off x="4784966" y="856332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big villa by the sea.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view of the sea. It has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flat in the city.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EF5B0-70ED-EAEA-114C-DC11D3F0772B}"/>
              </a:ext>
            </a:extLst>
          </p:cNvPr>
          <p:cNvSpPr txBox="1"/>
          <p:nvPr/>
        </p:nvSpPr>
        <p:spPr>
          <a:xfrm>
            <a:off x="4784966" y="861949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big villa by the sea.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view of the sea. It has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flat in the city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7" name="Google Shape;3507;p46"/>
          <p:cNvGrpSpPr/>
          <p:nvPr/>
        </p:nvGrpSpPr>
        <p:grpSpPr>
          <a:xfrm>
            <a:off x="5288592" y="788664"/>
            <a:ext cx="1547005" cy="1628981"/>
            <a:chOff x="5106175" y="483769"/>
            <a:chExt cx="1409700" cy="1484400"/>
          </a:xfrm>
        </p:grpSpPr>
        <p:sp>
          <p:nvSpPr>
            <p:cNvPr id="3508" name="Google Shape;3508;p46"/>
            <p:cNvSpPr/>
            <p:nvPr/>
          </p:nvSpPr>
          <p:spPr>
            <a:xfrm rot="-231706">
              <a:off x="5151779" y="526581"/>
              <a:ext cx="1318494" cy="1398776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9" name="Google Shape;3509;p46"/>
            <p:cNvGrpSpPr/>
            <p:nvPr/>
          </p:nvGrpSpPr>
          <p:grpSpPr>
            <a:xfrm rot="-231928">
              <a:off x="5169316" y="540737"/>
              <a:ext cx="1280634" cy="1372320"/>
              <a:chOff x="631107" y="767850"/>
              <a:chExt cx="3523775" cy="3776055"/>
            </a:xfrm>
          </p:grpSpPr>
          <p:grpSp>
            <p:nvGrpSpPr>
              <p:cNvPr id="3510" name="Google Shape;3510;p46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11" name="Google Shape;3511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2" name="Google Shape;3512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13" name="Google Shape;3513;p46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14" name="Google Shape;3514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5" name="Google Shape;3515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516" name="Google Shape;3516;p46"/>
          <p:cNvSpPr/>
          <p:nvPr/>
        </p:nvSpPr>
        <p:spPr>
          <a:xfrm>
            <a:off x="759300" y="723350"/>
            <a:ext cx="1123500" cy="1123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46"/>
          <p:cNvSpPr txBox="1">
            <a:spLocks noGrp="1"/>
          </p:cNvSpPr>
          <p:nvPr>
            <p:ph type="title"/>
          </p:nvPr>
        </p:nvSpPr>
        <p:spPr>
          <a:xfrm>
            <a:off x="720000" y="1992225"/>
            <a:ext cx="35610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518" name="Google Shape;3518;p46"/>
          <p:cNvSpPr txBox="1">
            <a:spLocks noGrp="1"/>
          </p:cNvSpPr>
          <p:nvPr>
            <p:ph type="title" idx="2"/>
          </p:nvPr>
        </p:nvSpPr>
        <p:spPr>
          <a:xfrm>
            <a:off x="792600" y="78240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sp>
        <p:nvSpPr>
          <p:cNvPr id="3519" name="Google Shape;3519;p46"/>
          <p:cNvSpPr txBox="1">
            <a:spLocks noGrp="1"/>
          </p:cNvSpPr>
          <p:nvPr>
            <p:ph type="subTitle" idx="1"/>
          </p:nvPr>
        </p:nvSpPr>
        <p:spPr>
          <a:xfrm>
            <a:off x="174275" y="2848051"/>
            <a:ext cx="4054017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VN" b="1" dirty="0"/>
              <a:t>What type of your dream house is it?</a:t>
            </a:r>
            <a:endParaRPr b="1" dirty="0"/>
          </a:p>
        </p:txBody>
      </p:sp>
      <p:grpSp>
        <p:nvGrpSpPr>
          <p:cNvPr id="3520" name="Google Shape;3520;p46"/>
          <p:cNvGrpSpPr/>
          <p:nvPr/>
        </p:nvGrpSpPr>
        <p:grpSpPr>
          <a:xfrm rot="978112" flipH="1">
            <a:off x="6182435" y="1557498"/>
            <a:ext cx="3011513" cy="4053708"/>
            <a:chOff x="4168450" y="1765825"/>
            <a:chExt cx="796725" cy="1072475"/>
          </a:xfrm>
        </p:grpSpPr>
        <p:sp>
          <p:nvSpPr>
            <p:cNvPr id="3521" name="Google Shape;3521;p46"/>
            <p:cNvSpPr/>
            <p:nvPr/>
          </p:nvSpPr>
          <p:spPr>
            <a:xfrm>
              <a:off x="4178300" y="2412850"/>
              <a:ext cx="216675" cy="196975"/>
            </a:xfrm>
            <a:custGeom>
              <a:avLst/>
              <a:gdLst/>
              <a:ahLst/>
              <a:cxnLst/>
              <a:rect l="l" t="t" r="r" b="b"/>
              <a:pathLst>
                <a:path w="8667" h="7879" extrusionOk="0">
                  <a:moveTo>
                    <a:pt x="8667" y="2088"/>
                  </a:moveTo>
                  <a:lnTo>
                    <a:pt x="2443" y="0"/>
                  </a:lnTo>
                  <a:lnTo>
                    <a:pt x="1" y="6579"/>
                  </a:lnTo>
                  <a:lnTo>
                    <a:pt x="6067" y="7878"/>
                  </a:lnTo>
                  <a:lnTo>
                    <a:pt x="7918" y="5476"/>
                  </a:lnTo>
                  <a:lnTo>
                    <a:pt x="8667" y="2088"/>
                  </a:lnTo>
                  <a:lnTo>
                    <a:pt x="8667" y="2088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6"/>
            <p:cNvSpPr/>
            <p:nvPr/>
          </p:nvSpPr>
          <p:spPr>
            <a:xfrm>
              <a:off x="4491475" y="2334050"/>
              <a:ext cx="470750" cy="334850"/>
            </a:xfrm>
            <a:custGeom>
              <a:avLst/>
              <a:gdLst/>
              <a:ahLst/>
              <a:cxnLst/>
              <a:rect l="l" t="t" r="r" b="b"/>
              <a:pathLst>
                <a:path w="18830" h="13394" extrusionOk="0">
                  <a:moveTo>
                    <a:pt x="18830" y="3507"/>
                  </a:moveTo>
                  <a:lnTo>
                    <a:pt x="18830" y="3507"/>
                  </a:lnTo>
                  <a:lnTo>
                    <a:pt x="18278" y="3940"/>
                  </a:lnTo>
                  <a:lnTo>
                    <a:pt x="17530" y="4452"/>
                  </a:lnTo>
                  <a:lnTo>
                    <a:pt x="15600" y="5713"/>
                  </a:lnTo>
                  <a:lnTo>
                    <a:pt x="13275" y="7170"/>
                  </a:lnTo>
                  <a:lnTo>
                    <a:pt x="10715" y="8706"/>
                  </a:lnTo>
                  <a:lnTo>
                    <a:pt x="5830" y="11543"/>
                  </a:lnTo>
                  <a:lnTo>
                    <a:pt x="2600" y="13394"/>
                  </a:lnTo>
                  <a:lnTo>
                    <a:pt x="0" y="9573"/>
                  </a:lnTo>
                  <a:lnTo>
                    <a:pt x="0" y="9573"/>
                  </a:lnTo>
                  <a:lnTo>
                    <a:pt x="631" y="8903"/>
                  </a:lnTo>
                  <a:lnTo>
                    <a:pt x="1300" y="8273"/>
                  </a:lnTo>
                  <a:lnTo>
                    <a:pt x="2009" y="7682"/>
                  </a:lnTo>
                  <a:lnTo>
                    <a:pt x="2758" y="7170"/>
                  </a:lnTo>
                  <a:lnTo>
                    <a:pt x="3506" y="6658"/>
                  </a:lnTo>
                  <a:lnTo>
                    <a:pt x="4294" y="6185"/>
                  </a:lnTo>
                  <a:lnTo>
                    <a:pt x="5082" y="5713"/>
                  </a:lnTo>
                  <a:lnTo>
                    <a:pt x="5870" y="5279"/>
                  </a:lnTo>
                  <a:lnTo>
                    <a:pt x="7524" y="4491"/>
                  </a:lnTo>
                  <a:lnTo>
                    <a:pt x="9100" y="3743"/>
                  </a:lnTo>
                  <a:lnTo>
                    <a:pt x="10676" y="2955"/>
                  </a:lnTo>
                  <a:lnTo>
                    <a:pt x="12172" y="2207"/>
                  </a:lnTo>
                  <a:lnTo>
                    <a:pt x="12172" y="2207"/>
                  </a:lnTo>
                  <a:lnTo>
                    <a:pt x="12488" y="1537"/>
                  </a:lnTo>
                  <a:lnTo>
                    <a:pt x="12685" y="1222"/>
                  </a:lnTo>
                  <a:lnTo>
                    <a:pt x="12882" y="985"/>
                  </a:lnTo>
                  <a:lnTo>
                    <a:pt x="13039" y="749"/>
                  </a:lnTo>
                  <a:lnTo>
                    <a:pt x="13236" y="592"/>
                  </a:lnTo>
                  <a:lnTo>
                    <a:pt x="13472" y="395"/>
                  </a:lnTo>
                  <a:lnTo>
                    <a:pt x="13669" y="276"/>
                  </a:lnTo>
                  <a:lnTo>
                    <a:pt x="13866" y="158"/>
                  </a:lnTo>
                  <a:lnTo>
                    <a:pt x="14103" y="79"/>
                  </a:lnTo>
                  <a:lnTo>
                    <a:pt x="14300" y="40"/>
                  </a:lnTo>
                  <a:lnTo>
                    <a:pt x="14536" y="1"/>
                  </a:lnTo>
                  <a:lnTo>
                    <a:pt x="14772" y="1"/>
                  </a:lnTo>
                  <a:lnTo>
                    <a:pt x="15009" y="1"/>
                  </a:lnTo>
                  <a:lnTo>
                    <a:pt x="15442" y="119"/>
                  </a:lnTo>
                  <a:lnTo>
                    <a:pt x="15915" y="316"/>
                  </a:lnTo>
                  <a:lnTo>
                    <a:pt x="16387" y="552"/>
                  </a:lnTo>
                  <a:lnTo>
                    <a:pt x="16821" y="907"/>
                  </a:lnTo>
                  <a:lnTo>
                    <a:pt x="17254" y="1340"/>
                  </a:lnTo>
                  <a:lnTo>
                    <a:pt x="17687" y="1773"/>
                  </a:lnTo>
                  <a:lnTo>
                    <a:pt x="18081" y="2325"/>
                  </a:lnTo>
                  <a:lnTo>
                    <a:pt x="18475" y="2876"/>
                  </a:lnTo>
                  <a:lnTo>
                    <a:pt x="18830" y="3507"/>
                  </a:lnTo>
                  <a:lnTo>
                    <a:pt x="18830" y="3507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6"/>
            <p:cNvSpPr/>
            <p:nvPr/>
          </p:nvSpPr>
          <p:spPr>
            <a:xfrm>
              <a:off x="4821375" y="2203075"/>
              <a:ext cx="103425" cy="448100"/>
            </a:xfrm>
            <a:custGeom>
              <a:avLst/>
              <a:gdLst/>
              <a:ahLst/>
              <a:cxnLst/>
              <a:rect l="l" t="t" r="r" b="b"/>
              <a:pathLst>
                <a:path w="4137" h="17924" extrusionOk="0">
                  <a:moveTo>
                    <a:pt x="3507" y="1"/>
                  </a:moveTo>
                  <a:lnTo>
                    <a:pt x="3349" y="79"/>
                  </a:lnTo>
                  <a:lnTo>
                    <a:pt x="3231" y="198"/>
                  </a:lnTo>
                  <a:lnTo>
                    <a:pt x="3152" y="394"/>
                  </a:lnTo>
                  <a:lnTo>
                    <a:pt x="1" y="17333"/>
                  </a:lnTo>
                  <a:lnTo>
                    <a:pt x="1" y="17530"/>
                  </a:lnTo>
                  <a:lnTo>
                    <a:pt x="79" y="17688"/>
                  </a:lnTo>
                  <a:lnTo>
                    <a:pt x="198" y="17845"/>
                  </a:lnTo>
                  <a:lnTo>
                    <a:pt x="395" y="17924"/>
                  </a:lnTo>
                  <a:lnTo>
                    <a:pt x="592" y="17924"/>
                  </a:lnTo>
                  <a:lnTo>
                    <a:pt x="749" y="17845"/>
                  </a:lnTo>
                  <a:lnTo>
                    <a:pt x="907" y="17688"/>
                  </a:lnTo>
                  <a:lnTo>
                    <a:pt x="946" y="17530"/>
                  </a:lnTo>
                  <a:lnTo>
                    <a:pt x="4137" y="552"/>
                  </a:lnTo>
                  <a:lnTo>
                    <a:pt x="4137" y="355"/>
                  </a:lnTo>
                  <a:lnTo>
                    <a:pt x="4058" y="198"/>
                  </a:lnTo>
                  <a:lnTo>
                    <a:pt x="3900" y="40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6"/>
            <p:cNvSpPr/>
            <p:nvPr/>
          </p:nvSpPr>
          <p:spPr>
            <a:xfrm>
              <a:off x="4795775" y="2299575"/>
              <a:ext cx="92600" cy="103450"/>
            </a:xfrm>
            <a:custGeom>
              <a:avLst/>
              <a:gdLst/>
              <a:ahLst/>
              <a:cxnLst/>
              <a:rect l="l" t="t" r="r" b="b"/>
              <a:pathLst>
                <a:path w="3704" h="4138" extrusionOk="0">
                  <a:moveTo>
                    <a:pt x="1970" y="4137"/>
                  </a:moveTo>
                  <a:lnTo>
                    <a:pt x="0" y="3586"/>
                  </a:lnTo>
                  <a:lnTo>
                    <a:pt x="828" y="986"/>
                  </a:lnTo>
                  <a:lnTo>
                    <a:pt x="3546" y="1"/>
                  </a:lnTo>
                  <a:lnTo>
                    <a:pt x="3546" y="1"/>
                  </a:lnTo>
                  <a:lnTo>
                    <a:pt x="3664" y="198"/>
                  </a:lnTo>
                  <a:lnTo>
                    <a:pt x="3703" y="395"/>
                  </a:lnTo>
                  <a:lnTo>
                    <a:pt x="3703" y="592"/>
                  </a:lnTo>
                  <a:lnTo>
                    <a:pt x="3625" y="789"/>
                  </a:lnTo>
                  <a:lnTo>
                    <a:pt x="3506" y="1025"/>
                  </a:lnTo>
                  <a:lnTo>
                    <a:pt x="3349" y="1222"/>
                  </a:lnTo>
                  <a:lnTo>
                    <a:pt x="2994" y="1655"/>
                  </a:lnTo>
                  <a:lnTo>
                    <a:pt x="2561" y="2168"/>
                  </a:lnTo>
                  <a:lnTo>
                    <a:pt x="2403" y="2443"/>
                  </a:lnTo>
                  <a:lnTo>
                    <a:pt x="2206" y="2719"/>
                  </a:lnTo>
                  <a:lnTo>
                    <a:pt x="2088" y="3034"/>
                  </a:lnTo>
                  <a:lnTo>
                    <a:pt x="2009" y="3389"/>
                  </a:lnTo>
                  <a:lnTo>
                    <a:pt x="1970" y="3743"/>
                  </a:lnTo>
                  <a:lnTo>
                    <a:pt x="1970" y="4137"/>
                  </a:lnTo>
                  <a:lnTo>
                    <a:pt x="1970" y="4137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6"/>
            <p:cNvSpPr/>
            <p:nvPr/>
          </p:nvSpPr>
          <p:spPr>
            <a:xfrm>
              <a:off x="4848950" y="2304500"/>
              <a:ext cx="116225" cy="153675"/>
            </a:xfrm>
            <a:custGeom>
              <a:avLst/>
              <a:gdLst/>
              <a:ahLst/>
              <a:cxnLst/>
              <a:rect l="l" t="t" r="r" b="b"/>
              <a:pathLst>
                <a:path w="4649" h="6147" extrusionOk="0">
                  <a:moveTo>
                    <a:pt x="4531" y="4689"/>
                  </a:moveTo>
                  <a:lnTo>
                    <a:pt x="4531" y="4689"/>
                  </a:lnTo>
                  <a:lnTo>
                    <a:pt x="4334" y="4886"/>
                  </a:lnTo>
                  <a:lnTo>
                    <a:pt x="4058" y="5122"/>
                  </a:lnTo>
                  <a:lnTo>
                    <a:pt x="3782" y="5319"/>
                  </a:lnTo>
                  <a:lnTo>
                    <a:pt x="3428" y="5555"/>
                  </a:lnTo>
                  <a:lnTo>
                    <a:pt x="3073" y="5752"/>
                  </a:lnTo>
                  <a:lnTo>
                    <a:pt x="2679" y="5910"/>
                  </a:lnTo>
                  <a:lnTo>
                    <a:pt x="2325" y="6028"/>
                  </a:lnTo>
                  <a:lnTo>
                    <a:pt x="1970" y="6146"/>
                  </a:lnTo>
                  <a:lnTo>
                    <a:pt x="1970" y="6146"/>
                  </a:lnTo>
                  <a:lnTo>
                    <a:pt x="1655" y="6146"/>
                  </a:lnTo>
                  <a:lnTo>
                    <a:pt x="1379" y="6107"/>
                  </a:lnTo>
                  <a:lnTo>
                    <a:pt x="1182" y="5949"/>
                  </a:lnTo>
                  <a:lnTo>
                    <a:pt x="1064" y="5792"/>
                  </a:lnTo>
                  <a:lnTo>
                    <a:pt x="985" y="5634"/>
                  </a:lnTo>
                  <a:lnTo>
                    <a:pt x="985" y="5437"/>
                  </a:lnTo>
                  <a:lnTo>
                    <a:pt x="1025" y="5279"/>
                  </a:lnTo>
                  <a:lnTo>
                    <a:pt x="1104" y="5201"/>
                  </a:lnTo>
                  <a:lnTo>
                    <a:pt x="1182" y="5161"/>
                  </a:lnTo>
                  <a:lnTo>
                    <a:pt x="1182" y="5161"/>
                  </a:lnTo>
                  <a:lnTo>
                    <a:pt x="946" y="5122"/>
                  </a:lnTo>
                  <a:lnTo>
                    <a:pt x="749" y="5004"/>
                  </a:lnTo>
                  <a:lnTo>
                    <a:pt x="552" y="4846"/>
                  </a:lnTo>
                  <a:lnTo>
                    <a:pt x="473" y="4649"/>
                  </a:lnTo>
                  <a:lnTo>
                    <a:pt x="395" y="4452"/>
                  </a:lnTo>
                  <a:lnTo>
                    <a:pt x="434" y="4255"/>
                  </a:lnTo>
                  <a:lnTo>
                    <a:pt x="513" y="4058"/>
                  </a:lnTo>
                  <a:lnTo>
                    <a:pt x="710" y="3901"/>
                  </a:lnTo>
                  <a:lnTo>
                    <a:pt x="710" y="3901"/>
                  </a:lnTo>
                  <a:lnTo>
                    <a:pt x="473" y="3822"/>
                  </a:lnTo>
                  <a:lnTo>
                    <a:pt x="316" y="3743"/>
                  </a:lnTo>
                  <a:lnTo>
                    <a:pt x="198" y="3586"/>
                  </a:lnTo>
                  <a:lnTo>
                    <a:pt x="158" y="3428"/>
                  </a:lnTo>
                  <a:lnTo>
                    <a:pt x="119" y="3231"/>
                  </a:lnTo>
                  <a:lnTo>
                    <a:pt x="158" y="3034"/>
                  </a:lnTo>
                  <a:lnTo>
                    <a:pt x="237" y="2837"/>
                  </a:lnTo>
                  <a:lnTo>
                    <a:pt x="395" y="2640"/>
                  </a:lnTo>
                  <a:lnTo>
                    <a:pt x="395" y="2640"/>
                  </a:lnTo>
                  <a:lnTo>
                    <a:pt x="158" y="2443"/>
                  </a:lnTo>
                  <a:lnTo>
                    <a:pt x="40" y="2246"/>
                  </a:lnTo>
                  <a:lnTo>
                    <a:pt x="1" y="2010"/>
                  </a:lnTo>
                  <a:lnTo>
                    <a:pt x="40" y="1813"/>
                  </a:lnTo>
                  <a:lnTo>
                    <a:pt x="158" y="1616"/>
                  </a:lnTo>
                  <a:lnTo>
                    <a:pt x="276" y="1419"/>
                  </a:lnTo>
                  <a:lnTo>
                    <a:pt x="473" y="1261"/>
                  </a:lnTo>
                  <a:lnTo>
                    <a:pt x="710" y="1065"/>
                  </a:lnTo>
                  <a:lnTo>
                    <a:pt x="1261" y="749"/>
                  </a:lnTo>
                  <a:lnTo>
                    <a:pt x="1852" y="434"/>
                  </a:lnTo>
                  <a:lnTo>
                    <a:pt x="2876" y="1"/>
                  </a:lnTo>
                  <a:lnTo>
                    <a:pt x="2876" y="1"/>
                  </a:lnTo>
                  <a:lnTo>
                    <a:pt x="3073" y="40"/>
                  </a:lnTo>
                  <a:lnTo>
                    <a:pt x="3270" y="159"/>
                  </a:lnTo>
                  <a:lnTo>
                    <a:pt x="3428" y="355"/>
                  </a:lnTo>
                  <a:lnTo>
                    <a:pt x="3625" y="592"/>
                  </a:lnTo>
                  <a:lnTo>
                    <a:pt x="3782" y="868"/>
                  </a:lnTo>
                  <a:lnTo>
                    <a:pt x="3979" y="1222"/>
                  </a:lnTo>
                  <a:lnTo>
                    <a:pt x="4255" y="1971"/>
                  </a:lnTo>
                  <a:lnTo>
                    <a:pt x="4491" y="2758"/>
                  </a:lnTo>
                  <a:lnTo>
                    <a:pt x="4610" y="3546"/>
                  </a:lnTo>
                  <a:lnTo>
                    <a:pt x="4649" y="3901"/>
                  </a:lnTo>
                  <a:lnTo>
                    <a:pt x="4649" y="4216"/>
                  </a:lnTo>
                  <a:lnTo>
                    <a:pt x="4610" y="4492"/>
                  </a:lnTo>
                  <a:lnTo>
                    <a:pt x="4531" y="4689"/>
                  </a:lnTo>
                  <a:lnTo>
                    <a:pt x="4531" y="468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6"/>
            <p:cNvSpPr/>
            <p:nvPr/>
          </p:nvSpPr>
          <p:spPr>
            <a:xfrm>
              <a:off x="4876525" y="2409875"/>
              <a:ext cx="46325" cy="26625"/>
            </a:xfrm>
            <a:custGeom>
              <a:avLst/>
              <a:gdLst/>
              <a:ahLst/>
              <a:cxnLst/>
              <a:rect l="l" t="t" r="r" b="b"/>
              <a:pathLst>
                <a:path w="1853" h="1065" extrusionOk="0">
                  <a:moveTo>
                    <a:pt x="1655" y="1"/>
                  </a:moveTo>
                  <a:lnTo>
                    <a:pt x="1340" y="237"/>
                  </a:lnTo>
                  <a:lnTo>
                    <a:pt x="946" y="474"/>
                  </a:lnTo>
                  <a:lnTo>
                    <a:pt x="513" y="671"/>
                  </a:lnTo>
                  <a:lnTo>
                    <a:pt x="40" y="867"/>
                  </a:lnTo>
                  <a:lnTo>
                    <a:pt x="1" y="907"/>
                  </a:lnTo>
                  <a:lnTo>
                    <a:pt x="1" y="986"/>
                  </a:lnTo>
                  <a:lnTo>
                    <a:pt x="40" y="1025"/>
                  </a:lnTo>
                  <a:lnTo>
                    <a:pt x="119" y="1064"/>
                  </a:lnTo>
                  <a:lnTo>
                    <a:pt x="591" y="867"/>
                  </a:lnTo>
                  <a:lnTo>
                    <a:pt x="1025" y="671"/>
                  </a:lnTo>
                  <a:lnTo>
                    <a:pt x="1458" y="395"/>
                  </a:lnTo>
                  <a:lnTo>
                    <a:pt x="1813" y="158"/>
                  </a:lnTo>
                  <a:lnTo>
                    <a:pt x="1852" y="119"/>
                  </a:lnTo>
                  <a:lnTo>
                    <a:pt x="1813" y="40"/>
                  </a:lnTo>
                  <a:lnTo>
                    <a:pt x="1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6"/>
            <p:cNvSpPr/>
            <p:nvPr/>
          </p:nvSpPr>
          <p:spPr>
            <a:xfrm>
              <a:off x="4863725" y="2375425"/>
              <a:ext cx="51225" cy="28575"/>
            </a:xfrm>
            <a:custGeom>
              <a:avLst/>
              <a:gdLst/>
              <a:ahLst/>
              <a:cxnLst/>
              <a:rect l="l" t="t" r="r" b="b"/>
              <a:pathLst>
                <a:path w="2049" h="1143" extrusionOk="0">
                  <a:moveTo>
                    <a:pt x="1970" y="0"/>
                  </a:moveTo>
                  <a:lnTo>
                    <a:pt x="1891" y="40"/>
                  </a:lnTo>
                  <a:lnTo>
                    <a:pt x="1537" y="276"/>
                  </a:lnTo>
                  <a:lnTo>
                    <a:pt x="1103" y="512"/>
                  </a:lnTo>
                  <a:lnTo>
                    <a:pt x="591" y="749"/>
                  </a:lnTo>
                  <a:lnTo>
                    <a:pt x="79" y="946"/>
                  </a:lnTo>
                  <a:lnTo>
                    <a:pt x="1" y="1024"/>
                  </a:lnTo>
                  <a:lnTo>
                    <a:pt x="1" y="1103"/>
                  </a:lnTo>
                  <a:lnTo>
                    <a:pt x="79" y="1143"/>
                  </a:lnTo>
                  <a:lnTo>
                    <a:pt x="158" y="1143"/>
                  </a:lnTo>
                  <a:lnTo>
                    <a:pt x="670" y="946"/>
                  </a:lnTo>
                  <a:lnTo>
                    <a:pt x="1182" y="709"/>
                  </a:lnTo>
                  <a:lnTo>
                    <a:pt x="1655" y="433"/>
                  </a:lnTo>
                  <a:lnTo>
                    <a:pt x="2010" y="197"/>
                  </a:lnTo>
                  <a:lnTo>
                    <a:pt x="2049" y="118"/>
                  </a:lnTo>
                  <a:lnTo>
                    <a:pt x="2049" y="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6"/>
            <p:cNvSpPr/>
            <p:nvPr/>
          </p:nvSpPr>
          <p:spPr>
            <a:xfrm>
              <a:off x="4855850" y="2339975"/>
              <a:ext cx="57150" cy="33500"/>
            </a:xfrm>
            <a:custGeom>
              <a:avLst/>
              <a:gdLst/>
              <a:ahLst/>
              <a:cxnLst/>
              <a:rect l="l" t="t" r="r" b="b"/>
              <a:pathLst>
                <a:path w="2286" h="1340" extrusionOk="0">
                  <a:moveTo>
                    <a:pt x="2128" y="0"/>
                  </a:moveTo>
                  <a:lnTo>
                    <a:pt x="1812" y="236"/>
                  </a:lnTo>
                  <a:lnTo>
                    <a:pt x="1300" y="512"/>
                  </a:lnTo>
                  <a:lnTo>
                    <a:pt x="670" y="867"/>
                  </a:lnTo>
                  <a:lnTo>
                    <a:pt x="79" y="1142"/>
                  </a:lnTo>
                  <a:lnTo>
                    <a:pt x="0" y="1182"/>
                  </a:lnTo>
                  <a:lnTo>
                    <a:pt x="0" y="1261"/>
                  </a:lnTo>
                  <a:lnTo>
                    <a:pt x="79" y="1339"/>
                  </a:lnTo>
                  <a:lnTo>
                    <a:pt x="158" y="1300"/>
                  </a:lnTo>
                  <a:lnTo>
                    <a:pt x="749" y="1024"/>
                  </a:lnTo>
                  <a:lnTo>
                    <a:pt x="1418" y="670"/>
                  </a:lnTo>
                  <a:lnTo>
                    <a:pt x="1891" y="394"/>
                  </a:lnTo>
                  <a:lnTo>
                    <a:pt x="2246" y="158"/>
                  </a:lnTo>
                  <a:lnTo>
                    <a:pt x="2285" y="79"/>
                  </a:lnTo>
                  <a:lnTo>
                    <a:pt x="2285" y="39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6"/>
            <p:cNvSpPr/>
            <p:nvPr/>
          </p:nvSpPr>
          <p:spPr>
            <a:xfrm>
              <a:off x="4239350" y="2183375"/>
              <a:ext cx="475700" cy="654925"/>
            </a:xfrm>
            <a:custGeom>
              <a:avLst/>
              <a:gdLst/>
              <a:ahLst/>
              <a:cxnLst/>
              <a:rect l="l" t="t" r="r" b="b"/>
              <a:pathLst>
                <a:path w="19028" h="26197" extrusionOk="0">
                  <a:moveTo>
                    <a:pt x="1" y="9179"/>
                  </a:moveTo>
                  <a:lnTo>
                    <a:pt x="6225" y="11267"/>
                  </a:lnTo>
                  <a:lnTo>
                    <a:pt x="5122" y="15403"/>
                  </a:lnTo>
                  <a:lnTo>
                    <a:pt x="1813" y="18082"/>
                  </a:lnTo>
                  <a:lnTo>
                    <a:pt x="671" y="22966"/>
                  </a:lnTo>
                  <a:lnTo>
                    <a:pt x="671" y="22966"/>
                  </a:lnTo>
                  <a:lnTo>
                    <a:pt x="631" y="23203"/>
                  </a:lnTo>
                  <a:lnTo>
                    <a:pt x="592" y="23439"/>
                  </a:lnTo>
                  <a:lnTo>
                    <a:pt x="631" y="23636"/>
                  </a:lnTo>
                  <a:lnTo>
                    <a:pt x="671" y="23872"/>
                  </a:lnTo>
                  <a:lnTo>
                    <a:pt x="749" y="24069"/>
                  </a:lnTo>
                  <a:lnTo>
                    <a:pt x="828" y="24266"/>
                  </a:lnTo>
                  <a:lnTo>
                    <a:pt x="946" y="24424"/>
                  </a:lnTo>
                  <a:lnTo>
                    <a:pt x="1104" y="24581"/>
                  </a:lnTo>
                  <a:lnTo>
                    <a:pt x="1458" y="24896"/>
                  </a:lnTo>
                  <a:lnTo>
                    <a:pt x="1892" y="25172"/>
                  </a:lnTo>
                  <a:lnTo>
                    <a:pt x="2404" y="25409"/>
                  </a:lnTo>
                  <a:lnTo>
                    <a:pt x="2995" y="25605"/>
                  </a:lnTo>
                  <a:lnTo>
                    <a:pt x="3664" y="25802"/>
                  </a:lnTo>
                  <a:lnTo>
                    <a:pt x="4373" y="25921"/>
                  </a:lnTo>
                  <a:lnTo>
                    <a:pt x="5122" y="26039"/>
                  </a:lnTo>
                  <a:lnTo>
                    <a:pt x="5949" y="26118"/>
                  </a:lnTo>
                  <a:lnTo>
                    <a:pt x="6776" y="26196"/>
                  </a:lnTo>
                  <a:lnTo>
                    <a:pt x="7643" y="26196"/>
                  </a:lnTo>
                  <a:lnTo>
                    <a:pt x="9376" y="26196"/>
                  </a:lnTo>
                  <a:lnTo>
                    <a:pt x="11188" y="26118"/>
                  </a:lnTo>
                  <a:lnTo>
                    <a:pt x="12922" y="25960"/>
                  </a:lnTo>
                  <a:lnTo>
                    <a:pt x="14537" y="25724"/>
                  </a:lnTo>
                  <a:lnTo>
                    <a:pt x="15994" y="25448"/>
                  </a:lnTo>
                  <a:lnTo>
                    <a:pt x="17255" y="25133"/>
                  </a:lnTo>
                  <a:lnTo>
                    <a:pt x="17767" y="24975"/>
                  </a:lnTo>
                  <a:lnTo>
                    <a:pt x="18200" y="24778"/>
                  </a:lnTo>
                  <a:lnTo>
                    <a:pt x="18555" y="24621"/>
                  </a:lnTo>
                  <a:lnTo>
                    <a:pt x="18791" y="24424"/>
                  </a:lnTo>
                  <a:lnTo>
                    <a:pt x="18949" y="24266"/>
                  </a:lnTo>
                  <a:lnTo>
                    <a:pt x="18988" y="24148"/>
                  </a:lnTo>
                  <a:lnTo>
                    <a:pt x="19027" y="24069"/>
                  </a:lnTo>
                  <a:lnTo>
                    <a:pt x="18594" y="10400"/>
                  </a:lnTo>
                  <a:lnTo>
                    <a:pt x="18594" y="10400"/>
                  </a:lnTo>
                  <a:lnTo>
                    <a:pt x="18791" y="9573"/>
                  </a:lnTo>
                  <a:lnTo>
                    <a:pt x="18870" y="8706"/>
                  </a:lnTo>
                  <a:lnTo>
                    <a:pt x="18870" y="7879"/>
                  </a:lnTo>
                  <a:lnTo>
                    <a:pt x="18791" y="7052"/>
                  </a:lnTo>
                  <a:lnTo>
                    <a:pt x="18633" y="6225"/>
                  </a:lnTo>
                  <a:lnTo>
                    <a:pt x="18397" y="5476"/>
                  </a:lnTo>
                  <a:lnTo>
                    <a:pt x="18121" y="4728"/>
                  </a:lnTo>
                  <a:lnTo>
                    <a:pt x="17767" y="4019"/>
                  </a:lnTo>
                  <a:lnTo>
                    <a:pt x="17333" y="3349"/>
                  </a:lnTo>
                  <a:lnTo>
                    <a:pt x="16861" y="2758"/>
                  </a:lnTo>
                  <a:lnTo>
                    <a:pt x="16309" y="2167"/>
                  </a:lnTo>
                  <a:lnTo>
                    <a:pt x="15718" y="1655"/>
                  </a:lnTo>
                  <a:lnTo>
                    <a:pt x="15088" y="1222"/>
                  </a:lnTo>
                  <a:lnTo>
                    <a:pt x="14418" y="828"/>
                  </a:lnTo>
                  <a:lnTo>
                    <a:pt x="13709" y="513"/>
                  </a:lnTo>
                  <a:lnTo>
                    <a:pt x="12961" y="276"/>
                  </a:lnTo>
                  <a:lnTo>
                    <a:pt x="12961" y="276"/>
                  </a:lnTo>
                  <a:lnTo>
                    <a:pt x="12212" y="119"/>
                  </a:lnTo>
                  <a:lnTo>
                    <a:pt x="11425" y="40"/>
                  </a:lnTo>
                  <a:lnTo>
                    <a:pt x="10558" y="1"/>
                  </a:lnTo>
                  <a:lnTo>
                    <a:pt x="9691" y="40"/>
                  </a:lnTo>
                  <a:lnTo>
                    <a:pt x="8785" y="158"/>
                  </a:lnTo>
                  <a:lnTo>
                    <a:pt x="7879" y="355"/>
                  </a:lnTo>
                  <a:lnTo>
                    <a:pt x="7407" y="513"/>
                  </a:lnTo>
                  <a:lnTo>
                    <a:pt x="6934" y="670"/>
                  </a:lnTo>
                  <a:lnTo>
                    <a:pt x="6461" y="867"/>
                  </a:lnTo>
                  <a:lnTo>
                    <a:pt x="6028" y="1064"/>
                  </a:lnTo>
                  <a:lnTo>
                    <a:pt x="5555" y="1301"/>
                  </a:lnTo>
                  <a:lnTo>
                    <a:pt x="5122" y="1616"/>
                  </a:lnTo>
                  <a:lnTo>
                    <a:pt x="4649" y="1892"/>
                  </a:lnTo>
                  <a:lnTo>
                    <a:pt x="4216" y="2246"/>
                  </a:lnTo>
                  <a:lnTo>
                    <a:pt x="3783" y="2601"/>
                  </a:lnTo>
                  <a:lnTo>
                    <a:pt x="3389" y="3034"/>
                  </a:lnTo>
                  <a:lnTo>
                    <a:pt x="2955" y="3467"/>
                  </a:lnTo>
                  <a:lnTo>
                    <a:pt x="2561" y="3940"/>
                  </a:lnTo>
                  <a:lnTo>
                    <a:pt x="2207" y="4452"/>
                  </a:lnTo>
                  <a:lnTo>
                    <a:pt x="1813" y="5004"/>
                  </a:lnTo>
                  <a:lnTo>
                    <a:pt x="1498" y="5594"/>
                  </a:lnTo>
                  <a:lnTo>
                    <a:pt x="1143" y="6225"/>
                  </a:lnTo>
                  <a:lnTo>
                    <a:pt x="828" y="6894"/>
                  </a:lnTo>
                  <a:lnTo>
                    <a:pt x="513" y="7643"/>
                  </a:lnTo>
                  <a:lnTo>
                    <a:pt x="237" y="8391"/>
                  </a:lnTo>
                  <a:lnTo>
                    <a:pt x="1" y="9179"/>
                  </a:lnTo>
                  <a:lnTo>
                    <a:pt x="1" y="91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6"/>
            <p:cNvSpPr/>
            <p:nvPr/>
          </p:nvSpPr>
          <p:spPr>
            <a:xfrm>
              <a:off x="4378225" y="2355725"/>
              <a:ext cx="48275" cy="166450"/>
            </a:xfrm>
            <a:custGeom>
              <a:avLst/>
              <a:gdLst/>
              <a:ahLst/>
              <a:cxnLst/>
              <a:rect l="l" t="t" r="r" b="b"/>
              <a:pathLst>
                <a:path w="1931" h="6658" extrusionOk="0">
                  <a:moveTo>
                    <a:pt x="1812" y="0"/>
                  </a:moveTo>
                  <a:lnTo>
                    <a:pt x="1773" y="79"/>
                  </a:lnTo>
                  <a:lnTo>
                    <a:pt x="0" y="6539"/>
                  </a:lnTo>
                  <a:lnTo>
                    <a:pt x="0" y="6618"/>
                  </a:lnTo>
                  <a:lnTo>
                    <a:pt x="40" y="6658"/>
                  </a:lnTo>
                  <a:lnTo>
                    <a:pt x="118" y="6658"/>
                  </a:lnTo>
                  <a:lnTo>
                    <a:pt x="158" y="6579"/>
                  </a:lnTo>
                  <a:lnTo>
                    <a:pt x="1930" y="118"/>
                  </a:lnTo>
                  <a:lnTo>
                    <a:pt x="1930" y="4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6"/>
            <p:cNvSpPr/>
            <p:nvPr/>
          </p:nvSpPr>
          <p:spPr>
            <a:xfrm>
              <a:off x="4408750" y="1862325"/>
              <a:ext cx="401825" cy="291525"/>
            </a:xfrm>
            <a:custGeom>
              <a:avLst/>
              <a:gdLst/>
              <a:ahLst/>
              <a:cxnLst/>
              <a:rect l="l" t="t" r="r" b="b"/>
              <a:pathLst>
                <a:path w="16073" h="11661" extrusionOk="0">
                  <a:moveTo>
                    <a:pt x="6933" y="1"/>
                  </a:moveTo>
                  <a:lnTo>
                    <a:pt x="6343" y="40"/>
                  </a:lnTo>
                  <a:lnTo>
                    <a:pt x="5712" y="80"/>
                  </a:lnTo>
                  <a:lnTo>
                    <a:pt x="5082" y="159"/>
                  </a:lnTo>
                  <a:lnTo>
                    <a:pt x="4452" y="277"/>
                  </a:lnTo>
                  <a:lnTo>
                    <a:pt x="3821" y="434"/>
                  </a:lnTo>
                  <a:lnTo>
                    <a:pt x="3231" y="671"/>
                  </a:lnTo>
                  <a:lnTo>
                    <a:pt x="2640" y="907"/>
                  </a:lnTo>
                  <a:lnTo>
                    <a:pt x="2088" y="1183"/>
                  </a:lnTo>
                  <a:lnTo>
                    <a:pt x="1576" y="1498"/>
                  </a:lnTo>
                  <a:lnTo>
                    <a:pt x="1143" y="1852"/>
                  </a:lnTo>
                  <a:lnTo>
                    <a:pt x="749" y="2246"/>
                  </a:lnTo>
                  <a:lnTo>
                    <a:pt x="434" y="2719"/>
                  </a:lnTo>
                  <a:lnTo>
                    <a:pt x="316" y="2955"/>
                  </a:lnTo>
                  <a:lnTo>
                    <a:pt x="197" y="3192"/>
                  </a:lnTo>
                  <a:lnTo>
                    <a:pt x="119" y="3467"/>
                  </a:lnTo>
                  <a:lnTo>
                    <a:pt x="40" y="3743"/>
                  </a:lnTo>
                  <a:lnTo>
                    <a:pt x="0" y="4019"/>
                  </a:lnTo>
                  <a:lnTo>
                    <a:pt x="0" y="4334"/>
                  </a:lnTo>
                  <a:lnTo>
                    <a:pt x="0" y="4610"/>
                  </a:lnTo>
                  <a:lnTo>
                    <a:pt x="40" y="4925"/>
                  </a:lnTo>
                  <a:lnTo>
                    <a:pt x="119" y="5279"/>
                  </a:lnTo>
                  <a:lnTo>
                    <a:pt x="197" y="5595"/>
                  </a:lnTo>
                  <a:lnTo>
                    <a:pt x="355" y="5949"/>
                  </a:lnTo>
                  <a:lnTo>
                    <a:pt x="512" y="6343"/>
                  </a:lnTo>
                  <a:lnTo>
                    <a:pt x="709" y="6698"/>
                  </a:lnTo>
                  <a:lnTo>
                    <a:pt x="946" y="7092"/>
                  </a:lnTo>
                  <a:lnTo>
                    <a:pt x="1537" y="7919"/>
                  </a:lnTo>
                  <a:lnTo>
                    <a:pt x="2246" y="8785"/>
                  </a:lnTo>
                  <a:lnTo>
                    <a:pt x="3152" y="9691"/>
                  </a:lnTo>
                  <a:lnTo>
                    <a:pt x="4215" y="10676"/>
                  </a:lnTo>
                  <a:lnTo>
                    <a:pt x="5476" y="11661"/>
                  </a:lnTo>
                  <a:lnTo>
                    <a:pt x="6343" y="11385"/>
                  </a:lnTo>
                  <a:lnTo>
                    <a:pt x="7170" y="11031"/>
                  </a:lnTo>
                  <a:lnTo>
                    <a:pt x="7918" y="10716"/>
                  </a:lnTo>
                  <a:lnTo>
                    <a:pt x="8588" y="10361"/>
                  </a:lnTo>
                  <a:lnTo>
                    <a:pt x="9848" y="9691"/>
                  </a:lnTo>
                  <a:lnTo>
                    <a:pt x="11030" y="9022"/>
                  </a:lnTo>
                  <a:lnTo>
                    <a:pt x="11779" y="8549"/>
                  </a:lnTo>
                  <a:lnTo>
                    <a:pt x="12488" y="8076"/>
                  </a:lnTo>
                  <a:lnTo>
                    <a:pt x="13118" y="7643"/>
                  </a:lnTo>
                  <a:lnTo>
                    <a:pt x="13669" y="7170"/>
                  </a:lnTo>
                  <a:lnTo>
                    <a:pt x="14182" y="6737"/>
                  </a:lnTo>
                  <a:lnTo>
                    <a:pt x="14615" y="6264"/>
                  </a:lnTo>
                  <a:lnTo>
                    <a:pt x="14969" y="5831"/>
                  </a:lnTo>
                  <a:lnTo>
                    <a:pt x="15284" y="5398"/>
                  </a:lnTo>
                  <a:lnTo>
                    <a:pt x="15560" y="4964"/>
                  </a:lnTo>
                  <a:lnTo>
                    <a:pt x="15757" y="4570"/>
                  </a:lnTo>
                  <a:lnTo>
                    <a:pt x="15915" y="4137"/>
                  </a:lnTo>
                  <a:lnTo>
                    <a:pt x="16033" y="3743"/>
                  </a:lnTo>
                  <a:lnTo>
                    <a:pt x="16072" y="3389"/>
                  </a:lnTo>
                  <a:lnTo>
                    <a:pt x="16072" y="3034"/>
                  </a:lnTo>
                  <a:lnTo>
                    <a:pt x="16033" y="2680"/>
                  </a:lnTo>
                  <a:lnTo>
                    <a:pt x="15954" y="2364"/>
                  </a:lnTo>
                  <a:lnTo>
                    <a:pt x="15836" y="2049"/>
                  </a:lnTo>
                  <a:lnTo>
                    <a:pt x="15639" y="1774"/>
                  </a:lnTo>
                  <a:lnTo>
                    <a:pt x="15442" y="1537"/>
                  </a:lnTo>
                  <a:lnTo>
                    <a:pt x="15206" y="1301"/>
                  </a:lnTo>
                  <a:lnTo>
                    <a:pt x="14891" y="1104"/>
                  </a:lnTo>
                  <a:lnTo>
                    <a:pt x="14575" y="946"/>
                  </a:lnTo>
                  <a:lnTo>
                    <a:pt x="14221" y="789"/>
                  </a:lnTo>
                  <a:lnTo>
                    <a:pt x="13866" y="671"/>
                  </a:lnTo>
                  <a:lnTo>
                    <a:pt x="13433" y="592"/>
                  </a:lnTo>
                  <a:lnTo>
                    <a:pt x="13000" y="552"/>
                  </a:lnTo>
                  <a:lnTo>
                    <a:pt x="12054" y="552"/>
                  </a:lnTo>
                  <a:lnTo>
                    <a:pt x="11542" y="631"/>
                  </a:lnTo>
                  <a:lnTo>
                    <a:pt x="11030" y="749"/>
                  </a:lnTo>
                  <a:lnTo>
                    <a:pt x="10479" y="907"/>
                  </a:lnTo>
                  <a:lnTo>
                    <a:pt x="9888" y="1104"/>
                  </a:lnTo>
                  <a:lnTo>
                    <a:pt x="9848" y="946"/>
                  </a:lnTo>
                  <a:lnTo>
                    <a:pt x="9809" y="828"/>
                  </a:lnTo>
                  <a:lnTo>
                    <a:pt x="9612" y="631"/>
                  </a:lnTo>
                  <a:lnTo>
                    <a:pt x="9297" y="434"/>
                  </a:lnTo>
                  <a:lnTo>
                    <a:pt x="8942" y="277"/>
                  </a:lnTo>
                  <a:lnTo>
                    <a:pt x="8509" y="159"/>
                  </a:lnTo>
                  <a:lnTo>
                    <a:pt x="8036" y="80"/>
                  </a:lnTo>
                  <a:lnTo>
                    <a:pt x="7524" y="40"/>
                  </a:lnTo>
                  <a:lnTo>
                    <a:pt x="69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6"/>
            <p:cNvSpPr/>
            <p:nvPr/>
          </p:nvSpPr>
          <p:spPr>
            <a:xfrm>
              <a:off x="4558425" y="1765825"/>
              <a:ext cx="132975" cy="136925"/>
            </a:xfrm>
            <a:custGeom>
              <a:avLst/>
              <a:gdLst/>
              <a:ahLst/>
              <a:cxnLst/>
              <a:rect l="l" t="t" r="r" b="b"/>
              <a:pathLst>
                <a:path w="5319" h="5477" extrusionOk="0">
                  <a:moveTo>
                    <a:pt x="4413" y="5200"/>
                  </a:moveTo>
                  <a:lnTo>
                    <a:pt x="4413" y="5200"/>
                  </a:lnTo>
                  <a:lnTo>
                    <a:pt x="4177" y="5358"/>
                  </a:lnTo>
                  <a:lnTo>
                    <a:pt x="3940" y="5437"/>
                  </a:lnTo>
                  <a:lnTo>
                    <a:pt x="3625" y="5476"/>
                  </a:lnTo>
                  <a:lnTo>
                    <a:pt x="3310" y="5437"/>
                  </a:lnTo>
                  <a:lnTo>
                    <a:pt x="2995" y="5358"/>
                  </a:lnTo>
                  <a:lnTo>
                    <a:pt x="2640" y="5240"/>
                  </a:lnTo>
                  <a:lnTo>
                    <a:pt x="2325" y="5043"/>
                  </a:lnTo>
                  <a:lnTo>
                    <a:pt x="1971" y="4846"/>
                  </a:lnTo>
                  <a:lnTo>
                    <a:pt x="1655" y="4609"/>
                  </a:lnTo>
                  <a:lnTo>
                    <a:pt x="1340" y="4294"/>
                  </a:lnTo>
                  <a:lnTo>
                    <a:pt x="1025" y="4019"/>
                  </a:lnTo>
                  <a:lnTo>
                    <a:pt x="749" y="3703"/>
                  </a:lnTo>
                  <a:lnTo>
                    <a:pt x="513" y="3349"/>
                  </a:lnTo>
                  <a:lnTo>
                    <a:pt x="277" y="2994"/>
                  </a:lnTo>
                  <a:lnTo>
                    <a:pt x="119" y="2640"/>
                  </a:lnTo>
                  <a:lnTo>
                    <a:pt x="1" y="2285"/>
                  </a:lnTo>
                  <a:lnTo>
                    <a:pt x="1" y="2285"/>
                  </a:lnTo>
                  <a:lnTo>
                    <a:pt x="80" y="1931"/>
                  </a:lnTo>
                  <a:lnTo>
                    <a:pt x="237" y="1616"/>
                  </a:lnTo>
                  <a:lnTo>
                    <a:pt x="395" y="1340"/>
                  </a:lnTo>
                  <a:lnTo>
                    <a:pt x="592" y="1064"/>
                  </a:lnTo>
                  <a:lnTo>
                    <a:pt x="828" y="828"/>
                  </a:lnTo>
                  <a:lnTo>
                    <a:pt x="1104" y="591"/>
                  </a:lnTo>
                  <a:lnTo>
                    <a:pt x="1380" y="394"/>
                  </a:lnTo>
                  <a:lnTo>
                    <a:pt x="1695" y="276"/>
                  </a:lnTo>
                  <a:lnTo>
                    <a:pt x="2049" y="119"/>
                  </a:lnTo>
                  <a:lnTo>
                    <a:pt x="2404" y="40"/>
                  </a:lnTo>
                  <a:lnTo>
                    <a:pt x="2758" y="1"/>
                  </a:lnTo>
                  <a:lnTo>
                    <a:pt x="3152" y="1"/>
                  </a:lnTo>
                  <a:lnTo>
                    <a:pt x="3546" y="1"/>
                  </a:lnTo>
                  <a:lnTo>
                    <a:pt x="3980" y="79"/>
                  </a:lnTo>
                  <a:lnTo>
                    <a:pt x="4373" y="198"/>
                  </a:lnTo>
                  <a:lnTo>
                    <a:pt x="4807" y="355"/>
                  </a:lnTo>
                  <a:lnTo>
                    <a:pt x="4807" y="355"/>
                  </a:lnTo>
                  <a:lnTo>
                    <a:pt x="4964" y="591"/>
                  </a:lnTo>
                  <a:lnTo>
                    <a:pt x="5083" y="828"/>
                  </a:lnTo>
                  <a:lnTo>
                    <a:pt x="5201" y="1143"/>
                  </a:lnTo>
                  <a:lnTo>
                    <a:pt x="5240" y="1458"/>
                  </a:lnTo>
                  <a:lnTo>
                    <a:pt x="5319" y="1813"/>
                  </a:lnTo>
                  <a:lnTo>
                    <a:pt x="5319" y="2167"/>
                  </a:lnTo>
                  <a:lnTo>
                    <a:pt x="5319" y="2876"/>
                  </a:lnTo>
                  <a:lnTo>
                    <a:pt x="5201" y="3625"/>
                  </a:lnTo>
                  <a:lnTo>
                    <a:pt x="5122" y="3940"/>
                  </a:lnTo>
                  <a:lnTo>
                    <a:pt x="5004" y="4255"/>
                  </a:lnTo>
                  <a:lnTo>
                    <a:pt x="4886" y="4570"/>
                  </a:lnTo>
                  <a:lnTo>
                    <a:pt x="4728" y="4806"/>
                  </a:lnTo>
                  <a:lnTo>
                    <a:pt x="4570" y="5043"/>
                  </a:lnTo>
                  <a:lnTo>
                    <a:pt x="4413" y="5200"/>
                  </a:lnTo>
                  <a:lnTo>
                    <a:pt x="4413" y="52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6"/>
            <p:cNvSpPr/>
            <p:nvPr/>
          </p:nvSpPr>
          <p:spPr>
            <a:xfrm>
              <a:off x="4611625" y="1879075"/>
              <a:ext cx="69925" cy="17750"/>
            </a:xfrm>
            <a:custGeom>
              <a:avLst/>
              <a:gdLst/>
              <a:ahLst/>
              <a:cxnLst/>
              <a:rect l="l" t="t" r="r" b="b"/>
              <a:pathLst>
                <a:path w="2797" h="710" extrusionOk="0">
                  <a:moveTo>
                    <a:pt x="2718" y="1"/>
                  </a:moveTo>
                  <a:lnTo>
                    <a:pt x="2639" y="40"/>
                  </a:lnTo>
                  <a:lnTo>
                    <a:pt x="2364" y="198"/>
                  </a:lnTo>
                  <a:lnTo>
                    <a:pt x="2049" y="316"/>
                  </a:lnTo>
                  <a:lnTo>
                    <a:pt x="1694" y="434"/>
                  </a:lnTo>
                  <a:lnTo>
                    <a:pt x="1339" y="473"/>
                  </a:lnTo>
                  <a:lnTo>
                    <a:pt x="985" y="513"/>
                  </a:lnTo>
                  <a:lnTo>
                    <a:pt x="670" y="513"/>
                  </a:lnTo>
                  <a:lnTo>
                    <a:pt x="394" y="473"/>
                  </a:lnTo>
                  <a:lnTo>
                    <a:pt x="118" y="355"/>
                  </a:lnTo>
                  <a:lnTo>
                    <a:pt x="40" y="355"/>
                  </a:lnTo>
                  <a:lnTo>
                    <a:pt x="0" y="434"/>
                  </a:lnTo>
                  <a:lnTo>
                    <a:pt x="0" y="473"/>
                  </a:lnTo>
                  <a:lnTo>
                    <a:pt x="40" y="552"/>
                  </a:lnTo>
                  <a:lnTo>
                    <a:pt x="315" y="631"/>
                  </a:lnTo>
                  <a:lnTo>
                    <a:pt x="630" y="710"/>
                  </a:lnTo>
                  <a:lnTo>
                    <a:pt x="985" y="710"/>
                  </a:lnTo>
                  <a:lnTo>
                    <a:pt x="1379" y="670"/>
                  </a:lnTo>
                  <a:lnTo>
                    <a:pt x="1733" y="631"/>
                  </a:lnTo>
                  <a:lnTo>
                    <a:pt x="2127" y="513"/>
                  </a:lnTo>
                  <a:lnTo>
                    <a:pt x="2442" y="355"/>
                  </a:lnTo>
                  <a:lnTo>
                    <a:pt x="2758" y="198"/>
                  </a:lnTo>
                  <a:lnTo>
                    <a:pt x="2797" y="119"/>
                  </a:lnTo>
                  <a:lnTo>
                    <a:pt x="2797" y="40"/>
                  </a:lnTo>
                  <a:lnTo>
                    <a:pt x="27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6"/>
            <p:cNvSpPr/>
            <p:nvPr/>
          </p:nvSpPr>
          <p:spPr>
            <a:xfrm>
              <a:off x="4491475" y="2068150"/>
              <a:ext cx="108350" cy="172375"/>
            </a:xfrm>
            <a:custGeom>
              <a:avLst/>
              <a:gdLst/>
              <a:ahLst/>
              <a:cxnLst/>
              <a:rect l="l" t="t" r="r" b="b"/>
              <a:pathLst>
                <a:path w="4334" h="6895" extrusionOk="0">
                  <a:moveTo>
                    <a:pt x="4333" y="1222"/>
                  </a:moveTo>
                  <a:lnTo>
                    <a:pt x="4333" y="1222"/>
                  </a:lnTo>
                  <a:lnTo>
                    <a:pt x="4255" y="1104"/>
                  </a:lnTo>
                  <a:lnTo>
                    <a:pt x="4136" y="986"/>
                  </a:lnTo>
                  <a:lnTo>
                    <a:pt x="3782" y="749"/>
                  </a:lnTo>
                  <a:lnTo>
                    <a:pt x="3349" y="513"/>
                  </a:lnTo>
                  <a:lnTo>
                    <a:pt x="2915" y="316"/>
                  </a:lnTo>
                  <a:lnTo>
                    <a:pt x="2443" y="158"/>
                  </a:lnTo>
                  <a:lnTo>
                    <a:pt x="2049" y="40"/>
                  </a:lnTo>
                  <a:lnTo>
                    <a:pt x="1694" y="1"/>
                  </a:lnTo>
                  <a:lnTo>
                    <a:pt x="1576" y="1"/>
                  </a:lnTo>
                  <a:lnTo>
                    <a:pt x="1497" y="40"/>
                  </a:lnTo>
                  <a:lnTo>
                    <a:pt x="1497" y="40"/>
                  </a:lnTo>
                  <a:lnTo>
                    <a:pt x="1379" y="828"/>
                  </a:lnTo>
                  <a:lnTo>
                    <a:pt x="1221" y="1616"/>
                  </a:lnTo>
                  <a:lnTo>
                    <a:pt x="1025" y="2443"/>
                  </a:lnTo>
                  <a:lnTo>
                    <a:pt x="828" y="3270"/>
                  </a:lnTo>
                  <a:lnTo>
                    <a:pt x="631" y="4019"/>
                  </a:lnTo>
                  <a:lnTo>
                    <a:pt x="394" y="4689"/>
                  </a:lnTo>
                  <a:lnTo>
                    <a:pt x="197" y="5279"/>
                  </a:lnTo>
                  <a:lnTo>
                    <a:pt x="0" y="5713"/>
                  </a:lnTo>
                  <a:lnTo>
                    <a:pt x="0" y="5713"/>
                  </a:lnTo>
                  <a:lnTo>
                    <a:pt x="394" y="5949"/>
                  </a:lnTo>
                  <a:lnTo>
                    <a:pt x="906" y="6185"/>
                  </a:lnTo>
                  <a:lnTo>
                    <a:pt x="1418" y="6382"/>
                  </a:lnTo>
                  <a:lnTo>
                    <a:pt x="2009" y="6540"/>
                  </a:lnTo>
                  <a:lnTo>
                    <a:pt x="2600" y="6658"/>
                  </a:lnTo>
                  <a:lnTo>
                    <a:pt x="3152" y="6776"/>
                  </a:lnTo>
                  <a:lnTo>
                    <a:pt x="4058" y="6894"/>
                  </a:lnTo>
                  <a:lnTo>
                    <a:pt x="4058" y="6894"/>
                  </a:lnTo>
                  <a:lnTo>
                    <a:pt x="3979" y="6658"/>
                  </a:lnTo>
                  <a:lnTo>
                    <a:pt x="3940" y="6382"/>
                  </a:lnTo>
                  <a:lnTo>
                    <a:pt x="3861" y="5673"/>
                  </a:lnTo>
                  <a:lnTo>
                    <a:pt x="3861" y="4846"/>
                  </a:lnTo>
                  <a:lnTo>
                    <a:pt x="3940" y="3940"/>
                  </a:lnTo>
                  <a:lnTo>
                    <a:pt x="4018" y="3034"/>
                  </a:lnTo>
                  <a:lnTo>
                    <a:pt x="4097" y="2246"/>
                  </a:lnTo>
                  <a:lnTo>
                    <a:pt x="4215" y="1616"/>
                  </a:lnTo>
                  <a:lnTo>
                    <a:pt x="4333" y="1222"/>
                  </a:lnTo>
                  <a:lnTo>
                    <a:pt x="4333" y="122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6"/>
            <p:cNvSpPr/>
            <p:nvPr/>
          </p:nvSpPr>
          <p:spPr>
            <a:xfrm>
              <a:off x="4481625" y="2203075"/>
              <a:ext cx="121150" cy="40400"/>
            </a:xfrm>
            <a:custGeom>
              <a:avLst/>
              <a:gdLst/>
              <a:ahLst/>
              <a:cxnLst/>
              <a:rect l="l" t="t" r="r" b="b"/>
              <a:pathLst>
                <a:path w="4846" h="1616" extrusionOk="0">
                  <a:moveTo>
                    <a:pt x="119" y="1"/>
                  </a:moveTo>
                  <a:lnTo>
                    <a:pt x="40" y="40"/>
                  </a:lnTo>
                  <a:lnTo>
                    <a:pt x="0" y="119"/>
                  </a:lnTo>
                  <a:lnTo>
                    <a:pt x="40" y="198"/>
                  </a:lnTo>
                  <a:lnTo>
                    <a:pt x="434" y="473"/>
                  </a:lnTo>
                  <a:lnTo>
                    <a:pt x="906" y="710"/>
                  </a:lnTo>
                  <a:lnTo>
                    <a:pt x="1419" y="907"/>
                  </a:lnTo>
                  <a:lnTo>
                    <a:pt x="1970" y="1104"/>
                  </a:lnTo>
                  <a:lnTo>
                    <a:pt x="2679" y="1301"/>
                  </a:lnTo>
                  <a:lnTo>
                    <a:pt x="3388" y="1458"/>
                  </a:lnTo>
                  <a:lnTo>
                    <a:pt x="4097" y="1576"/>
                  </a:lnTo>
                  <a:lnTo>
                    <a:pt x="4727" y="1616"/>
                  </a:lnTo>
                  <a:lnTo>
                    <a:pt x="4806" y="1576"/>
                  </a:lnTo>
                  <a:lnTo>
                    <a:pt x="4846" y="1537"/>
                  </a:lnTo>
                  <a:lnTo>
                    <a:pt x="4806" y="1458"/>
                  </a:lnTo>
                  <a:lnTo>
                    <a:pt x="4727" y="1419"/>
                  </a:lnTo>
                  <a:lnTo>
                    <a:pt x="4097" y="1340"/>
                  </a:lnTo>
                  <a:lnTo>
                    <a:pt x="3428" y="1261"/>
                  </a:lnTo>
                  <a:lnTo>
                    <a:pt x="2718" y="1104"/>
                  </a:lnTo>
                  <a:lnTo>
                    <a:pt x="2049" y="907"/>
                  </a:lnTo>
                  <a:lnTo>
                    <a:pt x="1497" y="749"/>
                  </a:lnTo>
                  <a:lnTo>
                    <a:pt x="985" y="513"/>
                  </a:lnTo>
                  <a:lnTo>
                    <a:pt x="552" y="276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6"/>
            <p:cNvSpPr/>
            <p:nvPr/>
          </p:nvSpPr>
          <p:spPr>
            <a:xfrm>
              <a:off x="4637225" y="2051425"/>
              <a:ext cx="49250" cy="53200"/>
            </a:xfrm>
            <a:custGeom>
              <a:avLst/>
              <a:gdLst/>
              <a:ahLst/>
              <a:cxnLst/>
              <a:rect l="l" t="t" r="r" b="b"/>
              <a:pathLst>
                <a:path w="1970" h="2128" extrusionOk="0">
                  <a:moveTo>
                    <a:pt x="1103" y="0"/>
                  </a:moveTo>
                  <a:lnTo>
                    <a:pt x="1103" y="0"/>
                  </a:lnTo>
                  <a:lnTo>
                    <a:pt x="1300" y="40"/>
                  </a:lnTo>
                  <a:lnTo>
                    <a:pt x="1458" y="118"/>
                  </a:lnTo>
                  <a:lnTo>
                    <a:pt x="1615" y="237"/>
                  </a:lnTo>
                  <a:lnTo>
                    <a:pt x="1734" y="394"/>
                  </a:lnTo>
                  <a:lnTo>
                    <a:pt x="1852" y="552"/>
                  </a:lnTo>
                  <a:lnTo>
                    <a:pt x="1931" y="749"/>
                  </a:lnTo>
                  <a:lnTo>
                    <a:pt x="1970" y="946"/>
                  </a:lnTo>
                  <a:lnTo>
                    <a:pt x="1931" y="1182"/>
                  </a:lnTo>
                  <a:lnTo>
                    <a:pt x="1931" y="1182"/>
                  </a:lnTo>
                  <a:lnTo>
                    <a:pt x="1891" y="1379"/>
                  </a:lnTo>
                  <a:lnTo>
                    <a:pt x="1812" y="1576"/>
                  </a:lnTo>
                  <a:lnTo>
                    <a:pt x="1734" y="1733"/>
                  </a:lnTo>
                  <a:lnTo>
                    <a:pt x="1576" y="1891"/>
                  </a:lnTo>
                  <a:lnTo>
                    <a:pt x="1418" y="2009"/>
                  </a:lnTo>
                  <a:lnTo>
                    <a:pt x="1261" y="2088"/>
                  </a:lnTo>
                  <a:lnTo>
                    <a:pt x="1064" y="2127"/>
                  </a:lnTo>
                  <a:lnTo>
                    <a:pt x="867" y="2127"/>
                  </a:lnTo>
                  <a:lnTo>
                    <a:pt x="867" y="2127"/>
                  </a:lnTo>
                  <a:lnTo>
                    <a:pt x="670" y="2088"/>
                  </a:lnTo>
                  <a:lnTo>
                    <a:pt x="473" y="2009"/>
                  </a:lnTo>
                  <a:lnTo>
                    <a:pt x="315" y="1891"/>
                  </a:lnTo>
                  <a:lnTo>
                    <a:pt x="197" y="1733"/>
                  </a:lnTo>
                  <a:lnTo>
                    <a:pt x="79" y="1576"/>
                  </a:lnTo>
                  <a:lnTo>
                    <a:pt x="40" y="1379"/>
                  </a:lnTo>
                  <a:lnTo>
                    <a:pt x="0" y="1182"/>
                  </a:lnTo>
                  <a:lnTo>
                    <a:pt x="0" y="946"/>
                  </a:lnTo>
                  <a:lnTo>
                    <a:pt x="0" y="946"/>
                  </a:lnTo>
                  <a:lnTo>
                    <a:pt x="40" y="749"/>
                  </a:lnTo>
                  <a:lnTo>
                    <a:pt x="119" y="552"/>
                  </a:lnTo>
                  <a:lnTo>
                    <a:pt x="237" y="394"/>
                  </a:lnTo>
                  <a:lnTo>
                    <a:pt x="355" y="237"/>
                  </a:lnTo>
                  <a:lnTo>
                    <a:pt x="512" y="118"/>
                  </a:lnTo>
                  <a:lnTo>
                    <a:pt x="709" y="40"/>
                  </a:lnTo>
                  <a:lnTo>
                    <a:pt x="906" y="0"/>
                  </a:lnTo>
                  <a:lnTo>
                    <a:pt x="1103" y="0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6"/>
            <p:cNvSpPr/>
            <p:nvPr/>
          </p:nvSpPr>
          <p:spPr>
            <a:xfrm>
              <a:off x="4494425" y="1972625"/>
              <a:ext cx="184175" cy="181225"/>
            </a:xfrm>
            <a:custGeom>
              <a:avLst/>
              <a:gdLst/>
              <a:ahLst/>
              <a:cxnLst/>
              <a:rect l="l" t="t" r="r" b="b"/>
              <a:pathLst>
                <a:path w="7367" h="7249" extrusionOk="0">
                  <a:moveTo>
                    <a:pt x="1379" y="3861"/>
                  </a:moveTo>
                  <a:lnTo>
                    <a:pt x="1379" y="3861"/>
                  </a:lnTo>
                  <a:lnTo>
                    <a:pt x="985" y="3861"/>
                  </a:lnTo>
                  <a:lnTo>
                    <a:pt x="670" y="3782"/>
                  </a:lnTo>
                  <a:lnTo>
                    <a:pt x="394" y="3625"/>
                  </a:lnTo>
                  <a:lnTo>
                    <a:pt x="197" y="3428"/>
                  </a:lnTo>
                  <a:lnTo>
                    <a:pt x="79" y="3152"/>
                  </a:lnTo>
                  <a:lnTo>
                    <a:pt x="0" y="2876"/>
                  </a:lnTo>
                  <a:lnTo>
                    <a:pt x="0" y="2601"/>
                  </a:lnTo>
                  <a:lnTo>
                    <a:pt x="40" y="2325"/>
                  </a:lnTo>
                  <a:lnTo>
                    <a:pt x="119" y="2049"/>
                  </a:lnTo>
                  <a:lnTo>
                    <a:pt x="276" y="1852"/>
                  </a:lnTo>
                  <a:lnTo>
                    <a:pt x="434" y="1655"/>
                  </a:lnTo>
                  <a:lnTo>
                    <a:pt x="670" y="1577"/>
                  </a:lnTo>
                  <a:lnTo>
                    <a:pt x="907" y="1537"/>
                  </a:lnTo>
                  <a:lnTo>
                    <a:pt x="1222" y="1616"/>
                  </a:lnTo>
                  <a:lnTo>
                    <a:pt x="1537" y="1774"/>
                  </a:lnTo>
                  <a:lnTo>
                    <a:pt x="1931" y="2089"/>
                  </a:lnTo>
                  <a:lnTo>
                    <a:pt x="1931" y="2089"/>
                  </a:lnTo>
                  <a:lnTo>
                    <a:pt x="2285" y="1852"/>
                  </a:lnTo>
                  <a:lnTo>
                    <a:pt x="2679" y="1695"/>
                  </a:lnTo>
                  <a:lnTo>
                    <a:pt x="3428" y="1380"/>
                  </a:lnTo>
                  <a:lnTo>
                    <a:pt x="3822" y="1183"/>
                  </a:lnTo>
                  <a:lnTo>
                    <a:pt x="4176" y="946"/>
                  </a:lnTo>
                  <a:lnTo>
                    <a:pt x="4334" y="749"/>
                  </a:lnTo>
                  <a:lnTo>
                    <a:pt x="4531" y="552"/>
                  </a:lnTo>
                  <a:lnTo>
                    <a:pt x="4688" y="316"/>
                  </a:lnTo>
                  <a:lnTo>
                    <a:pt x="4806" y="1"/>
                  </a:lnTo>
                  <a:lnTo>
                    <a:pt x="4806" y="1"/>
                  </a:lnTo>
                  <a:lnTo>
                    <a:pt x="5476" y="237"/>
                  </a:lnTo>
                  <a:lnTo>
                    <a:pt x="6027" y="513"/>
                  </a:lnTo>
                  <a:lnTo>
                    <a:pt x="6500" y="789"/>
                  </a:lnTo>
                  <a:lnTo>
                    <a:pt x="6697" y="946"/>
                  </a:lnTo>
                  <a:lnTo>
                    <a:pt x="6855" y="1104"/>
                  </a:lnTo>
                  <a:lnTo>
                    <a:pt x="7012" y="1301"/>
                  </a:lnTo>
                  <a:lnTo>
                    <a:pt x="7130" y="1537"/>
                  </a:lnTo>
                  <a:lnTo>
                    <a:pt x="7209" y="1734"/>
                  </a:lnTo>
                  <a:lnTo>
                    <a:pt x="7288" y="2010"/>
                  </a:lnTo>
                  <a:lnTo>
                    <a:pt x="7327" y="2286"/>
                  </a:lnTo>
                  <a:lnTo>
                    <a:pt x="7367" y="2601"/>
                  </a:lnTo>
                  <a:lnTo>
                    <a:pt x="7367" y="3270"/>
                  </a:lnTo>
                  <a:lnTo>
                    <a:pt x="7367" y="3270"/>
                  </a:lnTo>
                  <a:lnTo>
                    <a:pt x="7288" y="3704"/>
                  </a:lnTo>
                  <a:lnTo>
                    <a:pt x="7209" y="4137"/>
                  </a:lnTo>
                  <a:lnTo>
                    <a:pt x="7091" y="4531"/>
                  </a:lnTo>
                  <a:lnTo>
                    <a:pt x="6933" y="4925"/>
                  </a:lnTo>
                  <a:lnTo>
                    <a:pt x="6776" y="5279"/>
                  </a:lnTo>
                  <a:lnTo>
                    <a:pt x="6540" y="5595"/>
                  </a:lnTo>
                  <a:lnTo>
                    <a:pt x="6343" y="5910"/>
                  </a:lnTo>
                  <a:lnTo>
                    <a:pt x="6106" y="6185"/>
                  </a:lnTo>
                  <a:lnTo>
                    <a:pt x="5831" y="6461"/>
                  </a:lnTo>
                  <a:lnTo>
                    <a:pt x="5555" y="6658"/>
                  </a:lnTo>
                  <a:lnTo>
                    <a:pt x="5279" y="6855"/>
                  </a:lnTo>
                  <a:lnTo>
                    <a:pt x="4964" y="7013"/>
                  </a:lnTo>
                  <a:lnTo>
                    <a:pt x="4688" y="7131"/>
                  </a:lnTo>
                  <a:lnTo>
                    <a:pt x="4373" y="7210"/>
                  </a:lnTo>
                  <a:lnTo>
                    <a:pt x="4097" y="7249"/>
                  </a:lnTo>
                  <a:lnTo>
                    <a:pt x="3782" y="7249"/>
                  </a:lnTo>
                  <a:lnTo>
                    <a:pt x="3782" y="7249"/>
                  </a:lnTo>
                  <a:lnTo>
                    <a:pt x="3585" y="7249"/>
                  </a:lnTo>
                  <a:lnTo>
                    <a:pt x="3349" y="7170"/>
                  </a:lnTo>
                  <a:lnTo>
                    <a:pt x="3152" y="7091"/>
                  </a:lnTo>
                  <a:lnTo>
                    <a:pt x="2955" y="6973"/>
                  </a:lnTo>
                  <a:lnTo>
                    <a:pt x="2758" y="6855"/>
                  </a:lnTo>
                  <a:lnTo>
                    <a:pt x="2522" y="6658"/>
                  </a:lnTo>
                  <a:lnTo>
                    <a:pt x="2364" y="6501"/>
                  </a:lnTo>
                  <a:lnTo>
                    <a:pt x="2167" y="6264"/>
                  </a:lnTo>
                  <a:lnTo>
                    <a:pt x="2009" y="6028"/>
                  </a:lnTo>
                  <a:lnTo>
                    <a:pt x="1852" y="5791"/>
                  </a:lnTo>
                  <a:lnTo>
                    <a:pt x="1734" y="5516"/>
                  </a:lnTo>
                  <a:lnTo>
                    <a:pt x="1616" y="5201"/>
                  </a:lnTo>
                  <a:lnTo>
                    <a:pt x="1497" y="4885"/>
                  </a:lnTo>
                  <a:lnTo>
                    <a:pt x="1458" y="4570"/>
                  </a:lnTo>
                  <a:lnTo>
                    <a:pt x="1379" y="4216"/>
                  </a:lnTo>
                  <a:lnTo>
                    <a:pt x="1379" y="3861"/>
                  </a:lnTo>
                  <a:lnTo>
                    <a:pt x="1379" y="386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6"/>
            <p:cNvSpPr/>
            <p:nvPr/>
          </p:nvSpPr>
          <p:spPr>
            <a:xfrm>
              <a:off x="4609650" y="1972625"/>
              <a:ext cx="67000" cy="48300"/>
            </a:xfrm>
            <a:custGeom>
              <a:avLst/>
              <a:gdLst/>
              <a:ahLst/>
              <a:cxnLst/>
              <a:rect l="l" t="t" r="r" b="b"/>
              <a:pathLst>
                <a:path w="2680" h="1932" extrusionOk="0">
                  <a:moveTo>
                    <a:pt x="0" y="355"/>
                  </a:moveTo>
                  <a:lnTo>
                    <a:pt x="0" y="355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709" y="198"/>
                  </a:lnTo>
                  <a:lnTo>
                    <a:pt x="1143" y="355"/>
                  </a:lnTo>
                  <a:lnTo>
                    <a:pt x="1537" y="552"/>
                  </a:lnTo>
                  <a:lnTo>
                    <a:pt x="1852" y="749"/>
                  </a:lnTo>
                  <a:lnTo>
                    <a:pt x="2128" y="986"/>
                  </a:lnTo>
                  <a:lnTo>
                    <a:pt x="2364" y="1261"/>
                  </a:lnTo>
                  <a:lnTo>
                    <a:pt x="2561" y="1577"/>
                  </a:lnTo>
                  <a:lnTo>
                    <a:pt x="2679" y="1931"/>
                  </a:lnTo>
                  <a:lnTo>
                    <a:pt x="2679" y="1931"/>
                  </a:lnTo>
                  <a:lnTo>
                    <a:pt x="2364" y="1655"/>
                  </a:lnTo>
                  <a:lnTo>
                    <a:pt x="2049" y="1380"/>
                  </a:lnTo>
                  <a:lnTo>
                    <a:pt x="1694" y="1183"/>
                  </a:lnTo>
                  <a:lnTo>
                    <a:pt x="1379" y="986"/>
                  </a:lnTo>
                  <a:lnTo>
                    <a:pt x="709" y="631"/>
                  </a:lnTo>
                  <a:lnTo>
                    <a:pt x="0" y="355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6"/>
            <p:cNvSpPr/>
            <p:nvPr/>
          </p:nvSpPr>
          <p:spPr>
            <a:xfrm>
              <a:off x="4507225" y="2025825"/>
              <a:ext cx="24650" cy="22675"/>
            </a:xfrm>
            <a:custGeom>
              <a:avLst/>
              <a:gdLst/>
              <a:ahLst/>
              <a:cxnLst/>
              <a:rect l="l" t="t" r="r" b="b"/>
              <a:pathLst>
                <a:path w="986" h="907" extrusionOk="0">
                  <a:moveTo>
                    <a:pt x="79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40" y="197"/>
                  </a:lnTo>
                  <a:lnTo>
                    <a:pt x="158" y="197"/>
                  </a:lnTo>
                  <a:lnTo>
                    <a:pt x="395" y="236"/>
                  </a:lnTo>
                  <a:lnTo>
                    <a:pt x="552" y="315"/>
                  </a:lnTo>
                  <a:lnTo>
                    <a:pt x="670" y="394"/>
                  </a:lnTo>
                  <a:lnTo>
                    <a:pt x="710" y="512"/>
                  </a:lnTo>
                  <a:lnTo>
                    <a:pt x="710" y="512"/>
                  </a:lnTo>
                  <a:lnTo>
                    <a:pt x="513" y="394"/>
                  </a:lnTo>
                  <a:lnTo>
                    <a:pt x="434" y="394"/>
                  </a:lnTo>
                  <a:lnTo>
                    <a:pt x="395" y="473"/>
                  </a:lnTo>
                  <a:lnTo>
                    <a:pt x="395" y="552"/>
                  </a:lnTo>
                  <a:lnTo>
                    <a:pt x="434" y="591"/>
                  </a:lnTo>
                  <a:lnTo>
                    <a:pt x="631" y="670"/>
                  </a:lnTo>
                  <a:lnTo>
                    <a:pt x="828" y="867"/>
                  </a:lnTo>
                  <a:lnTo>
                    <a:pt x="867" y="906"/>
                  </a:lnTo>
                  <a:lnTo>
                    <a:pt x="907" y="906"/>
                  </a:lnTo>
                  <a:lnTo>
                    <a:pt x="985" y="867"/>
                  </a:lnTo>
                  <a:lnTo>
                    <a:pt x="985" y="788"/>
                  </a:lnTo>
                  <a:lnTo>
                    <a:pt x="985" y="670"/>
                  </a:lnTo>
                  <a:lnTo>
                    <a:pt x="946" y="512"/>
                  </a:lnTo>
                  <a:lnTo>
                    <a:pt x="867" y="355"/>
                  </a:lnTo>
                  <a:lnTo>
                    <a:pt x="788" y="236"/>
                  </a:lnTo>
                  <a:lnTo>
                    <a:pt x="670" y="158"/>
                  </a:lnTo>
                  <a:lnTo>
                    <a:pt x="552" y="79"/>
                  </a:lnTo>
                  <a:lnTo>
                    <a:pt x="434" y="3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6"/>
            <p:cNvSpPr/>
            <p:nvPr/>
          </p:nvSpPr>
          <p:spPr>
            <a:xfrm>
              <a:off x="4525950" y="2067175"/>
              <a:ext cx="25625" cy="65025"/>
            </a:xfrm>
            <a:custGeom>
              <a:avLst/>
              <a:gdLst/>
              <a:ahLst/>
              <a:cxnLst/>
              <a:rect l="l" t="t" r="r" b="b"/>
              <a:pathLst>
                <a:path w="1025" h="2601" extrusionOk="0">
                  <a:moveTo>
                    <a:pt x="39" y="0"/>
                  </a:moveTo>
                  <a:lnTo>
                    <a:pt x="0" y="79"/>
                  </a:lnTo>
                  <a:lnTo>
                    <a:pt x="39" y="434"/>
                  </a:lnTo>
                  <a:lnTo>
                    <a:pt x="79" y="788"/>
                  </a:lnTo>
                  <a:lnTo>
                    <a:pt x="118" y="1143"/>
                  </a:lnTo>
                  <a:lnTo>
                    <a:pt x="236" y="1497"/>
                  </a:lnTo>
                  <a:lnTo>
                    <a:pt x="355" y="1773"/>
                  </a:lnTo>
                  <a:lnTo>
                    <a:pt x="473" y="2049"/>
                  </a:lnTo>
                  <a:lnTo>
                    <a:pt x="670" y="2325"/>
                  </a:lnTo>
                  <a:lnTo>
                    <a:pt x="867" y="2561"/>
                  </a:lnTo>
                  <a:lnTo>
                    <a:pt x="906" y="2600"/>
                  </a:lnTo>
                  <a:lnTo>
                    <a:pt x="985" y="2600"/>
                  </a:lnTo>
                  <a:lnTo>
                    <a:pt x="1024" y="2522"/>
                  </a:lnTo>
                  <a:lnTo>
                    <a:pt x="985" y="2443"/>
                  </a:lnTo>
                  <a:lnTo>
                    <a:pt x="827" y="2206"/>
                  </a:lnTo>
                  <a:lnTo>
                    <a:pt x="670" y="1970"/>
                  </a:lnTo>
                  <a:lnTo>
                    <a:pt x="512" y="1694"/>
                  </a:lnTo>
                  <a:lnTo>
                    <a:pt x="433" y="1419"/>
                  </a:lnTo>
                  <a:lnTo>
                    <a:pt x="315" y="1103"/>
                  </a:lnTo>
                  <a:lnTo>
                    <a:pt x="276" y="749"/>
                  </a:lnTo>
                  <a:lnTo>
                    <a:pt x="236" y="394"/>
                  </a:lnTo>
                  <a:lnTo>
                    <a:pt x="197" y="7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6"/>
            <p:cNvSpPr/>
            <p:nvPr/>
          </p:nvSpPr>
          <p:spPr>
            <a:xfrm>
              <a:off x="4601775" y="2084900"/>
              <a:ext cx="15775" cy="16775"/>
            </a:xfrm>
            <a:custGeom>
              <a:avLst/>
              <a:gdLst/>
              <a:ahLst/>
              <a:cxnLst/>
              <a:rect l="l" t="t" r="r" b="b"/>
              <a:pathLst>
                <a:path w="631" h="671" extrusionOk="0">
                  <a:moveTo>
                    <a:pt x="355" y="1"/>
                  </a:moveTo>
                  <a:lnTo>
                    <a:pt x="315" y="79"/>
                  </a:lnTo>
                  <a:lnTo>
                    <a:pt x="276" y="119"/>
                  </a:lnTo>
                  <a:lnTo>
                    <a:pt x="355" y="198"/>
                  </a:lnTo>
                  <a:lnTo>
                    <a:pt x="434" y="237"/>
                  </a:lnTo>
                  <a:lnTo>
                    <a:pt x="434" y="316"/>
                  </a:lnTo>
                  <a:lnTo>
                    <a:pt x="394" y="394"/>
                  </a:lnTo>
                  <a:lnTo>
                    <a:pt x="315" y="473"/>
                  </a:lnTo>
                  <a:lnTo>
                    <a:pt x="237" y="473"/>
                  </a:lnTo>
                  <a:lnTo>
                    <a:pt x="197" y="434"/>
                  </a:lnTo>
                  <a:lnTo>
                    <a:pt x="118" y="394"/>
                  </a:lnTo>
                  <a:lnTo>
                    <a:pt x="40" y="434"/>
                  </a:lnTo>
                  <a:lnTo>
                    <a:pt x="0" y="473"/>
                  </a:lnTo>
                  <a:lnTo>
                    <a:pt x="40" y="552"/>
                  </a:lnTo>
                  <a:lnTo>
                    <a:pt x="118" y="631"/>
                  </a:lnTo>
                  <a:lnTo>
                    <a:pt x="197" y="670"/>
                  </a:lnTo>
                  <a:lnTo>
                    <a:pt x="315" y="670"/>
                  </a:lnTo>
                  <a:lnTo>
                    <a:pt x="394" y="631"/>
                  </a:lnTo>
                  <a:lnTo>
                    <a:pt x="473" y="591"/>
                  </a:lnTo>
                  <a:lnTo>
                    <a:pt x="552" y="513"/>
                  </a:lnTo>
                  <a:lnTo>
                    <a:pt x="630" y="434"/>
                  </a:lnTo>
                  <a:lnTo>
                    <a:pt x="630" y="316"/>
                  </a:lnTo>
                  <a:lnTo>
                    <a:pt x="630" y="237"/>
                  </a:lnTo>
                  <a:lnTo>
                    <a:pt x="591" y="158"/>
                  </a:lnTo>
                  <a:lnTo>
                    <a:pt x="512" y="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6"/>
            <p:cNvSpPr/>
            <p:nvPr/>
          </p:nvSpPr>
          <p:spPr>
            <a:xfrm>
              <a:off x="4637225" y="2036650"/>
              <a:ext cx="38425" cy="20700"/>
            </a:xfrm>
            <a:custGeom>
              <a:avLst/>
              <a:gdLst/>
              <a:ahLst/>
              <a:cxnLst/>
              <a:rect l="l" t="t" r="r" b="b"/>
              <a:pathLst>
                <a:path w="1537" h="828" extrusionOk="0">
                  <a:moveTo>
                    <a:pt x="40" y="0"/>
                  </a:moveTo>
                  <a:lnTo>
                    <a:pt x="0" y="79"/>
                  </a:lnTo>
                  <a:lnTo>
                    <a:pt x="40" y="158"/>
                  </a:lnTo>
                  <a:lnTo>
                    <a:pt x="119" y="197"/>
                  </a:lnTo>
                  <a:lnTo>
                    <a:pt x="394" y="276"/>
                  </a:lnTo>
                  <a:lnTo>
                    <a:pt x="788" y="434"/>
                  </a:lnTo>
                  <a:lnTo>
                    <a:pt x="1143" y="631"/>
                  </a:lnTo>
                  <a:lnTo>
                    <a:pt x="1340" y="788"/>
                  </a:lnTo>
                  <a:lnTo>
                    <a:pt x="1418" y="828"/>
                  </a:lnTo>
                  <a:lnTo>
                    <a:pt x="1497" y="788"/>
                  </a:lnTo>
                  <a:lnTo>
                    <a:pt x="1537" y="749"/>
                  </a:lnTo>
                  <a:lnTo>
                    <a:pt x="1497" y="670"/>
                  </a:lnTo>
                  <a:lnTo>
                    <a:pt x="1418" y="552"/>
                  </a:lnTo>
                  <a:lnTo>
                    <a:pt x="1261" y="473"/>
                  </a:lnTo>
                  <a:lnTo>
                    <a:pt x="867" y="237"/>
                  </a:lnTo>
                  <a:lnTo>
                    <a:pt x="473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6"/>
            <p:cNvSpPr/>
            <p:nvPr/>
          </p:nvSpPr>
          <p:spPr>
            <a:xfrm>
              <a:off x="4574200" y="2027775"/>
              <a:ext cx="39400" cy="7900"/>
            </a:xfrm>
            <a:custGeom>
              <a:avLst/>
              <a:gdLst/>
              <a:ahLst/>
              <a:cxnLst/>
              <a:rect l="l" t="t" r="r" b="b"/>
              <a:pathLst>
                <a:path w="1576" h="316" extrusionOk="0">
                  <a:moveTo>
                    <a:pt x="473" y="1"/>
                  </a:moveTo>
                  <a:lnTo>
                    <a:pt x="79" y="40"/>
                  </a:lnTo>
                  <a:lnTo>
                    <a:pt x="0" y="80"/>
                  </a:lnTo>
                  <a:lnTo>
                    <a:pt x="0" y="158"/>
                  </a:lnTo>
                  <a:lnTo>
                    <a:pt x="40" y="237"/>
                  </a:lnTo>
                  <a:lnTo>
                    <a:pt x="79" y="237"/>
                  </a:lnTo>
                  <a:lnTo>
                    <a:pt x="473" y="198"/>
                  </a:lnTo>
                  <a:lnTo>
                    <a:pt x="827" y="198"/>
                  </a:lnTo>
                  <a:lnTo>
                    <a:pt x="1143" y="237"/>
                  </a:lnTo>
                  <a:lnTo>
                    <a:pt x="1458" y="316"/>
                  </a:lnTo>
                  <a:lnTo>
                    <a:pt x="1537" y="316"/>
                  </a:lnTo>
                  <a:lnTo>
                    <a:pt x="1576" y="277"/>
                  </a:lnTo>
                  <a:lnTo>
                    <a:pt x="1576" y="198"/>
                  </a:lnTo>
                  <a:lnTo>
                    <a:pt x="1537" y="158"/>
                  </a:lnTo>
                  <a:lnTo>
                    <a:pt x="1182" y="4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6"/>
            <p:cNvSpPr/>
            <p:nvPr/>
          </p:nvSpPr>
          <p:spPr>
            <a:xfrm>
              <a:off x="4568275" y="2096725"/>
              <a:ext cx="41400" cy="27600"/>
            </a:xfrm>
            <a:custGeom>
              <a:avLst/>
              <a:gdLst/>
              <a:ahLst/>
              <a:cxnLst/>
              <a:rect l="l" t="t" r="r" b="b"/>
              <a:pathLst>
                <a:path w="1656" h="1104" extrusionOk="0">
                  <a:moveTo>
                    <a:pt x="80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19" y="315"/>
                  </a:lnTo>
                  <a:lnTo>
                    <a:pt x="237" y="473"/>
                  </a:lnTo>
                  <a:lnTo>
                    <a:pt x="395" y="670"/>
                  </a:lnTo>
                  <a:lnTo>
                    <a:pt x="631" y="788"/>
                  </a:lnTo>
                  <a:lnTo>
                    <a:pt x="828" y="906"/>
                  </a:lnTo>
                  <a:lnTo>
                    <a:pt x="1064" y="985"/>
                  </a:lnTo>
                  <a:lnTo>
                    <a:pt x="1301" y="1064"/>
                  </a:lnTo>
                  <a:lnTo>
                    <a:pt x="1577" y="1103"/>
                  </a:lnTo>
                  <a:lnTo>
                    <a:pt x="1655" y="1103"/>
                  </a:lnTo>
                  <a:lnTo>
                    <a:pt x="1655" y="1024"/>
                  </a:lnTo>
                  <a:lnTo>
                    <a:pt x="1655" y="946"/>
                  </a:lnTo>
                  <a:lnTo>
                    <a:pt x="1577" y="906"/>
                  </a:lnTo>
                  <a:lnTo>
                    <a:pt x="1340" y="867"/>
                  </a:lnTo>
                  <a:lnTo>
                    <a:pt x="1104" y="827"/>
                  </a:lnTo>
                  <a:lnTo>
                    <a:pt x="907" y="749"/>
                  </a:lnTo>
                  <a:lnTo>
                    <a:pt x="710" y="631"/>
                  </a:lnTo>
                  <a:lnTo>
                    <a:pt x="552" y="512"/>
                  </a:lnTo>
                  <a:lnTo>
                    <a:pt x="395" y="355"/>
                  </a:lnTo>
                  <a:lnTo>
                    <a:pt x="277" y="197"/>
                  </a:lnTo>
                  <a:lnTo>
                    <a:pt x="198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6"/>
            <p:cNvSpPr/>
            <p:nvPr/>
          </p:nvSpPr>
          <p:spPr>
            <a:xfrm>
              <a:off x="4563350" y="2052400"/>
              <a:ext cx="41400" cy="19725"/>
            </a:xfrm>
            <a:custGeom>
              <a:avLst/>
              <a:gdLst/>
              <a:ahLst/>
              <a:cxnLst/>
              <a:rect l="l" t="t" r="r" b="b"/>
              <a:pathLst>
                <a:path w="1656" h="789" extrusionOk="0">
                  <a:moveTo>
                    <a:pt x="1655" y="591"/>
                  </a:moveTo>
                  <a:lnTo>
                    <a:pt x="1655" y="591"/>
                  </a:lnTo>
                  <a:lnTo>
                    <a:pt x="1498" y="395"/>
                  </a:lnTo>
                  <a:lnTo>
                    <a:pt x="1301" y="237"/>
                  </a:lnTo>
                  <a:lnTo>
                    <a:pt x="1104" y="119"/>
                  </a:lnTo>
                  <a:lnTo>
                    <a:pt x="868" y="40"/>
                  </a:lnTo>
                  <a:lnTo>
                    <a:pt x="631" y="1"/>
                  </a:lnTo>
                  <a:lnTo>
                    <a:pt x="434" y="40"/>
                  </a:lnTo>
                  <a:lnTo>
                    <a:pt x="198" y="119"/>
                  </a:lnTo>
                  <a:lnTo>
                    <a:pt x="1" y="237"/>
                  </a:lnTo>
                  <a:lnTo>
                    <a:pt x="1" y="237"/>
                  </a:lnTo>
                  <a:lnTo>
                    <a:pt x="119" y="395"/>
                  </a:lnTo>
                  <a:lnTo>
                    <a:pt x="277" y="552"/>
                  </a:lnTo>
                  <a:lnTo>
                    <a:pt x="434" y="670"/>
                  </a:lnTo>
                  <a:lnTo>
                    <a:pt x="671" y="749"/>
                  </a:lnTo>
                  <a:lnTo>
                    <a:pt x="907" y="788"/>
                  </a:lnTo>
                  <a:lnTo>
                    <a:pt x="1143" y="788"/>
                  </a:lnTo>
                  <a:lnTo>
                    <a:pt x="1419" y="710"/>
                  </a:lnTo>
                  <a:lnTo>
                    <a:pt x="1655" y="591"/>
                  </a:lnTo>
                  <a:lnTo>
                    <a:pt x="1655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6"/>
            <p:cNvSpPr/>
            <p:nvPr/>
          </p:nvSpPr>
          <p:spPr>
            <a:xfrm>
              <a:off x="4574200" y="2052400"/>
              <a:ext cx="26600" cy="19725"/>
            </a:xfrm>
            <a:custGeom>
              <a:avLst/>
              <a:gdLst/>
              <a:ahLst/>
              <a:cxnLst/>
              <a:rect l="l" t="t" r="r" b="b"/>
              <a:pathLst>
                <a:path w="1064" h="789" extrusionOk="0">
                  <a:moveTo>
                    <a:pt x="1064" y="395"/>
                  </a:moveTo>
                  <a:lnTo>
                    <a:pt x="1064" y="395"/>
                  </a:lnTo>
                  <a:lnTo>
                    <a:pt x="906" y="237"/>
                  </a:lnTo>
                  <a:lnTo>
                    <a:pt x="670" y="119"/>
                  </a:lnTo>
                  <a:lnTo>
                    <a:pt x="473" y="40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158" y="79"/>
                  </a:lnTo>
                  <a:lnTo>
                    <a:pt x="79" y="198"/>
                  </a:lnTo>
                  <a:lnTo>
                    <a:pt x="0" y="276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0" y="552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237" y="749"/>
                  </a:lnTo>
                  <a:lnTo>
                    <a:pt x="512" y="788"/>
                  </a:lnTo>
                  <a:lnTo>
                    <a:pt x="788" y="749"/>
                  </a:lnTo>
                  <a:lnTo>
                    <a:pt x="1024" y="670"/>
                  </a:lnTo>
                  <a:lnTo>
                    <a:pt x="1024" y="670"/>
                  </a:lnTo>
                  <a:lnTo>
                    <a:pt x="1064" y="552"/>
                  </a:lnTo>
                  <a:lnTo>
                    <a:pt x="1064" y="552"/>
                  </a:lnTo>
                  <a:lnTo>
                    <a:pt x="1064" y="395"/>
                  </a:lnTo>
                  <a:lnTo>
                    <a:pt x="1064" y="3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6"/>
            <p:cNvSpPr/>
            <p:nvPr/>
          </p:nvSpPr>
          <p:spPr>
            <a:xfrm>
              <a:off x="4551550" y="2046500"/>
              <a:ext cx="12825" cy="10850"/>
            </a:xfrm>
            <a:custGeom>
              <a:avLst/>
              <a:gdLst/>
              <a:ahLst/>
              <a:cxnLst/>
              <a:rect l="l" t="t" r="r" b="b"/>
              <a:pathLst>
                <a:path w="513" h="434" extrusionOk="0">
                  <a:moveTo>
                    <a:pt x="40" y="0"/>
                  </a:moveTo>
                  <a:lnTo>
                    <a:pt x="0" y="79"/>
                  </a:lnTo>
                  <a:lnTo>
                    <a:pt x="0" y="158"/>
                  </a:lnTo>
                  <a:lnTo>
                    <a:pt x="158" y="31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34" y="394"/>
                  </a:lnTo>
                  <a:lnTo>
                    <a:pt x="512" y="355"/>
                  </a:lnTo>
                  <a:lnTo>
                    <a:pt x="473" y="276"/>
                  </a:lnTo>
                  <a:lnTo>
                    <a:pt x="434" y="237"/>
                  </a:lnTo>
                  <a:lnTo>
                    <a:pt x="276" y="158"/>
                  </a:lnTo>
                  <a:lnTo>
                    <a:pt x="197" y="4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6"/>
            <p:cNvSpPr/>
            <p:nvPr/>
          </p:nvSpPr>
          <p:spPr>
            <a:xfrm>
              <a:off x="4560400" y="204355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40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80" y="276"/>
                  </a:lnTo>
                  <a:lnTo>
                    <a:pt x="237" y="355"/>
                  </a:lnTo>
                  <a:lnTo>
                    <a:pt x="316" y="394"/>
                  </a:lnTo>
                  <a:lnTo>
                    <a:pt x="395" y="315"/>
                  </a:lnTo>
                  <a:lnTo>
                    <a:pt x="395" y="236"/>
                  </a:lnTo>
                  <a:lnTo>
                    <a:pt x="316" y="197"/>
                  </a:lnTo>
                  <a:lnTo>
                    <a:pt x="237" y="118"/>
                  </a:lnTo>
                  <a:lnTo>
                    <a:pt x="158" y="3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6"/>
            <p:cNvSpPr/>
            <p:nvPr/>
          </p:nvSpPr>
          <p:spPr>
            <a:xfrm>
              <a:off x="4623425" y="2069150"/>
              <a:ext cx="41400" cy="18725"/>
            </a:xfrm>
            <a:custGeom>
              <a:avLst/>
              <a:gdLst/>
              <a:ahLst/>
              <a:cxnLst/>
              <a:rect l="l" t="t" r="r" b="b"/>
              <a:pathLst>
                <a:path w="1656" h="749" extrusionOk="0">
                  <a:moveTo>
                    <a:pt x="1" y="197"/>
                  </a:moveTo>
                  <a:lnTo>
                    <a:pt x="1" y="197"/>
                  </a:lnTo>
                  <a:lnTo>
                    <a:pt x="198" y="79"/>
                  </a:lnTo>
                  <a:lnTo>
                    <a:pt x="434" y="0"/>
                  </a:lnTo>
                  <a:lnTo>
                    <a:pt x="671" y="0"/>
                  </a:lnTo>
                  <a:lnTo>
                    <a:pt x="907" y="0"/>
                  </a:lnTo>
                  <a:lnTo>
                    <a:pt x="1143" y="79"/>
                  </a:lnTo>
                  <a:lnTo>
                    <a:pt x="1340" y="158"/>
                  </a:lnTo>
                  <a:lnTo>
                    <a:pt x="1537" y="315"/>
                  </a:lnTo>
                  <a:lnTo>
                    <a:pt x="1655" y="512"/>
                  </a:lnTo>
                  <a:lnTo>
                    <a:pt x="1655" y="512"/>
                  </a:lnTo>
                  <a:lnTo>
                    <a:pt x="1498" y="631"/>
                  </a:lnTo>
                  <a:lnTo>
                    <a:pt x="1301" y="709"/>
                  </a:lnTo>
                  <a:lnTo>
                    <a:pt x="1064" y="749"/>
                  </a:lnTo>
                  <a:lnTo>
                    <a:pt x="828" y="709"/>
                  </a:lnTo>
                  <a:lnTo>
                    <a:pt x="592" y="670"/>
                  </a:lnTo>
                  <a:lnTo>
                    <a:pt x="395" y="552"/>
                  </a:lnTo>
                  <a:lnTo>
                    <a:pt x="158" y="394"/>
                  </a:lnTo>
                  <a:lnTo>
                    <a:pt x="1" y="197"/>
                  </a:lnTo>
                  <a:lnTo>
                    <a:pt x="1" y="1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6"/>
            <p:cNvSpPr/>
            <p:nvPr/>
          </p:nvSpPr>
          <p:spPr>
            <a:xfrm>
              <a:off x="4635250" y="2069150"/>
              <a:ext cx="26625" cy="18725"/>
            </a:xfrm>
            <a:custGeom>
              <a:avLst/>
              <a:gdLst/>
              <a:ahLst/>
              <a:cxnLst/>
              <a:rect l="l" t="t" r="r" b="b"/>
              <a:pathLst>
                <a:path w="1065" h="749" extrusionOk="0">
                  <a:moveTo>
                    <a:pt x="276" y="0"/>
                  </a:moveTo>
                  <a:lnTo>
                    <a:pt x="276" y="0"/>
                  </a:lnTo>
                  <a:lnTo>
                    <a:pt x="513" y="0"/>
                  </a:lnTo>
                  <a:lnTo>
                    <a:pt x="710" y="79"/>
                  </a:lnTo>
                  <a:lnTo>
                    <a:pt x="907" y="197"/>
                  </a:lnTo>
                  <a:lnTo>
                    <a:pt x="1064" y="315"/>
                  </a:lnTo>
                  <a:lnTo>
                    <a:pt x="1064" y="315"/>
                  </a:lnTo>
                  <a:lnTo>
                    <a:pt x="1064" y="434"/>
                  </a:lnTo>
                  <a:lnTo>
                    <a:pt x="1064" y="552"/>
                  </a:lnTo>
                  <a:lnTo>
                    <a:pt x="1064" y="552"/>
                  </a:lnTo>
                  <a:lnTo>
                    <a:pt x="1064" y="591"/>
                  </a:lnTo>
                  <a:lnTo>
                    <a:pt x="1064" y="591"/>
                  </a:lnTo>
                  <a:lnTo>
                    <a:pt x="828" y="709"/>
                  </a:lnTo>
                  <a:lnTo>
                    <a:pt x="552" y="749"/>
                  </a:lnTo>
                  <a:lnTo>
                    <a:pt x="276" y="709"/>
                  </a:lnTo>
                  <a:lnTo>
                    <a:pt x="1" y="631"/>
                  </a:lnTo>
                  <a:lnTo>
                    <a:pt x="1" y="631"/>
                  </a:lnTo>
                  <a:lnTo>
                    <a:pt x="1" y="394"/>
                  </a:lnTo>
                  <a:lnTo>
                    <a:pt x="1" y="394"/>
                  </a:lnTo>
                  <a:lnTo>
                    <a:pt x="1" y="276"/>
                  </a:lnTo>
                  <a:lnTo>
                    <a:pt x="79" y="158"/>
                  </a:lnTo>
                  <a:lnTo>
                    <a:pt x="158" y="79"/>
                  </a:lnTo>
                  <a:lnTo>
                    <a:pt x="276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6"/>
            <p:cNvSpPr/>
            <p:nvPr/>
          </p:nvSpPr>
          <p:spPr>
            <a:xfrm>
              <a:off x="4665775" y="2074075"/>
              <a:ext cx="13825" cy="7900"/>
            </a:xfrm>
            <a:custGeom>
              <a:avLst/>
              <a:gdLst/>
              <a:ahLst/>
              <a:cxnLst/>
              <a:rect l="l" t="t" r="r" b="b"/>
              <a:pathLst>
                <a:path w="553" h="316" extrusionOk="0">
                  <a:moveTo>
                    <a:pt x="473" y="0"/>
                  </a:moveTo>
                  <a:lnTo>
                    <a:pt x="395" y="40"/>
                  </a:lnTo>
                  <a:lnTo>
                    <a:pt x="276" y="118"/>
                  </a:lnTo>
                  <a:lnTo>
                    <a:pt x="40" y="118"/>
                  </a:lnTo>
                  <a:lnTo>
                    <a:pt x="1" y="197"/>
                  </a:lnTo>
                  <a:lnTo>
                    <a:pt x="1" y="276"/>
                  </a:lnTo>
                  <a:lnTo>
                    <a:pt x="79" y="315"/>
                  </a:lnTo>
                  <a:lnTo>
                    <a:pt x="198" y="315"/>
                  </a:lnTo>
                  <a:lnTo>
                    <a:pt x="316" y="276"/>
                  </a:lnTo>
                  <a:lnTo>
                    <a:pt x="513" y="197"/>
                  </a:lnTo>
                  <a:lnTo>
                    <a:pt x="552" y="118"/>
                  </a:lnTo>
                  <a:lnTo>
                    <a:pt x="513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6"/>
            <p:cNvSpPr/>
            <p:nvPr/>
          </p:nvSpPr>
          <p:spPr>
            <a:xfrm>
              <a:off x="4660850" y="2068150"/>
              <a:ext cx="11850" cy="7925"/>
            </a:xfrm>
            <a:custGeom>
              <a:avLst/>
              <a:gdLst/>
              <a:ahLst/>
              <a:cxnLst/>
              <a:rect l="l" t="t" r="r" b="b"/>
              <a:pathLst>
                <a:path w="474" h="317" extrusionOk="0">
                  <a:moveTo>
                    <a:pt x="316" y="1"/>
                  </a:moveTo>
                  <a:lnTo>
                    <a:pt x="237" y="80"/>
                  </a:lnTo>
                  <a:lnTo>
                    <a:pt x="119" y="119"/>
                  </a:lnTo>
                  <a:lnTo>
                    <a:pt x="40" y="119"/>
                  </a:lnTo>
                  <a:lnTo>
                    <a:pt x="1" y="198"/>
                  </a:lnTo>
                  <a:lnTo>
                    <a:pt x="40" y="277"/>
                  </a:lnTo>
                  <a:lnTo>
                    <a:pt x="119" y="316"/>
                  </a:lnTo>
                  <a:lnTo>
                    <a:pt x="316" y="277"/>
                  </a:lnTo>
                  <a:lnTo>
                    <a:pt x="434" y="158"/>
                  </a:lnTo>
                  <a:lnTo>
                    <a:pt x="473" y="119"/>
                  </a:lnTo>
                  <a:lnTo>
                    <a:pt x="473" y="40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6"/>
            <p:cNvSpPr/>
            <p:nvPr/>
          </p:nvSpPr>
          <p:spPr>
            <a:xfrm>
              <a:off x="4559425" y="2075050"/>
              <a:ext cx="15775" cy="16775"/>
            </a:xfrm>
            <a:custGeom>
              <a:avLst/>
              <a:gdLst/>
              <a:ahLst/>
              <a:cxnLst/>
              <a:rect l="l" t="t" r="r" b="b"/>
              <a:pathLst>
                <a:path w="631" h="671" extrusionOk="0">
                  <a:moveTo>
                    <a:pt x="355" y="1"/>
                  </a:moveTo>
                  <a:lnTo>
                    <a:pt x="355" y="1"/>
                  </a:lnTo>
                  <a:lnTo>
                    <a:pt x="473" y="40"/>
                  </a:lnTo>
                  <a:lnTo>
                    <a:pt x="591" y="119"/>
                  </a:lnTo>
                  <a:lnTo>
                    <a:pt x="631" y="237"/>
                  </a:lnTo>
                  <a:lnTo>
                    <a:pt x="631" y="355"/>
                  </a:lnTo>
                  <a:lnTo>
                    <a:pt x="631" y="355"/>
                  </a:lnTo>
                  <a:lnTo>
                    <a:pt x="591" y="473"/>
                  </a:lnTo>
                  <a:lnTo>
                    <a:pt x="512" y="592"/>
                  </a:lnTo>
                  <a:lnTo>
                    <a:pt x="394" y="631"/>
                  </a:lnTo>
                  <a:lnTo>
                    <a:pt x="276" y="670"/>
                  </a:lnTo>
                  <a:lnTo>
                    <a:pt x="276" y="670"/>
                  </a:lnTo>
                  <a:lnTo>
                    <a:pt x="158" y="631"/>
                  </a:lnTo>
                  <a:lnTo>
                    <a:pt x="40" y="513"/>
                  </a:lnTo>
                  <a:lnTo>
                    <a:pt x="0" y="39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40" y="158"/>
                  </a:lnTo>
                  <a:lnTo>
                    <a:pt x="119" y="79"/>
                  </a:lnTo>
                  <a:lnTo>
                    <a:pt x="237" y="1"/>
                  </a:lnTo>
                  <a:lnTo>
                    <a:pt x="355" y="1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6"/>
            <p:cNvSpPr/>
            <p:nvPr/>
          </p:nvSpPr>
          <p:spPr>
            <a:xfrm>
              <a:off x="4633275" y="2095725"/>
              <a:ext cx="16775" cy="16775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95" y="1"/>
                  </a:moveTo>
                  <a:lnTo>
                    <a:pt x="395" y="1"/>
                  </a:lnTo>
                  <a:lnTo>
                    <a:pt x="513" y="40"/>
                  </a:lnTo>
                  <a:lnTo>
                    <a:pt x="592" y="119"/>
                  </a:lnTo>
                  <a:lnTo>
                    <a:pt x="670" y="237"/>
                  </a:lnTo>
                  <a:lnTo>
                    <a:pt x="670" y="355"/>
                  </a:lnTo>
                  <a:lnTo>
                    <a:pt x="670" y="355"/>
                  </a:lnTo>
                  <a:lnTo>
                    <a:pt x="631" y="474"/>
                  </a:lnTo>
                  <a:lnTo>
                    <a:pt x="552" y="592"/>
                  </a:lnTo>
                  <a:lnTo>
                    <a:pt x="434" y="631"/>
                  </a:lnTo>
                  <a:lnTo>
                    <a:pt x="316" y="671"/>
                  </a:lnTo>
                  <a:lnTo>
                    <a:pt x="316" y="671"/>
                  </a:lnTo>
                  <a:lnTo>
                    <a:pt x="158" y="592"/>
                  </a:lnTo>
                  <a:lnTo>
                    <a:pt x="80" y="513"/>
                  </a:lnTo>
                  <a:lnTo>
                    <a:pt x="40" y="395"/>
                  </a:lnTo>
                  <a:lnTo>
                    <a:pt x="1" y="277"/>
                  </a:lnTo>
                  <a:lnTo>
                    <a:pt x="1" y="277"/>
                  </a:lnTo>
                  <a:lnTo>
                    <a:pt x="40" y="158"/>
                  </a:lnTo>
                  <a:lnTo>
                    <a:pt x="158" y="40"/>
                  </a:lnTo>
                  <a:lnTo>
                    <a:pt x="237" y="1"/>
                  </a:lnTo>
                  <a:lnTo>
                    <a:pt x="395" y="1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6"/>
            <p:cNvSpPr/>
            <p:nvPr/>
          </p:nvSpPr>
          <p:spPr>
            <a:xfrm>
              <a:off x="4659875" y="21164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52" y="1142"/>
                  </a:moveTo>
                  <a:lnTo>
                    <a:pt x="552" y="1142"/>
                  </a:lnTo>
                  <a:lnTo>
                    <a:pt x="788" y="1103"/>
                  </a:lnTo>
                  <a:lnTo>
                    <a:pt x="985" y="985"/>
                  </a:lnTo>
                  <a:lnTo>
                    <a:pt x="1103" y="827"/>
                  </a:lnTo>
                  <a:lnTo>
                    <a:pt x="1143" y="591"/>
                  </a:lnTo>
                  <a:lnTo>
                    <a:pt x="1143" y="591"/>
                  </a:lnTo>
                  <a:lnTo>
                    <a:pt x="1103" y="355"/>
                  </a:lnTo>
                  <a:lnTo>
                    <a:pt x="985" y="197"/>
                  </a:lnTo>
                  <a:lnTo>
                    <a:pt x="788" y="79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355" y="79"/>
                  </a:lnTo>
                  <a:lnTo>
                    <a:pt x="158" y="197"/>
                  </a:lnTo>
                  <a:lnTo>
                    <a:pt x="40" y="355"/>
                  </a:lnTo>
                  <a:lnTo>
                    <a:pt x="0" y="591"/>
                  </a:lnTo>
                  <a:lnTo>
                    <a:pt x="0" y="591"/>
                  </a:lnTo>
                  <a:lnTo>
                    <a:pt x="40" y="827"/>
                  </a:lnTo>
                  <a:lnTo>
                    <a:pt x="158" y="985"/>
                  </a:lnTo>
                  <a:lnTo>
                    <a:pt x="355" y="1103"/>
                  </a:lnTo>
                  <a:lnTo>
                    <a:pt x="552" y="1142"/>
                  </a:lnTo>
                  <a:lnTo>
                    <a:pt x="552" y="11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6"/>
            <p:cNvSpPr/>
            <p:nvPr/>
          </p:nvSpPr>
          <p:spPr>
            <a:xfrm>
              <a:off x="4477675" y="2089825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1144" h="1143" extrusionOk="0">
                  <a:moveTo>
                    <a:pt x="552" y="1143"/>
                  </a:moveTo>
                  <a:lnTo>
                    <a:pt x="552" y="1143"/>
                  </a:lnTo>
                  <a:lnTo>
                    <a:pt x="789" y="1103"/>
                  </a:lnTo>
                  <a:lnTo>
                    <a:pt x="986" y="985"/>
                  </a:lnTo>
                  <a:lnTo>
                    <a:pt x="1104" y="788"/>
                  </a:lnTo>
                  <a:lnTo>
                    <a:pt x="1143" y="552"/>
                  </a:lnTo>
                  <a:lnTo>
                    <a:pt x="1143" y="552"/>
                  </a:lnTo>
                  <a:lnTo>
                    <a:pt x="1104" y="355"/>
                  </a:lnTo>
                  <a:lnTo>
                    <a:pt x="986" y="158"/>
                  </a:lnTo>
                  <a:lnTo>
                    <a:pt x="789" y="40"/>
                  </a:lnTo>
                  <a:lnTo>
                    <a:pt x="552" y="1"/>
                  </a:lnTo>
                  <a:lnTo>
                    <a:pt x="552" y="1"/>
                  </a:lnTo>
                  <a:lnTo>
                    <a:pt x="355" y="40"/>
                  </a:lnTo>
                  <a:lnTo>
                    <a:pt x="158" y="158"/>
                  </a:lnTo>
                  <a:lnTo>
                    <a:pt x="40" y="355"/>
                  </a:lnTo>
                  <a:lnTo>
                    <a:pt x="1" y="552"/>
                  </a:lnTo>
                  <a:lnTo>
                    <a:pt x="1" y="552"/>
                  </a:lnTo>
                  <a:lnTo>
                    <a:pt x="40" y="788"/>
                  </a:lnTo>
                  <a:lnTo>
                    <a:pt x="158" y="985"/>
                  </a:lnTo>
                  <a:lnTo>
                    <a:pt x="355" y="1103"/>
                  </a:lnTo>
                  <a:lnTo>
                    <a:pt x="552" y="1143"/>
                  </a:lnTo>
                  <a:lnTo>
                    <a:pt x="552" y="11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6"/>
            <p:cNvSpPr/>
            <p:nvPr/>
          </p:nvSpPr>
          <p:spPr>
            <a:xfrm>
              <a:off x="4592900" y="2565475"/>
              <a:ext cx="295475" cy="178275"/>
            </a:xfrm>
            <a:custGeom>
              <a:avLst/>
              <a:gdLst/>
              <a:ahLst/>
              <a:cxnLst/>
              <a:rect l="l" t="t" r="r" b="b"/>
              <a:pathLst>
                <a:path w="11819" h="7131" extrusionOk="0">
                  <a:moveTo>
                    <a:pt x="1" y="1"/>
                  </a:moveTo>
                  <a:lnTo>
                    <a:pt x="11818" y="1"/>
                  </a:lnTo>
                  <a:lnTo>
                    <a:pt x="11818" y="1"/>
                  </a:lnTo>
                  <a:lnTo>
                    <a:pt x="11779" y="867"/>
                  </a:lnTo>
                  <a:lnTo>
                    <a:pt x="11661" y="1655"/>
                  </a:lnTo>
                  <a:lnTo>
                    <a:pt x="11503" y="2404"/>
                  </a:lnTo>
                  <a:lnTo>
                    <a:pt x="11306" y="3113"/>
                  </a:lnTo>
                  <a:lnTo>
                    <a:pt x="11030" y="3743"/>
                  </a:lnTo>
                  <a:lnTo>
                    <a:pt x="10715" y="4334"/>
                  </a:lnTo>
                  <a:lnTo>
                    <a:pt x="10361" y="4846"/>
                  </a:lnTo>
                  <a:lnTo>
                    <a:pt x="9967" y="5319"/>
                  </a:lnTo>
                  <a:lnTo>
                    <a:pt x="9534" y="5752"/>
                  </a:lnTo>
                  <a:lnTo>
                    <a:pt x="9061" y="6107"/>
                  </a:lnTo>
                  <a:lnTo>
                    <a:pt x="8588" y="6422"/>
                  </a:lnTo>
                  <a:lnTo>
                    <a:pt x="8076" y="6658"/>
                  </a:lnTo>
                  <a:lnTo>
                    <a:pt x="7564" y="6855"/>
                  </a:lnTo>
                  <a:lnTo>
                    <a:pt x="7012" y="7013"/>
                  </a:lnTo>
                  <a:lnTo>
                    <a:pt x="6461" y="7091"/>
                  </a:lnTo>
                  <a:lnTo>
                    <a:pt x="5910" y="7131"/>
                  </a:lnTo>
                  <a:lnTo>
                    <a:pt x="5358" y="7091"/>
                  </a:lnTo>
                  <a:lnTo>
                    <a:pt x="4807" y="7013"/>
                  </a:lnTo>
                  <a:lnTo>
                    <a:pt x="4255" y="6855"/>
                  </a:lnTo>
                  <a:lnTo>
                    <a:pt x="3743" y="6658"/>
                  </a:lnTo>
                  <a:lnTo>
                    <a:pt x="3231" y="6422"/>
                  </a:lnTo>
                  <a:lnTo>
                    <a:pt x="2758" y="6107"/>
                  </a:lnTo>
                  <a:lnTo>
                    <a:pt x="2285" y="5752"/>
                  </a:lnTo>
                  <a:lnTo>
                    <a:pt x="1852" y="5319"/>
                  </a:lnTo>
                  <a:lnTo>
                    <a:pt x="1458" y="4846"/>
                  </a:lnTo>
                  <a:lnTo>
                    <a:pt x="1104" y="4334"/>
                  </a:lnTo>
                  <a:lnTo>
                    <a:pt x="789" y="3743"/>
                  </a:lnTo>
                  <a:lnTo>
                    <a:pt x="513" y="3113"/>
                  </a:lnTo>
                  <a:lnTo>
                    <a:pt x="316" y="2404"/>
                  </a:lnTo>
                  <a:lnTo>
                    <a:pt x="158" y="1655"/>
                  </a:lnTo>
                  <a:lnTo>
                    <a:pt x="40" y="867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6"/>
            <p:cNvSpPr/>
            <p:nvPr/>
          </p:nvSpPr>
          <p:spPr>
            <a:xfrm>
              <a:off x="4590925" y="2562525"/>
              <a:ext cx="299425" cy="183200"/>
            </a:xfrm>
            <a:custGeom>
              <a:avLst/>
              <a:gdLst/>
              <a:ahLst/>
              <a:cxnLst/>
              <a:rect l="l" t="t" r="r" b="b"/>
              <a:pathLst>
                <a:path w="11977" h="7328" extrusionOk="0">
                  <a:moveTo>
                    <a:pt x="11779" y="198"/>
                  </a:moveTo>
                  <a:lnTo>
                    <a:pt x="11779" y="828"/>
                  </a:lnTo>
                  <a:lnTo>
                    <a:pt x="11700" y="1379"/>
                  </a:lnTo>
                  <a:lnTo>
                    <a:pt x="11622" y="1931"/>
                  </a:lnTo>
                  <a:lnTo>
                    <a:pt x="11503" y="2482"/>
                  </a:lnTo>
                  <a:lnTo>
                    <a:pt x="11346" y="2955"/>
                  </a:lnTo>
                  <a:lnTo>
                    <a:pt x="11188" y="3428"/>
                  </a:lnTo>
                  <a:lnTo>
                    <a:pt x="10991" y="3861"/>
                  </a:lnTo>
                  <a:lnTo>
                    <a:pt x="10794" y="4294"/>
                  </a:lnTo>
                  <a:lnTo>
                    <a:pt x="10519" y="4688"/>
                  </a:lnTo>
                  <a:lnTo>
                    <a:pt x="10282" y="5043"/>
                  </a:lnTo>
                  <a:lnTo>
                    <a:pt x="10006" y="5358"/>
                  </a:lnTo>
                  <a:lnTo>
                    <a:pt x="9691" y="5673"/>
                  </a:lnTo>
                  <a:lnTo>
                    <a:pt x="9376" y="5949"/>
                  </a:lnTo>
                  <a:lnTo>
                    <a:pt x="9061" y="6185"/>
                  </a:lnTo>
                  <a:lnTo>
                    <a:pt x="8707" y="6382"/>
                  </a:lnTo>
                  <a:lnTo>
                    <a:pt x="8352" y="6579"/>
                  </a:lnTo>
                  <a:lnTo>
                    <a:pt x="7801" y="6815"/>
                  </a:lnTo>
                  <a:lnTo>
                    <a:pt x="7210" y="7012"/>
                  </a:lnTo>
                  <a:lnTo>
                    <a:pt x="6579" y="7091"/>
                  </a:lnTo>
                  <a:lnTo>
                    <a:pt x="5989" y="7131"/>
                  </a:lnTo>
                  <a:lnTo>
                    <a:pt x="5398" y="7091"/>
                  </a:lnTo>
                  <a:lnTo>
                    <a:pt x="4767" y="7012"/>
                  </a:lnTo>
                  <a:lnTo>
                    <a:pt x="4176" y="6815"/>
                  </a:lnTo>
                  <a:lnTo>
                    <a:pt x="3625" y="6579"/>
                  </a:lnTo>
                  <a:lnTo>
                    <a:pt x="3270" y="6382"/>
                  </a:lnTo>
                  <a:lnTo>
                    <a:pt x="2916" y="6185"/>
                  </a:lnTo>
                  <a:lnTo>
                    <a:pt x="2601" y="5949"/>
                  </a:lnTo>
                  <a:lnTo>
                    <a:pt x="2286" y="5673"/>
                  </a:lnTo>
                  <a:lnTo>
                    <a:pt x="1971" y="5358"/>
                  </a:lnTo>
                  <a:lnTo>
                    <a:pt x="1695" y="5043"/>
                  </a:lnTo>
                  <a:lnTo>
                    <a:pt x="1458" y="4688"/>
                  </a:lnTo>
                  <a:lnTo>
                    <a:pt x="1183" y="4294"/>
                  </a:lnTo>
                  <a:lnTo>
                    <a:pt x="986" y="3861"/>
                  </a:lnTo>
                  <a:lnTo>
                    <a:pt x="789" y="3428"/>
                  </a:lnTo>
                  <a:lnTo>
                    <a:pt x="631" y="2955"/>
                  </a:lnTo>
                  <a:lnTo>
                    <a:pt x="474" y="2482"/>
                  </a:lnTo>
                  <a:lnTo>
                    <a:pt x="355" y="1931"/>
                  </a:lnTo>
                  <a:lnTo>
                    <a:pt x="277" y="1379"/>
                  </a:lnTo>
                  <a:lnTo>
                    <a:pt x="198" y="828"/>
                  </a:lnTo>
                  <a:lnTo>
                    <a:pt x="198" y="198"/>
                  </a:lnTo>
                  <a:close/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1" y="749"/>
                  </a:lnTo>
                  <a:lnTo>
                    <a:pt x="40" y="1340"/>
                  </a:lnTo>
                  <a:lnTo>
                    <a:pt x="158" y="1931"/>
                  </a:lnTo>
                  <a:lnTo>
                    <a:pt x="277" y="2482"/>
                  </a:lnTo>
                  <a:lnTo>
                    <a:pt x="395" y="2994"/>
                  </a:lnTo>
                  <a:lnTo>
                    <a:pt x="592" y="3467"/>
                  </a:lnTo>
                  <a:lnTo>
                    <a:pt x="789" y="3940"/>
                  </a:lnTo>
                  <a:lnTo>
                    <a:pt x="1025" y="4373"/>
                  </a:lnTo>
                  <a:lnTo>
                    <a:pt x="1261" y="4767"/>
                  </a:lnTo>
                  <a:lnTo>
                    <a:pt x="1537" y="5122"/>
                  </a:lnTo>
                  <a:lnTo>
                    <a:pt x="1813" y="5476"/>
                  </a:lnTo>
                  <a:lnTo>
                    <a:pt x="2128" y="5791"/>
                  </a:lnTo>
                  <a:lnTo>
                    <a:pt x="2483" y="6067"/>
                  </a:lnTo>
                  <a:lnTo>
                    <a:pt x="2798" y="6343"/>
                  </a:lnTo>
                  <a:lnTo>
                    <a:pt x="3152" y="6579"/>
                  </a:lnTo>
                  <a:lnTo>
                    <a:pt x="3546" y="6776"/>
                  </a:lnTo>
                  <a:lnTo>
                    <a:pt x="4137" y="7012"/>
                  </a:lnTo>
                  <a:lnTo>
                    <a:pt x="4728" y="7170"/>
                  </a:lnTo>
                  <a:lnTo>
                    <a:pt x="5358" y="7288"/>
                  </a:lnTo>
                  <a:lnTo>
                    <a:pt x="5989" y="7328"/>
                  </a:lnTo>
                  <a:lnTo>
                    <a:pt x="6619" y="7288"/>
                  </a:lnTo>
                  <a:lnTo>
                    <a:pt x="7249" y="7170"/>
                  </a:lnTo>
                  <a:lnTo>
                    <a:pt x="7840" y="7012"/>
                  </a:lnTo>
                  <a:lnTo>
                    <a:pt x="8431" y="6776"/>
                  </a:lnTo>
                  <a:lnTo>
                    <a:pt x="8825" y="6579"/>
                  </a:lnTo>
                  <a:lnTo>
                    <a:pt x="9179" y="6343"/>
                  </a:lnTo>
                  <a:lnTo>
                    <a:pt x="9494" y="6067"/>
                  </a:lnTo>
                  <a:lnTo>
                    <a:pt x="9849" y="5791"/>
                  </a:lnTo>
                  <a:lnTo>
                    <a:pt x="10164" y="5476"/>
                  </a:lnTo>
                  <a:lnTo>
                    <a:pt x="10440" y="5122"/>
                  </a:lnTo>
                  <a:lnTo>
                    <a:pt x="10716" y="4767"/>
                  </a:lnTo>
                  <a:lnTo>
                    <a:pt x="10952" y="4373"/>
                  </a:lnTo>
                  <a:lnTo>
                    <a:pt x="11188" y="3940"/>
                  </a:lnTo>
                  <a:lnTo>
                    <a:pt x="11385" y="3467"/>
                  </a:lnTo>
                  <a:lnTo>
                    <a:pt x="11582" y="2994"/>
                  </a:lnTo>
                  <a:lnTo>
                    <a:pt x="11700" y="2482"/>
                  </a:lnTo>
                  <a:lnTo>
                    <a:pt x="11819" y="1931"/>
                  </a:lnTo>
                  <a:lnTo>
                    <a:pt x="11937" y="1340"/>
                  </a:lnTo>
                  <a:lnTo>
                    <a:pt x="11976" y="749"/>
                  </a:lnTo>
                  <a:lnTo>
                    <a:pt x="11976" y="119"/>
                  </a:lnTo>
                  <a:lnTo>
                    <a:pt x="11976" y="40"/>
                  </a:lnTo>
                  <a:lnTo>
                    <a:pt x="11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6"/>
            <p:cNvSpPr/>
            <p:nvPr/>
          </p:nvSpPr>
          <p:spPr>
            <a:xfrm>
              <a:off x="4168450" y="2488675"/>
              <a:ext cx="372275" cy="218650"/>
            </a:xfrm>
            <a:custGeom>
              <a:avLst/>
              <a:gdLst/>
              <a:ahLst/>
              <a:cxnLst/>
              <a:rect l="l" t="t" r="r" b="b"/>
              <a:pathLst>
                <a:path w="14891" h="8746" extrusionOk="0">
                  <a:moveTo>
                    <a:pt x="13512" y="8745"/>
                  </a:moveTo>
                  <a:lnTo>
                    <a:pt x="14891" y="4767"/>
                  </a:lnTo>
                  <a:lnTo>
                    <a:pt x="14891" y="4767"/>
                  </a:lnTo>
                  <a:lnTo>
                    <a:pt x="13788" y="4018"/>
                  </a:lnTo>
                  <a:lnTo>
                    <a:pt x="12961" y="3467"/>
                  </a:lnTo>
                  <a:lnTo>
                    <a:pt x="11976" y="2836"/>
                  </a:lnTo>
                  <a:lnTo>
                    <a:pt x="10912" y="2206"/>
                  </a:lnTo>
                  <a:lnTo>
                    <a:pt x="9731" y="1615"/>
                  </a:lnTo>
                  <a:lnTo>
                    <a:pt x="8470" y="1064"/>
                  </a:lnTo>
                  <a:lnTo>
                    <a:pt x="7879" y="788"/>
                  </a:lnTo>
                  <a:lnTo>
                    <a:pt x="7249" y="552"/>
                  </a:lnTo>
                  <a:lnTo>
                    <a:pt x="6619" y="394"/>
                  </a:lnTo>
                  <a:lnTo>
                    <a:pt x="5988" y="237"/>
                  </a:lnTo>
                  <a:lnTo>
                    <a:pt x="5358" y="118"/>
                  </a:lnTo>
                  <a:lnTo>
                    <a:pt x="4767" y="40"/>
                  </a:lnTo>
                  <a:lnTo>
                    <a:pt x="4176" y="0"/>
                  </a:lnTo>
                  <a:lnTo>
                    <a:pt x="3625" y="40"/>
                  </a:lnTo>
                  <a:lnTo>
                    <a:pt x="3113" y="118"/>
                  </a:lnTo>
                  <a:lnTo>
                    <a:pt x="2601" y="276"/>
                  </a:lnTo>
                  <a:lnTo>
                    <a:pt x="2128" y="512"/>
                  </a:lnTo>
                  <a:lnTo>
                    <a:pt x="1655" y="788"/>
                  </a:lnTo>
                  <a:lnTo>
                    <a:pt x="1261" y="1182"/>
                  </a:lnTo>
                  <a:lnTo>
                    <a:pt x="907" y="1615"/>
                  </a:lnTo>
                  <a:lnTo>
                    <a:pt x="592" y="2167"/>
                  </a:lnTo>
                  <a:lnTo>
                    <a:pt x="355" y="2797"/>
                  </a:lnTo>
                  <a:lnTo>
                    <a:pt x="158" y="3506"/>
                  </a:lnTo>
                  <a:lnTo>
                    <a:pt x="1" y="4333"/>
                  </a:lnTo>
                  <a:lnTo>
                    <a:pt x="13512" y="8745"/>
                  </a:lnTo>
                  <a:lnTo>
                    <a:pt x="13512" y="874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6"/>
            <p:cNvSpPr/>
            <p:nvPr/>
          </p:nvSpPr>
          <p:spPr>
            <a:xfrm>
              <a:off x="4506250" y="2600925"/>
              <a:ext cx="216675" cy="143825"/>
            </a:xfrm>
            <a:custGeom>
              <a:avLst/>
              <a:gdLst/>
              <a:ahLst/>
              <a:cxnLst/>
              <a:rect l="l" t="t" r="r" b="b"/>
              <a:pathLst>
                <a:path w="8667" h="5753" extrusionOk="0">
                  <a:moveTo>
                    <a:pt x="0" y="4255"/>
                  </a:moveTo>
                  <a:lnTo>
                    <a:pt x="0" y="4255"/>
                  </a:lnTo>
                  <a:lnTo>
                    <a:pt x="40" y="3940"/>
                  </a:lnTo>
                  <a:lnTo>
                    <a:pt x="118" y="3428"/>
                  </a:lnTo>
                  <a:lnTo>
                    <a:pt x="315" y="2837"/>
                  </a:lnTo>
                  <a:lnTo>
                    <a:pt x="512" y="2167"/>
                  </a:lnTo>
                  <a:lnTo>
                    <a:pt x="749" y="1537"/>
                  </a:lnTo>
                  <a:lnTo>
                    <a:pt x="985" y="946"/>
                  </a:lnTo>
                  <a:lnTo>
                    <a:pt x="1182" y="513"/>
                  </a:lnTo>
                  <a:lnTo>
                    <a:pt x="1300" y="395"/>
                  </a:lnTo>
                  <a:lnTo>
                    <a:pt x="1379" y="277"/>
                  </a:lnTo>
                  <a:lnTo>
                    <a:pt x="1379" y="277"/>
                  </a:lnTo>
                  <a:lnTo>
                    <a:pt x="1576" y="198"/>
                  </a:lnTo>
                  <a:lnTo>
                    <a:pt x="1852" y="119"/>
                  </a:lnTo>
                  <a:lnTo>
                    <a:pt x="2246" y="80"/>
                  </a:lnTo>
                  <a:lnTo>
                    <a:pt x="2639" y="1"/>
                  </a:lnTo>
                  <a:lnTo>
                    <a:pt x="3073" y="1"/>
                  </a:lnTo>
                  <a:lnTo>
                    <a:pt x="3545" y="1"/>
                  </a:lnTo>
                  <a:lnTo>
                    <a:pt x="3939" y="40"/>
                  </a:lnTo>
                  <a:lnTo>
                    <a:pt x="4294" y="119"/>
                  </a:lnTo>
                  <a:lnTo>
                    <a:pt x="5870" y="946"/>
                  </a:lnTo>
                  <a:lnTo>
                    <a:pt x="5870" y="946"/>
                  </a:lnTo>
                  <a:lnTo>
                    <a:pt x="5909" y="1104"/>
                  </a:lnTo>
                  <a:lnTo>
                    <a:pt x="5870" y="1261"/>
                  </a:lnTo>
                  <a:lnTo>
                    <a:pt x="5830" y="1380"/>
                  </a:lnTo>
                  <a:lnTo>
                    <a:pt x="5751" y="1498"/>
                  </a:lnTo>
                  <a:lnTo>
                    <a:pt x="5673" y="1577"/>
                  </a:lnTo>
                  <a:lnTo>
                    <a:pt x="5554" y="1655"/>
                  </a:lnTo>
                  <a:lnTo>
                    <a:pt x="5200" y="1734"/>
                  </a:lnTo>
                  <a:lnTo>
                    <a:pt x="5200" y="1734"/>
                  </a:lnTo>
                  <a:lnTo>
                    <a:pt x="6106" y="1892"/>
                  </a:lnTo>
                  <a:lnTo>
                    <a:pt x="7130" y="2010"/>
                  </a:lnTo>
                  <a:lnTo>
                    <a:pt x="8548" y="2167"/>
                  </a:lnTo>
                  <a:lnTo>
                    <a:pt x="8548" y="2167"/>
                  </a:lnTo>
                  <a:lnTo>
                    <a:pt x="8627" y="2286"/>
                  </a:lnTo>
                  <a:lnTo>
                    <a:pt x="8666" y="2483"/>
                  </a:lnTo>
                  <a:lnTo>
                    <a:pt x="8666" y="2719"/>
                  </a:lnTo>
                  <a:lnTo>
                    <a:pt x="8627" y="2916"/>
                  </a:lnTo>
                  <a:lnTo>
                    <a:pt x="8548" y="3152"/>
                  </a:lnTo>
                  <a:lnTo>
                    <a:pt x="8430" y="3310"/>
                  </a:lnTo>
                  <a:lnTo>
                    <a:pt x="8273" y="3428"/>
                  </a:lnTo>
                  <a:lnTo>
                    <a:pt x="8194" y="3467"/>
                  </a:lnTo>
                  <a:lnTo>
                    <a:pt x="8076" y="3507"/>
                  </a:lnTo>
                  <a:lnTo>
                    <a:pt x="8076" y="3507"/>
                  </a:lnTo>
                  <a:lnTo>
                    <a:pt x="7997" y="3979"/>
                  </a:lnTo>
                  <a:lnTo>
                    <a:pt x="7918" y="4176"/>
                  </a:lnTo>
                  <a:lnTo>
                    <a:pt x="7839" y="4373"/>
                  </a:lnTo>
                  <a:lnTo>
                    <a:pt x="7721" y="4531"/>
                  </a:lnTo>
                  <a:lnTo>
                    <a:pt x="7563" y="4649"/>
                  </a:lnTo>
                  <a:lnTo>
                    <a:pt x="7367" y="4728"/>
                  </a:lnTo>
                  <a:lnTo>
                    <a:pt x="7091" y="4767"/>
                  </a:lnTo>
                  <a:lnTo>
                    <a:pt x="7091" y="4767"/>
                  </a:lnTo>
                  <a:lnTo>
                    <a:pt x="6973" y="5122"/>
                  </a:lnTo>
                  <a:lnTo>
                    <a:pt x="6776" y="5358"/>
                  </a:lnTo>
                  <a:lnTo>
                    <a:pt x="6657" y="5476"/>
                  </a:lnTo>
                  <a:lnTo>
                    <a:pt x="6539" y="5555"/>
                  </a:lnTo>
                  <a:lnTo>
                    <a:pt x="6342" y="5634"/>
                  </a:lnTo>
                  <a:lnTo>
                    <a:pt x="6145" y="5713"/>
                  </a:lnTo>
                  <a:lnTo>
                    <a:pt x="6145" y="5713"/>
                  </a:lnTo>
                  <a:lnTo>
                    <a:pt x="5791" y="5752"/>
                  </a:lnTo>
                  <a:lnTo>
                    <a:pt x="5200" y="5752"/>
                  </a:lnTo>
                  <a:lnTo>
                    <a:pt x="4451" y="5673"/>
                  </a:lnTo>
                  <a:lnTo>
                    <a:pt x="3585" y="5555"/>
                  </a:lnTo>
                  <a:lnTo>
                    <a:pt x="2679" y="5358"/>
                  </a:lnTo>
                  <a:lnTo>
                    <a:pt x="1733" y="5122"/>
                  </a:lnTo>
                  <a:lnTo>
                    <a:pt x="1261" y="4925"/>
                  </a:lnTo>
                  <a:lnTo>
                    <a:pt x="827" y="4728"/>
                  </a:lnTo>
                  <a:lnTo>
                    <a:pt x="394" y="4531"/>
                  </a:lnTo>
                  <a:lnTo>
                    <a:pt x="0" y="4255"/>
                  </a:lnTo>
                  <a:lnTo>
                    <a:pt x="0" y="425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6"/>
            <p:cNvSpPr/>
            <p:nvPr/>
          </p:nvSpPr>
          <p:spPr>
            <a:xfrm>
              <a:off x="4614575" y="2677750"/>
              <a:ext cx="96525" cy="12825"/>
            </a:xfrm>
            <a:custGeom>
              <a:avLst/>
              <a:gdLst/>
              <a:ahLst/>
              <a:cxnLst/>
              <a:rect l="l" t="t" r="r" b="b"/>
              <a:pathLst>
                <a:path w="3861" h="513" extrusionOk="0">
                  <a:moveTo>
                    <a:pt x="40" y="0"/>
                  </a:moveTo>
                  <a:lnTo>
                    <a:pt x="0" y="79"/>
                  </a:lnTo>
                  <a:lnTo>
                    <a:pt x="0" y="158"/>
                  </a:lnTo>
                  <a:lnTo>
                    <a:pt x="79" y="197"/>
                  </a:lnTo>
                  <a:lnTo>
                    <a:pt x="749" y="355"/>
                  </a:lnTo>
                  <a:lnTo>
                    <a:pt x="1812" y="473"/>
                  </a:lnTo>
                  <a:lnTo>
                    <a:pt x="2758" y="513"/>
                  </a:lnTo>
                  <a:lnTo>
                    <a:pt x="3743" y="513"/>
                  </a:lnTo>
                  <a:lnTo>
                    <a:pt x="3821" y="473"/>
                  </a:lnTo>
                  <a:lnTo>
                    <a:pt x="3861" y="394"/>
                  </a:lnTo>
                  <a:lnTo>
                    <a:pt x="3821" y="355"/>
                  </a:lnTo>
                  <a:lnTo>
                    <a:pt x="3743" y="316"/>
                  </a:lnTo>
                  <a:lnTo>
                    <a:pt x="2758" y="316"/>
                  </a:lnTo>
                  <a:lnTo>
                    <a:pt x="1812" y="276"/>
                  </a:lnTo>
                  <a:lnTo>
                    <a:pt x="788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6"/>
            <p:cNvSpPr/>
            <p:nvPr/>
          </p:nvSpPr>
          <p:spPr>
            <a:xfrm>
              <a:off x="4584050" y="2629500"/>
              <a:ext cx="137900" cy="27600"/>
            </a:xfrm>
            <a:custGeom>
              <a:avLst/>
              <a:gdLst/>
              <a:ahLst/>
              <a:cxnLst/>
              <a:rect l="l" t="t" r="r" b="b"/>
              <a:pathLst>
                <a:path w="5516" h="1104" extrusionOk="0">
                  <a:moveTo>
                    <a:pt x="4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40" y="197"/>
                  </a:lnTo>
                  <a:lnTo>
                    <a:pt x="394" y="355"/>
                  </a:lnTo>
                  <a:lnTo>
                    <a:pt x="946" y="512"/>
                  </a:lnTo>
                  <a:lnTo>
                    <a:pt x="1694" y="670"/>
                  </a:lnTo>
                  <a:lnTo>
                    <a:pt x="2561" y="828"/>
                  </a:lnTo>
                  <a:lnTo>
                    <a:pt x="3270" y="946"/>
                  </a:lnTo>
                  <a:lnTo>
                    <a:pt x="3979" y="1024"/>
                  </a:lnTo>
                  <a:lnTo>
                    <a:pt x="4727" y="1103"/>
                  </a:lnTo>
                  <a:lnTo>
                    <a:pt x="5476" y="1103"/>
                  </a:lnTo>
                  <a:lnTo>
                    <a:pt x="5515" y="1024"/>
                  </a:lnTo>
                  <a:lnTo>
                    <a:pt x="5476" y="946"/>
                  </a:lnTo>
                  <a:lnTo>
                    <a:pt x="5436" y="906"/>
                  </a:lnTo>
                  <a:lnTo>
                    <a:pt x="4727" y="906"/>
                  </a:lnTo>
                  <a:lnTo>
                    <a:pt x="4018" y="828"/>
                  </a:lnTo>
                  <a:lnTo>
                    <a:pt x="3270" y="749"/>
                  </a:lnTo>
                  <a:lnTo>
                    <a:pt x="2561" y="631"/>
                  </a:lnTo>
                  <a:lnTo>
                    <a:pt x="1733" y="473"/>
                  </a:lnTo>
                  <a:lnTo>
                    <a:pt x="1024" y="315"/>
                  </a:lnTo>
                  <a:lnTo>
                    <a:pt x="473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6"/>
            <p:cNvSpPr/>
            <p:nvPr/>
          </p:nvSpPr>
          <p:spPr>
            <a:xfrm>
              <a:off x="4606700" y="2709275"/>
              <a:ext cx="80775" cy="12825"/>
            </a:xfrm>
            <a:custGeom>
              <a:avLst/>
              <a:gdLst/>
              <a:ahLst/>
              <a:cxnLst/>
              <a:rect l="l" t="t" r="r" b="b"/>
              <a:pathLst>
                <a:path w="3231" h="513" extrusionOk="0">
                  <a:moveTo>
                    <a:pt x="40" y="0"/>
                  </a:moveTo>
                  <a:lnTo>
                    <a:pt x="0" y="39"/>
                  </a:lnTo>
                  <a:lnTo>
                    <a:pt x="0" y="118"/>
                  </a:lnTo>
                  <a:lnTo>
                    <a:pt x="40" y="197"/>
                  </a:lnTo>
                  <a:lnTo>
                    <a:pt x="591" y="315"/>
                  </a:lnTo>
                  <a:lnTo>
                    <a:pt x="1458" y="394"/>
                  </a:lnTo>
                  <a:lnTo>
                    <a:pt x="2246" y="473"/>
                  </a:lnTo>
                  <a:lnTo>
                    <a:pt x="3152" y="512"/>
                  </a:lnTo>
                  <a:lnTo>
                    <a:pt x="3230" y="473"/>
                  </a:lnTo>
                  <a:lnTo>
                    <a:pt x="3230" y="394"/>
                  </a:lnTo>
                  <a:lnTo>
                    <a:pt x="3230" y="355"/>
                  </a:lnTo>
                  <a:lnTo>
                    <a:pt x="3152" y="315"/>
                  </a:lnTo>
                  <a:lnTo>
                    <a:pt x="2285" y="276"/>
                  </a:lnTo>
                  <a:lnTo>
                    <a:pt x="1458" y="197"/>
                  </a:lnTo>
                  <a:lnTo>
                    <a:pt x="63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46"/>
          <p:cNvGrpSpPr/>
          <p:nvPr/>
        </p:nvGrpSpPr>
        <p:grpSpPr>
          <a:xfrm rot="601731">
            <a:off x="4295464" y="2824195"/>
            <a:ext cx="1546959" cy="1628932"/>
            <a:chOff x="5106175" y="483769"/>
            <a:chExt cx="1409700" cy="1484400"/>
          </a:xfrm>
        </p:grpSpPr>
        <p:sp>
          <p:nvSpPr>
            <p:cNvPr id="3566" name="Google Shape;3566;p46"/>
            <p:cNvSpPr/>
            <p:nvPr/>
          </p:nvSpPr>
          <p:spPr>
            <a:xfrm rot="-231706">
              <a:off x="5151779" y="526581"/>
              <a:ext cx="1318494" cy="1398776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7" name="Google Shape;3567;p46"/>
            <p:cNvGrpSpPr/>
            <p:nvPr/>
          </p:nvGrpSpPr>
          <p:grpSpPr>
            <a:xfrm rot="-231928">
              <a:off x="5169316" y="540737"/>
              <a:ext cx="1280634" cy="1372320"/>
              <a:chOff x="631107" y="767850"/>
              <a:chExt cx="3523775" cy="3776055"/>
            </a:xfrm>
          </p:grpSpPr>
          <p:grpSp>
            <p:nvGrpSpPr>
              <p:cNvPr id="3568" name="Google Shape;3568;p46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69" name="Google Shape;3569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0" name="Google Shape;3570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71" name="Google Shape;3571;p46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72" name="Google Shape;3572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3" name="Google Shape;3573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575" name="Google Shape;3575;p46"/>
          <p:cNvSpPr txBox="1"/>
          <p:nvPr/>
        </p:nvSpPr>
        <p:spPr>
          <a:xfrm rot="-298701">
            <a:off x="5397785" y="337714"/>
            <a:ext cx="11235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rPr>
              <a:t>Let’s imagine!</a:t>
            </a:r>
            <a:endParaRPr sz="100" dirty="0">
              <a:solidFill>
                <a:schemeClr val="accen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576" name="Google Shape;3576;p46"/>
          <p:cNvSpPr txBox="1"/>
          <p:nvPr/>
        </p:nvSpPr>
        <p:spPr>
          <a:xfrm rot="324849">
            <a:off x="4472014" y="2423241"/>
            <a:ext cx="1338572" cy="3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2"/>
                </a:solidFill>
                <a:latin typeface="Capriola"/>
                <a:ea typeface="Capriola"/>
                <a:cs typeface="Capriola"/>
                <a:sym typeface="Capriola"/>
              </a:rPr>
              <a:t>W</a:t>
            </a:r>
            <a:r>
              <a:rPr lang="en" sz="1200" b="1" dirty="0">
                <a:solidFill>
                  <a:schemeClr val="lt2"/>
                </a:solidFill>
                <a:latin typeface="Capriola"/>
                <a:ea typeface="Capriola"/>
                <a:cs typeface="Capriola"/>
                <a:sym typeface="Capriola"/>
              </a:rPr>
              <a:t>rite!</a:t>
            </a:r>
            <a:endParaRPr sz="100" dirty="0">
              <a:solidFill>
                <a:schemeClr val="lt2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577" name="Google Shape;3577;p46"/>
          <p:cNvSpPr/>
          <p:nvPr/>
        </p:nvSpPr>
        <p:spPr>
          <a:xfrm rot="-1006400" flipH="1">
            <a:off x="4711906" y="1667293"/>
            <a:ext cx="399719" cy="494399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3E2D-AD01-A8E3-9E55-589AF15A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347216">
            <a:off x="5517478" y="1003590"/>
            <a:ext cx="1123500" cy="119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D05D2-A6B5-701E-2A21-F8F35F242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723" r="14575"/>
          <a:stretch/>
        </p:blipFill>
        <p:spPr>
          <a:xfrm rot="383787">
            <a:off x="4393697" y="3082213"/>
            <a:ext cx="1333518" cy="113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6" grpId="0" animBg="1"/>
      <p:bldP spid="3517" grpId="0"/>
      <p:bldP spid="3518" grpId="0"/>
      <p:bldP spid="35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7" name="Google Shape;3757;p49"/>
          <p:cNvGrpSpPr/>
          <p:nvPr/>
        </p:nvGrpSpPr>
        <p:grpSpPr>
          <a:xfrm flipH="1">
            <a:off x="-2037455" y="-964041"/>
            <a:ext cx="4236531" cy="1952265"/>
            <a:chOff x="6691250" y="-473816"/>
            <a:chExt cx="4236531" cy="1952265"/>
          </a:xfrm>
        </p:grpSpPr>
        <p:grpSp>
          <p:nvGrpSpPr>
            <p:cNvPr id="3758" name="Google Shape;3758;p49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759" name="Google Shape;3759;p49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49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49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49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49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49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65" name="Google Shape;3765;p49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9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9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5" name="Google Shape;3775;p49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776" name="Google Shape;3776;p49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9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9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9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9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A2502874-8FD4-5E70-C176-E5396087A0A0}"/>
              </a:ext>
            </a:extLst>
          </p:cNvPr>
          <p:cNvSpPr/>
          <p:nvPr/>
        </p:nvSpPr>
        <p:spPr>
          <a:xfrm>
            <a:off x="69791" y="78600"/>
            <a:ext cx="7308909" cy="531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5155D46C-C15D-901C-180D-A4EE6E59575C}"/>
              </a:ext>
            </a:extLst>
          </p:cNvPr>
          <p:cNvSpPr txBox="1">
            <a:spLocks/>
          </p:cNvSpPr>
          <p:nvPr/>
        </p:nvSpPr>
        <p:spPr>
          <a:xfrm>
            <a:off x="150815" y="156100"/>
            <a:ext cx="7096260" cy="43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4. (p 45) Work in pairs. Discuss your dream house, and fill the table. 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996C4A6D-FD3A-22BF-0DB2-98ABB0A30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884629"/>
              </p:ext>
            </p:extLst>
          </p:nvPr>
        </p:nvGraphicFramePr>
        <p:xfrm>
          <a:off x="279814" y="1099427"/>
          <a:ext cx="5068850" cy="3061213"/>
        </p:xfrm>
        <a:graphic>
          <a:graphicData uri="http://schemas.openxmlformats.org/drawingml/2006/table">
            <a:tbl>
              <a:tblPr firstRow="1" bandRow="1"/>
              <a:tblGrid>
                <a:gridCol w="1964180">
                  <a:extLst>
                    <a:ext uri="{9D8B030D-6E8A-4147-A177-3AD203B41FA5}">
                      <a16:colId xmlns:a16="http://schemas.microsoft.com/office/drawing/2014/main" val="2723601559"/>
                    </a:ext>
                  </a:extLst>
                </a:gridCol>
                <a:gridCol w="3104670">
                  <a:extLst>
                    <a:ext uri="{9D8B030D-6E8A-4147-A177-3AD203B41FA5}">
                      <a16:colId xmlns:a16="http://schemas.microsoft.com/office/drawing/2014/main" val="849149245"/>
                    </a:ext>
                  </a:extLst>
                </a:gridCol>
              </a:tblGrid>
              <a:tr h="55351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Type of house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54399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398226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Number of rooms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3438"/>
                  </a:ext>
                </a:extLst>
              </a:tr>
              <a:tr h="1384628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Appliances in the house and what they will/ might do for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85002"/>
                  </a:ext>
                </a:extLst>
              </a:tr>
            </a:tbl>
          </a:graphicData>
        </a:graphic>
      </p:graphicFrame>
      <p:pic>
        <p:nvPicPr>
          <p:cNvPr id="21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E49AA4D4-01BE-2882-DE7B-3B09ED923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0525" y="110502"/>
            <a:ext cx="1549929" cy="871835"/>
          </a:xfrm>
          <a:prstGeom prst="rect">
            <a:avLst/>
          </a:prstGeom>
        </p:spPr>
      </p:pic>
      <p:sp>
        <p:nvSpPr>
          <p:cNvPr id="22" name="Speech Bubble: Rectangle 9">
            <a:extLst>
              <a:ext uri="{FF2B5EF4-FFF2-40B4-BE49-F238E27FC236}">
                <a16:creationId xmlns:a16="http://schemas.microsoft.com/office/drawing/2014/main" id="{C2DF05AD-0B2C-D00A-AF07-7BD4BACC386B}"/>
              </a:ext>
            </a:extLst>
          </p:cNvPr>
          <p:cNvSpPr/>
          <p:nvPr/>
        </p:nvSpPr>
        <p:spPr>
          <a:xfrm>
            <a:off x="5448322" y="1152388"/>
            <a:ext cx="3572132" cy="559062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type of dream house is it?</a:t>
            </a:r>
          </a:p>
        </p:txBody>
      </p:sp>
      <p:sp>
        <p:nvSpPr>
          <p:cNvPr id="23" name="Speech Bubble: Rectangle 10">
            <a:extLst>
              <a:ext uri="{FF2B5EF4-FFF2-40B4-BE49-F238E27FC236}">
                <a16:creationId xmlns:a16="http://schemas.microsoft.com/office/drawing/2014/main" id="{F4D676DC-D93D-29B5-4919-5AE591DCCD09}"/>
              </a:ext>
            </a:extLst>
          </p:cNvPr>
          <p:cNvSpPr/>
          <p:nvPr/>
        </p:nvSpPr>
        <p:spPr>
          <a:xfrm>
            <a:off x="7260021" y="2014353"/>
            <a:ext cx="1718441" cy="559062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palace. </a:t>
            </a:r>
          </a:p>
        </p:txBody>
      </p:sp>
      <p:sp>
        <p:nvSpPr>
          <p:cNvPr id="24" name="Speech Bubble: Rectangle 11">
            <a:extLst>
              <a:ext uri="{FF2B5EF4-FFF2-40B4-BE49-F238E27FC236}">
                <a16:creationId xmlns:a16="http://schemas.microsoft.com/office/drawing/2014/main" id="{B3B23ED5-983C-4792-8294-AB46D82BE741}"/>
              </a:ext>
            </a:extLst>
          </p:cNvPr>
          <p:cNvSpPr/>
          <p:nvPr/>
        </p:nvSpPr>
        <p:spPr>
          <a:xfrm>
            <a:off x="5502166" y="2692382"/>
            <a:ext cx="2010103" cy="559062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Where is it? </a:t>
            </a:r>
          </a:p>
        </p:txBody>
      </p:sp>
      <p:sp>
        <p:nvSpPr>
          <p:cNvPr id="25" name="Speech Bubble: Rectangle 12">
            <a:extLst>
              <a:ext uri="{FF2B5EF4-FFF2-40B4-BE49-F238E27FC236}">
                <a16:creationId xmlns:a16="http://schemas.microsoft.com/office/drawing/2014/main" id="{8ECEBE1F-3109-2465-8647-48110BBDFEC4}"/>
              </a:ext>
            </a:extLst>
          </p:cNvPr>
          <p:cNvSpPr/>
          <p:nvPr/>
        </p:nvSpPr>
        <p:spPr>
          <a:xfrm>
            <a:off x="6282559" y="3554347"/>
            <a:ext cx="2695903" cy="559062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in the mountains.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DAE4DF3-0C18-87CA-2DBE-22BF2A915E6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667675" y="1145423"/>
            <a:ext cx="2262300" cy="512587"/>
          </a:xfrm>
        </p:spPr>
        <p:txBody>
          <a:bodyPr/>
          <a:lstStyle/>
          <a:p>
            <a:r>
              <a:rPr lang="en-VN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09DEC0BB-D956-292D-0921-C3A8B397DA11}"/>
              </a:ext>
            </a:extLst>
          </p:cNvPr>
          <p:cNvSpPr txBox="1">
            <a:spLocks/>
          </p:cNvSpPr>
          <p:nvPr/>
        </p:nvSpPr>
        <p:spPr>
          <a:xfrm>
            <a:off x="2149329" y="1711450"/>
            <a:ext cx="3298993" cy="51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100" b="1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en-VN" dirty="0">
                <a:solidFill>
                  <a:srgbClr val="00B050"/>
                </a:solidFill>
              </a:rPr>
              <a:t>n the mountains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5" grpId="0"/>
      <p:bldP spid="26" grpId="0"/>
    </p:bldLst>
  </p:timing>
</p:sld>
</file>

<file path=ppt/theme/theme1.xml><?xml version="1.0" encoding="utf-8"?>
<a:theme xmlns:a="http://schemas.openxmlformats.org/drawingml/2006/main" name="American Family Presentation Night by Slidesgo">
  <a:themeElements>
    <a:clrScheme name="Simple Light">
      <a:dk1>
        <a:srgbClr val="000000"/>
      </a:dk1>
      <a:lt1>
        <a:srgbClr val="FFEFDB"/>
      </a:lt1>
      <a:dk2>
        <a:srgbClr val="FFFFFF"/>
      </a:dk2>
      <a:lt2>
        <a:srgbClr val="FF6B65"/>
      </a:lt2>
      <a:accent1>
        <a:srgbClr val="74B847"/>
      </a:accent1>
      <a:accent2>
        <a:srgbClr val="FCCF5D"/>
      </a:accent2>
      <a:accent3>
        <a:srgbClr val="F79D76"/>
      </a:accent3>
      <a:accent4>
        <a:srgbClr val="8DCAD8"/>
      </a:accent4>
      <a:accent5>
        <a:srgbClr val="FA82BE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1065</Words>
  <Application>Microsoft Macintosh PowerPoint</Application>
  <PresentationFormat>On-screen Show (16:9)</PresentationFormat>
  <Paragraphs>133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Capriola</vt:lpstr>
      <vt:lpstr>Quicksand</vt:lpstr>
      <vt:lpstr>Arial</vt:lpstr>
      <vt:lpstr>Montserrat Black</vt:lpstr>
      <vt:lpstr>Averia Libre</vt:lpstr>
      <vt:lpstr>Roboto Condensed Light</vt:lpstr>
      <vt:lpstr>American Family Presentation Night by Slidesgo</vt:lpstr>
      <vt:lpstr>Unit 10. Our houses in the future</vt:lpstr>
      <vt:lpstr>01</vt:lpstr>
      <vt:lpstr>Listening</vt:lpstr>
      <vt:lpstr>PowerPoint Presentation</vt:lpstr>
      <vt:lpstr>PowerPoint Presentation</vt:lpstr>
      <vt:lpstr>PowerPoint Presentation</vt:lpstr>
      <vt:lpstr>PowerPoint Presentation</vt:lpstr>
      <vt:lpstr>Writing</vt:lpstr>
      <vt:lpstr>palace</vt:lpstr>
      <vt:lpstr>PowerPoint Presentation</vt:lpstr>
      <vt:lpstr>Peer check</vt:lpstr>
      <vt:lpstr>RECAP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10. Our houses in the future</dc:title>
  <cp:lastModifiedBy>admin</cp:lastModifiedBy>
  <cp:revision>5</cp:revision>
  <dcterms:modified xsi:type="dcterms:W3CDTF">2024-03-29T01:42:42Z</dcterms:modified>
</cp:coreProperties>
</file>