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1" r:id="rId1"/>
  </p:sldMasterIdLst>
  <p:notesMasterIdLst>
    <p:notesMasterId r:id="rId17"/>
  </p:notesMasterIdLst>
  <p:sldIdLst>
    <p:sldId id="256" r:id="rId2"/>
    <p:sldId id="259" r:id="rId3"/>
    <p:sldId id="263" r:id="rId4"/>
    <p:sldId id="311" r:id="rId5"/>
    <p:sldId id="318" r:id="rId6"/>
    <p:sldId id="317" r:id="rId7"/>
    <p:sldId id="260" r:id="rId8"/>
    <p:sldId id="269" r:id="rId9"/>
    <p:sldId id="308" r:id="rId10"/>
    <p:sldId id="309" r:id="rId11"/>
    <p:sldId id="319" r:id="rId12"/>
    <p:sldId id="258" r:id="rId13"/>
    <p:sldId id="310" r:id="rId14"/>
    <p:sldId id="272" r:id="rId15"/>
    <p:sldId id="283" r:id="rId16"/>
  </p:sldIdLst>
  <p:sldSz cx="9144000" cy="5143500" type="screen16x9"/>
  <p:notesSz cx="6858000" cy="9144000"/>
  <p:embeddedFontLst>
    <p:embeddedFont>
      <p:font typeface="Jua" panose="020B0604020202020204" charset="-127"/>
      <p:regular r:id="rId18"/>
    </p:embeddedFont>
    <p:embeddedFont>
      <p:font typeface="Bebas Neue" panose="020B0606020202050201" pitchFamily="3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NUNITO" pitchFamily="2" charset="0"/>
      <p:regular r:id="rId24"/>
      <p:bold r:id="rId25"/>
      <p:italic r:id="rId26"/>
      <p:boldItalic r:id="rId27"/>
    </p:embeddedFont>
    <p:embeddedFont>
      <p:font typeface="Questrial" pitchFamily="2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96BF22-FD14-4E33-BA4C-DC5680843B13}">
  <a:tblStyle styleId="{4896BF22-FD14-4E33-BA4C-DC5680843B1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5349" autoAdjust="0"/>
  </p:normalViewPr>
  <p:slideViewPr>
    <p:cSldViewPr snapToGrid="0" showGuides="1">
      <p:cViewPr varScale="1">
        <p:scale>
          <a:sx n="111" d="100"/>
          <a:sy n="111" d="100"/>
        </p:scale>
        <p:origin x="50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8A9B4C-6379-46E6-A046-285A379775CD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DC8FDA-690D-4705-8C7B-F39AA0ECF957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/>
      </dgm:spPr>
      <dgm:t>
        <a:bodyPr/>
        <a:lstStyle/>
        <a:p>
          <a:r>
            <a:rPr lang="en-US" sz="2000" dirty="0">
              <a:latin typeface="Questrial" pitchFamily="2" charset="0"/>
              <a:ea typeface="Questrial" pitchFamily="2" charset="0"/>
              <a:cs typeface="Questrial" pitchFamily="2" charset="0"/>
            </a:rPr>
            <a:t>REDUCE</a:t>
          </a:r>
        </a:p>
      </dgm:t>
    </dgm:pt>
    <dgm:pt modelId="{9F1CF86D-7E9E-4EB7-B5F0-090A2E885FCF}" type="parTrans" cxnId="{91989515-EBA0-412C-B3EA-B9BD73DCF23A}">
      <dgm:prSet/>
      <dgm:spPr/>
      <dgm:t>
        <a:bodyPr/>
        <a:lstStyle/>
        <a:p>
          <a:endParaRPr lang="en-US" sz="2000">
            <a:latin typeface="Questrial" pitchFamily="2" charset="0"/>
            <a:ea typeface="Questrial" pitchFamily="2" charset="0"/>
            <a:cs typeface="Questrial" pitchFamily="2" charset="0"/>
          </a:endParaRPr>
        </a:p>
      </dgm:t>
    </dgm:pt>
    <dgm:pt modelId="{A501FE82-17E4-4B68-9511-FAFAC2CC3F80}" type="sibTrans" cxnId="{91989515-EBA0-412C-B3EA-B9BD73DCF23A}">
      <dgm:prSet/>
      <dgm:spPr/>
      <dgm:t>
        <a:bodyPr/>
        <a:lstStyle/>
        <a:p>
          <a:endParaRPr lang="en-US" sz="2000">
            <a:latin typeface="Questrial" pitchFamily="2" charset="0"/>
            <a:ea typeface="Questrial" pitchFamily="2" charset="0"/>
            <a:cs typeface="Questrial" pitchFamily="2" charset="0"/>
          </a:endParaRPr>
        </a:p>
      </dgm:t>
    </dgm:pt>
    <dgm:pt modelId="{174582B1-7A6E-45A8-9DED-54FC230804C8}">
      <dgm:prSet phldrT="[Text]" phldr="1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 sz="2000" dirty="0">
            <a:latin typeface="Questrial" pitchFamily="2" charset="0"/>
            <a:ea typeface="Questrial" pitchFamily="2" charset="0"/>
            <a:cs typeface="Questrial" pitchFamily="2" charset="0"/>
          </a:endParaRPr>
        </a:p>
      </dgm:t>
    </dgm:pt>
    <dgm:pt modelId="{A1BFDFF5-F018-4C9E-AC53-8437FD76A186}" type="parTrans" cxnId="{7C986AF9-BEAE-41D0-B4E7-E5DD0EF14A9F}">
      <dgm:prSet custT="1"/>
      <dgm:spPr/>
      <dgm:t>
        <a:bodyPr/>
        <a:lstStyle/>
        <a:p>
          <a:endParaRPr lang="en-US" sz="2000">
            <a:latin typeface="Questrial" pitchFamily="2" charset="0"/>
            <a:ea typeface="Questrial" pitchFamily="2" charset="0"/>
            <a:cs typeface="Questrial" pitchFamily="2" charset="0"/>
          </a:endParaRPr>
        </a:p>
      </dgm:t>
    </dgm:pt>
    <dgm:pt modelId="{B85CD079-A125-44A9-AB34-0E9A14FB667A}" type="sibTrans" cxnId="{7C986AF9-BEAE-41D0-B4E7-E5DD0EF14A9F}">
      <dgm:prSet/>
      <dgm:spPr/>
      <dgm:t>
        <a:bodyPr/>
        <a:lstStyle/>
        <a:p>
          <a:endParaRPr lang="en-US" sz="2000">
            <a:latin typeface="Questrial" pitchFamily="2" charset="0"/>
            <a:ea typeface="Questrial" pitchFamily="2" charset="0"/>
            <a:cs typeface="Questrial" pitchFamily="2" charset="0"/>
          </a:endParaRPr>
        </a:p>
      </dgm:t>
    </dgm:pt>
    <dgm:pt modelId="{0FCE35D8-2309-4FA4-88D9-D248E0314B85}">
      <dgm:prSet phldrT="[Text]" phldr="1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 sz="2000" dirty="0">
            <a:latin typeface="Questrial" pitchFamily="2" charset="0"/>
            <a:ea typeface="Questrial" pitchFamily="2" charset="0"/>
            <a:cs typeface="Questrial" pitchFamily="2" charset="0"/>
          </a:endParaRPr>
        </a:p>
      </dgm:t>
    </dgm:pt>
    <dgm:pt modelId="{849B01E4-58B8-46E9-9C32-2369BD23B159}" type="parTrans" cxnId="{BCA0036F-A93B-4B2C-8456-86493B278F60}">
      <dgm:prSet custT="1"/>
      <dgm:spPr/>
      <dgm:t>
        <a:bodyPr/>
        <a:lstStyle/>
        <a:p>
          <a:endParaRPr lang="en-US" sz="2000">
            <a:latin typeface="Questrial" pitchFamily="2" charset="0"/>
            <a:ea typeface="Questrial" pitchFamily="2" charset="0"/>
            <a:cs typeface="Questrial" pitchFamily="2" charset="0"/>
          </a:endParaRPr>
        </a:p>
      </dgm:t>
    </dgm:pt>
    <dgm:pt modelId="{75A94BBA-BD25-4420-9CD3-D46F421A751A}" type="sibTrans" cxnId="{BCA0036F-A93B-4B2C-8456-86493B278F60}">
      <dgm:prSet/>
      <dgm:spPr/>
      <dgm:t>
        <a:bodyPr/>
        <a:lstStyle/>
        <a:p>
          <a:endParaRPr lang="en-US" sz="2000">
            <a:latin typeface="Questrial" pitchFamily="2" charset="0"/>
            <a:ea typeface="Questrial" pitchFamily="2" charset="0"/>
            <a:cs typeface="Questrial" pitchFamily="2" charset="0"/>
          </a:endParaRPr>
        </a:p>
      </dgm:t>
    </dgm:pt>
    <dgm:pt modelId="{847489FA-893C-4CD6-9AD4-356881C7EC37}">
      <dgm:prSet phldrT="[Text]" phldr="1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 sz="2000" dirty="0">
            <a:latin typeface="Questrial" pitchFamily="2" charset="0"/>
            <a:ea typeface="Questrial" pitchFamily="2" charset="0"/>
            <a:cs typeface="Questrial" pitchFamily="2" charset="0"/>
          </a:endParaRPr>
        </a:p>
      </dgm:t>
    </dgm:pt>
    <dgm:pt modelId="{B2D8043D-7D69-4EBA-966A-63BA60C16451}" type="parTrans" cxnId="{AE0BAB27-11B6-45D6-9C6F-BDD413D28BCA}">
      <dgm:prSet custT="1"/>
      <dgm:spPr/>
      <dgm:t>
        <a:bodyPr/>
        <a:lstStyle/>
        <a:p>
          <a:endParaRPr lang="en-US" sz="2000">
            <a:latin typeface="Questrial" pitchFamily="2" charset="0"/>
            <a:ea typeface="Questrial" pitchFamily="2" charset="0"/>
            <a:cs typeface="Questrial" pitchFamily="2" charset="0"/>
          </a:endParaRPr>
        </a:p>
      </dgm:t>
    </dgm:pt>
    <dgm:pt modelId="{8322407A-8E29-4D3F-BBFB-4EAE97A8F407}" type="sibTrans" cxnId="{AE0BAB27-11B6-45D6-9C6F-BDD413D28BCA}">
      <dgm:prSet/>
      <dgm:spPr/>
      <dgm:t>
        <a:bodyPr/>
        <a:lstStyle/>
        <a:p>
          <a:endParaRPr lang="en-US" sz="2000">
            <a:latin typeface="Questrial" pitchFamily="2" charset="0"/>
            <a:ea typeface="Questrial" pitchFamily="2" charset="0"/>
            <a:cs typeface="Questrial" pitchFamily="2" charset="0"/>
          </a:endParaRPr>
        </a:p>
      </dgm:t>
    </dgm:pt>
    <dgm:pt modelId="{C2DABDD9-4634-4A17-A603-DD524B62806D}">
      <dgm:prSet phldrT="[Text]" phldr="1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 sz="2000" dirty="0">
            <a:latin typeface="Questrial" pitchFamily="2" charset="0"/>
            <a:ea typeface="Questrial" pitchFamily="2" charset="0"/>
            <a:cs typeface="Questrial" pitchFamily="2" charset="0"/>
          </a:endParaRPr>
        </a:p>
      </dgm:t>
    </dgm:pt>
    <dgm:pt modelId="{1DE5EA19-8310-462A-AD35-7BC3571B9DFD}" type="parTrans" cxnId="{997DA0CC-F0BA-4AB4-8854-40FA05E42CAA}">
      <dgm:prSet custT="1"/>
      <dgm:spPr/>
      <dgm:t>
        <a:bodyPr/>
        <a:lstStyle/>
        <a:p>
          <a:endParaRPr lang="en-US" sz="2000">
            <a:latin typeface="Questrial" pitchFamily="2" charset="0"/>
            <a:ea typeface="Questrial" pitchFamily="2" charset="0"/>
            <a:cs typeface="Questrial" pitchFamily="2" charset="0"/>
          </a:endParaRPr>
        </a:p>
      </dgm:t>
    </dgm:pt>
    <dgm:pt modelId="{41D0D6E1-2059-45AB-88B1-2C892C5DD628}" type="sibTrans" cxnId="{997DA0CC-F0BA-4AB4-8854-40FA05E42CAA}">
      <dgm:prSet/>
      <dgm:spPr/>
      <dgm:t>
        <a:bodyPr/>
        <a:lstStyle/>
        <a:p>
          <a:endParaRPr lang="en-US" sz="2000">
            <a:latin typeface="Questrial" pitchFamily="2" charset="0"/>
            <a:ea typeface="Questrial" pitchFamily="2" charset="0"/>
            <a:cs typeface="Questrial" pitchFamily="2" charset="0"/>
          </a:endParaRPr>
        </a:p>
      </dgm:t>
    </dgm:pt>
    <dgm:pt modelId="{F0B4D934-0E37-4855-B975-8945DF31667E}" type="pres">
      <dgm:prSet presAssocID="{A78A9B4C-6379-46E6-A046-285A379775C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3DD85AE-F92A-4487-9BC7-8747EE81468D}" type="pres">
      <dgm:prSet presAssocID="{00DC8FDA-690D-4705-8C7B-F39AA0ECF957}" presName="centerShape" presStyleLbl="node0" presStyleIdx="0" presStyleCnt="1" custScaleX="162161" custScaleY="106838"/>
      <dgm:spPr>
        <a:prstGeom prst="flowChartTerminator">
          <a:avLst/>
        </a:prstGeom>
      </dgm:spPr>
    </dgm:pt>
    <dgm:pt modelId="{099B92BA-BED0-4FBE-A33E-4669567DAC88}" type="pres">
      <dgm:prSet presAssocID="{A1BFDFF5-F018-4C9E-AC53-8437FD76A186}" presName="Name9" presStyleLbl="parChTrans1D2" presStyleIdx="0" presStyleCnt="4"/>
      <dgm:spPr/>
    </dgm:pt>
    <dgm:pt modelId="{6C58AF74-DF60-4701-90B2-9B967B45BBF0}" type="pres">
      <dgm:prSet presAssocID="{A1BFDFF5-F018-4C9E-AC53-8437FD76A186}" presName="connTx" presStyleLbl="parChTrans1D2" presStyleIdx="0" presStyleCnt="4"/>
      <dgm:spPr/>
    </dgm:pt>
    <dgm:pt modelId="{7545921B-DD67-4A01-BFA7-C19184A96DAB}" type="pres">
      <dgm:prSet presAssocID="{174582B1-7A6E-45A8-9DED-54FC230804C8}" presName="node" presStyleLbl="node1" presStyleIdx="0" presStyleCnt="4" custScaleX="200429" custScaleY="63696">
        <dgm:presLayoutVars>
          <dgm:bulletEnabled val="1"/>
        </dgm:presLayoutVars>
      </dgm:prSet>
      <dgm:spPr>
        <a:prstGeom prst="roundRect">
          <a:avLst/>
        </a:prstGeom>
      </dgm:spPr>
    </dgm:pt>
    <dgm:pt modelId="{A462D65D-FA89-4212-BC5A-26ADB5B94443}" type="pres">
      <dgm:prSet presAssocID="{849B01E4-58B8-46E9-9C32-2369BD23B159}" presName="Name9" presStyleLbl="parChTrans1D2" presStyleIdx="1" presStyleCnt="4"/>
      <dgm:spPr/>
    </dgm:pt>
    <dgm:pt modelId="{F74ECB3A-B6CE-430C-BD38-F12D602BCD2E}" type="pres">
      <dgm:prSet presAssocID="{849B01E4-58B8-46E9-9C32-2369BD23B159}" presName="connTx" presStyleLbl="parChTrans1D2" presStyleIdx="1" presStyleCnt="4"/>
      <dgm:spPr/>
    </dgm:pt>
    <dgm:pt modelId="{E393906B-EEB9-4796-BEFC-999106221741}" type="pres">
      <dgm:prSet presAssocID="{0FCE35D8-2309-4FA4-88D9-D248E0314B85}" presName="node" presStyleLbl="node1" presStyleIdx="1" presStyleCnt="4" custScaleX="200429" custScaleY="63696" custRadScaleRad="171459" custRadScaleInc="264">
        <dgm:presLayoutVars>
          <dgm:bulletEnabled val="1"/>
        </dgm:presLayoutVars>
      </dgm:prSet>
      <dgm:spPr>
        <a:prstGeom prst="roundRect">
          <a:avLst/>
        </a:prstGeom>
      </dgm:spPr>
    </dgm:pt>
    <dgm:pt modelId="{A269ECFC-CE87-41B6-A54A-97953050A1B5}" type="pres">
      <dgm:prSet presAssocID="{B2D8043D-7D69-4EBA-966A-63BA60C16451}" presName="Name9" presStyleLbl="parChTrans1D2" presStyleIdx="2" presStyleCnt="4"/>
      <dgm:spPr/>
    </dgm:pt>
    <dgm:pt modelId="{8339871C-8CDF-4418-A661-D455F783C267}" type="pres">
      <dgm:prSet presAssocID="{B2D8043D-7D69-4EBA-966A-63BA60C16451}" presName="connTx" presStyleLbl="parChTrans1D2" presStyleIdx="2" presStyleCnt="4"/>
      <dgm:spPr/>
    </dgm:pt>
    <dgm:pt modelId="{E3F438A2-FB68-4597-9013-606485D40B16}" type="pres">
      <dgm:prSet presAssocID="{847489FA-893C-4CD6-9AD4-356881C7EC37}" presName="node" presStyleLbl="node1" presStyleIdx="2" presStyleCnt="4" custScaleX="200429" custScaleY="63696">
        <dgm:presLayoutVars>
          <dgm:bulletEnabled val="1"/>
        </dgm:presLayoutVars>
      </dgm:prSet>
      <dgm:spPr>
        <a:prstGeom prst="roundRect">
          <a:avLst/>
        </a:prstGeom>
      </dgm:spPr>
    </dgm:pt>
    <dgm:pt modelId="{1B3185DF-7FD0-4412-8671-D4A2DE5061A0}" type="pres">
      <dgm:prSet presAssocID="{1DE5EA19-8310-462A-AD35-7BC3571B9DFD}" presName="Name9" presStyleLbl="parChTrans1D2" presStyleIdx="3" presStyleCnt="4"/>
      <dgm:spPr/>
    </dgm:pt>
    <dgm:pt modelId="{1A8B0995-E3A6-418F-91FA-B1329D2CEF4F}" type="pres">
      <dgm:prSet presAssocID="{1DE5EA19-8310-462A-AD35-7BC3571B9DFD}" presName="connTx" presStyleLbl="parChTrans1D2" presStyleIdx="3" presStyleCnt="4"/>
      <dgm:spPr/>
    </dgm:pt>
    <dgm:pt modelId="{4C0054AF-73B5-46EF-9F66-A3444E2C348B}" type="pres">
      <dgm:prSet presAssocID="{C2DABDD9-4634-4A17-A603-DD524B62806D}" presName="node" presStyleLbl="node1" presStyleIdx="3" presStyleCnt="4" custScaleX="200429" custScaleY="63696" custRadScaleRad="187660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6E5A6303-8247-4B68-82C0-15D3641DBC8B}" type="presOf" srcId="{A1BFDFF5-F018-4C9E-AC53-8437FD76A186}" destId="{6C58AF74-DF60-4701-90B2-9B967B45BBF0}" srcOrd="1" destOrd="0" presId="urn:microsoft.com/office/officeart/2005/8/layout/radial1"/>
    <dgm:cxn modelId="{1A458A07-A8D4-4988-A84D-52F87E3C3AD2}" type="presOf" srcId="{B2D8043D-7D69-4EBA-966A-63BA60C16451}" destId="{8339871C-8CDF-4418-A661-D455F783C267}" srcOrd="1" destOrd="0" presId="urn:microsoft.com/office/officeart/2005/8/layout/radial1"/>
    <dgm:cxn modelId="{91989515-EBA0-412C-B3EA-B9BD73DCF23A}" srcId="{A78A9B4C-6379-46E6-A046-285A379775CD}" destId="{00DC8FDA-690D-4705-8C7B-F39AA0ECF957}" srcOrd="0" destOrd="0" parTransId="{9F1CF86D-7E9E-4EB7-B5F0-090A2E885FCF}" sibTransId="{A501FE82-17E4-4B68-9511-FAFAC2CC3F80}"/>
    <dgm:cxn modelId="{0D4D5C25-FB24-4580-9592-B6D2D6AE3B68}" type="presOf" srcId="{C2DABDD9-4634-4A17-A603-DD524B62806D}" destId="{4C0054AF-73B5-46EF-9F66-A3444E2C348B}" srcOrd="0" destOrd="0" presId="urn:microsoft.com/office/officeart/2005/8/layout/radial1"/>
    <dgm:cxn modelId="{AE0BAB27-11B6-45D6-9C6F-BDD413D28BCA}" srcId="{00DC8FDA-690D-4705-8C7B-F39AA0ECF957}" destId="{847489FA-893C-4CD6-9AD4-356881C7EC37}" srcOrd="2" destOrd="0" parTransId="{B2D8043D-7D69-4EBA-966A-63BA60C16451}" sibTransId="{8322407A-8E29-4D3F-BBFB-4EAE97A8F407}"/>
    <dgm:cxn modelId="{5E30484A-6166-4A50-8358-4CD5A20C12FC}" type="presOf" srcId="{A78A9B4C-6379-46E6-A046-285A379775CD}" destId="{F0B4D934-0E37-4855-B975-8945DF31667E}" srcOrd="0" destOrd="0" presId="urn:microsoft.com/office/officeart/2005/8/layout/radial1"/>
    <dgm:cxn modelId="{97CDC66A-A3EA-4C28-973F-D7A267B90266}" type="presOf" srcId="{174582B1-7A6E-45A8-9DED-54FC230804C8}" destId="{7545921B-DD67-4A01-BFA7-C19184A96DAB}" srcOrd="0" destOrd="0" presId="urn:microsoft.com/office/officeart/2005/8/layout/radial1"/>
    <dgm:cxn modelId="{BCA0036F-A93B-4B2C-8456-86493B278F60}" srcId="{00DC8FDA-690D-4705-8C7B-F39AA0ECF957}" destId="{0FCE35D8-2309-4FA4-88D9-D248E0314B85}" srcOrd="1" destOrd="0" parTransId="{849B01E4-58B8-46E9-9C32-2369BD23B159}" sibTransId="{75A94BBA-BD25-4420-9CD3-D46F421A751A}"/>
    <dgm:cxn modelId="{0D14E17C-E132-4970-B9D0-87D87A243BCB}" type="presOf" srcId="{847489FA-893C-4CD6-9AD4-356881C7EC37}" destId="{E3F438A2-FB68-4597-9013-606485D40B16}" srcOrd="0" destOrd="0" presId="urn:microsoft.com/office/officeart/2005/8/layout/radial1"/>
    <dgm:cxn modelId="{693A5A8E-73A6-4B95-B963-2064BE3399E3}" type="presOf" srcId="{849B01E4-58B8-46E9-9C32-2369BD23B159}" destId="{A462D65D-FA89-4212-BC5A-26ADB5B94443}" srcOrd="0" destOrd="0" presId="urn:microsoft.com/office/officeart/2005/8/layout/radial1"/>
    <dgm:cxn modelId="{DAA2E49F-A495-4656-9216-5A6C59BADF80}" type="presOf" srcId="{849B01E4-58B8-46E9-9C32-2369BD23B159}" destId="{F74ECB3A-B6CE-430C-BD38-F12D602BCD2E}" srcOrd="1" destOrd="0" presId="urn:microsoft.com/office/officeart/2005/8/layout/radial1"/>
    <dgm:cxn modelId="{BFFA29A9-6864-4676-8579-E50512C1AA84}" type="presOf" srcId="{B2D8043D-7D69-4EBA-966A-63BA60C16451}" destId="{A269ECFC-CE87-41B6-A54A-97953050A1B5}" srcOrd="0" destOrd="0" presId="urn:microsoft.com/office/officeart/2005/8/layout/radial1"/>
    <dgm:cxn modelId="{4C0CC1AC-A8BE-4FF8-9761-C46B5ED90649}" type="presOf" srcId="{00DC8FDA-690D-4705-8C7B-F39AA0ECF957}" destId="{F3DD85AE-F92A-4487-9BC7-8747EE81468D}" srcOrd="0" destOrd="0" presId="urn:microsoft.com/office/officeart/2005/8/layout/radial1"/>
    <dgm:cxn modelId="{8E8847B4-C367-4977-ACD4-B6BBA90A5B29}" type="presOf" srcId="{1DE5EA19-8310-462A-AD35-7BC3571B9DFD}" destId="{1A8B0995-E3A6-418F-91FA-B1329D2CEF4F}" srcOrd="1" destOrd="0" presId="urn:microsoft.com/office/officeart/2005/8/layout/radial1"/>
    <dgm:cxn modelId="{B0727EB8-1BFD-4B51-A7B7-61094E0EF5ED}" type="presOf" srcId="{A1BFDFF5-F018-4C9E-AC53-8437FD76A186}" destId="{099B92BA-BED0-4FBE-A33E-4669567DAC88}" srcOrd="0" destOrd="0" presId="urn:microsoft.com/office/officeart/2005/8/layout/radial1"/>
    <dgm:cxn modelId="{DB2F63CB-C8A4-4D09-A535-0A5A78049E69}" type="presOf" srcId="{1DE5EA19-8310-462A-AD35-7BC3571B9DFD}" destId="{1B3185DF-7FD0-4412-8671-D4A2DE5061A0}" srcOrd="0" destOrd="0" presId="urn:microsoft.com/office/officeart/2005/8/layout/radial1"/>
    <dgm:cxn modelId="{997DA0CC-F0BA-4AB4-8854-40FA05E42CAA}" srcId="{00DC8FDA-690D-4705-8C7B-F39AA0ECF957}" destId="{C2DABDD9-4634-4A17-A603-DD524B62806D}" srcOrd="3" destOrd="0" parTransId="{1DE5EA19-8310-462A-AD35-7BC3571B9DFD}" sibTransId="{41D0D6E1-2059-45AB-88B1-2C892C5DD628}"/>
    <dgm:cxn modelId="{2624D5DA-7A17-49FA-B261-D8EE39B660B0}" type="presOf" srcId="{0FCE35D8-2309-4FA4-88D9-D248E0314B85}" destId="{E393906B-EEB9-4796-BEFC-999106221741}" srcOrd="0" destOrd="0" presId="urn:microsoft.com/office/officeart/2005/8/layout/radial1"/>
    <dgm:cxn modelId="{7C986AF9-BEAE-41D0-B4E7-E5DD0EF14A9F}" srcId="{00DC8FDA-690D-4705-8C7B-F39AA0ECF957}" destId="{174582B1-7A6E-45A8-9DED-54FC230804C8}" srcOrd="0" destOrd="0" parTransId="{A1BFDFF5-F018-4C9E-AC53-8437FD76A186}" sibTransId="{B85CD079-A125-44A9-AB34-0E9A14FB667A}"/>
    <dgm:cxn modelId="{6D4F7C6E-0A1F-4B0D-8C28-3EEA0E52A1E3}" type="presParOf" srcId="{F0B4D934-0E37-4855-B975-8945DF31667E}" destId="{F3DD85AE-F92A-4487-9BC7-8747EE81468D}" srcOrd="0" destOrd="0" presId="urn:microsoft.com/office/officeart/2005/8/layout/radial1"/>
    <dgm:cxn modelId="{33860EA2-C942-4088-9B94-D1278283FC76}" type="presParOf" srcId="{F0B4D934-0E37-4855-B975-8945DF31667E}" destId="{099B92BA-BED0-4FBE-A33E-4669567DAC88}" srcOrd="1" destOrd="0" presId="urn:microsoft.com/office/officeart/2005/8/layout/radial1"/>
    <dgm:cxn modelId="{969A93D7-8812-4A01-ABAE-AD941D76F5B0}" type="presParOf" srcId="{099B92BA-BED0-4FBE-A33E-4669567DAC88}" destId="{6C58AF74-DF60-4701-90B2-9B967B45BBF0}" srcOrd="0" destOrd="0" presId="urn:microsoft.com/office/officeart/2005/8/layout/radial1"/>
    <dgm:cxn modelId="{9A1FBE11-6FC5-4841-AD18-5887C21957DB}" type="presParOf" srcId="{F0B4D934-0E37-4855-B975-8945DF31667E}" destId="{7545921B-DD67-4A01-BFA7-C19184A96DAB}" srcOrd="2" destOrd="0" presId="urn:microsoft.com/office/officeart/2005/8/layout/radial1"/>
    <dgm:cxn modelId="{76DA6318-2CBD-45DC-AF67-D5B2FF71C790}" type="presParOf" srcId="{F0B4D934-0E37-4855-B975-8945DF31667E}" destId="{A462D65D-FA89-4212-BC5A-26ADB5B94443}" srcOrd="3" destOrd="0" presId="urn:microsoft.com/office/officeart/2005/8/layout/radial1"/>
    <dgm:cxn modelId="{6BC6ADAD-A67D-470A-AC54-1DB16188AE2D}" type="presParOf" srcId="{A462D65D-FA89-4212-BC5A-26ADB5B94443}" destId="{F74ECB3A-B6CE-430C-BD38-F12D602BCD2E}" srcOrd="0" destOrd="0" presId="urn:microsoft.com/office/officeart/2005/8/layout/radial1"/>
    <dgm:cxn modelId="{DF8363BA-36C8-4979-A1D2-05CC6618730D}" type="presParOf" srcId="{F0B4D934-0E37-4855-B975-8945DF31667E}" destId="{E393906B-EEB9-4796-BEFC-999106221741}" srcOrd="4" destOrd="0" presId="urn:microsoft.com/office/officeart/2005/8/layout/radial1"/>
    <dgm:cxn modelId="{CFECAC8D-173D-4261-A8F0-6778F73A2119}" type="presParOf" srcId="{F0B4D934-0E37-4855-B975-8945DF31667E}" destId="{A269ECFC-CE87-41B6-A54A-97953050A1B5}" srcOrd="5" destOrd="0" presId="urn:microsoft.com/office/officeart/2005/8/layout/radial1"/>
    <dgm:cxn modelId="{5536E581-07D6-4034-9685-0088D45C80B0}" type="presParOf" srcId="{A269ECFC-CE87-41B6-A54A-97953050A1B5}" destId="{8339871C-8CDF-4418-A661-D455F783C267}" srcOrd="0" destOrd="0" presId="urn:microsoft.com/office/officeart/2005/8/layout/radial1"/>
    <dgm:cxn modelId="{14A3D199-CEBC-4E68-8141-E5EC5DAC994D}" type="presParOf" srcId="{F0B4D934-0E37-4855-B975-8945DF31667E}" destId="{E3F438A2-FB68-4597-9013-606485D40B16}" srcOrd="6" destOrd="0" presId="urn:microsoft.com/office/officeart/2005/8/layout/radial1"/>
    <dgm:cxn modelId="{A7AEA204-3A33-4F30-8A61-E95152F93644}" type="presParOf" srcId="{F0B4D934-0E37-4855-B975-8945DF31667E}" destId="{1B3185DF-7FD0-4412-8671-D4A2DE5061A0}" srcOrd="7" destOrd="0" presId="urn:microsoft.com/office/officeart/2005/8/layout/radial1"/>
    <dgm:cxn modelId="{0B657C46-FFA7-4DA8-B7B4-AE22AC28F538}" type="presParOf" srcId="{1B3185DF-7FD0-4412-8671-D4A2DE5061A0}" destId="{1A8B0995-E3A6-418F-91FA-B1329D2CEF4F}" srcOrd="0" destOrd="0" presId="urn:microsoft.com/office/officeart/2005/8/layout/radial1"/>
    <dgm:cxn modelId="{D58B6AE5-0AFF-477D-93B9-D6043B01C01C}" type="presParOf" srcId="{F0B4D934-0E37-4855-B975-8945DF31667E}" destId="{4C0054AF-73B5-46EF-9F66-A3444E2C348B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8A9B4C-6379-46E6-A046-285A379775CD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DC8FDA-690D-4705-8C7B-F39AA0ECF957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/>
      </dgm:spPr>
      <dgm:t>
        <a:bodyPr/>
        <a:lstStyle/>
        <a:p>
          <a:r>
            <a:rPr lang="en-US" sz="2000" dirty="0">
              <a:latin typeface="Questrial" pitchFamily="2" charset="0"/>
              <a:ea typeface="Questrial" pitchFamily="2" charset="0"/>
              <a:cs typeface="Questrial" pitchFamily="2" charset="0"/>
            </a:rPr>
            <a:t>REUSE </a:t>
          </a:r>
        </a:p>
      </dgm:t>
    </dgm:pt>
    <dgm:pt modelId="{9F1CF86D-7E9E-4EB7-B5F0-090A2E885FCF}" type="parTrans" cxnId="{91989515-EBA0-412C-B3EA-B9BD73DCF23A}">
      <dgm:prSet/>
      <dgm:spPr/>
      <dgm:t>
        <a:bodyPr/>
        <a:lstStyle/>
        <a:p>
          <a:endParaRPr lang="en-US" sz="2000">
            <a:latin typeface="Questrial" pitchFamily="2" charset="0"/>
            <a:ea typeface="Questrial" pitchFamily="2" charset="0"/>
            <a:cs typeface="Questrial" pitchFamily="2" charset="0"/>
          </a:endParaRPr>
        </a:p>
      </dgm:t>
    </dgm:pt>
    <dgm:pt modelId="{A501FE82-17E4-4B68-9511-FAFAC2CC3F80}" type="sibTrans" cxnId="{91989515-EBA0-412C-B3EA-B9BD73DCF23A}">
      <dgm:prSet/>
      <dgm:spPr/>
      <dgm:t>
        <a:bodyPr/>
        <a:lstStyle/>
        <a:p>
          <a:endParaRPr lang="en-US" sz="2000">
            <a:latin typeface="Questrial" pitchFamily="2" charset="0"/>
            <a:ea typeface="Questrial" pitchFamily="2" charset="0"/>
            <a:cs typeface="Questrial" pitchFamily="2" charset="0"/>
          </a:endParaRPr>
        </a:p>
      </dgm:t>
    </dgm:pt>
    <dgm:pt modelId="{174582B1-7A6E-45A8-9DED-54FC230804C8}">
      <dgm:prSet phldrT="[Text]" phldr="1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 sz="2000" dirty="0">
            <a:latin typeface="Questrial" pitchFamily="2" charset="0"/>
            <a:ea typeface="Questrial" pitchFamily="2" charset="0"/>
            <a:cs typeface="Questrial" pitchFamily="2" charset="0"/>
          </a:endParaRPr>
        </a:p>
      </dgm:t>
    </dgm:pt>
    <dgm:pt modelId="{A1BFDFF5-F018-4C9E-AC53-8437FD76A186}" type="parTrans" cxnId="{7C986AF9-BEAE-41D0-B4E7-E5DD0EF14A9F}">
      <dgm:prSet custT="1"/>
      <dgm:spPr/>
      <dgm:t>
        <a:bodyPr/>
        <a:lstStyle/>
        <a:p>
          <a:endParaRPr lang="en-US" sz="2000">
            <a:latin typeface="Questrial" pitchFamily="2" charset="0"/>
            <a:ea typeface="Questrial" pitchFamily="2" charset="0"/>
            <a:cs typeface="Questrial" pitchFamily="2" charset="0"/>
          </a:endParaRPr>
        </a:p>
      </dgm:t>
    </dgm:pt>
    <dgm:pt modelId="{B85CD079-A125-44A9-AB34-0E9A14FB667A}" type="sibTrans" cxnId="{7C986AF9-BEAE-41D0-B4E7-E5DD0EF14A9F}">
      <dgm:prSet/>
      <dgm:spPr/>
      <dgm:t>
        <a:bodyPr/>
        <a:lstStyle/>
        <a:p>
          <a:endParaRPr lang="en-US" sz="2000">
            <a:latin typeface="Questrial" pitchFamily="2" charset="0"/>
            <a:ea typeface="Questrial" pitchFamily="2" charset="0"/>
            <a:cs typeface="Questrial" pitchFamily="2" charset="0"/>
          </a:endParaRPr>
        </a:p>
      </dgm:t>
    </dgm:pt>
    <dgm:pt modelId="{0FCE35D8-2309-4FA4-88D9-D248E0314B85}">
      <dgm:prSet phldrT="[Text]" phldr="1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 sz="2000" dirty="0">
            <a:latin typeface="Questrial" pitchFamily="2" charset="0"/>
            <a:ea typeface="Questrial" pitchFamily="2" charset="0"/>
            <a:cs typeface="Questrial" pitchFamily="2" charset="0"/>
          </a:endParaRPr>
        </a:p>
      </dgm:t>
    </dgm:pt>
    <dgm:pt modelId="{849B01E4-58B8-46E9-9C32-2369BD23B159}" type="parTrans" cxnId="{BCA0036F-A93B-4B2C-8456-86493B278F60}">
      <dgm:prSet custT="1"/>
      <dgm:spPr/>
      <dgm:t>
        <a:bodyPr/>
        <a:lstStyle/>
        <a:p>
          <a:endParaRPr lang="en-US" sz="2000">
            <a:latin typeface="Questrial" pitchFamily="2" charset="0"/>
            <a:ea typeface="Questrial" pitchFamily="2" charset="0"/>
            <a:cs typeface="Questrial" pitchFamily="2" charset="0"/>
          </a:endParaRPr>
        </a:p>
      </dgm:t>
    </dgm:pt>
    <dgm:pt modelId="{75A94BBA-BD25-4420-9CD3-D46F421A751A}" type="sibTrans" cxnId="{BCA0036F-A93B-4B2C-8456-86493B278F60}">
      <dgm:prSet/>
      <dgm:spPr/>
      <dgm:t>
        <a:bodyPr/>
        <a:lstStyle/>
        <a:p>
          <a:endParaRPr lang="en-US" sz="2000">
            <a:latin typeface="Questrial" pitchFamily="2" charset="0"/>
            <a:ea typeface="Questrial" pitchFamily="2" charset="0"/>
            <a:cs typeface="Questrial" pitchFamily="2" charset="0"/>
          </a:endParaRPr>
        </a:p>
      </dgm:t>
    </dgm:pt>
    <dgm:pt modelId="{847489FA-893C-4CD6-9AD4-356881C7EC37}">
      <dgm:prSet phldrT="[Text]" phldr="1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 sz="2000" dirty="0">
            <a:latin typeface="Questrial" pitchFamily="2" charset="0"/>
            <a:ea typeface="Questrial" pitchFamily="2" charset="0"/>
            <a:cs typeface="Questrial" pitchFamily="2" charset="0"/>
          </a:endParaRPr>
        </a:p>
      </dgm:t>
    </dgm:pt>
    <dgm:pt modelId="{B2D8043D-7D69-4EBA-966A-63BA60C16451}" type="parTrans" cxnId="{AE0BAB27-11B6-45D6-9C6F-BDD413D28BCA}">
      <dgm:prSet custT="1"/>
      <dgm:spPr/>
      <dgm:t>
        <a:bodyPr/>
        <a:lstStyle/>
        <a:p>
          <a:endParaRPr lang="en-US" sz="2000">
            <a:latin typeface="Questrial" pitchFamily="2" charset="0"/>
            <a:ea typeface="Questrial" pitchFamily="2" charset="0"/>
            <a:cs typeface="Questrial" pitchFamily="2" charset="0"/>
          </a:endParaRPr>
        </a:p>
      </dgm:t>
    </dgm:pt>
    <dgm:pt modelId="{8322407A-8E29-4D3F-BBFB-4EAE97A8F407}" type="sibTrans" cxnId="{AE0BAB27-11B6-45D6-9C6F-BDD413D28BCA}">
      <dgm:prSet/>
      <dgm:spPr/>
      <dgm:t>
        <a:bodyPr/>
        <a:lstStyle/>
        <a:p>
          <a:endParaRPr lang="en-US" sz="2000">
            <a:latin typeface="Questrial" pitchFamily="2" charset="0"/>
            <a:ea typeface="Questrial" pitchFamily="2" charset="0"/>
            <a:cs typeface="Questrial" pitchFamily="2" charset="0"/>
          </a:endParaRPr>
        </a:p>
      </dgm:t>
    </dgm:pt>
    <dgm:pt modelId="{C2DABDD9-4634-4A17-A603-DD524B62806D}">
      <dgm:prSet phldrT="[Text]" phldr="1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 sz="2000" dirty="0">
            <a:latin typeface="Questrial" pitchFamily="2" charset="0"/>
            <a:ea typeface="Questrial" pitchFamily="2" charset="0"/>
            <a:cs typeface="Questrial" pitchFamily="2" charset="0"/>
          </a:endParaRPr>
        </a:p>
      </dgm:t>
    </dgm:pt>
    <dgm:pt modelId="{1DE5EA19-8310-462A-AD35-7BC3571B9DFD}" type="parTrans" cxnId="{997DA0CC-F0BA-4AB4-8854-40FA05E42CAA}">
      <dgm:prSet custT="1"/>
      <dgm:spPr/>
      <dgm:t>
        <a:bodyPr/>
        <a:lstStyle/>
        <a:p>
          <a:endParaRPr lang="en-US" sz="2000">
            <a:latin typeface="Questrial" pitchFamily="2" charset="0"/>
            <a:ea typeface="Questrial" pitchFamily="2" charset="0"/>
            <a:cs typeface="Questrial" pitchFamily="2" charset="0"/>
          </a:endParaRPr>
        </a:p>
      </dgm:t>
    </dgm:pt>
    <dgm:pt modelId="{41D0D6E1-2059-45AB-88B1-2C892C5DD628}" type="sibTrans" cxnId="{997DA0CC-F0BA-4AB4-8854-40FA05E42CAA}">
      <dgm:prSet/>
      <dgm:spPr/>
      <dgm:t>
        <a:bodyPr/>
        <a:lstStyle/>
        <a:p>
          <a:endParaRPr lang="en-US" sz="2000">
            <a:latin typeface="Questrial" pitchFamily="2" charset="0"/>
            <a:ea typeface="Questrial" pitchFamily="2" charset="0"/>
            <a:cs typeface="Questrial" pitchFamily="2" charset="0"/>
          </a:endParaRPr>
        </a:p>
      </dgm:t>
    </dgm:pt>
    <dgm:pt modelId="{F0B4D934-0E37-4855-B975-8945DF31667E}" type="pres">
      <dgm:prSet presAssocID="{A78A9B4C-6379-46E6-A046-285A379775C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3DD85AE-F92A-4487-9BC7-8747EE81468D}" type="pres">
      <dgm:prSet presAssocID="{00DC8FDA-690D-4705-8C7B-F39AA0ECF957}" presName="centerShape" presStyleLbl="node0" presStyleIdx="0" presStyleCnt="1" custScaleX="162161" custScaleY="106838"/>
      <dgm:spPr>
        <a:prstGeom prst="flowChartTerminator">
          <a:avLst/>
        </a:prstGeom>
      </dgm:spPr>
    </dgm:pt>
    <dgm:pt modelId="{099B92BA-BED0-4FBE-A33E-4669567DAC88}" type="pres">
      <dgm:prSet presAssocID="{A1BFDFF5-F018-4C9E-AC53-8437FD76A186}" presName="Name9" presStyleLbl="parChTrans1D2" presStyleIdx="0" presStyleCnt="4"/>
      <dgm:spPr/>
    </dgm:pt>
    <dgm:pt modelId="{6C58AF74-DF60-4701-90B2-9B967B45BBF0}" type="pres">
      <dgm:prSet presAssocID="{A1BFDFF5-F018-4C9E-AC53-8437FD76A186}" presName="connTx" presStyleLbl="parChTrans1D2" presStyleIdx="0" presStyleCnt="4"/>
      <dgm:spPr/>
    </dgm:pt>
    <dgm:pt modelId="{7545921B-DD67-4A01-BFA7-C19184A96DAB}" type="pres">
      <dgm:prSet presAssocID="{174582B1-7A6E-45A8-9DED-54FC230804C8}" presName="node" presStyleLbl="node1" presStyleIdx="0" presStyleCnt="4" custScaleX="200429" custScaleY="63696">
        <dgm:presLayoutVars>
          <dgm:bulletEnabled val="1"/>
        </dgm:presLayoutVars>
      </dgm:prSet>
      <dgm:spPr>
        <a:prstGeom prst="roundRect">
          <a:avLst/>
        </a:prstGeom>
      </dgm:spPr>
    </dgm:pt>
    <dgm:pt modelId="{A462D65D-FA89-4212-BC5A-26ADB5B94443}" type="pres">
      <dgm:prSet presAssocID="{849B01E4-58B8-46E9-9C32-2369BD23B159}" presName="Name9" presStyleLbl="parChTrans1D2" presStyleIdx="1" presStyleCnt="4"/>
      <dgm:spPr/>
    </dgm:pt>
    <dgm:pt modelId="{F74ECB3A-B6CE-430C-BD38-F12D602BCD2E}" type="pres">
      <dgm:prSet presAssocID="{849B01E4-58B8-46E9-9C32-2369BD23B159}" presName="connTx" presStyleLbl="parChTrans1D2" presStyleIdx="1" presStyleCnt="4"/>
      <dgm:spPr/>
    </dgm:pt>
    <dgm:pt modelId="{E393906B-EEB9-4796-BEFC-999106221741}" type="pres">
      <dgm:prSet presAssocID="{0FCE35D8-2309-4FA4-88D9-D248E0314B85}" presName="node" presStyleLbl="node1" presStyleIdx="1" presStyleCnt="4" custScaleX="200429" custScaleY="63696" custRadScaleRad="171459" custRadScaleInc="264">
        <dgm:presLayoutVars>
          <dgm:bulletEnabled val="1"/>
        </dgm:presLayoutVars>
      </dgm:prSet>
      <dgm:spPr>
        <a:prstGeom prst="roundRect">
          <a:avLst/>
        </a:prstGeom>
      </dgm:spPr>
    </dgm:pt>
    <dgm:pt modelId="{A269ECFC-CE87-41B6-A54A-97953050A1B5}" type="pres">
      <dgm:prSet presAssocID="{B2D8043D-7D69-4EBA-966A-63BA60C16451}" presName="Name9" presStyleLbl="parChTrans1D2" presStyleIdx="2" presStyleCnt="4"/>
      <dgm:spPr/>
    </dgm:pt>
    <dgm:pt modelId="{8339871C-8CDF-4418-A661-D455F783C267}" type="pres">
      <dgm:prSet presAssocID="{B2D8043D-7D69-4EBA-966A-63BA60C16451}" presName="connTx" presStyleLbl="parChTrans1D2" presStyleIdx="2" presStyleCnt="4"/>
      <dgm:spPr/>
    </dgm:pt>
    <dgm:pt modelId="{E3F438A2-FB68-4597-9013-606485D40B16}" type="pres">
      <dgm:prSet presAssocID="{847489FA-893C-4CD6-9AD4-356881C7EC37}" presName="node" presStyleLbl="node1" presStyleIdx="2" presStyleCnt="4" custScaleX="200429" custScaleY="63696">
        <dgm:presLayoutVars>
          <dgm:bulletEnabled val="1"/>
        </dgm:presLayoutVars>
      </dgm:prSet>
      <dgm:spPr>
        <a:prstGeom prst="roundRect">
          <a:avLst/>
        </a:prstGeom>
      </dgm:spPr>
    </dgm:pt>
    <dgm:pt modelId="{1B3185DF-7FD0-4412-8671-D4A2DE5061A0}" type="pres">
      <dgm:prSet presAssocID="{1DE5EA19-8310-462A-AD35-7BC3571B9DFD}" presName="Name9" presStyleLbl="parChTrans1D2" presStyleIdx="3" presStyleCnt="4"/>
      <dgm:spPr/>
    </dgm:pt>
    <dgm:pt modelId="{1A8B0995-E3A6-418F-91FA-B1329D2CEF4F}" type="pres">
      <dgm:prSet presAssocID="{1DE5EA19-8310-462A-AD35-7BC3571B9DFD}" presName="connTx" presStyleLbl="parChTrans1D2" presStyleIdx="3" presStyleCnt="4"/>
      <dgm:spPr/>
    </dgm:pt>
    <dgm:pt modelId="{4C0054AF-73B5-46EF-9F66-A3444E2C348B}" type="pres">
      <dgm:prSet presAssocID="{C2DABDD9-4634-4A17-A603-DD524B62806D}" presName="node" presStyleLbl="node1" presStyleIdx="3" presStyleCnt="4" custScaleX="200429" custScaleY="63696" custRadScaleRad="187660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6E5A6303-8247-4B68-82C0-15D3641DBC8B}" type="presOf" srcId="{A1BFDFF5-F018-4C9E-AC53-8437FD76A186}" destId="{6C58AF74-DF60-4701-90B2-9B967B45BBF0}" srcOrd="1" destOrd="0" presId="urn:microsoft.com/office/officeart/2005/8/layout/radial1"/>
    <dgm:cxn modelId="{1A458A07-A8D4-4988-A84D-52F87E3C3AD2}" type="presOf" srcId="{B2D8043D-7D69-4EBA-966A-63BA60C16451}" destId="{8339871C-8CDF-4418-A661-D455F783C267}" srcOrd="1" destOrd="0" presId="urn:microsoft.com/office/officeart/2005/8/layout/radial1"/>
    <dgm:cxn modelId="{91989515-EBA0-412C-B3EA-B9BD73DCF23A}" srcId="{A78A9B4C-6379-46E6-A046-285A379775CD}" destId="{00DC8FDA-690D-4705-8C7B-F39AA0ECF957}" srcOrd="0" destOrd="0" parTransId="{9F1CF86D-7E9E-4EB7-B5F0-090A2E885FCF}" sibTransId="{A501FE82-17E4-4B68-9511-FAFAC2CC3F80}"/>
    <dgm:cxn modelId="{0D4D5C25-FB24-4580-9592-B6D2D6AE3B68}" type="presOf" srcId="{C2DABDD9-4634-4A17-A603-DD524B62806D}" destId="{4C0054AF-73B5-46EF-9F66-A3444E2C348B}" srcOrd="0" destOrd="0" presId="urn:microsoft.com/office/officeart/2005/8/layout/radial1"/>
    <dgm:cxn modelId="{AE0BAB27-11B6-45D6-9C6F-BDD413D28BCA}" srcId="{00DC8FDA-690D-4705-8C7B-F39AA0ECF957}" destId="{847489FA-893C-4CD6-9AD4-356881C7EC37}" srcOrd="2" destOrd="0" parTransId="{B2D8043D-7D69-4EBA-966A-63BA60C16451}" sibTransId="{8322407A-8E29-4D3F-BBFB-4EAE97A8F407}"/>
    <dgm:cxn modelId="{5E30484A-6166-4A50-8358-4CD5A20C12FC}" type="presOf" srcId="{A78A9B4C-6379-46E6-A046-285A379775CD}" destId="{F0B4D934-0E37-4855-B975-8945DF31667E}" srcOrd="0" destOrd="0" presId="urn:microsoft.com/office/officeart/2005/8/layout/radial1"/>
    <dgm:cxn modelId="{97CDC66A-A3EA-4C28-973F-D7A267B90266}" type="presOf" srcId="{174582B1-7A6E-45A8-9DED-54FC230804C8}" destId="{7545921B-DD67-4A01-BFA7-C19184A96DAB}" srcOrd="0" destOrd="0" presId="urn:microsoft.com/office/officeart/2005/8/layout/radial1"/>
    <dgm:cxn modelId="{BCA0036F-A93B-4B2C-8456-86493B278F60}" srcId="{00DC8FDA-690D-4705-8C7B-F39AA0ECF957}" destId="{0FCE35D8-2309-4FA4-88D9-D248E0314B85}" srcOrd="1" destOrd="0" parTransId="{849B01E4-58B8-46E9-9C32-2369BD23B159}" sibTransId="{75A94BBA-BD25-4420-9CD3-D46F421A751A}"/>
    <dgm:cxn modelId="{0D14E17C-E132-4970-B9D0-87D87A243BCB}" type="presOf" srcId="{847489FA-893C-4CD6-9AD4-356881C7EC37}" destId="{E3F438A2-FB68-4597-9013-606485D40B16}" srcOrd="0" destOrd="0" presId="urn:microsoft.com/office/officeart/2005/8/layout/radial1"/>
    <dgm:cxn modelId="{693A5A8E-73A6-4B95-B963-2064BE3399E3}" type="presOf" srcId="{849B01E4-58B8-46E9-9C32-2369BD23B159}" destId="{A462D65D-FA89-4212-BC5A-26ADB5B94443}" srcOrd="0" destOrd="0" presId="urn:microsoft.com/office/officeart/2005/8/layout/radial1"/>
    <dgm:cxn modelId="{DAA2E49F-A495-4656-9216-5A6C59BADF80}" type="presOf" srcId="{849B01E4-58B8-46E9-9C32-2369BD23B159}" destId="{F74ECB3A-B6CE-430C-BD38-F12D602BCD2E}" srcOrd="1" destOrd="0" presId="urn:microsoft.com/office/officeart/2005/8/layout/radial1"/>
    <dgm:cxn modelId="{BFFA29A9-6864-4676-8579-E50512C1AA84}" type="presOf" srcId="{B2D8043D-7D69-4EBA-966A-63BA60C16451}" destId="{A269ECFC-CE87-41B6-A54A-97953050A1B5}" srcOrd="0" destOrd="0" presId="urn:microsoft.com/office/officeart/2005/8/layout/radial1"/>
    <dgm:cxn modelId="{4C0CC1AC-A8BE-4FF8-9761-C46B5ED90649}" type="presOf" srcId="{00DC8FDA-690D-4705-8C7B-F39AA0ECF957}" destId="{F3DD85AE-F92A-4487-9BC7-8747EE81468D}" srcOrd="0" destOrd="0" presId="urn:microsoft.com/office/officeart/2005/8/layout/radial1"/>
    <dgm:cxn modelId="{8E8847B4-C367-4977-ACD4-B6BBA90A5B29}" type="presOf" srcId="{1DE5EA19-8310-462A-AD35-7BC3571B9DFD}" destId="{1A8B0995-E3A6-418F-91FA-B1329D2CEF4F}" srcOrd="1" destOrd="0" presId="urn:microsoft.com/office/officeart/2005/8/layout/radial1"/>
    <dgm:cxn modelId="{B0727EB8-1BFD-4B51-A7B7-61094E0EF5ED}" type="presOf" srcId="{A1BFDFF5-F018-4C9E-AC53-8437FD76A186}" destId="{099B92BA-BED0-4FBE-A33E-4669567DAC88}" srcOrd="0" destOrd="0" presId="urn:microsoft.com/office/officeart/2005/8/layout/radial1"/>
    <dgm:cxn modelId="{DB2F63CB-C8A4-4D09-A535-0A5A78049E69}" type="presOf" srcId="{1DE5EA19-8310-462A-AD35-7BC3571B9DFD}" destId="{1B3185DF-7FD0-4412-8671-D4A2DE5061A0}" srcOrd="0" destOrd="0" presId="urn:microsoft.com/office/officeart/2005/8/layout/radial1"/>
    <dgm:cxn modelId="{997DA0CC-F0BA-4AB4-8854-40FA05E42CAA}" srcId="{00DC8FDA-690D-4705-8C7B-F39AA0ECF957}" destId="{C2DABDD9-4634-4A17-A603-DD524B62806D}" srcOrd="3" destOrd="0" parTransId="{1DE5EA19-8310-462A-AD35-7BC3571B9DFD}" sibTransId="{41D0D6E1-2059-45AB-88B1-2C892C5DD628}"/>
    <dgm:cxn modelId="{2624D5DA-7A17-49FA-B261-D8EE39B660B0}" type="presOf" srcId="{0FCE35D8-2309-4FA4-88D9-D248E0314B85}" destId="{E393906B-EEB9-4796-BEFC-999106221741}" srcOrd="0" destOrd="0" presId="urn:microsoft.com/office/officeart/2005/8/layout/radial1"/>
    <dgm:cxn modelId="{7C986AF9-BEAE-41D0-B4E7-E5DD0EF14A9F}" srcId="{00DC8FDA-690D-4705-8C7B-F39AA0ECF957}" destId="{174582B1-7A6E-45A8-9DED-54FC230804C8}" srcOrd="0" destOrd="0" parTransId="{A1BFDFF5-F018-4C9E-AC53-8437FD76A186}" sibTransId="{B85CD079-A125-44A9-AB34-0E9A14FB667A}"/>
    <dgm:cxn modelId="{6D4F7C6E-0A1F-4B0D-8C28-3EEA0E52A1E3}" type="presParOf" srcId="{F0B4D934-0E37-4855-B975-8945DF31667E}" destId="{F3DD85AE-F92A-4487-9BC7-8747EE81468D}" srcOrd="0" destOrd="0" presId="urn:microsoft.com/office/officeart/2005/8/layout/radial1"/>
    <dgm:cxn modelId="{33860EA2-C942-4088-9B94-D1278283FC76}" type="presParOf" srcId="{F0B4D934-0E37-4855-B975-8945DF31667E}" destId="{099B92BA-BED0-4FBE-A33E-4669567DAC88}" srcOrd="1" destOrd="0" presId="urn:microsoft.com/office/officeart/2005/8/layout/radial1"/>
    <dgm:cxn modelId="{969A93D7-8812-4A01-ABAE-AD941D76F5B0}" type="presParOf" srcId="{099B92BA-BED0-4FBE-A33E-4669567DAC88}" destId="{6C58AF74-DF60-4701-90B2-9B967B45BBF0}" srcOrd="0" destOrd="0" presId="urn:microsoft.com/office/officeart/2005/8/layout/radial1"/>
    <dgm:cxn modelId="{9A1FBE11-6FC5-4841-AD18-5887C21957DB}" type="presParOf" srcId="{F0B4D934-0E37-4855-B975-8945DF31667E}" destId="{7545921B-DD67-4A01-BFA7-C19184A96DAB}" srcOrd="2" destOrd="0" presId="urn:microsoft.com/office/officeart/2005/8/layout/radial1"/>
    <dgm:cxn modelId="{76DA6318-2CBD-45DC-AF67-D5B2FF71C790}" type="presParOf" srcId="{F0B4D934-0E37-4855-B975-8945DF31667E}" destId="{A462D65D-FA89-4212-BC5A-26ADB5B94443}" srcOrd="3" destOrd="0" presId="urn:microsoft.com/office/officeart/2005/8/layout/radial1"/>
    <dgm:cxn modelId="{6BC6ADAD-A67D-470A-AC54-1DB16188AE2D}" type="presParOf" srcId="{A462D65D-FA89-4212-BC5A-26ADB5B94443}" destId="{F74ECB3A-B6CE-430C-BD38-F12D602BCD2E}" srcOrd="0" destOrd="0" presId="urn:microsoft.com/office/officeart/2005/8/layout/radial1"/>
    <dgm:cxn modelId="{DF8363BA-36C8-4979-A1D2-05CC6618730D}" type="presParOf" srcId="{F0B4D934-0E37-4855-B975-8945DF31667E}" destId="{E393906B-EEB9-4796-BEFC-999106221741}" srcOrd="4" destOrd="0" presId="urn:microsoft.com/office/officeart/2005/8/layout/radial1"/>
    <dgm:cxn modelId="{CFECAC8D-173D-4261-A8F0-6778F73A2119}" type="presParOf" srcId="{F0B4D934-0E37-4855-B975-8945DF31667E}" destId="{A269ECFC-CE87-41B6-A54A-97953050A1B5}" srcOrd="5" destOrd="0" presId="urn:microsoft.com/office/officeart/2005/8/layout/radial1"/>
    <dgm:cxn modelId="{5536E581-07D6-4034-9685-0088D45C80B0}" type="presParOf" srcId="{A269ECFC-CE87-41B6-A54A-97953050A1B5}" destId="{8339871C-8CDF-4418-A661-D455F783C267}" srcOrd="0" destOrd="0" presId="urn:microsoft.com/office/officeart/2005/8/layout/radial1"/>
    <dgm:cxn modelId="{14A3D199-CEBC-4E68-8141-E5EC5DAC994D}" type="presParOf" srcId="{F0B4D934-0E37-4855-B975-8945DF31667E}" destId="{E3F438A2-FB68-4597-9013-606485D40B16}" srcOrd="6" destOrd="0" presId="urn:microsoft.com/office/officeart/2005/8/layout/radial1"/>
    <dgm:cxn modelId="{A7AEA204-3A33-4F30-8A61-E95152F93644}" type="presParOf" srcId="{F0B4D934-0E37-4855-B975-8945DF31667E}" destId="{1B3185DF-7FD0-4412-8671-D4A2DE5061A0}" srcOrd="7" destOrd="0" presId="urn:microsoft.com/office/officeart/2005/8/layout/radial1"/>
    <dgm:cxn modelId="{0B657C46-FFA7-4DA8-B7B4-AE22AC28F538}" type="presParOf" srcId="{1B3185DF-7FD0-4412-8671-D4A2DE5061A0}" destId="{1A8B0995-E3A6-418F-91FA-B1329D2CEF4F}" srcOrd="0" destOrd="0" presId="urn:microsoft.com/office/officeart/2005/8/layout/radial1"/>
    <dgm:cxn modelId="{D58B6AE5-0AFF-477D-93B9-D6043B01C01C}" type="presParOf" srcId="{F0B4D934-0E37-4855-B975-8945DF31667E}" destId="{4C0054AF-73B5-46EF-9F66-A3444E2C348B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8A9B4C-6379-46E6-A046-285A379775CD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DC8FDA-690D-4705-8C7B-F39AA0ECF957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/>
      </dgm:spPr>
      <dgm:t>
        <a:bodyPr/>
        <a:lstStyle/>
        <a:p>
          <a:r>
            <a:rPr lang="en-US" sz="2000" dirty="0">
              <a:latin typeface="Questrial" pitchFamily="2" charset="0"/>
              <a:ea typeface="Questrial" pitchFamily="2" charset="0"/>
              <a:cs typeface="Questrial" pitchFamily="2" charset="0"/>
            </a:rPr>
            <a:t>RECYCLE</a:t>
          </a:r>
        </a:p>
      </dgm:t>
    </dgm:pt>
    <dgm:pt modelId="{9F1CF86D-7E9E-4EB7-B5F0-090A2E885FCF}" type="parTrans" cxnId="{91989515-EBA0-412C-B3EA-B9BD73DCF23A}">
      <dgm:prSet/>
      <dgm:spPr/>
      <dgm:t>
        <a:bodyPr/>
        <a:lstStyle/>
        <a:p>
          <a:endParaRPr lang="en-US" sz="2000">
            <a:latin typeface="Questrial" pitchFamily="2" charset="0"/>
            <a:ea typeface="Questrial" pitchFamily="2" charset="0"/>
            <a:cs typeface="Questrial" pitchFamily="2" charset="0"/>
          </a:endParaRPr>
        </a:p>
      </dgm:t>
    </dgm:pt>
    <dgm:pt modelId="{A501FE82-17E4-4B68-9511-FAFAC2CC3F80}" type="sibTrans" cxnId="{91989515-EBA0-412C-B3EA-B9BD73DCF23A}">
      <dgm:prSet/>
      <dgm:spPr/>
      <dgm:t>
        <a:bodyPr/>
        <a:lstStyle/>
        <a:p>
          <a:endParaRPr lang="en-US" sz="2000">
            <a:latin typeface="Questrial" pitchFamily="2" charset="0"/>
            <a:ea typeface="Questrial" pitchFamily="2" charset="0"/>
            <a:cs typeface="Questrial" pitchFamily="2" charset="0"/>
          </a:endParaRPr>
        </a:p>
      </dgm:t>
    </dgm:pt>
    <dgm:pt modelId="{174582B1-7A6E-45A8-9DED-54FC230804C8}">
      <dgm:prSet phldrT="[Text]" phldr="1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 sz="2000" dirty="0">
            <a:latin typeface="Questrial" pitchFamily="2" charset="0"/>
            <a:ea typeface="Questrial" pitchFamily="2" charset="0"/>
            <a:cs typeface="Questrial" pitchFamily="2" charset="0"/>
          </a:endParaRPr>
        </a:p>
      </dgm:t>
    </dgm:pt>
    <dgm:pt modelId="{A1BFDFF5-F018-4C9E-AC53-8437FD76A186}" type="parTrans" cxnId="{7C986AF9-BEAE-41D0-B4E7-E5DD0EF14A9F}">
      <dgm:prSet custT="1"/>
      <dgm:spPr/>
      <dgm:t>
        <a:bodyPr/>
        <a:lstStyle/>
        <a:p>
          <a:endParaRPr lang="en-US" sz="2000">
            <a:latin typeface="Questrial" pitchFamily="2" charset="0"/>
            <a:ea typeface="Questrial" pitchFamily="2" charset="0"/>
            <a:cs typeface="Questrial" pitchFamily="2" charset="0"/>
          </a:endParaRPr>
        </a:p>
      </dgm:t>
    </dgm:pt>
    <dgm:pt modelId="{B85CD079-A125-44A9-AB34-0E9A14FB667A}" type="sibTrans" cxnId="{7C986AF9-BEAE-41D0-B4E7-E5DD0EF14A9F}">
      <dgm:prSet/>
      <dgm:spPr/>
      <dgm:t>
        <a:bodyPr/>
        <a:lstStyle/>
        <a:p>
          <a:endParaRPr lang="en-US" sz="2000">
            <a:latin typeface="Questrial" pitchFamily="2" charset="0"/>
            <a:ea typeface="Questrial" pitchFamily="2" charset="0"/>
            <a:cs typeface="Questrial" pitchFamily="2" charset="0"/>
          </a:endParaRPr>
        </a:p>
      </dgm:t>
    </dgm:pt>
    <dgm:pt modelId="{0FCE35D8-2309-4FA4-88D9-D248E0314B85}">
      <dgm:prSet phldrT="[Text]" phldr="1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 sz="2000" dirty="0">
            <a:latin typeface="Questrial" pitchFamily="2" charset="0"/>
            <a:ea typeface="Questrial" pitchFamily="2" charset="0"/>
            <a:cs typeface="Questrial" pitchFamily="2" charset="0"/>
          </a:endParaRPr>
        </a:p>
      </dgm:t>
    </dgm:pt>
    <dgm:pt modelId="{849B01E4-58B8-46E9-9C32-2369BD23B159}" type="parTrans" cxnId="{BCA0036F-A93B-4B2C-8456-86493B278F60}">
      <dgm:prSet custT="1"/>
      <dgm:spPr/>
      <dgm:t>
        <a:bodyPr/>
        <a:lstStyle/>
        <a:p>
          <a:endParaRPr lang="en-US" sz="2000">
            <a:latin typeface="Questrial" pitchFamily="2" charset="0"/>
            <a:ea typeface="Questrial" pitchFamily="2" charset="0"/>
            <a:cs typeface="Questrial" pitchFamily="2" charset="0"/>
          </a:endParaRPr>
        </a:p>
      </dgm:t>
    </dgm:pt>
    <dgm:pt modelId="{75A94BBA-BD25-4420-9CD3-D46F421A751A}" type="sibTrans" cxnId="{BCA0036F-A93B-4B2C-8456-86493B278F60}">
      <dgm:prSet/>
      <dgm:spPr/>
      <dgm:t>
        <a:bodyPr/>
        <a:lstStyle/>
        <a:p>
          <a:endParaRPr lang="en-US" sz="2000">
            <a:latin typeface="Questrial" pitchFamily="2" charset="0"/>
            <a:ea typeface="Questrial" pitchFamily="2" charset="0"/>
            <a:cs typeface="Questrial" pitchFamily="2" charset="0"/>
          </a:endParaRPr>
        </a:p>
      </dgm:t>
    </dgm:pt>
    <dgm:pt modelId="{847489FA-893C-4CD6-9AD4-356881C7EC37}">
      <dgm:prSet phldrT="[Text]" phldr="1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 sz="2000" dirty="0">
            <a:latin typeface="Questrial" pitchFamily="2" charset="0"/>
            <a:ea typeface="Questrial" pitchFamily="2" charset="0"/>
            <a:cs typeface="Questrial" pitchFamily="2" charset="0"/>
          </a:endParaRPr>
        </a:p>
      </dgm:t>
    </dgm:pt>
    <dgm:pt modelId="{B2D8043D-7D69-4EBA-966A-63BA60C16451}" type="parTrans" cxnId="{AE0BAB27-11B6-45D6-9C6F-BDD413D28BCA}">
      <dgm:prSet custT="1"/>
      <dgm:spPr/>
      <dgm:t>
        <a:bodyPr/>
        <a:lstStyle/>
        <a:p>
          <a:endParaRPr lang="en-US" sz="2000">
            <a:latin typeface="Questrial" pitchFamily="2" charset="0"/>
            <a:ea typeface="Questrial" pitchFamily="2" charset="0"/>
            <a:cs typeface="Questrial" pitchFamily="2" charset="0"/>
          </a:endParaRPr>
        </a:p>
      </dgm:t>
    </dgm:pt>
    <dgm:pt modelId="{8322407A-8E29-4D3F-BBFB-4EAE97A8F407}" type="sibTrans" cxnId="{AE0BAB27-11B6-45D6-9C6F-BDD413D28BCA}">
      <dgm:prSet/>
      <dgm:spPr/>
      <dgm:t>
        <a:bodyPr/>
        <a:lstStyle/>
        <a:p>
          <a:endParaRPr lang="en-US" sz="2000">
            <a:latin typeface="Questrial" pitchFamily="2" charset="0"/>
            <a:ea typeface="Questrial" pitchFamily="2" charset="0"/>
            <a:cs typeface="Questrial" pitchFamily="2" charset="0"/>
          </a:endParaRPr>
        </a:p>
      </dgm:t>
    </dgm:pt>
    <dgm:pt modelId="{C2DABDD9-4634-4A17-A603-DD524B62806D}">
      <dgm:prSet phldrT="[Text]" phldr="1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 sz="2000" dirty="0">
            <a:latin typeface="Questrial" pitchFamily="2" charset="0"/>
            <a:ea typeface="Questrial" pitchFamily="2" charset="0"/>
            <a:cs typeface="Questrial" pitchFamily="2" charset="0"/>
          </a:endParaRPr>
        </a:p>
      </dgm:t>
    </dgm:pt>
    <dgm:pt modelId="{1DE5EA19-8310-462A-AD35-7BC3571B9DFD}" type="parTrans" cxnId="{997DA0CC-F0BA-4AB4-8854-40FA05E42CAA}">
      <dgm:prSet custT="1"/>
      <dgm:spPr/>
      <dgm:t>
        <a:bodyPr/>
        <a:lstStyle/>
        <a:p>
          <a:endParaRPr lang="en-US" sz="2000">
            <a:latin typeface="Questrial" pitchFamily="2" charset="0"/>
            <a:ea typeface="Questrial" pitchFamily="2" charset="0"/>
            <a:cs typeface="Questrial" pitchFamily="2" charset="0"/>
          </a:endParaRPr>
        </a:p>
      </dgm:t>
    </dgm:pt>
    <dgm:pt modelId="{41D0D6E1-2059-45AB-88B1-2C892C5DD628}" type="sibTrans" cxnId="{997DA0CC-F0BA-4AB4-8854-40FA05E42CAA}">
      <dgm:prSet/>
      <dgm:spPr/>
      <dgm:t>
        <a:bodyPr/>
        <a:lstStyle/>
        <a:p>
          <a:endParaRPr lang="en-US" sz="2000">
            <a:latin typeface="Questrial" pitchFamily="2" charset="0"/>
            <a:ea typeface="Questrial" pitchFamily="2" charset="0"/>
            <a:cs typeface="Questrial" pitchFamily="2" charset="0"/>
          </a:endParaRPr>
        </a:p>
      </dgm:t>
    </dgm:pt>
    <dgm:pt modelId="{F0B4D934-0E37-4855-B975-8945DF31667E}" type="pres">
      <dgm:prSet presAssocID="{A78A9B4C-6379-46E6-A046-285A379775C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3DD85AE-F92A-4487-9BC7-8747EE81468D}" type="pres">
      <dgm:prSet presAssocID="{00DC8FDA-690D-4705-8C7B-F39AA0ECF957}" presName="centerShape" presStyleLbl="node0" presStyleIdx="0" presStyleCnt="1" custScaleX="162161" custScaleY="106838"/>
      <dgm:spPr>
        <a:prstGeom prst="flowChartTerminator">
          <a:avLst/>
        </a:prstGeom>
      </dgm:spPr>
    </dgm:pt>
    <dgm:pt modelId="{099B92BA-BED0-4FBE-A33E-4669567DAC88}" type="pres">
      <dgm:prSet presAssocID="{A1BFDFF5-F018-4C9E-AC53-8437FD76A186}" presName="Name9" presStyleLbl="parChTrans1D2" presStyleIdx="0" presStyleCnt="4"/>
      <dgm:spPr/>
    </dgm:pt>
    <dgm:pt modelId="{6C58AF74-DF60-4701-90B2-9B967B45BBF0}" type="pres">
      <dgm:prSet presAssocID="{A1BFDFF5-F018-4C9E-AC53-8437FD76A186}" presName="connTx" presStyleLbl="parChTrans1D2" presStyleIdx="0" presStyleCnt="4"/>
      <dgm:spPr/>
    </dgm:pt>
    <dgm:pt modelId="{7545921B-DD67-4A01-BFA7-C19184A96DAB}" type="pres">
      <dgm:prSet presAssocID="{174582B1-7A6E-45A8-9DED-54FC230804C8}" presName="node" presStyleLbl="node1" presStyleIdx="0" presStyleCnt="4" custScaleX="200429" custScaleY="63696">
        <dgm:presLayoutVars>
          <dgm:bulletEnabled val="1"/>
        </dgm:presLayoutVars>
      </dgm:prSet>
      <dgm:spPr>
        <a:prstGeom prst="roundRect">
          <a:avLst/>
        </a:prstGeom>
      </dgm:spPr>
    </dgm:pt>
    <dgm:pt modelId="{A462D65D-FA89-4212-BC5A-26ADB5B94443}" type="pres">
      <dgm:prSet presAssocID="{849B01E4-58B8-46E9-9C32-2369BD23B159}" presName="Name9" presStyleLbl="parChTrans1D2" presStyleIdx="1" presStyleCnt="4"/>
      <dgm:spPr/>
    </dgm:pt>
    <dgm:pt modelId="{F74ECB3A-B6CE-430C-BD38-F12D602BCD2E}" type="pres">
      <dgm:prSet presAssocID="{849B01E4-58B8-46E9-9C32-2369BD23B159}" presName="connTx" presStyleLbl="parChTrans1D2" presStyleIdx="1" presStyleCnt="4"/>
      <dgm:spPr/>
    </dgm:pt>
    <dgm:pt modelId="{E393906B-EEB9-4796-BEFC-999106221741}" type="pres">
      <dgm:prSet presAssocID="{0FCE35D8-2309-4FA4-88D9-D248E0314B85}" presName="node" presStyleLbl="node1" presStyleIdx="1" presStyleCnt="4" custScaleX="200429" custScaleY="63696" custRadScaleRad="171459" custRadScaleInc="264">
        <dgm:presLayoutVars>
          <dgm:bulletEnabled val="1"/>
        </dgm:presLayoutVars>
      </dgm:prSet>
      <dgm:spPr>
        <a:prstGeom prst="roundRect">
          <a:avLst/>
        </a:prstGeom>
      </dgm:spPr>
    </dgm:pt>
    <dgm:pt modelId="{A269ECFC-CE87-41B6-A54A-97953050A1B5}" type="pres">
      <dgm:prSet presAssocID="{B2D8043D-7D69-4EBA-966A-63BA60C16451}" presName="Name9" presStyleLbl="parChTrans1D2" presStyleIdx="2" presStyleCnt="4"/>
      <dgm:spPr/>
    </dgm:pt>
    <dgm:pt modelId="{8339871C-8CDF-4418-A661-D455F783C267}" type="pres">
      <dgm:prSet presAssocID="{B2D8043D-7D69-4EBA-966A-63BA60C16451}" presName="connTx" presStyleLbl="parChTrans1D2" presStyleIdx="2" presStyleCnt="4"/>
      <dgm:spPr/>
    </dgm:pt>
    <dgm:pt modelId="{E3F438A2-FB68-4597-9013-606485D40B16}" type="pres">
      <dgm:prSet presAssocID="{847489FA-893C-4CD6-9AD4-356881C7EC37}" presName="node" presStyleLbl="node1" presStyleIdx="2" presStyleCnt="4" custScaleX="200429" custScaleY="63696">
        <dgm:presLayoutVars>
          <dgm:bulletEnabled val="1"/>
        </dgm:presLayoutVars>
      </dgm:prSet>
      <dgm:spPr>
        <a:prstGeom prst="roundRect">
          <a:avLst/>
        </a:prstGeom>
      </dgm:spPr>
    </dgm:pt>
    <dgm:pt modelId="{1B3185DF-7FD0-4412-8671-D4A2DE5061A0}" type="pres">
      <dgm:prSet presAssocID="{1DE5EA19-8310-462A-AD35-7BC3571B9DFD}" presName="Name9" presStyleLbl="parChTrans1D2" presStyleIdx="3" presStyleCnt="4"/>
      <dgm:spPr/>
    </dgm:pt>
    <dgm:pt modelId="{1A8B0995-E3A6-418F-91FA-B1329D2CEF4F}" type="pres">
      <dgm:prSet presAssocID="{1DE5EA19-8310-462A-AD35-7BC3571B9DFD}" presName="connTx" presStyleLbl="parChTrans1D2" presStyleIdx="3" presStyleCnt="4"/>
      <dgm:spPr/>
    </dgm:pt>
    <dgm:pt modelId="{4C0054AF-73B5-46EF-9F66-A3444E2C348B}" type="pres">
      <dgm:prSet presAssocID="{C2DABDD9-4634-4A17-A603-DD524B62806D}" presName="node" presStyleLbl="node1" presStyleIdx="3" presStyleCnt="4" custScaleX="200429" custScaleY="63696" custRadScaleRad="187660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6E5A6303-8247-4B68-82C0-15D3641DBC8B}" type="presOf" srcId="{A1BFDFF5-F018-4C9E-AC53-8437FD76A186}" destId="{6C58AF74-DF60-4701-90B2-9B967B45BBF0}" srcOrd="1" destOrd="0" presId="urn:microsoft.com/office/officeart/2005/8/layout/radial1"/>
    <dgm:cxn modelId="{1A458A07-A8D4-4988-A84D-52F87E3C3AD2}" type="presOf" srcId="{B2D8043D-7D69-4EBA-966A-63BA60C16451}" destId="{8339871C-8CDF-4418-A661-D455F783C267}" srcOrd="1" destOrd="0" presId="urn:microsoft.com/office/officeart/2005/8/layout/radial1"/>
    <dgm:cxn modelId="{91989515-EBA0-412C-B3EA-B9BD73DCF23A}" srcId="{A78A9B4C-6379-46E6-A046-285A379775CD}" destId="{00DC8FDA-690D-4705-8C7B-F39AA0ECF957}" srcOrd="0" destOrd="0" parTransId="{9F1CF86D-7E9E-4EB7-B5F0-090A2E885FCF}" sibTransId="{A501FE82-17E4-4B68-9511-FAFAC2CC3F80}"/>
    <dgm:cxn modelId="{0D4D5C25-FB24-4580-9592-B6D2D6AE3B68}" type="presOf" srcId="{C2DABDD9-4634-4A17-A603-DD524B62806D}" destId="{4C0054AF-73B5-46EF-9F66-A3444E2C348B}" srcOrd="0" destOrd="0" presId="urn:microsoft.com/office/officeart/2005/8/layout/radial1"/>
    <dgm:cxn modelId="{AE0BAB27-11B6-45D6-9C6F-BDD413D28BCA}" srcId="{00DC8FDA-690D-4705-8C7B-F39AA0ECF957}" destId="{847489FA-893C-4CD6-9AD4-356881C7EC37}" srcOrd="2" destOrd="0" parTransId="{B2D8043D-7D69-4EBA-966A-63BA60C16451}" sibTransId="{8322407A-8E29-4D3F-BBFB-4EAE97A8F407}"/>
    <dgm:cxn modelId="{5E30484A-6166-4A50-8358-4CD5A20C12FC}" type="presOf" srcId="{A78A9B4C-6379-46E6-A046-285A379775CD}" destId="{F0B4D934-0E37-4855-B975-8945DF31667E}" srcOrd="0" destOrd="0" presId="urn:microsoft.com/office/officeart/2005/8/layout/radial1"/>
    <dgm:cxn modelId="{97CDC66A-A3EA-4C28-973F-D7A267B90266}" type="presOf" srcId="{174582B1-7A6E-45A8-9DED-54FC230804C8}" destId="{7545921B-DD67-4A01-BFA7-C19184A96DAB}" srcOrd="0" destOrd="0" presId="urn:microsoft.com/office/officeart/2005/8/layout/radial1"/>
    <dgm:cxn modelId="{BCA0036F-A93B-4B2C-8456-86493B278F60}" srcId="{00DC8FDA-690D-4705-8C7B-F39AA0ECF957}" destId="{0FCE35D8-2309-4FA4-88D9-D248E0314B85}" srcOrd="1" destOrd="0" parTransId="{849B01E4-58B8-46E9-9C32-2369BD23B159}" sibTransId="{75A94BBA-BD25-4420-9CD3-D46F421A751A}"/>
    <dgm:cxn modelId="{0D14E17C-E132-4970-B9D0-87D87A243BCB}" type="presOf" srcId="{847489FA-893C-4CD6-9AD4-356881C7EC37}" destId="{E3F438A2-FB68-4597-9013-606485D40B16}" srcOrd="0" destOrd="0" presId="urn:microsoft.com/office/officeart/2005/8/layout/radial1"/>
    <dgm:cxn modelId="{693A5A8E-73A6-4B95-B963-2064BE3399E3}" type="presOf" srcId="{849B01E4-58B8-46E9-9C32-2369BD23B159}" destId="{A462D65D-FA89-4212-BC5A-26ADB5B94443}" srcOrd="0" destOrd="0" presId="urn:microsoft.com/office/officeart/2005/8/layout/radial1"/>
    <dgm:cxn modelId="{DAA2E49F-A495-4656-9216-5A6C59BADF80}" type="presOf" srcId="{849B01E4-58B8-46E9-9C32-2369BD23B159}" destId="{F74ECB3A-B6CE-430C-BD38-F12D602BCD2E}" srcOrd="1" destOrd="0" presId="urn:microsoft.com/office/officeart/2005/8/layout/radial1"/>
    <dgm:cxn modelId="{BFFA29A9-6864-4676-8579-E50512C1AA84}" type="presOf" srcId="{B2D8043D-7D69-4EBA-966A-63BA60C16451}" destId="{A269ECFC-CE87-41B6-A54A-97953050A1B5}" srcOrd="0" destOrd="0" presId="urn:microsoft.com/office/officeart/2005/8/layout/radial1"/>
    <dgm:cxn modelId="{4C0CC1AC-A8BE-4FF8-9761-C46B5ED90649}" type="presOf" srcId="{00DC8FDA-690D-4705-8C7B-F39AA0ECF957}" destId="{F3DD85AE-F92A-4487-9BC7-8747EE81468D}" srcOrd="0" destOrd="0" presId="urn:microsoft.com/office/officeart/2005/8/layout/radial1"/>
    <dgm:cxn modelId="{8E8847B4-C367-4977-ACD4-B6BBA90A5B29}" type="presOf" srcId="{1DE5EA19-8310-462A-AD35-7BC3571B9DFD}" destId="{1A8B0995-E3A6-418F-91FA-B1329D2CEF4F}" srcOrd="1" destOrd="0" presId="urn:microsoft.com/office/officeart/2005/8/layout/radial1"/>
    <dgm:cxn modelId="{B0727EB8-1BFD-4B51-A7B7-61094E0EF5ED}" type="presOf" srcId="{A1BFDFF5-F018-4C9E-AC53-8437FD76A186}" destId="{099B92BA-BED0-4FBE-A33E-4669567DAC88}" srcOrd="0" destOrd="0" presId="urn:microsoft.com/office/officeart/2005/8/layout/radial1"/>
    <dgm:cxn modelId="{DB2F63CB-C8A4-4D09-A535-0A5A78049E69}" type="presOf" srcId="{1DE5EA19-8310-462A-AD35-7BC3571B9DFD}" destId="{1B3185DF-7FD0-4412-8671-D4A2DE5061A0}" srcOrd="0" destOrd="0" presId="urn:microsoft.com/office/officeart/2005/8/layout/radial1"/>
    <dgm:cxn modelId="{997DA0CC-F0BA-4AB4-8854-40FA05E42CAA}" srcId="{00DC8FDA-690D-4705-8C7B-F39AA0ECF957}" destId="{C2DABDD9-4634-4A17-A603-DD524B62806D}" srcOrd="3" destOrd="0" parTransId="{1DE5EA19-8310-462A-AD35-7BC3571B9DFD}" sibTransId="{41D0D6E1-2059-45AB-88B1-2C892C5DD628}"/>
    <dgm:cxn modelId="{2624D5DA-7A17-49FA-B261-D8EE39B660B0}" type="presOf" srcId="{0FCE35D8-2309-4FA4-88D9-D248E0314B85}" destId="{E393906B-EEB9-4796-BEFC-999106221741}" srcOrd="0" destOrd="0" presId="urn:microsoft.com/office/officeart/2005/8/layout/radial1"/>
    <dgm:cxn modelId="{7C986AF9-BEAE-41D0-B4E7-E5DD0EF14A9F}" srcId="{00DC8FDA-690D-4705-8C7B-F39AA0ECF957}" destId="{174582B1-7A6E-45A8-9DED-54FC230804C8}" srcOrd="0" destOrd="0" parTransId="{A1BFDFF5-F018-4C9E-AC53-8437FD76A186}" sibTransId="{B85CD079-A125-44A9-AB34-0E9A14FB667A}"/>
    <dgm:cxn modelId="{6D4F7C6E-0A1F-4B0D-8C28-3EEA0E52A1E3}" type="presParOf" srcId="{F0B4D934-0E37-4855-B975-8945DF31667E}" destId="{F3DD85AE-F92A-4487-9BC7-8747EE81468D}" srcOrd="0" destOrd="0" presId="urn:microsoft.com/office/officeart/2005/8/layout/radial1"/>
    <dgm:cxn modelId="{33860EA2-C942-4088-9B94-D1278283FC76}" type="presParOf" srcId="{F0B4D934-0E37-4855-B975-8945DF31667E}" destId="{099B92BA-BED0-4FBE-A33E-4669567DAC88}" srcOrd="1" destOrd="0" presId="urn:microsoft.com/office/officeart/2005/8/layout/radial1"/>
    <dgm:cxn modelId="{969A93D7-8812-4A01-ABAE-AD941D76F5B0}" type="presParOf" srcId="{099B92BA-BED0-4FBE-A33E-4669567DAC88}" destId="{6C58AF74-DF60-4701-90B2-9B967B45BBF0}" srcOrd="0" destOrd="0" presId="urn:microsoft.com/office/officeart/2005/8/layout/radial1"/>
    <dgm:cxn modelId="{9A1FBE11-6FC5-4841-AD18-5887C21957DB}" type="presParOf" srcId="{F0B4D934-0E37-4855-B975-8945DF31667E}" destId="{7545921B-DD67-4A01-BFA7-C19184A96DAB}" srcOrd="2" destOrd="0" presId="urn:microsoft.com/office/officeart/2005/8/layout/radial1"/>
    <dgm:cxn modelId="{76DA6318-2CBD-45DC-AF67-D5B2FF71C790}" type="presParOf" srcId="{F0B4D934-0E37-4855-B975-8945DF31667E}" destId="{A462D65D-FA89-4212-BC5A-26ADB5B94443}" srcOrd="3" destOrd="0" presId="urn:microsoft.com/office/officeart/2005/8/layout/radial1"/>
    <dgm:cxn modelId="{6BC6ADAD-A67D-470A-AC54-1DB16188AE2D}" type="presParOf" srcId="{A462D65D-FA89-4212-BC5A-26ADB5B94443}" destId="{F74ECB3A-B6CE-430C-BD38-F12D602BCD2E}" srcOrd="0" destOrd="0" presId="urn:microsoft.com/office/officeart/2005/8/layout/radial1"/>
    <dgm:cxn modelId="{DF8363BA-36C8-4979-A1D2-05CC6618730D}" type="presParOf" srcId="{F0B4D934-0E37-4855-B975-8945DF31667E}" destId="{E393906B-EEB9-4796-BEFC-999106221741}" srcOrd="4" destOrd="0" presId="urn:microsoft.com/office/officeart/2005/8/layout/radial1"/>
    <dgm:cxn modelId="{CFECAC8D-173D-4261-A8F0-6778F73A2119}" type="presParOf" srcId="{F0B4D934-0E37-4855-B975-8945DF31667E}" destId="{A269ECFC-CE87-41B6-A54A-97953050A1B5}" srcOrd="5" destOrd="0" presId="urn:microsoft.com/office/officeart/2005/8/layout/radial1"/>
    <dgm:cxn modelId="{5536E581-07D6-4034-9685-0088D45C80B0}" type="presParOf" srcId="{A269ECFC-CE87-41B6-A54A-97953050A1B5}" destId="{8339871C-8CDF-4418-A661-D455F783C267}" srcOrd="0" destOrd="0" presId="urn:microsoft.com/office/officeart/2005/8/layout/radial1"/>
    <dgm:cxn modelId="{14A3D199-CEBC-4E68-8141-E5EC5DAC994D}" type="presParOf" srcId="{F0B4D934-0E37-4855-B975-8945DF31667E}" destId="{E3F438A2-FB68-4597-9013-606485D40B16}" srcOrd="6" destOrd="0" presId="urn:microsoft.com/office/officeart/2005/8/layout/radial1"/>
    <dgm:cxn modelId="{A7AEA204-3A33-4F30-8A61-E95152F93644}" type="presParOf" srcId="{F0B4D934-0E37-4855-B975-8945DF31667E}" destId="{1B3185DF-7FD0-4412-8671-D4A2DE5061A0}" srcOrd="7" destOrd="0" presId="urn:microsoft.com/office/officeart/2005/8/layout/radial1"/>
    <dgm:cxn modelId="{0B657C46-FFA7-4DA8-B7B4-AE22AC28F538}" type="presParOf" srcId="{1B3185DF-7FD0-4412-8671-D4A2DE5061A0}" destId="{1A8B0995-E3A6-418F-91FA-B1329D2CEF4F}" srcOrd="0" destOrd="0" presId="urn:microsoft.com/office/officeart/2005/8/layout/radial1"/>
    <dgm:cxn modelId="{D58B6AE5-0AFF-477D-93B9-D6043B01C01C}" type="presParOf" srcId="{F0B4D934-0E37-4855-B975-8945DF31667E}" destId="{4C0054AF-73B5-46EF-9F66-A3444E2C348B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D85AE-F92A-4487-9BC7-8747EE81468D}">
      <dsp:nvSpPr>
        <dsp:cNvPr id="0" name=""/>
        <dsp:cNvSpPr/>
      </dsp:nvSpPr>
      <dsp:spPr>
        <a:xfrm>
          <a:off x="2290372" y="1288817"/>
          <a:ext cx="1629556" cy="1073615"/>
        </a:xfrm>
        <a:prstGeom prst="flowChartTerminator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Questrial" pitchFamily="2" charset="0"/>
              <a:ea typeface="Questrial" pitchFamily="2" charset="0"/>
              <a:cs typeface="Questrial" pitchFamily="2" charset="0"/>
            </a:rPr>
            <a:t>REDUCE</a:t>
          </a:r>
        </a:p>
      </dsp:txBody>
      <dsp:txXfrm>
        <a:off x="2367172" y="1446032"/>
        <a:ext cx="1475956" cy="759185"/>
      </dsp:txXfrm>
    </dsp:sp>
    <dsp:sp modelId="{099B92BA-BED0-4FBE-A33E-4669567DAC88}">
      <dsp:nvSpPr>
        <dsp:cNvPr id="0" name=""/>
        <dsp:cNvSpPr/>
      </dsp:nvSpPr>
      <dsp:spPr>
        <a:xfrm rot="16200000">
          <a:off x="2879707" y="1048811"/>
          <a:ext cx="450886" cy="29126"/>
        </a:xfrm>
        <a:custGeom>
          <a:avLst/>
          <a:gdLst/>
          <a:ahLst/>
          <a:cxnLst/>
          <a:rect l="0" t="0" r="0" b="0"/>
          <a:pathLst>
            <a:path>
              <a:moveTo>
                <a:pt x="0" y="14563"/>
              </a:moveTo>
              <a:lnTo>
                <a:pt x="450886" y="145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Questrial" pitchFamily="2" charset="0"/>
            <a:ea typeface="Questrial" pitchFamily="2" charset="0"/>
            <a:cs typeface="Questrial" pitchFamily="2" charset="0"/>
          </a:endParaRPr>
        </a:p>
      </dsp:txBody>
      <dsp:txXfrm>
        <a:off x="3093878" y="1052102"/>
        <a:ext cx="22544" cy="22544"/>
      </dsp:txXfrm>
    </dsp:sp>
    <dsp:sp modelId="{7545921B-DD67-4A01-BFA7-C19184A96DAB}">
      <dsp:nvSpPr>
        <dsp:cNvPr id="0" name=""/>
        <dsp:cNvSpPr/>
      </dsp:nvSpPr>
      <dsp:spPr>
        <a:xfrm>
          <a:off x="2098094" y="197850"/>
          <a:ext cx="2014111" cy="640081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Questrial" pitchFamily="2" charset="0"/>
            <a:ea typeface="Questrial" pitchFamily="2" charset="0"/>
            <a:cs typeface="Questrial" pitchFamily="2" charset="0"/>
          </a:endParaRPr>
        </a:p>
      </dsp:txBody>
      <dsp:txXfrm>
        <a:off x="2129340" y="229096"/>
        <a:ext cx="1951619" cy="577589"/>
      </dsp:txXfrm>
    </dsp:sp>
    <dsp:sp modelId="{A462D65D-FA89-4212-BC5A-26ADB5B94443}">
      <dsp:nvSpPr>
        <dsp:cNvPr id="0" name=""/>
        <dsp:cNvSpPr/>
      </dsp:nvSpPr>
      <dsp:spPr>
        <a:xfrm rot="7618">
          <a:off x="3919923" y="1813173"/>
          <a:ext cx="276290" cy="29126"/>
        </a:xfrm>
        <a:custGeom>
          <a:avLst/>
          <a:gdLst/>
          <a:ahLst/>
          <a:cxnLst/>
          <a:rect l="0" t="0" r="0" b="0"/>
          <a:pathLst>
            <a:path>
              <a:moveTo>
                <a:pt x="0" y="14563"/>
              </a:moveTo>
              <a:lnTo>
                <a:pt x="276290" y="145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Questrial" pitchFamily="2" charset="0"/>
            <a:ea typeface="Questrial" pitchFamily="2" charset="0"/>
            <a:cs typeface="Questrial" pitchFamily="2" charset="0"/>
          </a:endParaRPr>
        </a:p>
      </dsp:txBody>
      <dsp:txXfrm>
        <a:off x="4051161" y="1820829"/>
        <a:ext cx="13814" cy="13814"/>
      </dsp:txXfrm>
    </dsp:sp>
    <dsp:sp modelId="{E393906B-EEB9-4796-BEFC-999106221741}">
      <dsp:nvSpPr>
        <dsp:cNvPr id="0" name=""/>
        <dsp:cNvSpPr/>
      </dsp:nvSpPr>
      <dsp:spPr>
        <a:xfrm>
          <a:off x="4196189" y="1510233"/>
          <a:ext cx="2014111" cy="640081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Questrial" pitchFamily="2" charset="0"/>
            <a:ea typeface="Questrial" pitchFamily="2" charset="0"/>
            <a:cs typeface="Questrial" pitchFamily="2" charset="0"/>
          </a:endParaRPr>
        </a:p>
      </dsp:txBody>
      <dsp:txXfrm>
        <a:off x="4227435" y="1541479"/>
        <a:ext cx="1951619" cy="577589"/>
      </dsp:txXfrm>
    </dsp:sp>
    <dsp:sp modelId="{A269ECFC-CE87-41B6-A54A-97953050A1B5}">
      <dsp:nvSpPr>
        <dsp:cNvPr id="0" name=""/>
        <dsp:cNvSpPr/>
      </dsp:nvSpPr>
      <dsp:spPr>
        <a:xfrm rot="5400000">
          <a:off x="2879707" y="2573312"/>
          <a:ext cx="450886" cy="29126"/>
        </a:xfrm>
        <a:custGeom>
          <a:avLst/>
          <a:gdLst/>
          <a:ahLst/>
          <a:cxnLst/>
          <a:rect l="0" t="0" r="0" b="0"/>
          <a:pathLst>
            <a:path>
              <a:moveTo>
                <a:pt x="0" y="14563"/>
              </a:moveTo>
              <a:lnTo>
                <a:pt x="450886" y="145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Questrial" pitchFamily="2" charset="0"/>
            <a:ea typeface="Questrial" pitchFamily="2" charset="0"/>
            <a:cs typeface="Questrial" pitchFamily="2" charset="0"/>
          </a:endParaRPr>
        </a:p>
      </dsp:txBody>
      <dsp:txXfrm>
        <a:off x="3093878" y="2576603"/>
        <a:ext cx="22544" cy="22544"/>
      </dsp:txXfrm>
    </dsp:sp>
    <dsp:sp modelId="{E3F438A2-FB68-4597-9013-606485D40B16}">
      <dsp:nvSpPr>
        <dsp:cNvPr id="0" name=""/>
        <dsp:cNvSpPr/>
      </dsp:nvSpPr>
      <dsp:spPr>
        <a:xfrm>
          <a:off x="2098094" y="2813318"/>
          <a:ext cx="2014111" cy="640081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Questrial" pitchFamily="2" charset="0"/>
            <a:ea typeface="Questrial" pitchFamily="2" charset="0"/>
            <a:cs typeface="Questrial" pitchFamily="2" charset="0"/>
          </a:endParaRPr>
        </a:p>
      </dsp:txBody>
      <dsp:txXfrm>
        <a:off x="2129340" y="2844564"/>
        <a:ext cx="1951619" cy="577589"/>
      </dsp:txXfrm>
    </dsp:sp>
    <dsp:sp modelId="{1B3185DF-7FD0-4412-8671-D4A2DE5061A0}">
      <dsp:nvSpPr>
        <dsp:cNvPr id="0" name=""/>
        <dsp:cNvSpPr/>
      </dsp:nvSpPr>
      <dsp:spPr>
        <a:xfrm rot="10800000">
          <a:off x="2014111" y="1811061"/>
          <a:ext cx="276261" cy="29126"/>
        </a:xfrm>
        <a:custGeom>
          <a:avLst/>
          <a:gdLst/>
          <a:ahLst/>
          <a:cxnLst/>
          <a:rect l="0" t="0" r="0" b="0"/>
          <a:pathLst>
            <a:path>
              <a:moveTo>
                <a:pt x="0" y="14563"/>
              </a:moveTo>
              <a:lnTo>
                <a:pt x="276261" y="145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Questrial" pitchFamily="2" charset="0"/>
            <a:ea typeface="Questrial" pitchFamily="2" charset="0"/>
            <a:cs typeface="Questrial" pitchFamily="2" charset="0"/>
          </a:endParaRPr>
        </a:p>
      </dsp:txBody>
      <dsp:txXfrm rot="10800000">
        <a:off x="2145335" y="1818718"/>
        <a:ext cx="13813" cy="13813"/>
      </dsp:txXfrm>
    </dsp:sp>
    <dsp:sp modelId="{4C0054AF-73B5-46EF-9F66-A3444E2C348B}">
      <dsp:nvSpPr>
        <dsp:cNvPr id="0" name=""/>
        <dsp:cNvSpPr/>
      </dsp:nvSpPr>
      <dsp:spPr>
        <a:xfrm>
          <a:off x="0" y="1505584"/>
          <a:ext cx="2014111" cy="640081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Questrial" pitchFamily="2" charset="0"/>
            <a:ea typeface="Questrial" pitchFamily="2" charset="0"/>
            <a:cs typeface="Questrial" pitchFamily="2" charset="0"/>
          </a:endParaRPr>
        </a:p>
      </dsp:txBody>
      <dsp:txXfrm>
        <a:off x="31246" y="1536830"/>
        <a:ext cx="1951619" cy="5775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D85AE-F92A-4487-9BC7-8747EE81468D}">
      <dsp:nvSpPr>
        <dsp:cNvPr id="0" name=""/>
        <dsp:cNvSpPr/>
      </dsp:nvSpPr>
      <dsp:spPr>
        <a:xfrm>
          <a:off x="2283956" y="1284590"/>
          <a:ext cx="1642387" cy="1082068"/>
        </a:xfrm>
        <a:prstGeom prst="flowChartTerminator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Questrial" pitchFamily="2" charset="0"/>
              <a:ea typeface="Questrial" pitchFamily="2" charset="0"/>
              <a:cs typeface="Questrial" pitchFamily="2" charset="0"/>
            </a:rPr>
            <a:t>REUSE </a:t>
          </a:r>
        </a:p>
      </dsp:txBody>
      <dsp:txXfrm>
        <a:off x="2361361" y="1443043"/>
        <a:ext cx="1487577" cy="765162"/>
      </dsp:txXfrm>
    </dsp:sp>
    <dsp:sp modelId="{099B92BA-BED0-4FBE-A33E-4669567DAC88}">
      <dsp:nvSpPr>
        <dsp:cNvPr id="0" name=""/>
        <dsp:cNvSpPr/>
      </dsp:nvSpPr>
      <dsp:spPr>
        <a:xfrm rot="16200000">
          <a:off x="2878593" y="1043355"/>
          <a:ext cx="453113" cy="29355"/>
        </a:xfrm>
        <a:custGeom>
          <a:avLst/>
          <a:gdLst/>
          <a:ahLst/>
          <a:cxnLst/>
          <a:rect l="0" t="0" r="0" b="0"/>
          <a:pathLst>
            <a:path>
              <a:moveTo>
                <a:pt x="0" y="14677"/>
              </a:moveTo>
              <a:lnTo>
                <a:pt x="453113" y="146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Questrial" pitchFamily="2" charset="0"/>
            <a:ea typeface="Questrial" pitchFamily="2" charset="0"/>
            <a:cs typeface="Questrial" pitchFamily="2" charset="0"/>
          </a:endParaRPr>
        </a:p>
      </dsp:txBody>
      <dsp:txXfrm>
        <a:off x="3093822" y="1046705"/>
        <a:ext cx="22655" cy="22655"/>
      </dsp:txXfrm>
    </dsp:sp>
    <dsp:sp modelId="{7545921B-DD67-4A01-BFA7-C19184A96DAB}">
      <dsp:nvSpPr>
        <dsp:cNvPr id="0" name=""/>
        <dsp:cNvSpPr/>
      </dsp:nvSpPr>
      <dsp:spPr>
        <a:xfrm>
          <a:off x="2090165" y="186355"/>
          <a:ext cx="2029970" cy="645121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Questrial" pitchFamily="2" charset="0"/>
            <a:ea typeface="Questrial" pitchFamily="2" charset="0"/>
            <a:cs typeface="Questrial" pitchFamily="2" charset="0"/>
          </a:endParaRPr>
        </a:p>
      </dsp:txBody>
      <dsp:txXfrm>
        <a:off x="2121657" y="217847"/>
        <a:ext cx="1966986" cy="582137"/>
      </dsp:txXfrm>
    </dsp:sp>
    <dsp:sp modelId="{A462D65D-FA89-4212-BC5A-26ADB5B94443}">
      <dsp:nvSpPr>
        <dsp:cNvPr id="0" name=""/>
        <dsp:cNvSpPr/>
      </dsp:nvSpPr>
      <dsp:spPr>
        <a:xfrm rot="7699">
          <a:off x="3926339" y="1813070"/>
          <a:ext cx="254016" cy="29355"/>
        </a:xfrm>
        <a:custGeom>
          <a:avLst/>
          <a:gdLst/>
          <a:ahLst/>
          <a:cxnLst/>
          <a:rect l="0" t="0" r="0" b="0"/>
          <a:pathLst>
            <a:path>
              <a:moveTo>
                <a:pt x="0" y="14677"/>
              </a:moveTo>
              <a:lnTo>
                <a:pt x="254016" y="146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Questrial" pitchFamily="2" charset="0"/>
            <a:ea typeface="Questrial" pitchFamily="2" charset="0"/>
            <a:cs typeface="Questrial" pitchFamily="2" charset="0"/>
          </a:endParaRPr>
        </a:p>
      </dsp:txBody>
      <dsp:txXfrm>
        <a:off x="4046997" y="1821398"/>
        <a:ext cx="12700" cy="12700"/>
      </dsp:txXfrm>
    </dsp:sp>
    <dsp:sp modelId="{E393906B-EEB9-4796-BEFC-999106221741}">
      <dsp:nvSpPr>
        <dsp:cNvPr id="0" name=""/>
        <dsp:cNvSpPr/>
      </dsp:nvSpPr>
      <dsp:spPr>
        <a:xfrm>
          <a:off x="4180330" y="1507745"/>
          <a:ext cx="2029970" cy="645121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Questrial" pitchFamily="2" charset="0"/>
            <a:ea typeface="Questrial" pitchFamily="2" charset="0"/>
            <a:cs typeface="Questrial" pitchFamily="2" charset="0"/>
          </a:endParaRPr>
        </a:p>
      </dsp:txBody>
      <dsp:txXfrm>
        <a:off x="4211822" y="1539237"/>
        <a:ext cx="1966986" cy="582137"/>
      </dsp:txXfrm>
    </dsp:sp>
    <dsp:sp modelId="{A269ECFC-CE87-41B6-A54A-97953050A1B5}">
      <dsp:nvSpPr>
        <dsp:cNvPr id="0" name=""/>
        <dsp:cNvSpPr/>
      </dsp:nvSpPr>
      <dsp:spPr>
        <a:xfrm rot="5400000">
          <a:off x="2878593" y="2578538"/>
          <a:ext cx="453113" cy="29355"/>
        </a:xfrm>
        <a:custGeom>
          <a:avLst/>
          <a:gdLst/>
          <a:ahLst/>
          <a:cxnLst/>
          <a:rect l="0" t="0" r="0" b="0"/>
          <a:pathLst>
            <a:path>
              <a:moveTo>
                <a:pt x="0" y="14677"/>
              </a:moveTo>
              <a:lnTo>
                <a:pt x="453113" y="146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Questrial" pitchFamily="2" charset="0"/>
            <a:ea typeface="Questrial" pitchFamily="2" charset="0"/>
            <a:cs typeface="Questrial" pitchFamily="2" charset="0"/>
          </a:endParaRPr>
        </a:p>
      </dsp:txBody>
      <dsp:txXfrm>
        <a:off x="3093822" y="2581888"/>
        <a:ext cx="22655" cy="22655"/>
      </dsp:txXfrm>
    </dsp:sp>
    <dsp:sp modelId="{E3F438A2-FB68-4597-9013-606485D40B16}">
      <dsp:nvSpPr>
        <dsp:cNvPr id="0" name=""/>
        <dsp:cNvSpPr/>
      </dsp:nvSpPr>
      <dsp:spPr>
        <a:xfrm>
          <a:off x="2090165" y="2819773"/>
          <a:ext cx="2029970" cy="645121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Questrial" pitchFamily="2" charset="0"/>
            <a:ea typeface="Questrial" pitchFamily="2" charset="0"/>
            <a:cs typeface="Questrial" pitchFamily="2" charset="0"/>
          </a:endParaRPr>
        </a:p>
      </dsp:txBody>
      <dsp:txXfrm>
        <a:off x="2121657" y="2851265"/>
        <a:ext cx="1966986" cy="582137"/>
      </dsp:txXfrm>
    </dsp:sp>
    <dsp:sp modelId="{1B3185DF-7FD0-4412-8671-D4A2DE5061A0}">
      <dsp:nvSpPr>
        <dsp:cNvPr id="0" name=""/>
        <dsp:cNvSpPr/>
      </dsp:nvSpPr>
      <dsp:spPr>
        <a:xfrm rot="10800000">
          <a:off x="2029970" y="1810947"/>
          <a:ext cx="253986" cy="29355"/>
        </a:xfrm>
        <a:custGeom>
          <a:avLst/>
          <a:gdLst/>
          <a:ahLst/>
          <a:cxnLst/>
          <a:rect l="0" t="0" r="0" b="0"/>
          <a:pathLst>
            <a:path>
              <a:moveTo>
                <a:pt x="0" y="14677"/>
              </a:moveTo>
              <a:lnTo>
                <a:pt x="253986" y="146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Questrial" pitchFamily="2" charset="0"/>
            <a:ea typeface="Questrial" pitchFamily="2" charset="0"/>
            <a:cs typeface="Questrial" pitchFamily="2" charset="0"/>
          </a:endParaRPr>
        </a:p>
      </dsp:txBody>
      <dsp:txXfrm rot="10800000">
        <a:off x="2150614" y="1819275"/>
        <a:ext cx="12699" cy="12699"/>
      </dsp:txXfrm>
    </dsp:sp>
    <dsp:sp modelId="{4C0054AF-73B5-46EF-9F66-A3444E2C348B}">
      <dsp:nvSpPr>
        <dsp:cNvPr id="0" name=""/>
        <dsp:cNvSpPr/>
      </dsp:nvSpPr>
      <dsp:spPr>
        <a:xfrm>
          <a:off x="0" y="1503064"/>
          <a:ext cx="2029970" cy="645121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Questrial" pitchFamily="2" charset="0"/>
            <a:ea typeface="Questrial" pitchFamily="2" charset="0"/>
            <a:cs typeface="Questrial" pitchFamily="2" charset="0"/>
          </a:endParaRPr>
        </a:p>
      </dsp:txBody>
      <dsp:txXfrm>
        <a:off x="31492" y="1534556"/>
        <a:ext cx="1966986" cy="5821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D85AE-F92A-4487-9BC7-8747EE81468D}">
      <dsp:nvSpPr>
        <dsp:cNvPr id="0" name=""/>
        <dsp:cNvSpPr/>
      </dsp:nvSpPr>
      <dsp:spPr>
        <a:xfrm>
          <a:off x="2290372" y="1288817"/>
          <a:ext cx="1629556" cy="1073615"/>
        </a:xfrm>
        <a:prstGeom prst="flowChartTerminator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Questrial" pitchFamily="2" charset="0"/>
              <a:ea typeface="Questrial" pitchFamily="2" charset="0"/>
              <a:cs typeface="Questrial" pitchFamily="2" charset="0"/>
            </a:rPr>
            <a:t>RECYCLE</a:t>
          </a:r>
        </a:p>
      </dsp:txBody>
      <dsp:txXfrm>
        <a:off x="2367172" y="1446032"/>
        <a:ext cx="1475956" cy="759185"/>
      </dsp:txXfrm>
    </dsp:sp>
    <dsp:sp modelId="{099B92BA-BED0-4FBE-A33E-4669567DAC88}">
      <dsp:nvSpPr>
        <dsp:cNvPr id="0" name=""/>
        <dsp:cNvSpPr/>
      </dsp:nvSpPr>
      <dsp:spPr>
        <a:xfrm rot="16200000">
          <a:off x="2879707" y="1048811"/>
          <a:ext cx="450886" cy="29126"/>
        </a:xfrm>
        <a:custGeom>
          <a:avLst/>
          <a:gdLst/>
          <a:ahLst/>
          <a:cxnLst/>
          <a:rect l="0" t="0" r="0" b="0"/>
          <a:pathLst>
            <a:path>
              <a:moveTo>
                <a:pt x="0" y="14563"/>
              </a:moveTo>
              <a:lnTo>
                <a:pt x="450886" y="145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Questrial" pitchFamily="2" charset="0"/>
            <a:ea typeface="Questrial" pitchFamily="2" charset="0"/>
            <a:cs typeface="Questrial" pitchFamily="2" charset="0"/>
          </a:endParaRPr>
        </a:p>
      </dsp:txBody>
      <dsp:txXfrm>
        <a:off x="3093878" y="1052102"/>
        <a:ext cx="22544" cy="22544"/>
      </dsp:txXfrm>
    </dsp:sp>
    <dsp:sp modelId="{7545921B-DD67-4A01-BFA7-C19184A96DAB}">
      <dsp:nvSpPr>
        <dsp:cNvPr id="0" name=""/>
        <dsp:cNvSpPr/>
      </dsp:nvSpPr>
      <dsp:spPr>
        <a:xfrm>
          <a:off x="2098094" y="197850"/>
          <a:ext cx="2014111" cy="640081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Questrial" pitchFamily="2" charset="0"/>
            <a:ea typeface="Questrial" pitchFamily="2" charset="0"/>
            <a:cs typeface="Questrial" pitchFamily="2" charset="0"/>
          </a:endParaRPr>
        </a:p>
      </dsp:txBody>
      <dsp:txXfrm>
        <a:off x="2129340" y="229096"/>
        <a:ext cx="1951619" cy="577589"/>
      </dsp:txXfrm>
    </dsp:sp>
    <dsp:sp modelId="{A462D65D-FA89-4212-BC5A-26ADB5B94443}">
      <dsp:nvSpPr>
        <dsp:cNvPr id="0" name=""/>
        <dsp:cNvSpPr/>
      </dsp:nvSpPr>
      <dsp:spPr>
        <a:xfrm rot="7618">
          <a:off x="3919923" y="1813173"/>
          <a:ext cx="276290" cy="29126"/>
        </a:xfrm>
        <a:custGeom>
          <a:avLst/>
          <a:gdLst/>
          <a:ahLst/>
          <a:cxnLst/>
          <a:rect l="0" t="0" r="0" b="0"/>
          <a:pathLst>
            <a:path>
              <a:moveTo>
                <a:pt x="0" y="14563"/>
              </a:moveTo>
              <a:lnTo>
                <a:pt x="276290" y="145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Questrial" pitchFamily="2" charset="0"/>
            <a:ea typeface="Questrial" pitchFamily="2" charset="0"/>
            <a:cs typeface="Questrial" pitchFamily="2" charset="0"/>
          </a:endParaRPr>
        </a:p>
      </dsp:txBody>
      <dsp:txXfrm>
        <a:off x="4051161" y="1820829"/>
        <a:ext cx="13814" cy="13814"/>
      </dsp:txXfrm>
    </dsp:sp>
    <dsp:sp modelId="{E393906B-EEB9-4796-BEFC-999106221741}">
      <dsp:nvSpPr>
        <dsp:cNvPr id="0" name=""/>
        <dsp:cNvSpPr/>
      </dsp:nvSpPr>
      <dsp:spPr>
        <a:xfrm>
          <a:off x="4196189" y="1510233"/>
          <a:ext cx="2014111" cy="640081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Questrial" pitchFamily="2" charset="0"/>
            <a:ea typeface="Questrial" pitchFamily="2" charset="0"/>
            <a:cs typeface="Questrial" pitchFamily="2" charset="0"/>
          </a:endParaRPr>
        </a:p>
      </dsp:txBody>
      <dsp:txXfrm>
        <a:off x="4227435" y="1541479"/>
        <a:ext cx="1951619" cy="577589"/>
      </dsp:txXfrm>
    </dsp:sp>
    <dsp:sp modelId="{A269ECFC-CE87-41B6-A54A-97953050A1B5}">
      <dsp:nvSpPr>
        <dsp:cNvPr id="0" name=""/>
        <dsp:cNvSpPr/>
      </dsp:nvSpPr>
      <dsp:spPr>
        <a:xfrm rot="5400000">
          <a:off x="2879707" y="2573312"/>
          <a:ext cx="450886" cy="29126"/>
        </a:xfrm>
        <a:custGeom>
          <a:avLst/>
          <a:gdLst/>
          <a:ahLst/>
          <a:cxnLst/>
          <a:rect l="0" t="0" r="0" b="0"/>
          <a:pathLst>
            <a:path>
              <a:moveTo>
                <a:pt x="0" y="14563"/>
              </a:moveTo>
              <a:lnTo>
                <a:pt x="450886" y="145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Questrial" pitchFamily="2" charset="0"/>
            <a:ea typeface="Questrial" pitchFamily="2" charset="0"/>
            <a:cs typeface="Questrial" pitchFamily="2" charset="0"/>
          </a:endParaRPr>
        </a:p>
      </dsp:txBody>
      <dsp:txXfrm>
        <a:off x="3093878" y="2576603"/>
        <a:ext cx="22544" cy="22544"/>
      </dsp:txXfrm>
    </dsp:sp>
    <dsp:sp modelId="{E3F438A2-FB68-4597-9013-606485D40B16}">
      <dsp:nvSpPr>
        <dsp:cNvPr id="0" name=""/>
        <dsp:cNvSpPr/>
      </dsp:nvSpPr>
      <dsp:spPr>
        <a:xfrm>
          <a:off x="2098094" y="2813318"/>
          <a:ext cx="2014111" cy="640081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Questrial" pitchFamily="2" charset="0"/>
            <a:ea typeface="Questrial" pitchFamily="2" charset="0"/>
            <a:cs typeface="Questrial" pitchFamily="2" charset="0"/>
          </a:endParaRPr>
        </a:p>
      </dsp:txBody>
      <dsp:txXfrm>
        <a:off x="2129340" y="2844564"/>
        <a:ext cx="1951619" cy="577589"/>
      </dsp:txXfrm>
    </dsp:sp>
    <dsp:sp modelId="{1B3185DF-7FD0-4412-8671-D4A2DE5061A0}">
      <dsp:nvSpPr>
        <dsp:cNvPr id="0" name=""/>
        <dsp:cNvSpPr/>
      </dsp:nvSpPr>
      <dsp:spPr>
        <a:xfrm rot="10800000">
          <a:off x="2014111" y="1811061"/>
          <a:ext cx="276261" cy="29126"/>
        </a:xfrm>
        <a:custGeom>
          <a:avLst/>
          <a:gdLst/>
          <a:ahLst/>
          <a:cxnLst/>
          <a:rect l="0" t="0" r="0" b="0"/>
          <a:pathLst>
            <a:path>
              <a:moveTo>
                <a:pt x="0" y="14563"/>
              </a:moveTo>
              <a:lnTo>
                <a:pt x="276261" y="145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Questrial" pitchFamily="2" charset="0"/>
            <a:ea typeface="Questrial" pitchFamily="2" charset="0"/>
            <a:cs typeface="Questrial" pitchFamily="2" charset="0"/>
          </a:endParaRPr>
        </a:p>
      </dsp:txBody>
      <dsp:txXfrm rot="10800000">
        <a:off x="2145335" y="1818718"/>
        <a:ext cx="13813" cy="13813"/>
      </dsp:txXfrm>
    </dsp:sp>
    <dsp:sp modelId="{4C0054AF-73B5-46EF-9F66-A3444E2C348B}">
      <dsp:nvSpPr>
        <dsp:cNvPr id="0" name=""/>
        <dsp:cNvSpPr/>
      </dsp:nvSpPr>
      <dsp:spPr>
        <a:xfrm>
          <a:off x="0" y="1505584"/>
          <a:ext cx="2014111" cy="640081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Questrial" pitchFamily="2" charset="0"/>
            <a:ea typeface="Questrial" pitchFamily="2" charset="0"/>
            <a:cs typeface="Questrial" pitchFamily="2" charset="0"/>
          </a:endParaRPr>
        </a:p>
      </dsp:txBody>
      <dsp:txXfrm>
        <a:off x="31246" y="1536830"/>
        <a:ext cx="1951619" cy="577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3554ca6b8c_0_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3554ca6b8c_0_6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3554ca6b8c_0_1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13554ca6b8c_0_1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g136140f8167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5" name="Google Shape;1685;g136140f8167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7586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g136140f8167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5" name="Google Shape;1685;g136140f8167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7" name="Google Shape;2847;g1201707d15e_0_48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8" name="Google Shape;2848;g1201707d15e_0_48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3554ca6b8c_0_1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13554ca6b8c_0_1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1201707d15e_0_4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1201707d15e_0_4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027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3554ca6b8c_0_1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3554ca6b8c_0_1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g136140f8167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7" name="Google Shape;1477;g136140f8167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g136140f8167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7" name="Google Shape;1477;g136140f8167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8572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g136140f8167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7" name="Google Shape;1477;g136140f8167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952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3554ca6b8c_0_1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3554ca6b8c_0_1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0856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5100" y="1520013"/>
            <a:ext cx="5450400" cy="20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>
                <a:solidFill>
                  <a:srgbClr val="191919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5100" y="36276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-8846738">
            <a:off x="-222311" y="4034093"/>
            <a:ext cx="3868945" cy="2635948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rgbClr val="B1EA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440423" y="-1431050"/>
            <a:ext cx="5222556" cy="3557509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rgbClr val="B1EA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1517605">
            <a:off x="5572655" y="3234181"/>
            <a:ext cx="7105036" cy="4840224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rgbClr val="B1EA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599897">
            <a:off x="7571896" y="91268"/>
            <a:ext cx="2342527" cy="1595950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rgbClr val="B1EA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/>
          <p:nvPr/>
        </p:nvSpPr>
        <p:spPr>
          <a:xfrm rot="-5620882">
            <a:off x="435453" y="-1901690"/>
            <a:ext cx="3395215" cy="4753891"/>
          </a:xfrm>
          <a:custGeom>
            <a:avLst/>
            <a:gdLst/>
            <a:ahLst/>
            <a:cxnLst/>
            <a:rect l="l" t="t" r="r" b="b"/>
            <a:pathLst>
              <a:path w="73773" h="103295" extrusionOk="0">
                <a:moveTo>
                  <a:pt x="59836" y="0"/>
                </a:moveTo>
                <a:cubicBezTo>
                  <a:pt x="55880" y="0"/>
                  <a:pt x="51977" y="590"/>
                  <a:pt x="48150" y="2163"/>
                </a:cubicBezTo>
                <a:cubicBezTo>
                  <a:pt x="36005" y="7152"/>
                  <a:pt x="33148" y="18284"/>
                  <a:pt x="29874" y="27928"/>
                </a:cubicBezTo>
                <a:cubicBezTo>
                  <a:pt x="26314" y="38417"/>
                  <a:pt x="22706" y="49288"/>
                  <a:pt x="14396" y="58110"/>
                </a:cubicBezTo>
                <a:cubicBezTo>
                  <a:pt x="10836" y="61885"/>
                  <a:pt x="5323" y="64956"/>
                  <a:pt x="2787" y="69421"/>
                </a:cubicBezTo>
                <a:cubicBezTo>
                  <a:pt x="1" y="74291"/>
                  <a:pt x="2108" y="80006"/>
                  <a:pt x="7264" y="83256"/>
                </a:cubicBezTo>
                <a:cubicBezTo>
                  <a:pt x="13479" y="87209"/>
                  <a:pt x="22385" y="86459"/>
                  <a:pt x="29671" y="88043"/>
                </a:cubicBezTo>
                <a:cubicBezTo>
                  <a:pt x="39684" y="90198"/>
                  <a:pt x="47031" y="96187"/>
                  <a:pt x="51793" y="103295"/>
                </a:cubicBezTo>
                <a:lnTo>
                  <a:pt x="73772" y="103295"/>
                </a:lnTo>
                <a:lnTo>
                  <a:pt x="73772" y="1782"/>
                </a:lnTo>
                <a:cubicBezTo>
                  <a:pt x="72879" y="1592"/>
                  <a:pt x="71986" y="1413"/>
                  <a:pt x="71093" y="1234"/>
                </a:cubicBezTo>
                <a:cubicBezTo>
                  <a:pt x="67307" y="520"/>
                  <a:pt x="63548" y="0"/>
                  <a:pt x="598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3"/>
          <p:cNvSpPr/>
          <p:nvPr/>
        </p:nvSpPr>
        <p:spPr>
          <a:xfrm rot="6012275">
            <a:off x="4884649" y="-1611030"/>
            <a:ext cx="6120317" cy="5943794"/>
          </a:xfrm>
          <a:custGeom>
            <a:avLst/>
            <a:gdLst/>
            <a:ahLst/>
            <a:cxnLst/>
            <a:rect l="l" t="t" r="r" b="b"/>
            <a:pathLst>
              <a:path w="81880" h="78353" extrusionOk="0">
                <a:moveTo>
                  <a:pt x="1" y="1"/>
                </a:moveTo>
                <a:lnTo>
                  <a:pt x="1" y="77093"/>
                </a:lnTo>
                <a:cubicBezTo>
                  <a:pt x="2631" y="77957"/>
                  <a:pt x="5436" y="78352"/>
                  <a:pt x="8264" y="78352"/>
                </a:cubicBezTo>
                <a:cubicBezTo>
                  <a:pt x="9917" y="78352"/>
                  <a:pt x="11578" y="78217"/>
                  <a:pt x="13217" y="77962"/>
                </a:cubicBezTo>
                <a:cubicBezTo>
                  <a:pt x="19075" y="77022"/>
                  <a:pt x="24647" y="74510"/>
                  <a:pt x="28457" y="71021"/>
                </a:cubicBezTo>
                <a:cubicBezTo>
                  <a:pt x="38875" y="61532"/>
                  <a:pt x="32445" y="50673"/>
                  <a:pt x="35112" y="39672"/>
                </a:cubicBezTo>
                <a:cubicBezTo>
                  <a:pt x="37279" y="30707"/>
                  <a:pt x="46316" y="26361"/>
                  <a:pt x="56996" y="25301"/>
                </a:cubicBezTo>
                <a:cubicBezTo>
                  <a:pt x="63330" y="24682"/>
                  <a:pt x="69617" y="24087"/>
                  <a:pt x="74320" y="20301"/>
                </a:cubicBezTo>
                <a:cubicBezTo>
                  <a:pt x="81332" y="14669"/>
                  <a:pt x="81880" y="7120"/>
                  <a:pt x="785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3"/>
          <p:cNvSpPr/>
          <p:nvPr/>
        </p:nvSpPr>
        <p:spPr>
          <a:xfrm rot="9649443">
            <a:off x="-2622722" y="2437556"/>
            <a:ext cx="4935196" cy="3451232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subTitle" idx="1"/>
          </p:nvPr>
        </p:nvSpPr>
        <p:spPr>
          <a:xfrm>
            <a:off x="1676625" y="1493488"/>
            <a:ext cx="28671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subTitle" idx="2"/>
          </p:nvPr>
        </p:nvSpPr>
        <p:spPr>
          <a:xfrm>
            <a:off x="1676625" y="2075500"/>
            <a:ext cx="2867100" cy="798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subTitle" idx="3"/>
          </p:nvPr>
        </p:nvSpPr>
        <p:spPr>
          <a:xfrm>
            <a:off x="5561801" y="2075500"/>
            <a:ext cx="2867100" cy="798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subTitle" idx="4"/>
          </p:nvPr>
        </p:nvSpPr>
        <p:spPr>
          <a:xfrm>
            <a:off x="1676625" y="3659300"/>
            <a:ext cx="2867100" cy="798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3"/>
          <p:cNvSpPr txBox="1">
            <a:spLocks noGrp="1"/>
          </p:cNvSpPr>
          <p:nvPr>
            <p:ph type="subTitle" idx="5"/>
          </p:nvPr>
        </p:nvSpPr>
        <p:spPr>
          <a:xfrm>
            <a:off x="5561802" y="3659300"/>
            <a:ext cx="2867100" cy="798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3"/>
          <p:cNvSpPr txBox="1">
            <a:spLocks noGrp="1"/>
          </p:cNvSpPr>
          <p:nvPr>
            <p:ph type="subTitle" idx="6"/>
          </p:nvPr>
        </p:nvSpPr>
        <p:spPr>
          <a:xfrm>
            <a:off x="1676625" y="3077288"/>
            <a:ext cx="28671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0" name="Google Shape;180;p23"/>
          <p:cNvSpPr txBox="1">
            <a:spLocks noGrp="1"/>
          </p:cNvSpPr>
          <p:nvPr>
            <p:ph type="subTitle" idx="7"/>
          </p:nvPr>
        </p:nvSpPr>
        <p:spPr>
          <a:xfrm>
            <a:off x="5561800" y="1493488"/>
            <a:ext cx="28671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1" name="Google Shape;181;p23"/>
          <p:cNvSpPr txBox="1">
            <a:spLocks noGrp="1"/>
          </p:cNvSpPr>
          <p:nvPr>
            <p:ph type="subTitle" idx="8"/>
          </p:nvPr>
        </p:nvSpPr>
        <p:spPr>
          <a:xfrm>
            <a:off x="5561800" y="3077288"/>
            <a:ext cx="28671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accent2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/>
          <p:nvPr/>
        </p:nvSpPr>
        <p:spPr>
          <a:xfrm rot="-5620880">
            <a:off x="4171191" y="-2907160"/>
            <a:ext cx="3352154" cy="6391394"/>
          </a:xfrm>
          <a:custGeom>
            <a:avLst/>
            <a:gdLst/>
            <a:ahLst/>
            <a:cxnLst/>
            <a:rect l="l" t="t" r="r" b="b"/>
            <a:pathLst>
              <a:path w="73773" h="103295" extrusionOk="0">
                <a:moveTo>
                  <a:pt x="59836" y="0"/>
                </a:moveTo>
                <a:cubicBezTo>
                  <a:pt x="55880" y="0"/>
                  <a:pt x="51977" y="590"/>
                  <a:pt x="48150" y="2163"/>
                </a:cubicBezTo>
                <a:cubicBezTo>
                  <a:pt x="36005" y="7152"/>
                  <a:pt x="33148" y="18284"/>
                  <a:pt x="29874" y="27928"/>
                </a:cubicBezTo>
                <a:cubicBezTo>
                  <a:pt x="26314" y="38417"/>
                  <a:pt x="22706" y="49288"/>
                  <a:pt x="14396" y="58110"/>
                </a:cubicBezTo>
                <a:cubicBezTo>
                  <a:pt x="10836" y="61885"/>
                  <a:pt x="5323" y="64956"/>
                  <a:pt x="2787" y="69421"/>
                </a:cubicBezTo>
                <a:cubicBezTo>
                  <a:pt x="1" y="74291"/>
                  <a:pt x="2108" y="80006"/>
                  <a:pt x="7264" y="83256"/>
                </a:cubicBezTo>
                <a:cubicBezTo>
                  <a:pt x="13479" y="87209"/>
                  <a:pt x="22385" y="86459"/>
                  <a:pt x="29671" y="88043"/>
                </a:cubicBezTo>
                <a:cubicBezTo>
                  <a:pt x="39684" y="90198"/>
                  <a:pt x="47031" y="96187"/>
                  <a:pt x="51793" y="103295"/>
                </a:cubicBezTo>
                <a:lnTo>
                  <a:pt x="73772" y="103295"/>
                </a:lnTo>
                <a:lnTo>
                  <a:pt x="73772" y="1782"/>
                </a:lnTo>
                <a:cubicBezTo>
                  <a:pt x="72879" y="1592"/>
                  <a:pt x="71986" y="1413"/>
                  <a:pt x="71093" y="1234"/>
                </a:cubicBezTo>
                <a:cubicBezTo>
                  <a:pt x="67307" y="520"/>
                  <a:pt x="63548" y="0"/>
                  <a:pt x="59836" y="0"/>
                </a:cubicBezTo>
                <a:close/>
              </a:path>
            </a:pathLst>
          </a:custGeom>
          <a:solidFill>
            <a:srgbClr val="FFFFFF">
              <a:alpha val="28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1"/>
          <p:cNvSpPr/>
          <p:nvPr/>
        </p:nvSpPr>
        <p:spPr>
          <a:xfrm rot="10800000">
            <a:off x="-1600684" y="3497054"/>
            <a:ext cx="6343870" cy="5213483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rgbClr val="FFFFFF">
              <a:alpha val="28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5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2"/>
          <p:cNvSpPr/>
          <p:nvPr/>
        </p:nvSpPr>
        <p:spPr>
          <a:xfrm>
            <a:off x="4175298" y="-2024950"/>
            <a:ext cx="6010941" cy="4106585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rgbClr val="FFFFFF">
              <a:alpha val="3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2"/>
          <p:cNvSpPr/>
          <p:nvPr/>
        </p:nvSpPr>
        <p:spPr>
          <a:xfrm rot="-10360232">
            <a:off x="-2093659" y="2816932"/>
            <a:ext cx="4631335" cy="3358372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rgbClr val="FFFFFF">
              <a:alpha val="3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2"/>
          <p:cNvSpPr/>
          <p:nvPr/>
        </p:nvSpPr>
        <p:spPr>
          <a:xfrm rot="-10360221" flipH="1">
            <a:off x="6441882" y="3903705"/>
            <a:ext cx="5098828" cy="3358372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rgbClr val="FFFFFF">
              <a:alpha val="3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10800000">
            <a:off x="-556624" y="-1828051"/>
            <a:ext cx="5046598" cy="3896939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 rot="1425165">
            <a:off x="-1713836" y="3836969"/>
            <a:ext cx="12813773" cy="4406893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297600" y="2517438"/>
            <a:ext cx="6548700" cy="73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3899850" y="1227075"/>
            <a:ext cx="1344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736800" y="3286775"/>
            <a:ext cx="5670600" cy="5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 rot="10800000" flipH="1">
            <a:off x="5838927" y="-1512614"/>
            <a:ext cx="5179945" cy="3896939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467450" y="-1901375"/>
            <a:ext cx="5935925" cy="4043384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rgbClr val="B1EA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/>
          <p:nvPr/>
        </p:nvSpPr>
        <p:spPr>
          <a:xfrm rot="1517605">
            <a:off x="6117255" y="1902931"/>
            <a:ext cx="7105036" cy="4840224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rgbClr val="B1EA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1290775" y="2417150"/>
            <a:ext cx="2907600" cy="6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2"/>
          </p:nvPr>
        </p:nvSpPr>
        <p:spPr>
          <a:xfrm>
            <a:off x="4945650" y="2417150"/>
            <a:ext cx="2907600" cy="6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3"/>
          </p:nvPr>
        </p:nvSpPr>
        <p:spPr>
          <a:xfrm>
            <a:off x="1290763" y="3139950"/>
            <a:ext cx="2907600" cy="10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4"/>
          </p:nvPr>
        </p:nvSpPr>
        <p:spPr>
          <a:xfrm>
            <a:off x="4945638" y="3139950"/>
            <a:ext cx="2907600" cy="10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/>
          <p:nvPr/>
        </p:nvSpPr>
        <p:spPr>
          <a:xfrm rot="-8846750">
            <a:off x="-343750" y="3261662"/>
            <a:ext cx="4672899" cy="3183676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rgbClr val="B1EA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/>
          <p:nvPr/>
        </p:nvSpPr>
        <p:spPr>
          <a:xfrm rot="10800000">
            <a:off x="5107276" y="-2106376"/>
            <a:ext cx="5046598" cy="3896939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6"/>
          <p:cNvSpPr/>
          <p:nvPr/>
        </p:nvSpPr>
        <p:spPr>
          <a:xfrm rot="1425165">
            <a:off x="1553814" y="3800669"/>
            <a:ext cx="12813773" cy="4406893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6"/>
          <p:cNvSpPr/>
          <p:nvPr/>
        </p:nvSpPr>
        <p:spPr>
          <a:xfrm rot="10800000">
            <a:off x="-2226749" y="-992951"/>
            <a:ext cx="5046598" cy="3896939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41;p6"/>
          <p:cNvGrpSpPr/>
          <p:nvPr/>
        </p:nvGrpSpPr>
        <p:grpSpPr>
          <a:xfrm>
            <a:off x="415157" y="178230"/>
            <a:ext cx="752084" cy="482763"/>
            <a:chOff x="7061000" y="3479207"/>
            <a:chExt cx="586420" cy="376423"/>
          </a:xfrm>
        </p:grpSpPr>
        <p:sp>
          <p:nvSpPr>
            <p:cNvPr id="42" name="Google Shape;42;p6"/>
            <p:cNvSpPr/>
            <p:nvPr/>
          </p:nvSpPr>
          <p:spPr>
            <a:xfrm>
              <a:off x="7061000" y="3479207"/>
              <a:ext cx="586420" cy="376423"/>
            </a:xfrm>
            <a:custGeom>
              <a:avLst/>
              <a:gdLst/>
              <a:ahLst/>
              <a:cxnLst/>
              <a:rect l="l" t="t" r="r" b="b"/>
              <a:pathLst>
                <a:path w="26353" h="16916" extrusionOk="0">
                  <a:moveTo>
                    <a:pt x="12988" y="0"/>
                  </a:moveTo>
                  <a:cubicBezTo>
                    <a:pt x="12719" y="0"/>
                    <a:pt x="12448" y="20"/>
                    <a:pt x="12176" y="61"/>
                  </a:cubicBezTo>
                  <a:cubicBezTo>
                    <a:pt x="8907" y="495"/>
                    <a:pt x="6539" y="4231"/>
                    <a:pt x="7873" y="7133"/>
                  </a:cubicBezTo>
                  <a:cubicBezTo>
                    <a:pt x="7114" y="6439"/>
                    <a:pt x="6215" y="5887"/>
                    <a:pt x="5266" y="5887"/>
                  </a:cubicBezTo>
                  <a:cubicBezTo>
                    <a:pt x="4755" y="5887"/>
                    <a:pt x="4229" y="6047"/>
                    <a:pt x="3703" y="6432"/>
                  </a:cubicBezTo>
                  <a:cubicBezTo>
                    <a:pt x="1969" y="7733"/>
                    <a:pt x="2169" y="10068"/>
                    <a:pt x="3236" y="11670"/>
                  </a:cubicBezTo>
                  <a:cubicBezTo>
                    <a:pt x="3083" y="11637"/>
                    <a:pt x="2926" y="11621"/>
                    <a:pt x="2769" y="11621"/>
                  </a:cubicBezTo>
                  <a:cubicBezTo>
                    <a:pt x="1797" y="11621"/>
                    <a:pt x="798" y="12219"/>
                    <a:pt x="368" y="13137"/>
                  </a:cubicBezTo>
                  <a:cubicBezTo>
                    <a:pt x="1" y="13971"/>
                    <a:pt x="134" y="15005"/>
                    <a:pt x="635" y="15806"/>
                  </a:cubicBezTo>
                  <a:cubicBezTo>
                    <a:pt x="701" y="16173"/>
                    <a:pt x="1001" y="16440"/>
                    <a:pt x="1468" y="16606"/>
                  </a:cubicBezTo>
                  <a:cubicBezTo>
                    <a:pt x="1569" y="16673"/>
                    <a:pt x="1702" y="16740"/>
                    <a:pt x="1835" y="16773"/>
                  </a:cubicBezTo>
                  <a:cubicBezTo>
                    <a:pt x="1858" y="16784"/>
                    <a:pt x="1880" y="16788"/>
                    <a:pt x="1902" y="16788"/>
                  </a:cubicBezTo>
                  <a:cubicBezTo>
                    <a:pt x="1947" y="16788"/>
                    <a:pt x="1991" y="16773"/>
                    <a:pt x="2036" y="16773"/>
                  </a:cubicBezTo>
                  <a:cubicBezTo>
                    <a:pt x="2554" y="16877"/>
                    <a:pt x="3170" y="16916"/>
                    <a:pt x="3812" y="16916"/>
                  </a:cubicBezTo>
                  <a:cubicBezTo>
                    <a:pt x="5650" y="16916"/>
                    <a:pt x="7696" y="16598"/>
                    <a:pt x="8240" y="16573"/>
                  </a:cubicBezTo>
                  <a:cubicBezTo>
                    <a:pt x="11009" y="16440"/>
                    <a:pt x="13711" y="16340"/>
                    <a:pt x="16479" y="16239"/>
                  </a:cubicBezTo>
                  <a:cubicBezTo>
                    <a:pt x="18481" y="16139"/>
                    <a:pt x="20682" y="16306"/>
                    <a:pt x="22650" y="15739"/>
                  </a:cubicBezTo>
                  <a:cubicBezTo>
                    <a:pt x="25152" y="14838"/>
                    <a:pt x="26353" y="12103"/>
                    <a:pt x="25219" y="9635"/>
                  </a:cubicBezTo>
                  <a:cubicBezTo>
                    <a:pt x="24429" y="7858"/>
                    <a:pt x="22636" y="7031"/>
                    <a:pt x="20811" y="7031"/>
                  </a:cubicBezTo>
                  <a:cubicBezTo>
                    <a:pt x="20169" y="7031"/>
                    <a:pt x="19522" y="7133"/>
                    <a:pt x="18914" y="7333"/>
                  </a:cubicBezTo>
                  <a:cubicBezTo>
                    <a:pt x="19846" y="3667"/>
                    <a:pt x="16640" y="0"/>
                    <a:pt x="12988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" name="Google Shape;43;p6"/>
            <p:cNvGrpSpPr/>
            <p:nvPr/>
          </p:nvGrpSpPr>
          <p:grpSpPr>
            <a:xfrm>
              <a:off x="7076749" y="3491364"/>
              <a:ext cx="554918" cy="355149"/>
              <a:chOff x="5243075" y="647025"/>
              <a:chExt cx="661325" cy="423250"/>
            </a:xfrm>
          </p:grpSpPr>
          <p:sp>
            <p:nvSpPr>
              <p:cNvPr id="44" name="Google Shape;44;p6"/>
              <p:cNvSpPr/>
              <p:nvPr/>
            </p:nvSpPr>
            <p:spPr>
              <a:xfrm>
                <a:off x="5258925" y="663425"/>
                <a:ext cx="612600" cy="386825"/>
              </a:xfrm>
              <a:custGeom>
                <a:avLst/>
                <a:gdLst/>
                <a:ahLst/>
                <a:cxnLst/>
                <a:rect l="l" t="t" r="r" b="b"/>
                <a:pathLst>
                  <a:path w="24504" h="15473" extrusionOk="0">
                    <a:moveTo>
                      <a:pt x="12509" y="0"/>
                    </a:moveTo>
                    <a:cubicBezTo>
                      <a:pt x="8240" y="0"/>
                      <a:pt x="6705" y="4203"/>
                      <a:pt x="8373" y="7606"/>
                    </a:cubicBezTo>
                    <a:lnTo>
                      <a:pt x="8373" y="7672"/>
                    </a:lnTo>
                    <a:cubicBezTo>
                      <a:pt x="8407" y="7706"/>
                      <a:pt x="8407" y="7772"/>
                      <a:pt x="8473" y="7806"/>
                    </a:cubicBezTo>
                    <a:cubicBezTo>
                      <a:pt x="8625" y="7983"/>
                      <a:pt x="8411" y="8219"/>
                      <a:pt x="8212" y="8219"/>
                    </a:cubicBezTo>
                    <a:cubicBezTo>
                      <a:pt x="8149" y="8219"/>
                      <a:pt x="8088" y="8195"/>
                      <a:pt x="8040" y="8139"/>
                    </a:cubicBezTo>
                    <a:cubicBezTo>
                      <a:pt x="7243" y="7183"/>
                      <a:pt x="6108" y="5846"/>
                      <a:pt x="4786" y="5846"/>
                    </a:cubicBezTo>
                    <a:cubicBezTo>
                      <a:pt x="4447" y="5846"/>
                      <a:pt x="4097" y="5934"/>
                      <a:pt x="3737" y="6138"/>
                    </a:cubicBezTo>
                    <a:cubicBezTo>
                      <a:pt x="1735" y="7305"/>
                      <a:pt x="2469" y="9707"/>
                      <a:pt x="3470" y="11308"/>
                    </a:cubicBezTo>
                    <a:lnTo>
                      <a:pt x="3470" y="11342"/>
                    </a:lnTo>
                    <a:cubicBezTo>
                      <a:pt x="3470" y="11375"/>
                      <a:pt x="3503" y="11375"/>
                      <a:pt x="3503" y="11375"/>
                    </a:cubicBezTo>
                    <a:cubicBezTo>
                      <a:pt x="3655" y="11497"/>
                      <a:pt x="3558" y="11784"/>
                      <a:pt x="3388" y="11784"/>
                    </a:cubicBezTo>
                    <a:cubicBezTo>
                      <a:pt x="3371" y="11784"/>
                      <a:pt x="3354" y="11781"/>
                      <a:pt x="3336" y="11775"/>
                    </a:cubicBezTo>
                    <a:cubicBezTo>
                      <a:pt x="3045" y="11687"/>
                      <a:pt x="2738" y="11641"/>
                      <a:pt x="2435" y="11641"/>
                    </a:cubicBezTo>
                    <a:cubicBezTo>
                      <a:pt x="1589" y="11641"/>
                      <a:pt x="769" y="11999"/>
                      <a:pt x="401" y="12809"/>
                    </a:cubicBezTo>
                    <a:cubicBezTo>
                      <a:pt x="1" y="13643"/>
                      <a:pt x="334" y="14511"/>
                      <a:pt x="901" y="15144"/>
                    </a:cubicBezTo>
                    <a:cubicBezTo>
                      <a:pt x="1548" y="15391"/>
                      <a:pt x="2685" y="15472"/>
                      <a:pt x="3922" y="15472"/>
                    </a:cubicBezTo>
                    <a:cubicBezTo>
                      <a:pt x="6192" y="15472"/>
                      <a:pt x="8801" y="15199"/>
                      <a:pt x="9341" y="15178"/>
                    </a:cubicBezTo>
                    <a:cubicBezTo>
                      <a:pt x="11909" y="15044"/>
                      <a:pt x="14544" y="14978"/>
                      <a:pt x="17146" y="14844"/>
                    </a:cubicBezTo>
                    <a:cubicBezTo>
                      <a:pt x="19748" y="14711"/>
                      <a:pt x="24084" y="14978"/>
                      <a:pt x="24351" y="11342"/>
                    </a:cubicBezTo>
                    <a:cubicBezTo>
                      <a:pt x="24504" y="8627"/>
                      <a:pt x="22340" y="7321"/>
                      <a:pt x="20077" y="7321"/>
                    </a:cubicBezTo>
                    <a:cubicBezTo>
                      <a:pt x="19365" y="7321"/>
                      <a:pt x="18643" y="7450"/>
                      <a:pt x="17980" y="7706"/>
                    </a:cubicBezTo>
                    <a:cubicBezTo>
                      <a:pt x="17933" y="7726"/>
                      <a:pt x="17887" y="7734"/>
                      <a:pt x="17845" y="7734"/>
                    </a:cubicBezTo>
                    <a:cubicBezTo>
                      <a:pt x="17533" y="7734"/>
                      <a:pt x="17394" y="7240"/>
                      <a:pt x="17747" y="7005"/>
                    </a:cubicBezTo>
                    <a:cubicBezTo>
                      <a:pt x="17780" y="7005"/>
                      <a:pt x="17780" y="6972"/>
                      <a:pt x="17847" y="6972"/>
                    </a:cubicBezTo>
                    <a:cubicBezTo>
                      <a:pt x="17913" y="3536"/>
                      <a:pt x="16546" y="0"/>
                      <a:pt x="12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6"/>
              <p:cNvSpPr/>
              <p:nvPr/>
            </p:nvSpPr>
            <p:spPr>
              <a:xfrm>
                <a:off x="5243075" y="647025"/>
                <a:ext cx="661325" cy="423250"/>
              </a:xfrm>
              <a:custGeom>
                <a:avLst/>
                <a:gdLst/>
                <a:ahLst/>
                <a:cxnLst/>
                <a:rect l="l" t="t" r="r" b="b"/>
                <a:pathLst>
                  <a:path w="26453" h="16930" extrusionOk="0">
                    <a:moveTo>
                      <a:pt x="13188" y="755"/>
                    </a:moveTo>
                    <a:cubicBezTo>
                      <a:pt x="17171" y="755"/>
                      <a:pt x="18513" y="4323"/>
                      <a:pt x="18414" y="7695"/>
                    </a:cubicBezTo>
                    <a:cubicBezTo>
                      <a:pt x="18381" y="7695"/>
                      <a:pt x="18381" y="7761"/>
                      <a:pt x="18347" y="7761"/>
                    </a:cubicBezTo>
                    <a:cubicBezTo>
                      <a:pt x="18018" y="7911"/>
                      <a:pt x="18172" y="8382"/>
                      <a:pt x="18495" y="8382"/>
                    </a:cubicBezTo>
                    <a:cubicBezTo>
                      <a:pt x="18533" y="8382"/>
                      <a:pt x="18573" y="8376"/>
                      <a:pt x="18614" y="8362"/>
                    </a:cubicBezTo>
                    <a:cubicBezTo>
                      <a:pt x="19281" y="8096"/>
                      <a:pt x="20010" y="7963"/>
                      <a:pt x="20729" y="7963"/>
                    </a:cubicBezTo>
                    <a:cubicBezTo>
                      <a:pt x="22995" y="7963"/>
                      <a:pt x="25163" y="9288"/>
                      <a:pt x="24985" y="11998"/>
                    </a:cubicBezTo>
                    <a:cubicBezTo>
                      <a:pt x="24718" y="15667"/>
                      <a:pt x="20382" y="15367"/>
                      <a:pt x="17713" y="15567"/>
                    </a:cubicBezTo>
                    <a:cubicBezTo>
                      <a:pt x="15145" y="15667"/>
                      <a:pt x="12510" y="15800"/>
                      <a:pt x="9941" y="15900"/>
                    </a:cubicBezTo>
                    <a:cubicBezTo>
                      <a:pt x="9350" y="15900"/>
                      <a:pt x="6690" y="16202"/>
                      <a:pt x="4413" y="16202"/>
                    </a:cubicBezTo>
                    <a:cubicBezTo>
                      <a:pt x="3220" y="16202"/>
                      <a:pt x="2133" y="16119"/>
                      <a:pt x="1502" y="15867"/>
                    </a:cubicBezTo>
                    <a:cubicBezTo>
                      <a:pt x="935" y="15267"/>
                      <a:pt x="601" y="14433"/>
                      <a:pt x="1001" y="13532"/>
                    </a:cubicBezTo>
                    <a:cubicBezTo>
                      <a:pt x="1398" y="12738"/>
                      <a:pt x="2220" y="12369"/>
                      <a:pt x="3068" y="12369"/>
                    </a:cubicBezTo>
                    <a:cubicBezTo>
                      <a:pt x="3360" y="12369"/>
                      <a:pt x="3655" y="12413"/>
                      <a:pt x="3937" y="12498"/>
                    </a:cubicBezTo>
                    <a:cubicBezTo>
                      <a:pt x="3958" y="12504"/>
                      <a:pt x="3977" y="12507"/>
                      <a:pt x="3996" y="12507"/>
                    </a:cubicBezTo>
                    <a:cubicBezTo>
                      <a:pt x="4181" y="12507"/>
                      <a:pt x="4225" y="12222"/>
                      <a:pt x="4104" y="12131"/>
                    </a:cubicBezTo>
                    <a:cubicBezTo>
                      <a:pt x="4104" y="12098"/>
                      <a:pt x="4037" y="12098"/>
                      <a:pt x="4037" y="12098"/>
                    </a:cubicBezTo>
                    <a:lnTo>
                      <a:pt x="4037" y="12031"/>
                    </a:lnTo>
                    <a:cubicBezTo>
                      <a:pt x="3036" y="10497"/>
                      <a:pt x="2336" y="8028"/>
                      <a:pt x="4337" y="6861"/>
                    </a:cubicBezTo>
                    <a:cubicBezTo>
                      <a:pt x="4691" y="6657"/>
                      <a:pt x="5037" y="6569"/>
                      <a:pt x="5373" y="6569"/>
                    </a:cubicBezTo>
                    <a:cubicBezTo>
                      <a:pt x="6687" y="6569"/>
                      <a:pt x="7843" y="7906"/>
                      <a:pt x="8640" y="8862"/>
                    </a:cubicBezTo>
                    <a:cubicBezTo>
                      <a:pt x="8684" y="8931"/>
                      <a:pt x="8743" y="8960"/>
                      <a:pt x="8803" y="8960"/>
                    </a:cubicBezTo>
                    <a:cubicBezTo>
                      <a:pt x="8977" y="8960"/>
                      <a:pt x="9164" y="8726"/>
                      <a:pt x="9041" y="8528"/>
                    </a:cubicBezTo>
                    <a:cubicBezTo>
                      <a:pt x="9007" y="8495"/>
                      <a:pt x="9007" y="8462"/>
                      <a:pt x="8974" y="8428"/>
                    </a:cubicBezTo>
                    <a:lnTo>
                      <a:pt x="8974" y="8328"/>
                    </a:lnTo>
                    <a:cubicBezTo>
                      <a:pt x="7339" y="4959"/>
                      <a:pt x="8874" y="756"/>
                      <a:pt x="13077" y="756"/>
                    </a:cubicBezTo>
                    <a:cubicBezTo>
                      <a:pt x="13114" y="756"/>
                      <a:pt x="13151" y="755"/>
                      <a:pt x="13188" y="755"/>
                    </a:cubicBezTo>
                    <a:close/>
                    <a:moveTo>
                      <a:pt x="12987" y="1"/>
                    </a:moveTo>
                    <a:cubicBezTo>
                      <a:pt x="12729" y="1"/>
                      <a:pt x="12470" y="19"/>
                      <a:pt x="12209" y="56"/>
                    </a:cubicBezTo>
                    <a:cubicBezTo>
                      <a:pt x="8974" y="523"/>
                      <a:pt x="6605" y="4192"/>
                      <a:pt x="7940" y="7161"/>
                    </a:cubicBezTo>
                    <a:cubicBezTo>
                      <a:pt x="7186" y="6450"/>
                      <a:pt x="6293" y="5906"/>
                      <a:pt x="5351" y="5906"/>
                    </a:cubicBezTo>
                    <a:cubicBezTo>
                      <a:pt x="4834" y="5906"/>
                      <a:pt x="4302" y="6070"/>
                      <a:pt x="3770" y="6460"/>
                    </a:cubicBezTo>
                    <a:cubicBezTo>
                      <a:pt x="2002" y="7728"/>
                      <a:pt x="2202" y="10063"/>
                      <a:pt x="3303" y="11697"/>
                    </a:cubicBezTo>
                    <a:cubicBezTo>
                      <a:pt x="3152" y="11671"/>
                      <a:pt x="2999" y="11658"/>
                      <a:pt x="2847" y="11658"/>
                    </a:cubicBezTo>
                    <a:cubicBezTo>
                      <a:pt x="1853" y="11658"/>
                      <a:pt x="868" y="12211"/>
                      <a:pt x="434" y="13165"/>
                    </a:cubicBezTo>
                    <a:cubicBezTo>
                      <a:pt x="1" y="14032"/>
                      <a:pt x="168" y="15066"/>
                      <a:pt x="668" y="15834"/>
                    </a:cubicBezTo>
                    <a:cubicBezTo>
                      <a:pt x="768" y="16201"/>
                      <a:pt x="1035" y="16467"/>
                      <a:pt x="1502" y="16634"/>
                    </a:cubicBezTo>
                    <a:cubicBezTo>
                      <a:pt x="1635" y="16668"/>
                      <a:pt x="1769" y="16768"/>
                      <a:pt x="1869" y="16801"/>
                    </a:cubicBezTo>
                    <a:cubicBezTo>
                      <a:pt x="1919" y="16818"/>
                      <a:pt x="1961" y="16826"/>
                      <a:pt x="1998" y="16826"/>
                    </a:cubicBezTo>
                    <a:cubicBezTo>
                      <a:pt x="2036" y="16826"/>
                      <a:pt x="2069" y="16818"/>
                      <a:pt x="2102" y="16801"/>
                    </a:cubicBezTo>
                    <a:cubicBezTo>
                      <a:pt x="2610" y="16894"/>
                      <a:pt x="3211" y="16929"/>
                      <a:pt x="3836" y="16929"/>
                    </a:cubicBezTo>
                    <a:cubicBezTo>
                      <a:pt x="5676" y="16929"/>
                      <a:pt x="7734" y="16626"/>
                      <a:pt x="8307" y="16601"/>
                    </a:cubicBezTo>
                    <a:cubicBezTo>
                      <a:pt x="11042" y="16467"/>
                      <a:pt x="13744" y="16367"/>
                      <a:pt x="16513" y="16267"/>
                    </a:cubicBezTo>
                    <a:cubicBezTo>
                      <a:pt x="18514" y="16167"/>
                      <a:pt x="20716" y="16334"/>
                      <a:pt x="22684" y="15767"/>
                    </a:cubicBezTo>
                    <a:cubicBezTo>
                      <a:pt x="25219" y="15000"/>
                      <a:pt x="26453" y="12264"/>
                      <a:pt x="25319" y="9796"/>
                    </a:cubicBezTo>
                    <a:cubicBezTo>
                      <a:pt x="24483" y="7947"/>
                      <a:pt x="22627" y="7117"/>
                      <a:pt x="20746" y="7117"/>
                    </a:cubicBezTo>
                    <a:cubicBezTo>
                      <a:pt x="20150" y="7117"/>
                      <a:pt x="19551" y="7200"/>
                      <a:pt x="18981" y="7361"/>
                    </a:cubicBezTo>
                    <a:cubicBezTo>
                      <a:pt x="19916" y="3652"/>
                      <a:pt x="16657" y="1"/>
                      <a:pt x="12987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6"/>
              <p:cNvSpPr/>
              <p:nvPr/>
            </p:nvSpPr>
            <p:spPr>
              <a:xfrm>
                <a:off x="5258100" y="665075"/>
                <a:ext cx="614025" cy="381150"/>
              </a:xfrm>
              <a:custGeom>
                <a:avLst/>
                <a:gdLst/>
                <a:ahLst/>
                <a:cxnLst/>
                <a:rect l="l" t="t" r="r" b="b"/>
                <a:pathLst>
                  <a:path w="24561" h="15246" extrusionOk="0">
                    <a:moveTo>
                      <a:pt x="12532" y="1"/>
                    </a:moveTo>
                    <a:cubicBezTo>
                      <a:pt x="12513" y="1"/>
                      <a:pt x="12494" y="1"/>
                      <a:pt x="12476" y="1"/>
                    </a:cubicBezTo>
                    <a:cubicBezTo>
                      <a:pt x="8273" y="1"/>
                      <a:pt x="6738" y="4237"/>
                      <a:pt x="8373" y="7606"/>
                    </a:cubicBezTo>
                    <a:lnTo>
                      <a:pt x="8373" y="7673"/>
                    </a:lnTo>
                    <a:cubicBezTo>
                      <a:pt x="8406" y="7740"/>
                      <a:pt x="8406" y="7773"/>
                      <a:pt x="8440" y="7806"/>
                    </a:cubicBezTo>
                    <a:cubicBezTo>
                      <a:pt x="8563" y="8004"/>
                      <a:pt x="8376" y="8238"/>
                      <a:pt x="8202" y="8238"/>
                    </a:cubicBezTo>
                    <a:cubicBezTo>
                      <a:pt x="8142" y="8238"/>
                      <a:pt x="8083" y="8209"/>
                      <a:pt x="8039" y="8140"/>
                    </a:cubicBezTo>
                    <a:cubicBezTo>
                      <a:pt x="7242" y="7184"/>
                      <a:pt x="6086" y="5847"/>
                      <a:pt x="4772" y="5847"/>
                    </a:cubicBezTo>
                    <a:cubicBezTo>
                      <a:pt x="4436" y="5847"/>
                      <a:pt x="4090" y="5935"/>
                      <a:pt x="3736" y="6139"/>
                    </a:cubicBezTo>
                    <a:cubicBezTo>
                      <a:pt x="1735" y="7306"/>
                      <a:pt x="2435" y="9775"/>
                      <a:pt x="3436" y="11309"/>
                    </a:cubicBezTo>
                    <a:lnTo>
                      <a:pt x="3436" y="11342"/>
                    </a:lnTo>
                    <a:cubicBezTo>
                      <a:pt x="3436" y="11342"/>
                      <a:pt x="3503" y="11342"/>
                      <a:pt x="3503" y="11409"/>
                    </a:cubicBezTo>
                    <a:cubicBezTo>
                      <a:pt x="3629" y="11504"/>
                      <a:pt x="3576" y="11779"/>
                      <a:pt x="3371" y="11779"/>
                    </a:cubicBezTo>
                    <a:cubicBezTo>
                      <a:pt x="3360" y="11779"/>
                      <a:pt x="3348" y="11778"/>
                      <a:pt x="3336" y="11776"/>
                    </a:cubicBezTo>
                    <a:cubicBezTo>
                      <a:pt x="3052" y="11690"/>
                      <a:pt x="2755" y="11646"/>
                      <a:pt x="2461" y="11646"/>
                    </a:cubicBezTo>
                    <a:cubicBezTo>
                      <a:pt x="1615" y="11646"/>
                      <a:pt x="797" y="12009"/>
                      <a:pt x="400" y="12777"/>
                    </a:cubicBezTo>
                    <a:cubicBezTo>
                      <a:pt x="0" y="13644"/>
                      <a:pt x="334" y="14478"/>
                      <a:pt x="901" y="15112"/>
                    </a:cubicBezTo>
                    <a:lnTo>
                      <a:pt x="1268" y="15245"/>
                    </a:lnTo>
                    <a:cubicBezTo>
                      <a:pt x="1368" y="14244"/>
                      <a:pt x="1968" y="13277"/>
                      <a:pt x="2802" y="12743"/>
                    </a:cubicBezTo>
                    <a:cubicBezTo>
                      <a:pt x="3102" y="12577"/>
                      <a:pt x="3369" y="12443"/>
                      <a:pt x="3636" y="12343"/>
                    </a:cubicBezTo>
                    <a:cubicBezTo>
                      <a:pt x="3603" y="11576"/>
                      <a:pt x="3870" y="10775"/>
                      <a:pt x="4537" y="10108"/>
                    </a:cubicBezTo>
                    <a:cubicBezTo>
                      <a:pt x="5093" y="9535"/>
                      <a:pt x="5956" y="9206"/>
                      <a:pt x="6807" y="9206"/>
                    </a:cubicBezTo>
                    <a:cubicBezTo>
                      <a:pt x="7590" y="9206"/>
                      <a:pt x="8362" y="9485"/>
                      <a:pt x="8873" y="10108"/>
                    </a:cubicBezTo>
                    <a:cubicBezTo>
                      <a:pt x="8940" y="10242"/>
                      <a:pt x="9073" y="10342"/>
                      <a:pt x="9140" y="10442"/>
                    </a:cubicBezTo>
                    <a:cubicBezTo>
                      <a:pt x="8907" y="8740"/>
                      <a:pt x="8873" y="6973"/>
                      <a:pt x="9073" y="5271"/>
                    </a:cubicBezTo>
                    <a:cubicBezTo>
                      <a:pt x="9260" y="3448"/>
                      <a:pt x="10772" y="2217"/>
                      <a:pt x="12290" y="2217"/>
                    </a:cubicBezTo>
                    <a:cubicBezTo>
                      <a:pt x="13217" y="2217"/>
                      <a:pt x="14145" y="2675"/>
                      <a:pt x="14777" y="3737"/>
                    </a:cubicBezTo>
                    <a:cubicBezTo>
                      <a:pt x="15945" y="5672"/>
                      <a:pt x="16445" y="7806"/>
                      <a:pt x="16779" y="10008"/>
                    </a:cubicBezTo>
                    <a:cubicBezTo>
                      <a:pt x="16879" y="10442"/>
                      <a:pt x="16946" y="10909"/>
                      <a:pt x="17012" y="11309"/>
                    </a:cubicBezTo>
                    <a:cubicBezTo>
                      <a:pt x="17846" y="10508"/>
                      <a:pt x="18880" y="10041"/>
                      <a:pt x="20081" y="9941"/>
                    </a:cubicBezTo>
                    <a:cubicBezTo>
                      <a:pt x="20164" y="9935"/>
                      <a:pt x="20246" y="9933"/>
                      <a:pt x="20329" y="9933"/>
                    </a:cubicBezTo>
                    <a:cubicBezTo>
                      <a:pt x="21653" y="9933"/>
                      <a:pt x="23005" y="10669"/>
                      <a:pt x="23884" y="11643"/>
                    </a:cubicBezTo>
                    <a:cubicBezTo>
                      <a:pt x="24017" y="11776"/>
                      <a:pt x="24117" y="11943"/>
                      <a:pt x="24218" y="12076"/>
                    </a:cubicBezTo>
                    <a:cubicBezTo>
                      <a:pt x="24284" y="11809"/>
                      <a:pt x="24351" y="11576"/>
                      <a:pt x="24384" y="11276"/>
                    </a:cubicBezTo>
                    <a:cubicBezTo>
                      <a:pt x="24561" y="8554"/>
                      <a:pt x="22415" y="7223"/>
                      <a:pt x="20161" y="7223"/>
                    </a:cubicBezTo>
                    <a:cubicBezTo>
                      <a:pt x="19432" y="7223"/>
                      <a:pt x="18690" y="7362"/>
                      <a:pt x="18013" y="7640"/>
                    </a:cubicBezTo>
                    <a:cubicBezTo>
                      <a:pt x="17967" y="7659"/>
                      <a:pt x="17924" y="7667"/>
                      <a:pt x="17883" y="7667"/>
                    </a:cubicBezTo>
                    <a:cubicBezTo>
                      <a:pt x="17567" y="7667"/>
                      <a:pt x="17421" y="7154"/>
                      <a:pt x="17746" y="7006"/>
                    </a:cubicBezTo>
                    <a:cubicBezTo>
                      <a:pt x="17780" y="7006"/>
                      <a:pt x="17780" y="7006"/>
                      <a:pt x="17813" y="6973"/>
                    </a:cubicBezTo>
                    <a:cubicBezTo>
                      <a:pt x="17913" y="3586"/>
                      <a:pt x="16558" y="1"/>
                      <a:pt x="12532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6"/>
              <p:cNvSpPr/>
              <p:nvPr/>
            </p:nvSpPr>
            <p:spPr>
              <a:xfrm>
                <a:off x="5243075" y="647025"/>
                <a:ext cx="661325" cy="423250"/>
              </a:xfrm>
              <a:custGeom>
                <a:avLst/>
                <a:gdLst/>
                <a:ahLst/>
                <a:cxnLst/>
                <a:rect l="l" t="t" r="r" b="b"/>
                <a:pathLst>
                  <a:path w="26453" h="16930" extrusionOk="0">
                    <a:moveTo>
                      <a:pt x="13188" y="755"/>
                    </a:moveTo>
                    <a:cubicBezTo>
                      <a:pt x="17171" y="755"/>
                      <a:pt x="18513" y="4323"/>
                      <a:pt x="18414" y="7695"/>
                    </a:cubicBezTo>
                    <a:cubicBezTo>
                      <a:pt x="18381" y="7695"/>
                      <a:pt x="18381" y="7761"/>
                      <a:pt x="18347" y="7761"/>
                    </a:cubicBezTo>
                    <a:cubicBezTo>
                      <a:pt x="18018" y="7911"/>
                      <a:pt x="18172" y="8382"/>
                      <a:pt x="18495" y="8382"/>
                    </a:cubicBezTo>
                    <a:cubicBezTo>
                      <a:pt x="18533" y="8382"/>
                      <a:pt x="18573" y="8376"/>
                      <a:pt x="18614" y="8362"/>
                    </a:cubicBezTo>
                    <a:cubicBezTo>
                      <a:pt x="19281" y="8096"/>
                      <a:pt x="20010" y="7963"/>
                      <a:pt x="20729" y="7963"/>
                    </a:cubicBezTo>
                    <a:cubicBezTo>
                      <a:pt x="22995" y="7963"/>
                      <a:pt x="25163" y="9288"/>
                      <a:pt x="24985" y="11998"/>
                    </a:cubicBezTo>
                    <a:cubicBezTo>
                      <a:pt x="24718" y="15667"/>
                      <a:pt x="20382" y="15367"/>
                      <a:pt x="17713" y="15567"/>
                    </a:cubicBezTo>
                    <a:cubicBezTo>
                      <a:pt x="15145" y="15667"/>
                      <a:pt x="12510" y="15800"/>
                      <a:pt x="9941" y="15900"/>
                    </a:cubicBezTo>
                    <a:cubicBezTo>
                      <a:pt x="9350" y="15900"/>
                      <a:pt x="6690" y="16202"/>
                      <a:pt x="4413" y="16202"/>
                    </a:cubicBezTo>
                    <a:cubicBezTo>
                      <a:pt x="3220" y="16202"/>
                      <a:pt x="2133" y="16119"/>
                      <a:pt x="1502" y="15867"/>
                    </a:cubicBezTo>
                    <a:cubicBezTo>
                      <a:pt x="935" y="15267"/>
                      <a:pt x="601" y="14433"/>
                      <a:pt x="1001" y="13532"/>
                    </a:cubicBezTo>
                    <a:cubicBezTo>
                      <a:pt x="1398" y="12738"/>
                      <a:pt x="2220" y="12369"/>
                      <a:pt x="3068" y="12369"/>
                    </a:cubicBezTo>
                    <a:cubicBezTo>
                      <a:pt x="3360" y="12369"/>
                      <a:pt x="3655" y="12413"/>
                      <a:pt x="3937" y="12498"/>
                    </a:cubicBezTo>
                    <a:cubicBezTo>
                      <a:pt x="3958" y="12504"/>
                      <a:pt x="3977" y="12507"/>
                      <a:pt x="3996" y="12507"/>
                    </a:cubicBezTo>
                    <a:cubicBezTo>
                      <a:pt x="4181" y="12507"/>
                      <a:pt x="4225" y="12222"/>
                      <a:pt x="4104" y="12131"/>
                    </a:cubicBezTo>
                    <a:cubicBezTo>
                      <a:pt x="4104" y="12098"/>
                      <a:pt x="4037" y="12098"/>
                      <a:pt x="4037" y="12098"/>
                    </a:cubicBezTo>
                    <a:lnTo>
                      <a:pt x="4037" y="12031"/>
                    </a:lnTo>
                    <a:cubicBezTo>
                      <a:pt x="3036" y="10497"/>
                      <a:pt x="2336" y="8028"/>
                      <a:pt x="4337" y="6861"/>
                    </a:cubicBezTo>
                    <a:cubicBezTo>
                      <a:pt x="4691" y="6657"/>
                      <a:pt x="5037" y="6569"/>
                      <a:pt x="5373" y="6569"/>
                    </a:cubicBezTo>
                    <a:cubicBezTo>
                      <a:pt x="6687" y="6569"/>
                      <a:pt x="7843" y="7906"/>
                      <a:pt x="8640" y="8862"/>
                    </a:cubicBezTo>
                    <a:cubicBezTo>
                      <a:pt x="8684" y="8931"/>
                      <a:pt x="8743" y="8960"/>
                      <a:pt x="8803" y="8960"/>
                    </a:cubicBezTo>
                    <a:cubicBezTo>
                      <a:pt x="8977" y="8960"/>
                      <a:pt x="9164" y="8726"/>
                      <a:pt x="9041" y="8528"/>
                    </a:cubicBezTo>
                    <a:cubicBezTo>
                      <a:pt x="9007" y="8495"/>
                      <a:pt x="9007" y="8462"/>
                      <a:pt x="8974" y="8428"/>
                    </a:cubicBezTo>
                    <a:lnTo>
                      <a:pt x="8974" y="8328"/>
                    </a:lnTo>
                    <a:cubicBezTo>
                      <a:pt x="7339" y="4959"/>
                      <a:pt x="8874" y="756"/>
                      <a:pt x="13077" y="756"/>
                    </a:cubicBezTo>
                    <a:cubicBezTo>
                      <a:pt x="13114" y="756"/>
                      <a:pt x="13151" y="755"/>
                      <a:pt x="13188" y="755"/>
                    </a:cubicBezTo>
                    <a:close/>
                    <a:moveTo>
                      <a:pt x="12987" y="1"/>
                    </a:moveTo>
                    <a:cubicBezTo>
                      <a:pt x="12729" y="1"/>
                      <a:pt x="12470" y="19"/>
                      <a:pt x="12209" y="56"/>
                    </a:cubicBezTo>
                    <a:cubicBezTo>
                      <a:pt x="8974" y="523"/>
                      <a:pt x="6605" y="4192"/>
                      <a:pt x="7940" y="7161"/>
                    </a:cubicBezTo>
                    <a:cubicBezTo>
                      <a:pt x="7186" y="6450"/>
                      <a:pt x="6293" y="5906"/>
                      <a:pt x="5351" y="5906"/>
                    </a:cubicBezTo>
                    <a:cubicBezTo>
                      <a:pt x="4834" y="5906"/>
                      <a:pt x="4302" y="6070"/>
                      <a:pt x="3770" y="6460"/>
                    </a:cubicBezTo>
                    <a:cubicBezTo>
                      <a:pt x="2002" y="7728"/>
                      <a:pt x="2202" y="10063"/>
                      <a:pt x="3303" y="11697"/>
                    </a:cubicBezTo>
                    <a:cubicBezTo>
                      <a:pt x="3152" y="11671"/>
                      <a:pt x="2999" y="11658"/>
                      <a:pt x="2847" y="11658"/>
                    </a:cubicBezTo>
                    <a:cubicBezTo>
                      <a:pt x="1853" y="11658"/>
                      <a:pt x="868" y="12211"/>
                      <a:pt x="434" y="13165"/>
                    </a:cubicBezTo>
                    <a:cubicBezTo>
                      <a:pt x="1" y="14032"/>
                      <a:pt x="168" y="15066"/>
                      <a:pt x="668" y="15834"/>
                    </a:cubicBezTo>
                    <a:cubicBezTo>
                      <a:pt x="768" y="16201"/>
                      <a:pt x="1035" y="16467"/>
                      <a:pt x="1502" y="16634"/>
                    </a:cubicBezTo>
                    <a:cubicBezTo>
                      <a:pt x="1635" y="16668"/>
                      <a:pt x="1769" y="16768"/>
                      <a:pt x="1869" y="16801"/>
                    </a:cubicBezTo>
                    <a:cubicBezTo>
                      <a:pt x="1919" y="16818"/>
                      <a:pt x="1961" y="16826"/>
                      <a:pt x="1998" y="16826"/>
                    </a:cubicBezTo>
                    <a:cubicBezTo>
                      <a:pt x="2036" y="16826"/>
                      <a:pt x="2069" y="16818"/>
                      <a:pt x="2102" y="16801"/>
                    </a:cubicBezTo>
                    <a:cubicBezTo>
                      <a:pt x="2610" y="16894"/>
                      <a:pt x="3211" y="16929"/>
                      <a:pt x="3836" y="16929"/>
                    </a:cubicBezTo>
                    <a:cubicBezTo>
                      <a:pt x="5676" y="16929"/>
                      <a:pt x="7734" y="16626"/>
                      <a:pt x="8307" y="16601"/>
                    </a:cubicBezTo>
                    <a:cubicBezTo>
                      <a:pt x="11042" y="16467"/>
                      <a:pt x="13744" y="16367"/>
                      <a:pt x="16513" y="16267"/>
                    </a:cubicBezTo>
                    <a:cubicBezTo>
                      <a:pt x="18514" y="16167"/>
                      <a:pt x="20716" y="16334"/>
                      <a:pt x="22684" y="15767"/>
                    </a:cubicBezTo>
                    <a:cubicBezTo>
                      <a:pt x="25219" y="15000"/>
                      <a:pt x="26453" y="12264"/>
                      <a:pt x="25319" y="9796"/>
                    </a:cubicBezTo>
                    <a:cubicBezTo>
                      <a:pt x="24483" y="7947"/>
                      <a:pt x="22627" y="7117"/>
                      <a:pt x="20746" y="7117"/>
                    </a:cubicBezTo>
                    <a:cubicBezTo>
                      <a:pt x="20150" y="7117"/>
                      <a:pt x="19551" y="7200"/>
                      <a:pt x="18981" y="7361"/>
                    </a:cubicBezTo>
                    <a:cubicBezTo>
                      <a:pt x="19916" y="3652"/>
                      <a:pt x="16657" y="1"/>
                      <a:pt x="129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/>
          <p:nvPr/>
        </p:nvSpPr>
        <p:spPr>
          <a:xfrm rot="10800000">
            <a:off x="-1218393" y="2686834"/>
            <a:ext cx="4994293" cy="3385141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1924850" y="1412675"/>
            <a:ext cx="52944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ubTitle" idx="1"/>
          </p:nvPr>
        </p:nvSpPr>
        <p:spPr>
          <a:xfrm>
            <a:off x="2241550" y="2394022"/>
            <a:ext cx="4661100" cy="13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5672625" y="-477249"/>
            <a:ext cx="10048599" cy="3635948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 rot="-8720389">
            <a:off x="4393232" y="-2094266"/>
            <a:ext cx="5046568" cy="3896946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1"/>
          <p:cNvSpPr/>
          <p:nvPr/>
        </p:nvSpPr>
        <p:spPr>
          <a:xfrm rot="1425165">
            <a:off x="3683839" y="4260544"/>
            <a:ext cx="12813773" cy="4406893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1"/>
          <p:cNvSpPr/>
          <p:nvPr/>
        </p:nvSpPr>
        <p:spPr>
          <a:xfrm rot="10800000">
            <a:off x="-4864934" y="-1198620"/>
            <a:ext cx="7527458" cy="4950371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0" name="Google Shape;70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5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rot="-6585023">
            <a:off x="7050376" y="-1084043"/>
            <a:ext cx="2156933" cy="3020080"/>
          </a:xfrm>
          <a:custGeom>
            <a:avLst/>
            <a:gdLst/>
            <a:ahLst/>
            <a:cxnLst/>
            <a:rect l="l" t="t" r="r" b="b"/>
            <a:pathLst>
              <a:path w="73773" h="103295" extrusionOk="0">
                <a:moveTo>
                  <a:pt x="59836" y="0"/>
                </a:moveTo>
                <a:cubicBezTo>
                  <a:pt x="55880" y="0"/>
                  <a:pt x="51977" y="590"/>
                  <a:pt x="48150" y="2163"/>
                </a:cubicBezTo>
                <a:cubicBezTo>
                  <a:pt x="36005" y="7152"/>
                  <a:pt x="33148" y="18284"/>
                  <a:pt x="29874" y="27928"/>
                </a:cubicBezTo>
                <a:cubicBezTo>
                  <a:pt x="26314" y="38417"/>
                  <a:pt x="22706" y="49288"/>
                  <a:pt x="14396" y="58110"/>
                </a:cubicBezTo>
                <a:cubicBezTo>
                  <a:pt x="10836" y="61885"/>
                  <a:pt x="5323" y="64956"/>
                  <a:pt x="2787" y="69421"/>
                </a:cubicBezTo>
                <a:cubicBezTo>
                  <a:pt x="1" y="74291"/>
                  <a:pt x="2108" y="80006"/>
                  <a:pt x="7264" y="83256"/>
                </a:cubicBezTo>
                <a:cubicBezTo>
                  <a:pt x="13479" y="87209"/>
                  <a:pt x="22385" y="86459"/>
                  <a:pt x="29671" y="88043"/>
                </a:cubicBezTo>
                <a:cubicBezTo>
                  <a:pt x="39684" y="90198"/>
                  <a:pt x="47031" y="96187"/>
                  <a:pt x="51793" y="103295"/>
                </a:cubicBezTo>
                <a:lnTo>
                  <a:pt x="73772" y="103295"/>
                </a:lnTo>
                <a:lnTo>
                  <a:pt x="73772" y="1782"/>
                </a:lnTo>
                <a:cubicBezTo>
                  <a:pt x="72879" y="1592"/>
                  <a:pt x="71986" y="1413"/>
                  <a:pt x="71093" y="1234"/>
                </a:cubicBezTo>
                <a:cubicBezTo>
                  <a:pt x="67307" y="520"/>
                  <a:pt x="63548" y="0"/>
                  <a:pt x="598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7"/>
          <p:cNvSpPr/>
          <p:nvPr/>
        </p:nvSpPr>
        <p:spPr>
          <a:xfrm rot="5970565">
            <a:off x="218106" y="1905340"/>
            <a:ext cx="3099000" cy="4339138"/>
          </a:xfrm>
          <a:custGeom>
            <a:avLst/>
            <a:gdLst/>
            <a:ahLst/>
            <a:cxnLst/>
            <a:rect l="l" t="t" r="r" b="b"/>
            <a:pathLst>
              <a:path w="73773" h="103295" extrusionOk="0">
                <a:moveTo>
                  <a:pt x="59836" y="0"/>
                </a:moveTo>
                <a:cubicBezTo>
                  <a:pt x="55880" y="0"/>
                  <a:pt x="51977" y="590"/>
                  <a:pt x="48150" y="2163"/>
                </a:cubicBezTo>
                <a:cubicBezTo>
                  <a:pt x="36005" y="7152"/>
                  <a:pt x="33148" y="18284"/>
                  <a:pt x="29874" y="27928"/>
                </a:cubicBezTo>
                <a:cubicBezTo>
                  <a:pt x="26314" y="38417"/>
                  <a:pt x="22706" y="49288"/>
                  <a:pt x="14396" y="58110"/>
                </a:cubicBezTo>
                <a:cubicBezTo>
                  <a:pt x="10836" y="61885"/>
                  <a:pt x="5323" y="64956"/>
                  <a:pt x="2787" y="69421"/>
                </a:cubicBezTo>
                <a:cubicBezTo>
                  <a:pt x="1" y="74291"/>
                  <a:pt x="2108" y="80006"/>
                  <a:pt x="7264" y="83256"/>
                </a:cubicBezTo>
                <a:cubicBezTo>
                  <a:pt x="13479" y="87209"/>
                  <a:pt x="22385" y="86459"/>
                  <a:pt x="29671" y="88043"/>
                </a:cubicBezTo>
                <a:cubicBezTo>
                  <a:pt x="39684" y="90198"/>
                  <a:pt x="47031" y="96187"/>
                  <a:pt x="51793" y="103295"/>
                </a:cubicBezTo>
                <a:lnTo>
                  <a:pt x="73772" y="103295"/>
                </a:lnTo>
                <a:lnTo>
                  <a:pt x="73772" y="1782"/>
                </a:lnTo>
                <a:cubicBezTo>
                  <a:pt x="72879" y="1592"/>
                  <a:pt x="71986" y="1413"/>
                  <a:pt x="71093" y="1234"/>
                </a:cubicBezTo>
                <a:cubicBezTo>
                  <a:pt x="67307" y="520"/>
                  <a:pt x="63548" y="0"/>
                  <a:pt x="598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7"/>
          <p:cNvSpPr/>
          <p:nvPr/>
        </p:nvSpPr>
        <p:spPr>
          <a:xfrm>
            <a:off x="7050374" y="2264753"/>
            <a:ext cx="2156938" cy="3020088"/>
          </a:xfrm>
          <a:custGeom>
            <a:avLst/>
            <a:gdLst/>
            <a:ahLst/>
            <a:cxnLst/>
            <a:rect l="l" t="t" r="r" b="b"/>
            <a:pathLst>
              <a:path w="73773" h="103295" extrusionOk="0">
                <a:moveTo>
                  <a:pt x="59836" y="0"/>
                </a:moveTo>
                <a:cubicBezTo>
                  <a:pt x="55880" y="0"/>
                  <a:pt x="51977" y="590"/>
                  <a:pt x="48150" y="2163"/>
                </a:cubicBezTo>
                <a:cubicBezTo>
                  <a:pt x="36005" y="7152"/>
                  <a:pt x="33148" y="18284"/>
                  <a:pt x="29874" y="27928"/>
                </a:cubicBezTo>
                <a:cubicBezTo>
                  <a:pt x="26314" y="38417"/>
                  <a:pt x="22706" y="49288"/>
                  <a:pt x="14396" y="58110"/>
                </a:cubicBezTo>
                <a:cubicBezTo>
                  <a:pt x="10836" y="61885"/>
                  <a:pt x="5323" y="64956"/>
                  <a:pt x="2787" y="69421"/>
                </a:cubicBezTo>
                <a:cubicBezTo>
                  <a:pt x="1" y="74291"/>
                  <a:pt x="2108" y="80006"/>
                  <a:pt x="7264" y="83256"/>
                </a:cubicBezTo>
                <a:cubicBezTo>
                  <a:pt x="13479" y="87209"/>
                  <a:pt x="22385" y="86459"/>
                  <a:pt x="29671" y="88043"/>
                </a:cubicBezTo>
                <a:cubicBezTo>
                  <a:pt x="39684" y="90198"/>
                  <a:pt x="47031" y="96187"/>
                  <a:pt x="51793" y="103295"/>
                </a:cubicBezTo>
                <a:lnTo>
                  <a:pt x="73772" y="103295"/>
                </a:lnTo>
                <a:lnTo>
                  <a:pt x="73772" y="1782"/>
                </a:lnTo>
                <a:cubicBezTo>
                  <a:pt x="72879" y="1592"/>
                  <a:pt x="71986" y="1413"/>
                  <a:pt x="71093" y="1234"/>
                </a:cubicBezTo>
                <a:cubicBezTo>
                  <a:pt x="67307" y="520"/>
                  <a:pt x="63548" y="0"/>
                  <a:pt x="598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title" hasCustomPrompt="1"/>
          </p:nvPr>
        </p:nvSpPr>
        <p:spPr>
          <a:xfrm>
            <a:off x="2837725" y="1432650"/>
            <a:ext cx="6417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1"/>
          </p:nvPr>
        </p:nvSpPr>
        <p:spPr>
          <a:xfrm>
            <a:off x="2086250" y="2452050"/>
            <a:ext cx="2144700" cy="53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title" idx="2" hasCustomPrompt="1"/>
          </p:nvPr>
        </p:nvSpPr>
        <p:spPr>
          <a:xfrm>
            <a:off x="5664725" y="1432650"/>
            <a:ext cx="6417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3"/>
          </p:nvPr>
        </p:nvSpPr>
        <p:spPr>
          <a:xfrm>
            <a:off x="4913175" y="2452050"/>
            <a:ext cx="2144700" cy="53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title" idx="4" hasCustomPrompt="1"/>
          </p:nvPr>
        </p:nvSpPr>
        <p:spPr>
          <a:xfrm>
            <a:off x="1466700" y="3056675"/>
            <a:ext cx="6417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5"/>
          </p:nvPr>
        </p:nvSpPr>
        <p:spPr>
          <a:xfrm>
            <a:off x="715200" y="4077200"/>
            <a:ext cx="2144700" cy="53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6" hasCustomPrompt="1"/>
          </p:nvPr>
        </p:nvSpPr>
        <p:spPr>
          <a:xfrm>
            <a:off x="4251150" y="3056675"/>
            <a:ext cx="6417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7"/>
          </p:nvPr>
        </p:nvSpPr>
        <p:spPr>
          <a:xfrm>
            <a:off x="3499700" y="4077200"/>
            <a:ext cx="2144700" cy="53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8"/>
          </p:nvPr>
        </p:nvSpPr>
        <p:spPr>
          <a:xfrm>
            <a:off x="2086225" y="2117000"/>
            <a:ext cx="2144700" cy="3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9"/>
          </p:nvPr>
        </p:nvSpPr>
        <p:spPr>
          <a:xfrm>
            <a:off x="4913225" y="2117000"/>
            <a:ext cx="2144700" cy="3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13"/>
          </p:nvPr>
        </p:nvSpPr>
        <p:spPr>
          <a:xfrm>
            <a:off x="715200" y="3742100"/>
            <a:ext cx="2144700" cy="3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ubTitle" idx="14"/>
          </p:nvPr>
        </p:nvSpPr>
        <p:spPr>
          <a:xfrm>
            <a:off x="3499725" y="3742100"/>
            <a:ext cx="2144700" cy="3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title" idx="15"/>
          </p:nvPr>
        </p:nvSpPr>
        <p:spPr>
          <a:xfrm>
            <a:off x="715100" y="535000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117" name="Google Shape;117;p17"/>
          <p:cNvSpPr/>
          <p:nvPr/>
        </p:nvSpPr>
        <p:spPr>
          <a:xfrm rot="-9000103">
            <a:off x="-263864" y="-974991"/>
            <a:ext cx="2156865" cy="3019986"/>
          </a:xfrm>
          <a:custGeom>
            <a:avLst/>
            <a:gdLst/>
            <a:ahLst/>
            <a:cxnLst/>
            <a:rect l="l" t="t" r="r" b="b"/>
            <a:pathLst>
              <a:path w="73773" h="103295" extrusionOk="0">
                <a:moveTo>
                  <a:pt x="59836" y="0"/>
                </a:moveTo>
                <a:cubicBezTo>
                  <a:pt x="55880" y="0"/>
                  <a:pt x="51977" y="590"/>
                  <a:pt x="48150" y="2163"/>
                </a:cubicBezTo>
                <a:cubicBezTo>
                  <a:pt x="36005" y="7152"/>
                  <a:pt x="33148" y="18284"/>
                  <a:pt x="29874" y="27928"/>
                </a:cubicBezTo>
                <a:cubicBezTo>
                  <a:pt x="26314" y="38417"/>
                  <a:pt x="22706" y="49288"/>
                  <a:pt x="14396" y="58110"/>
                </a:cubicBezTo>
                <a:cubicBezTo>
                  <a:pt x="10836" y="61885"/>
                  <a:pt x="5323" y="64956"/>
                  <a:pt x="2787" y="69421"/>
                </a:cubicBezTo>
                <a:cubicBezTo>
                  <a:pt x="1" y="74291"/>
                  <a:pt x="2108" y="80006"/>
                  <a:pt x="7264" y="83256"/>
                </a:cubicBezTo>
                <a:cubicBezTo>
                  <a:pt x="13479" y="87209"/>
                  <a:pt x="22385" y="86459"/>
                  <a:pt x="29671" y="88043"/>
                </a:cubicBezTo>
                <a:cubicBezTo>
                  <a:pt x="39684" y="90198"/>
                  <a:pt x="47031" y="96187"/>
                  <a:pt x="51793" y="103295"/>
                </a:cubicBezTo>
                <a:lnTo>
                  <a:pt x="73772" y="103295"/>
                </a:lnTo>
                <a:lnTo>
                  <a:pt x="73772" y="1782"/>
                </a:lnTo>
                <a:cubicBezTo>
                  <a:pt x="72879" y="1592"/>
                  <a:pt x="71986" y="1413"/>
                  <a:pt x="71093" y="1234"/>
                </a:cubicBezTo>
                <a:cubicBezTo>
                  <a:pt x="67307" y="520"/>
                  <a:pt x="63548" y="0"/>
                  <a:pt x="598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title" idx="16" hasCustomPrompt="1"/>
          </p:nvPr>
        </p:nvSpPr>
        <p:spPr>
          <a:xfrm>
            <a:off x="7035700" y="3056675"/>
            <a:ext cx="6417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9" name="Google Shape;119;p17"/>
          <p:cNvSpPr txBox="1">
            <a:spLocks noGrp="1"/>
          </p:cNvSpPr>
          <p:nvPr>
            <p:ph type="subTitle" idx="17"/>
          </p:nvPr>
        </p:nvSpPr>
        <p:spPr>
          <a:xfrm>
            <a:off x="6284200" y="4077200"/>
            <a:ext cx="2144700" cy="53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subTitle" idx="18"/>
          </p:nvPr>
        </p:nvSpPr>
        <p:spPr>
          <a:xfrm>
            <a:off x="6284200" y="3742100"/>
            <a:ext cx="2144700" cy="3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/>
          <p:nvPr/>
        </p:nvSpPr>
        <p:spPr>
          <a:xfrm rot="5400000" flipH="1">
            <a:off x="5244924" y="468790"/>
            <a:ext cx="4178132" cy="6293313"/>
          </a:xfrm>
          <a:custGeom>
            <a:avLst/>
            <a:gdLst/>
            <a:ahLst/>
            <a:cxnLst/>
            <a:rect l="l" t="t" r="r" b="b"/>
            <a:pathLst>
              <a:path w="81880" h="78353" extrusionOk="0">
                <a:moveTo>
                  <a:pt x="1" y="1"/>
                </a:moveTo>
                <a:lnTo>
                  <a:pt x="1" y="77093"/>
                </a:lnTo>
                <a:cubicBezTo>
                  <a:pt x="2631" y="77957"/>
                  <a:pt x="5436" y="78352"/>
                  <a:pt x="8264" y="78352"/>
                </a:cubicBezTo>
                <a:cubicBezTo>
                  <a:pt x="9917" y="78352"/>
                  <a:pt x="11578" y="78217"/>
                  <a:pt x="13217" y="77962"/>
                </a:cubicBezTo>
                <a:cubicBezTo>
                  <a:pt x="19075" y="77022"/>
                  <a:pt x="24647" y="74510"/>
                  <a:pt x="28457" y="71021"/>
                </a:cubicBezTo>
                <a:cubicBezTo>
                  <a:pt x="38875" y="61532"/>
                  <a:pt x="32445" y="50673"/>
                  <a:pt x="35112" y="39672"/>
                </a:cubicBezTo>
                <a:cubicBezTo>
                  <a:pt x="37279" y="30707"/>
                  <a:pt x="46316" y="26361"/>
                  <a:pt x="56996" y="25301"/>
                </a:cubicBezTo>
                <a:cubicBezTo>
                  <a:pt x="63330" y="24682"/>
                  <a:pt x="69617" y="24087"/>
                  <a:pt x="74320" y="20301"/>
                </a:cubicBezTo>
                <a:cubicBezTo>
                  <a:pt x="81332" y="14669"/>
                  <a:pt x="81880" y="7120"/>
                  <a:pt x="785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0"/>
          <p:cNvSpPr/>
          <p:nvPr/>
        </p:nvSpPr>
        <p:spPr>
          <a:xfrm rot="-7384164">
            <a:off x="-12336" y="-1466027"/>
            <a:ext cx="3395233" cy="4753916"/>
          </a:xfrm>
          <a:custGeom>
            <a:avLst/>
            <a:gdLst/>
            <a:ahLst/>
            <a:cxnLst/>
            <a:rect l="l" t="t" r="r" b="b"/>
            <a:pathLst>
              <a:path w="73773" h="103295" extrusionOk="0">
                <a:moveTo>
                  <a:pt x="59836" y="0"/>
                </a:moveTo>
                <a:cubicBezTo>
                  <a:pt x="55880" y="0"/>
                  <a:pt x="51977" y="590"/>
                  <a:pt x="48150" y="2163"/>
                </a:cubicBezTo>
                <a:cubicBezTo>
                  <a:pt x="36005" y="7152"/>
                  <a:pt x="33148" y="18284"/>
                  <a:pt x="29874" y="27928"/>
                </a:cubicBezTo>
                <a:cubicBezTo>
                  <a:pt x="26314" y="38417"/>
                  <a:pt x="22706" y="49288"/>
                  <a:pt x="14396" y="58110"/>
                </a:cubicBezTo>
                <a:cubicBezTo>
                  <a:pt x="10836" y="61885"/>
                  <a:pt x="5323" y="64956"/>
                  <a:pt x="2787" y="69421"/>
                </a:cubicBezTo>
                <a:cubicBezTo>
                  <a:pt x="1" y="74291"/>
                  <a:pt x="2108" y="80006"/>
                  <a:pt x="7264" y="83256"/>
                </a:cubicBezTo>
                <a:cubicBezTo>
                  <a:pt x="13479" y="87209"/>
                  <a:pt x="22385" y="86459"/>
                  <a:pt x="29671" y="88043"/>
                </a:cubicBezTo>
                <a:cubicBezTo>
                  <a:pt x="39684" y="90198"/>
                  <a:pt x="47031" y="96187"/>
                  <a:pt x="51793" y="103295"/>
                </a:cubicBezTo>
                <a:lnTo>
                  <a:pt x="73772" y="103295"/>
                </a:lnTo>
                <a:lnTo>
                  <a:pt x="73772" y="1782"/>
                </a:lnTo>
                <a:cubicBezTo>
                  <a:pt x="72879" y="1592"/>
                  <a:pt x="71986" y="1413"/>
                  <a:pt x="71093" y="1234"/>
                </a:cubicBezTo>
                <a:cubicBezTo>
                  <a:pt x="67307" y="520"/>
                  <a:pt x="63548" y="0"/>
                  <a:pt x="598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subTitle" idx="1"/>
          </p:nvPr>
        </p:nvSpPr>
        <p:spPr>
          <a:xfrm>
            <a:off x="4984550" y="3153775"/>
            <a:ext cx="3444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ubTitle" idx="2"/>
          </p:nvPr>
        </p:nvSpPr>
        <p:spPr>
          <a:xfrm>
            <a:off x="4984550" y="1462425"/>
            <a:ext cx="3444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subTitle" idx="3"/>
          </p:nvPr>
        </p:nvSpPr>
        <p:spPr>
          <a:xfrm>
            <a:off x="4984550" y="3726475"/>
            <a:ext cx="3444300" cy="8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subTitle" idx="4"/>
          </p:nvPr>
        </p:nvSpPr>
        <p:spPr>
          <a:xfrm>
            <a:off x="4984550" y="2035125"/>
            <a:ext cx="3444300" cy="8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grpSp>
        <p:nvGrpSpPr>
          <p:cNvPr id="140" name="Google Shape;140;p20"/>
          <p:cNvGrpSpPr/>
          <p:nvPr/>
        </p:nvGrpSpPr>
        <p:grpSpPr>
          <a:xfrm>
            <a:off x="6684649" y="192342"/>
            <a:ext cx="408957" cy="419426"/>
            <a:chOff x="7390410" y="1714112"/>
            <a:chExt cx="339694" cy="348418"/>
          </a:xfrm>
        </p:grpSpPr>
        <p:sp>
          <p:nvSpPr>
            <p:cNvPr id="141" name="Google Shape;141;p20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144;p20"/>
          <p:cNvGrpSpPr/>
          <p:nvPr/>
        </p:nvGrpSpPr>
        <p:grpSpPr>
          <a:xfrm rot="-1785717">
            <a:off x="8612063" y="3883960"/>
            <a:ext cx="296925" cy="304551"/>
            <a:chOff x="7390410" y="1714112"/>
            <a:chExt cx="339694" cy="348418"/>
          </a:xfrm>
        </p:grpSpPr>
        <p:sp>
          <p:nvSpPr>
            <p:cNvPr id="145" name="Google Shape;145;p20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CFF3F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●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○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■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●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○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■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●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○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estrial"/>
              <a:buChar char="■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5" r:id="rId5"/>
    <p:sldLayoutId id="2147483657" r:id="rId6"/>
    <p:sldLayoutId id="2147483658" r:id="rId7"/>
    <p:sldLayoutId id="2147483663" r:id="rId8"/>
    <p:sldLayoutId id="2147483666" r:id="rId9"/>
    <p:sldLayoutId id="2147483669" r:id="rId10"/>
    <p:sldLayoutId id="2147483677" r:id="rId11"/>
    <p:sldLayoutId id="2147483678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6"/>
          <p:cNvSpPr txBox="1">
            <a:spLocks noGrp="1"/>
          </p:cNvSpPr>
          <p:nvPr>
            <p:ph type="ctrTitle"/>
          </p:nvPr>
        </p:nvSpPr>
        <p:spPr>
          <a:xfrm>
            <a:off x="410295" y="1461969"/>
            <a:ext cx="5549100" cy="20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dk1"/>
                </a:solidFill>
              </a:rPr>
              <a:t>Unit 11: </a:t>
            </a:r>
            <a:br>
              <a:rPr lang="en-US" sz="6000" dirty="0">
                <a:solidFill>
                  <a:schemeClr val="dk1"/>
                </a:solidFill>
              </a:rPr>
            </a:br>
            <a:r>
              <a:rPr lang="en-US" sz="6000" dirty="0">
                <a:solidFill>
                  <a:schemeClr val="dk1"/>
                </a:solidFill>
              </a:rPr>
              <a:t>OUR GREENER WORLD</a:t>
            </a:r>
            <a:endParaRPr sz="4800" dirty="0">
              <a:solidFill>
                <a:schemeClr val="dk1"/>
              </a:solidFill>
            </a:endParaRPr>
          </a:p>
        </p:txBody>
      </p:sp>
      <p:sp>
        <p:nvSpPr>
          <p:cNvPr id="277" name="Google Shape;277;p36"/>
          <p:cNvSpPr txBox="1">
            <a:spLocks noGrp="1"/>
          </p:cNvSpPr>
          <p:nvPr>
            <p:ph type="subTitle" idx="1"/>
          </p:nvPr>
        </p:nvSpPr>
        <p:spPr>
          <a:xfrm>
            <a:off x="427306" y="3841574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Lesson 7: Looking back</a:t>
            </a:r>
            <a:endParaRPr sz="2400" dirty="0"/>
          </a:p>
        </p:txBody>
      </p:sp>
      <p:grpSp>
        <p:nvGrpSpPr>
          <p:cNvPr id="278" name="Google Shape;278;p36"/>
          <p:cNvGrpSpPr/>
          <p:nvPr/>
        </p:nvGrpSpPr>
        <p:grpSpPr>
          <a:xfrm rot="2185135">
            <a:off x="3117039" y="288672"/>
            <a:ext cx="926036" cy="927270"/>
            <a:chOff x="729900" y="405750"/>
            <a:chExt cx="799205" cy="800270"/>
          </a:xfrm>
        </p:grpSpPr>
        <p:sp>
          <p:nvSpPr>
            <p:cNvPr id="279" name="Google Shape;279;p36"/>
            <p:cNvSpPr/>
            <p:nvPr/>
          </p:nvSpPr>
          <p:spPr>
            <a:xfrm>
              <a:off x="729900" y="405750"/>
              <a:ext cx="799205" cy="800270"/>
            </a:xfrm>
            <a:custGeom>
              <a:avLst/>
              <a:gdLst/>
              <a:ahLst/>
              <a:cxnLst/>
              <a:rect l="l" t="t" r="r" b="b"/>
              <a:pathLst>
                <a:path w="27265" h="27299" extrusionOk="0">
                  <a:moveTo>
                    <a:pt x="8557" y="0"/>
                  </a:moveTo>
                  <a:cubicBezTo>
                    <a:pt x="8474" y="0"/>
                    <a:pt x="8389" y="47"/>
                    <a:pt x="8389" y="151"/>
                  </a:cubicBezTo>
                  <a:cubicBezTo>
                    <a:pt x="8420" y="516"/>
                    <a:pt x="8663" y="881"/>
                    <a:pt x="8815" y="1215"/>
                  </a:cubicBezTo>
                  <a:cubicBezTo>
                    <a:pt x="8997" y="1640"/>
                    <a:pt x="9210" y="2096"/>
                    <a:pt x="9484" y="2461"/>
                  </a:cubicBezTo>
                  <a:lnTo>
                    <a:pt x="9484" y="2492"/>
                  </a:lnTo>
                  <a:cubicBezTo>
                    <a:pt x="7204" y="3039"/>
                    <a:pt x="5319" y="4406"/>
                    <a:pt x="3951" y="6200"/>
                  </a:cubicBezTo>
                  <a:cubicBezTo>
                    <a:pt x="3435" y="5835"/>
                    <a:pt x="2948" y="5470"/>
                    <a:pt x="2462" y="5075"/>
                  </a:cubicBezTo>
                  <a:cubicBezTo>
                    <a:pt x="2439" y="5064"/>
                    <a:pt x="2417" y="5059"/>
                    <a:pt x="2395" y="5059"/>
                  </a:cubicBezTo>
                  <a:cubicBezTo>
                    <a:pt x="2302" y="5059"/>
                    <a:pt x="2236" y="5153"/>
                    <a:pt x="2310" y="5227"/>
                  </a:cubicBezTo>
                  <a:cubicBezTo>
                    <a:pt x="2736" y="5683"/>
                    <a:pt x="3222" y="6109"/>
                    <a:pt x="3708" y="6443"/>
                  </a:cubicBezTo>
                  <a:cubicBezTo>
                    <a:pt x="2584" y="8115"/>
                    <a:pt x="1854" y="10090"/>
                    <a:pt x="1733" y="12218"/>
                  </a:cubicBezTo>
                  <a:cubicBezTo>
                    <a:pt x="1733" y="12492"/>
                    <a:pt x="1702" y="12765"/>
                    <a:pt x="1702" y="13039"/>
                  </a:cubicBezTo>
                  <a:cubicBezTo>
                    <a:pt x="1573" y="13046"/>
                    <a:pt x="1447" y="13050"/>
                    <a:pt x="1324" y="13050"/>
                  </a:cubicBezTo>
                  <a:cubicBezTo>
                    <a:pt x="924" y="13050"/>
                    <a:pt x="547" y="13010"/>
                    <a:pt x="152" y="12917"/>
                  </a:cubicBezTo>
                  <a:cubicBezTo>
                    <a:pt x="30" y="12917"/>
                    <a:pt x="0" y="13039"/>
                    <a:pt x="91" y="13069"/>
                  </a:cubicBezTo>
                  <a:cubicBezTo>
                    <a:pt x="638" y="13252"/>
                    <a:pt x="1155" y="13282"/>
                    <a:pt x="1733" y="13282"/>
                  </a:cubicBezTo>
                  <a:cubicBezTo>
                    <a:pt x="1763" y="15197"/>
                    <a:pt x="2189" y="17051"/>
                    <a:pt x="2979" y="18753"/>
                  </a:cubicBezTo>
                  <a:lnTo>
                    <a:pt x="2948" y="18753"/>
                  </a:lnTo>
                  <a:cubicBezTo>
                    <a:pt x="2341" y="19057"/>
                    <a:pt x="1733" y="19361"/>
                    <a:pt x="1155" y="19756"/>
                  </a:cubicBezTo>
                  <a:cubicBezTo>
                    <a:pt x="1125" y="19756"/>
                    <a:pt x="1125" y="19787"/>
                    <a:pt x="1125" y="19787"/>
                  </a:cubicBezTo>
                  <a:cubicBezTo>
                    <a:pt x="1064" y="19878"/>
                    <a:pt x="1125" y="20030"/>
                    <a:pt x="1246" y="20030"/>
                  </a:cubicBezTo>
                  <a:lnTo>
                    <a:pt x="1307" y="20030"/>
                  </a:lnTo>
                  <a:lnTo>
                    <a:pt x="1763" y="19787"/>
                  </a:lnTo>
                  <a:lnTo>
                    <a:pt x="2675" y="19331"/>
                  </a:lnTo>
                  <a:lnTo>
                    <a:pt x="3131" y="19118"/>
                  </a:lnTo>
                  <a:lnTo>
                    <a:pt x="3192" y="19057"/>
                  </a:lnTo>
                  <a:cubicBezTo>
                    <a:pt x="3587" y="19908"/>
                    <a:pt x="4134" y="20698"/>
                    <a:pt x="4742" y="21458"/>
                  </a:cubicBezTo>
                  <a:cubicBezTo>
                    <a:pt x="5775" y="22674"/>
                    <a:pt x="7021" y="23708"/>
                    <a:pt x="8511" y="24437"/>
                  </a:cubicBezTo>
                  <a:cubicBezTo>
                    <a:pt x="8389" y="24741"/>
                    <a:pt x="8298" y="25045"/>
                    <a:pt x="8237" y="25349"/>
                  </a:cubicBezTo>
                  <a:cubicBezTo>
                    <a:pt x="8207" y="25410"/>
                    <a:pt x="8207" y="25501"/>
                    <a:pt x="8146" y="25562"/>
                  </a:cubicBezTo>
                  <a:cubicBezTo>
                    <a:pt x="8055" y="25987"/>
                    <a:pt x="7933" y="26352"/>
                    <a:pt x="7903" y="26778"/>
                  </a:cubicBezTo>
                  <a:cubicBezTo>
                    <a:pt x="7903" y="26870"/>
                    <a:pt x="7956" y="26910"/>
                    <a:pt x="8022" y="26910"/>
                  </a:cubicBezTo>
                  <a:cubicBezTo>
                    <a:pt x="8042" y="26910"/>
                    <a:pt x="8064" y="26906"/>
                    <a:pt x="8085" y="26899"/>
                  </a:cubicBezTo>
                  <a:cubicBezTo>
                    <a:pt x="8116" y="26899"/>
                    <a:pt x="8116" y="26869"/>
                    <a:pt x="8146" y="26838"/>
                  </a:cubicBezTo>
                  <a:cubicBezTo>
                    <a:pt x="8237" y="26626"/>
                    <a:pt x="8298" y="26413"/>
                    <a:pt x="8359" y="26170"/>
                  </a:cubicBezTo>
                  <a:cubicBezTo>
                    <a:pt x="8389" y="25957"/>
                    <a:pt x="8420" y="25714"/>
                    <a:pt x="8511" y="25501"/>
                  </a:cubicBezTo>
                  <a:lnTo>
                    <a:pt x="8724" y="24468"/>
                  </a:lnTo>
                  <a:cubicBezTo>
                    <a:pt x="8845" y="24498"/>
                    <a:pt x="8906" y="24589"/>
                    <a:pt x="9028" y="24620"/>
                  </a:cubicBezTo>
                  <a:cubicBezTo>
                    <a:pt x="10213" y="25106"/>
                    <a:pt x="11429" y="25410"/>
                    <a:pt x="12645" y="25531"/>
                  </a:cubicBezTo>
                  <a:cubicBezTo>
                    <a:pt x="13131" y="25562"/>
                    <a:pt x="13617" y="25562"/>
                    <a:pt x="14134" y="25562"/>
                  </a:cubicBezTo>
                  <a:cubicBezTo>
                    <a:pt x="14347" y="25562"/>
                    <a:pt x="14620" y="25531"/>
                    <a:pt x="14833" y="25501"/>
                  </a:cubicBezTo>
                  <a:cubicBezTo>
                    <a:pt x="14894" y="25805"/>
                    <a:pt x="14955" y="26079"/>
                    <a:pt x="14985" y="26382"/>
                  </a:cubicBezTo>
                  <a:cubicBezTo>
                    <a:pt x="15046" y="26686"/>
                    <a:pt x="15137" y="26930"/>
                    <a:pt x="15228" y="27234"/>
                  </a:cubicBezTo>
                  <a:cubicBezTo>
                    <a:pt x="15242" y="27276"/>
                    <a:pt x="15276" y="27299"/>
                    <a:pt x="15308" y="27299"/>
                  </a:cubicBezTo>
                  <a:cubicBezTo>
                    <a:pt x="15345" y="27299"/>
                    <a:pt x="15380" y="27268"/>
                    <a:pt x="15380" y="27203"/>
                  </a:cubicBezTo>
                  <a:cubicBezTo>
                    <a:pt x="15350" y="26595"/>
                    <a:pt x="15228" y="26018"/>
                    <a:pt x="15107" y="25471"/>
                  </a:cubicBezTo>
                  <a:cubicBezTo>
                    <a:pt x="16171" y="25319"/>
                    <a:pt x="17204" y="25015"/>
                    <a:pt x="18177" y="24589"/>
                  </a:cubicBezTo>
                  <a:cubicBezTo>
                    <a:pt x="18785" y="24316"/>
                    <a:pt x="19362" y="24012"/>
                    <a:pt x="19909" y="23677"/>
                  </a:cubicBezTo>
                  <a:lnTo>
                    <a:pt x="20000" y="23890"/>
                  </a:lnTo>
                  <a:cubicBezTo>
                    <a:pt x="20092" y="24042"/>
                    <a:pt x="20213" y="24164"/>
                    <a:pt x="20274" y="24316"/>
                  </a:cubicBezTo>
                  <a:cubicBezTo>
                    <a:pt x="20304" y="24407"/>
                    <a:pt x="20365" y="24437"/>
                    <a:pt x="20396" y="24498"/>
                  </a:cubicBezTo>
                  <a:cubicBezTo>
                    <a:pt x="20456" y="24650"/>
                    <a:pt x="20548" y="24863"/>
                    <a:pt x="20608" y="25015"/>
                  </a:cubicBezTo>
                  <a:cubicBezTo>
                    <a:pt x="20700" y="25197"/>
                    <a:pt x="20760" y="25349"/>
                    <a:pt x="20882" y="25501"/>
                  </a:cubicBezTo>
                  <a:cubicBezTo>
                    <a:pt x="20912" y="25531"/>
                    <a:pt x="20973" y="25562"/>
                    <a:pt x="21034" y="25562"/>
                  </a:cubicBezTo>
                  <a:cubicBezTo>
                    <a:pt x="21155" y="25562"/>
                    <a:pt x="21216" y="25531"/>
                    <a:pt x="21216" y="25410"/>
                  </a:cubicBezTo>
                  <a:cubicBezTo>
                    <a:pt x="21216" y="25227"/>
                    <a:pt x="21155" y="25045"/>
                    <a:pt x="21064" y="24893"/>
                  </a:cubicBezTo>
                  <a:cubicBezTo>
                    <a:pt x="21003" y="24711"/>
                    <a:pt x="20882" y="24559"/>
                    <a:pt x="20760" y="24407"/>
                  </a:cubicBezTo>
                  <a:cubicBezTo>
                    <a:pt x="20730" y="24316"/>
                    <a:pt x="20700" y="24255"/>
                    <a:pt x="20608" y="24164"/>
                  </a:cubicBezTo>
                  <a:cubicBezTo>
                    <a:pt x="20456" y="23951"/>
                    <a:pt x="20304" y="23708"/>
                    <a:pt x="20092" y="23586"/>
                  </a:cubicBezTo>
                  <a:cubicBezTo>
                    <a:pt x="20274" y="23495"/>
                    <a:pt x="20456" y="23343"/>
                    <a:pt x="20669" y="23191"/>
                  </a:cubicBezTo>
                  <a:cubicBezTo>
                    <a:pt x="21216" y="22765"/>
                    <a:pt x="21763" y="22279"/>
                    <a:pt x="22219" y="21732"/>
                  </a:cubicBezTo>
                  <a:cubicBezTo>
                    <a:pt x="22432" y="21519"/>
                    <a:pt x="22645" y="21246"/>
                    <a:pt x="22858" y="20972"/>
                  </a:cubicBezTo>
                  <a:cubicBezTo>
                    <a:pt x="23101" y="20698"/>
                    <a:pt x="23253" y="20455"/>
                    <a:pt x="23435" y="20182"/>
                  </a:cubicBezTo>
                  <a:cubicBezTo>
                    <a:pt x="23769" y="19635"/>
                    <a:pt x="24073" y="19088"/>
                    <a:pt x="24347" y="18480"/>
                  </a:cubicBezTo>
                  <a:cubicBezTo>
                    <a:pt x="24955" y="18784"/>
                    <a:pt x="25532" y="19118"/>
                    <a:pt x="26171" y="19331"/>
                  </a:cubicBezTo>
                  <a:cubicBezTo>
                    <a:pt x="26185" y="19345"/>
                    <a:pt x="26201" y="19351"/>
                    <a:pt x="26216" y="19351"/>
                  </a:cubicBezTo>
                  <a:cubicBezTo>
                    <a:pt x="26267" y="19351"/>
                    <a:pt x="26316" y="19286"/>
                    <a:pt x="26292" y="19240"/>
                  </a:cubicBezTo>
                  <a:cubicBezTo>
                    <a:pt x="26292" y="19179"/>
                    <a:pt x="26292" y="19179"/>
                    <a:pt x="26232" y="19148"/>
                  </a:cubicBezTo>
                  <a:cubicBezTo>
                    <a:pt x="25684" y="18784"/>
                    <a:pt x="25077" y="18510"/>
                    <a:pt x="24469" y="18206"/>
                  </a:cubicBezTo>
                  <a:cubicBezTo>
                    <a:pt x="24833" y="17203"/>
                    <a:pt x="25077" y="16230"/>
                    <a:pt x="25168" y="15197"/>
                  </a:cubicBezTo>
                  <a:cubicBezTo>
                    <a:pt x="25228" y="14680"/>
                    <a:pt x="25259" y="14163"/>
                    <a:pt x="25259" y="13647"/>
                  </a:cubicBezTo>
                  <a:cubicBezTo>
                    <a:pt x="25259" y="13100"/>
                    <a:pt x="25228" y="12613"/>
                    <a:pt x="25137" y="12097"/>
                  </a:cubicBezTo>
                  <a:lnTo>
                    <a:pt x="25380" y="12097"/>
                  </a:lnTo>
                  <a:cubicBezTo>
                    <a:pt x="25441" y="12097"/>
                    <a:pt x="25563" y="12036"/>
                    <a:pt x="25624" y="12036"/>
                  </a:cubicBezTo>
                  <a:cubicBezTo>
                    <a:pt x="25776" y="12005"/>
                    <a:pt x="25897" y="11975"/>
                    <a:pt x="26019" y="11975"/>
                  </a:cubicBezTo>
                  <a:lnTo>
                    <a:pt x="26596" y="11853"/>
                  </a:lnTo>
                  <a:cubicBezTo>
                    <a:pt x="26779" y="11823"/>
                    <a:pt x="26961" y="11793"/>
                    <a:pt x="27143" y="11701"/>
                  </a:cubicBezTo>
                  <a:cubicBezTo>
                    <a:pt x="27204" y="11701"/>
                    <a:pt x="27204" y="11671"/>
                    <a:pt x="27235" y="11671"/>
                  </a:cubicBezTo>
                  <a:cubicBezTo>
                    <a:pt x="27265" y="11671"/>
                    <a:pt x="27235" y="11641"/>
                    <a:pt x="27235" y="11580"/>
                  </a:cubicBezTo>
                  <a:cubicBezTo>
                    <a:pt x="27235" y="11519"/>
                    <a:pt x="27204" y="11428"/>
                    <a:pt x="27174" y="11428"/>
                  </a:cubicBezTo>
                  <a:cubicBezTo>
                    <a:pt x="26961" y="11428"/>
                    <a:pt x="26779" y="11489"/>
                    <a:pt x="26596" y="11519"/>
                  </a:cubicBezTo>
                  <a:cubicBezTo>
                    <a:pt x="26414" y="11549"/>
                    <a:pt x="26201" y="11580"/>
                    <a:pt x="26019" y="11580"/>
                  </a:cubicBezTo>
                  <a:cubicBezTo>
                    <a:pt x="25867" y="11641"/>
                    <a:pt x="25715" y="11641"/>
                    <a:pt x="25563" y="11671"/>
                  </a:cubicBezTo>
                  <a:cubicBezTo>
                    <a:pt x="25472" y="11671"/>
                    <a:pt x="25411" y="11701"/>
                    <a:pt x="25350" y="11701"/>
                  </a:cubicBezTo>
                  <a:cubicBezTo>
                    <a:pt x="25259" y="11701"/>
                    <a:pt x="25198" y="11732"/>
                    <a:pt x="25107" y="11793"/>
                  </a:cubicBezTo>
                  <a:cubicBezTo>
                    <a:pt x="24955" y="10790"/>
                    <a:pt x="24651" y="9817"/>
                    <a:pt x="24225" y="8844"/>
                  </a:cubicBezTo>
                  <a:cubicBezTo>
                    <a:pt x="24165" y="8662"/>
                    <a:pt x="24073" y="8510"/>
                    <a:pt x="24013" y="8327"/>
                  </a:cubicBezTo>
                  <a:cubicBezTo>
                    <a:pt x="23830" y="7932"/>
                    <a:pt x="23587" y="7598"/>
                    <a:pt x="23344" y="7233"/>
                  </a:cubicBezTo>
                  <a:cubicBezTo>
                    <a:pt x="23405" y="7172"/>
                    <a:pt x="23435" y="7172"/>
                    <a:pt x="23466" y="7142"/>
                  </a:cubicBezTo>
                  <a:cubicBezTo>
                    <a:pt x="23648" y="6990"/>
                    <a:pt x="23861" y="6808"/>
                    <a:pt x="24043" y="6656"/>
                  </a:cubicBezTo>
                  <a:cubicBezTo>
                    <a:pt x="24165" y="6534"/>
                    <a:pt x="24317" y="6473"/>
                    <a:pt x="24408" y="6352"/>
                  </a:cubicBezTo>
                  <a:cubicBezTo>
                    <a:pt x="24529" y="6230"/>
                    <a:pt x="24651" y="6109"/>
                    <a:pt x="24712" y="5957"/>
                  </a:cubicBezTo>
                  <a:lnTo>
                    <a:pt x="24712" y="5896"/>
                  </a:lnTo>
                  <a:cubicBezTo>
                    <a:pt x="24712" y="5865"/>
                    <a:pt x="24712" y="5865"/>
                    <a:pt x="24681" y="5865"/>
                  </a:cubicBezTo>
                  <a:cubicBezTo>
                    <a:pt x="24651" y="5805"/>
                    <a:pt x="24621" y="5805"/>
                    <a:pt x="24560" y="5805"/>
                  </a:cubicBezTo>
                  <a:lnTo>
                    <a:pt x="24347" y="5926"/>
                  </a:lnTo>
                  <a:cubicBezTo>
                    <a:pt x="24195" y="6048"/>
                    <a:pt x="24043" y="6230"/>
                    <a:pt x="23891" y="6382"/>
                  </a:cubicBezTo>
                  <a:cubicBezTo>
                    <a:pt x="23861" y="6413"/>
                    <a:pt x="23861" y="6473"/>
                    <a:pt x="23800" y="6473"/>
                  </a:cubicBezTo>
                  <a:lnTo>
                    <a:pt x="23496" y="6777"/>
                  </a:lnTo>
                  <a:cubicBezTo>
                    <a:pt x="23466" y="6808"/>
                    <a:pt x="23405" y="6869"/>
                    <a:pt x="23344" y="6960"/>
                  </a:cubicBezTo>
                  <a:cubicBezTo>
                    <a:pt x="23314" y="6990"/>
                    <a:pt x="23283" y="7081"/>
                    <a:pt x="23253" y="7112"/>
                  </a:cubicBezTo>
                  <a:cubicBezTo>
                    <a:pt x="22797" y="6473"/>
                    <a:pt x="22280" y="5865"/>
                    <a:pt x="21733" y="5318"/>
                  </a:cubicBezTo>
                  <a:cubicBezTo>
                    <a:pt x="20973" y="4589"/>
                    <a:pt x="20122" y="3981"/>
                    <a:pt x="19210" y="3464"/>
                  </a:cubicBezTo>
                  <a:cubicBezTo>
                    <a:pt x="18997" y="3343"/>
                    <a:pt x="18754" y="3191"/>
                    <a:pt x="18541" y="3099"/>
                  </a:cubicBezTo>
                  <a:cubicBezTo>
                    <a:pt x="18754" y="2522"/>
                    <a:pt x="19058" y="1792"/>
                    <a:pt x="19149" y="1093"/>
                  </a:cubicBezTo>
                  <a:cubicBezTo>
                    <a:pt x="19149" y="1063"/>
                    <a:pt x="19149" y="1063"/>
                    <a:pt x="19089" y="1033"/>
                  </a:cubicBezTo>
                  <a:cubicBezTo>
                    <a:pt x="19070" y="1014"/>
                    <a:pt x="19018" y="984"/>
                    <a:pt x="18973" y="984"/>
                  </a:cubicBezTo>
                  <a:cubicBezTo>
                    <a:pt x="18944" y="984"/>
                    <a:pt x="18918" y="997"/>
                    <a:pt x="18906" y="1033"/>
                  </a:cubicBezTo>
                  <a:cubicBezTo>
                    <a:pt x="18754" y="1306"/>
                    <a:pt x="18633" y="1640"/>
                    <a:pt x="18541" y="1975"/>
                  </a:cubicBezTo>
                  <a:lnTo>
                    <a:pt x="18298" y="3008"/>
                  </a:lnTo>
                  <a:cubicBezTo>
                    <a:pt x="18268" y="2978"/>
                    <a:pt x="18177" y="2978"/>
                    <a:pt x="18146" y="2917"/>
                  </a:cubicBezTo>
                  <a:cubicBezTo>
                    <a:pt x="16630" y="2257"/>
                    <a:pt x="14967" y="1890"/>
                    <a:pt x="13299" y="1890"/>
                  </a:cubicBezTo>
                  <a:cubicBezTo>
                    <a:pt x="12125" y="1890"/>
                    <a:pt x="10948" y="2072"/>
                    <a:pt x="9818" y="2461"/>
                  </a:cubicBezTo>
                  <a:lnTo>
                    <a:pt x="9757" y="2461"/>
                  </a:lnTo>
                  <a:lnTo>
                    <a:pt x="9757" y="2400"/>
                  </a:lnTo>
                  <a:cubicBezTo>
                    <a:pt x="9605" y="1975"/>
                    <a:pt x="9453" y="1580"/>
                    <a:pt x="9271" y="1185"/>
                  </a:cubicBezTo>
                  <a:cubicBezTo>
                    <a:pt x="9058" y="789"/>
                    <a:pt x="8967" y="333"/>
                    <a:pt x="8663" y="30"/>
                  </a:cubicBezTo>
                  <a:cubicBezTo>
                    <a:pt x="8634" y="10"/>
                    <a:pt x="8596" y="0"/>
                    <a:pt x="8557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0" name="Google Shape;280;p36"/>
            <p:cNvGrpSpPr/>
            <p:nvPr/>
          </p:nvGrpSpPr>
          <p:grpSpPr>
            <a:xfrm>
              <a:off x="750877" y="425961"/>
              <a:ext cx="756711" cy="759253"/>
              <a:chOff x="1042691" y="485962"/>
              <a:chExt cx="655956" cy="658160"/>
            </a:xfrm>
          </p:grpSpPr>
          <p:sp>
            <p:nvSpPr>
              <p:cNvPr id="281" name="Google Shape;281;p36"/>
              <p:cNvSpPr/>
              <p:nvPr/>
            </p:nvSpPr>
            <p:spPr>
              <a:xfrm>
                <a:off x="1085219" y="545872"/>
                <a:ext cx="575164" cy="548128"/>
              </a:xfrm>
              <a:custGeom>
                <a:avLst/>
                <a:gdLst/>
                <a:ahLst/>
                <a:cxnLst/>
                <a:rect l="l" t="t" r="r" b="b"/>
                <a:pathLst>
                  <a:path w="16445" h="15672" extrusionOk="0">
                    <a:moveTo>
                      <a:pt x="7791" y="1"/>
                    </a:moveTo>
                    <a:cubicBezTo>
                      <a:pt x="7394" y="1"/>
                      <a:pt x="6995" y="26"/>
                      <a:pt x="6596" y="75"/>
                    </a:cubicBezTo>
                    <a:cubicBezTo>
                      <a:pt x="6566" y="105"/>
                      <a:pt x="6505" y="105"/>
                      <a:pt x="6414" y="105"/>
                    </a:cubicBezTo>
                    <a:cubicBezTo>
                      <a:pt x="6414" y="166"/>
                      <a:pt x="6384" y="227"/>
                      <a:pt x="6353" y="227"/>
                    </a:cubicBezTo>
                    <a:cubicBezTo>
                      <a:pt x="2311" y="774"/>
                      <a:pt x="1" y="4270"/>
                      <a:pt x="365" y="8221"/>
                    </a:cubicBezTo>
                    <a:cubicBezTo>
                      <a:pt x="730" y="11656"/>
                      <a:pt x="2919" y="14574"/>
                      <a:pt x="6353" y="15455"/>
                    </a:cubicBezTo>
                    <a:cubicBezTo>
                      <a:pt x="6945" y="15602"/>
                      <a:pt x="7542" y="15672"/>
                      <a:pt x="8133" y="15672"/>
                    </a:cubicBezTo>
                    <a:cubicBezTo>
                      <a:pt x="10730" y="15672"/>
                      <a:pt x="13215" y="14315"/>
                      <a:pt x="14651" y="12112"/>
                    </a:cubicBezTo>
                    <a:cubicBezTo>
                      <a:pt x="16445" y="9406"/>
                      <a:pt x="16232" y="5729"/>
                      <a:pt x="14317" y="3145"/>
                    </a:cubicBezTo>
                    <a:cubicBezTo>
                      <a:pt x="12740" y="1016"/>
                      <a:pt x="10322" y="1"/>
                      <a:pt x="77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6"/>
              <p:cNvSpPr/>
              <p:nvPr/>
            </p:nvSpPr>
            <p:spPr>
              <a:xfrm>
                <a:off x="1116031" y="591863"/>
                <a:ext cx="151966" cy="211949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6060" extrusionOk="0">
                    <a:moveTo>
                      <a:pt x="3571" y="1"/>
                    </a:moveTo>
                    <a:cubicBezTo>
                      <a:pt x="3508" y="1"/>
                      <a:pt x="3442" y="12"/>
                      <a:pt x="3375" y="37"/>
                    </a:cubicBezTo>
                    <a:cubicBezTo>
                      <a:pt x="1217" y="1009"/>
                      <a:pt x="1" y="3775"/>
                      <a:pt x="670" y="5994"/>
                    </a:cubicBezTo>
                    <a:cubicBezTo>
                      <a:pt x="684" y="6036"/>
                      <a:pt x="718" y="6059"/>
                      <a:pt x="750" y="6059"/>
                    </a:cubicBezTo>
                    <a:cubicBezTo>
                      <a:pt x="787" y="6059"/>
                      <a:pt x="822" y="6029"/>
                      <a:pt x="822" y="5964"/>
                    </a:cubicBezTo>
                    <a:cubicBezTo>
                      <a:pt x="791" y="3714"/>
                      <a:pt x="1886" y="1891"/>
                      <a:pt x="3861" y="827"/>
                    </a:cubicBezTo>
                    <a:cubicBezTo>
                      <a:pt x="4344" y="639"/>
                      <a:pt x="4045" y="1"/>
                      <a:pt x="35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6"/>
              <p:cNvSpPr/>
              <p:nvPr/>
            </p:nvSpPr>
            <p:spPr>
              <a:xfrm>
                <a:off x="1042691" y="485962"/>
                <a:ext cx="655956" cy="658160"/>
              </a:xfrm>
              <a:custGeom>
                <a:avLst/>
                <a:gdLst/>
                <a:ahLst/>
                <a:cxnLst/>
                <a:rect l="l" t="t" r="r" b="b"/>
                <a:pathLst>
                  <a:path w="18755" h="18818" extrusionOk="0">
                    <a:moveTo>
                      <a:pt x="8894" y="1695"/>
                    </a:moveTo>
                    <a:cubicBezTo>
                      <a:pt x="11430" y="1695"/>
                      <a:pt x="13932" y="2729"/>
                      <a:pt x="15502" y="4858"/>
                    </a:cubicBezTo>
                    <a:cubicBezTo>
                      <a:pt x="17417" y="7442"/>
                      <a:pt x="17630" y="11119"/>
                      <a:pt x="15837" y="13825"/>
                    </a:cubicBezTo>
                    <a:cubicBezTo>
                      <a:pt x="14385" y="16015"/>
                      <a:pt x="11916" y="17369"/>
                      <a:pt x="9367" y="17369"/>
                    </a:cubicBezTo>
                    <a:cubicBezTo>
                      <a:pt x="8768" y="17369"/>
                      <a:pt x="8165" y="17294"/>
                      <a:pt x="7569" y="17138"/>
                    </a:cubicBezTo>
                    <a:cubicBezTo>
                      <a:pt x="4135" y="16287"/>
                      <a:pt x="1946" y="13369"/>
                      <a:pt x="1581" y="9904"/>
                    </a:cubicBezTo>
                    <a:cubicBezTo>
                      <a:pt x="1217" y="5952"/>
                      <a:pt x="3527" y="2487"/>
                      <a:pt x="7539" y="1910"/>
                    </a:cubicBezTo>
                    <a:cubicBezTo>
                      <a:pt x="7600" y="1879"/>
                      <a:pt x="7630" y="1849"/>
                      <a:pt x="7630" y="1818"/>
                    </a:cubicBezTo>
                    <a:cubicBezTo>
                      <a:pt x="7660" y="1818"/>
                      <a:pt x="7752" y="1818"/>
                      <a:pt x="7812" y="1758"/>
                    </a:cubicBezTo>
                    <a:cubicBezTo>
                      <a:pt x="8172" y="1716"/>
                      <a:pt x="8533" y="1695"/>
                      <a:pt x="8894" y="1695"/>
                    </a:cubicBezTo>
                    <a:close/>
                    <a:moveTo>
                      <a:pt x="5848" y="1"/>
                    </a:moveTo>
                    <a:cubicBezTo>
                      <a:pt x="5778" y="1"/>
                      <a:pt x="5715" y="50"/>
                      <a:pt x="5715" y="116"/>
                    </a:cubicBezTo>
                    <a:cubicBezTo>
                      <a:pt x="5776" y="359"/>
                      <a:pt x="5928" y="603"/>
                      <a:pt x="6019" y="815"/>
                    </a:cubicBezTo>
                    <a:cubicBezTo>
                      <a:pt x="6171" y="1119"/>
                      <a:pt x="6293" y="1423"/>
                      <a:pt x="6475" y="1697"/>
                    </a:cubicBezTo>
                    <a:cubicBezTo>
                      <a:pt x="4925" y="2092"/>
                      <a:pt x="3587" y="3004"/>
                      <a:pt x="2676" y="4250"/>
                    </a:cubicBezTo>
                    <a:cubicBezTo>
                      <a:pt x="2311" y="3976"/>
                      <a:pt x="2007" y="3764"/>
                      <a:pt x="1672" y="3490"/>
                    </a:cubicBezTo>
                    <a:cubicBezTo>
                      <a:pt x="1656" y="3485"/>
                      <a:pt x="1639" y="3482"/>
                      <a:pt x="1622" y="3482"/>
                    </a:cubicBezTo>
                    <a:cubicBezTo>
                      <a:pt x="1545" y="3482"/>
                      <a:pt x="1476" y="3537"/>
                      <a:pt x="1551" y="3612"/>
                    </a:cubicBezTo>
                    <a:cubicBezTo>
                      <a:pt x="1855" y="3916"/>
                      <a:pt x="2189" y="4220"/>
                      <a:pt x="2524" y="4432"/>
                    </a:cubicBezTo>
                    <a:cubicBezTo>
                      <a:pt x="1733" y="5587"/>
                      <a:pt x="1247" y="6955"/>
                      <a:pt x="1156" y="8384"/>
                    </a:cubicBezTo>
                    <a:lnTo>
                      <a:pt x="1156" y="8961"/>
                    </a:lnTo>
                    <a:cubicBezTo>
                      <a:pt x="821" y="8961"/>
                      <a:pt x="487" y="8961"/>
                      <a:pt x="92" y="8870"/>
                    </a:cubicBezTo>
                    <a:cubicBezTo>
                      <a:pt x="31" y="8870"/>
                      <a:pt x="1" y="8961"/>
                      <a:pt x="61" y="8992"/>
                    </a:cubicBezTo>
                    <a:cubicBezTo>
                      <a:pt x="396" y="9113"/>
                      <a:pt x="791" y="9144"/>
                      <a:pt x="1156" y="9144"/>
                    </a:cubicBezTo>
                    <a:cubicBezTo>
                      <a:pt x="1217" y="10481"/>
                      <a:pt x="1520" y="11758"/>
                      <a:pt x="2037" y="12913"/>
                    </a:cubicBezTo>
                    <a:lnTo>
                      <a:pt x="2007" y="12913"/>
                    </a:lnTo>
                    <a:cubicBezTo>
                      <a:pt x="1581" y="13126"/>
                      <a:pt x="1156" y="13369"/>
                      <a:pt x="791" y="13581"/>
                    </a:cubicBezTo>
                    <a:cubicBezTo>
                      <a:pt x="689" y="13632"/>
                      <a:pt x="758" y="13748"/>
                      <a:pt x="855" y="13748"/>
                    </a:cubicBezTo>
                    <a:cubicBezTo>
                      <a:pt x="873" y="13748"/>
                      <a:pt x="893" y="13743"/>
                      <a:pt x="913" y="13733"/>
                    </a:cubicBezTo>
                    <a:cubicBezTo>
                      <a:pt x="1368" y="13551"/>
                      <a:pt x="1733" y="13338"/>
                      <a:pt x="2159" y="13095"/>
                    </a:cubicBezTo>
                    <a:cubicBezTo>
                      <a:pt x="2919" y="14645"/>
                      <a:pt x="4165" y="15983"/>
                      <a:pt x="5806" y="16773"/>
                    </a:cubicBezTo>
                    <a:cubicBezTo>
                      <a:pt x="5685" y="17047"/>
                      <a:pt x="5654" y="17320"/>
                      <a:pt x="5563" y="17594"/>
                    </a:cubicBezTo>
                    <a:cubicBezTo>
                      <a:pt x="5502" y="17837"/>
                      <a:pt x="5381" y="18110"/>
                      <a:pt x="5381" y="18414"/>
                    </a:cubicBezTo>
                    <a:cubicBezTo>
                      <a:pt x="5381" y="18467"/>
                      <a:pt x="5432" y="18500"/>
                      <a:pt x="5481" y="18500"/>
                    </a:cubicBezTo>
                    <a:cubicBezTo>
                      <a:pt x="5516" y="18500"/>
                      <a:pt x="5550" y="18483"/>
                      <a:pt x="5563" y="18445"/>
                    </a:cubicBezTo>
                    <a:cubicBezTo>
                      <a:pt x="5685" y="18141"/>
                      <a:pt x="5715" y="17837"/>
                      <a:pt x="5806" y="17533"/>
                    </a:cubicBezTo>
                    <a:cubicBezTo>
                      <a:pt x="5837" y="17290"/>
                      <a:pt x="5928" y="17047"/>
                      <a:pt x="5958" y="16834"/>
                    </a:cubicBezTo>
                    <a:lnTo>
                      <a:pt x="6171" y="16925"/>
                    </a:lnTo>
                    <a:cubicBezTo>
                      <a:pt x="7187" y="17374"/>
                      <a:pt x="8239" y="17584"/>
                      <a:pt x="9286" y="17584"/>
                    </a:cubicBezTo>
                    <a:cubicBezTo>
                      <a:pt x="9586" y="17584"/>
                      <a:pt x="9885" y="17567"/>
                      <a:pt x="10183" y="17533"/>
                    </a:cubicBezTo>
                    <a:cubicBezTo>
                      <a:pt x="10214" y="17958"/>
                      <a:pt x="10335" y="18384"/>
                      <a:pt x="10426" y="18749"/>
                    </a:cubicBezTo>
                    <a:cubicBezTo>
                      <a:pt x="10457" y="18794"/>
                      <a:pt x="10487" y="18817"/>
                      <a:pt x="10510" y="18817"/>
                    </a:cubicBezTo>
                    <a:cubicBezTo>
                      <a:pt x="10533" y="18817"/>
                      <a:pt x="10548" y="18794"/>
                      <a:pt x="10548" y="18749"/>
                    </a:cubicBezTo>
                    <a:cubicBezTo>
                      <a:pt x="10518" y="18354"/>
                      <a:pt x="10426" y="17928"/>
                      <a:pt x="10366" y="17533"/>
                    </a:cubicBezTo>
                    <a:cubicBezTo>
                      <a:pt x="11551" y="17381"/>
                      <a:pt x="12676" y="16986"/>
                      <a:pt x="13679" y="16317"/>
                    </a:cubicBezTo>
                    <a:cubicBezTo>
                      <a:pt x="13740" y="16560"/>
                      <a:pt x="13892" y="16712"/>
                      <a:pt x="14013" y="16895"/>
                    </a:cubicBezTo>
                    <a:cubicBezTo>
                      <a:pt x="14135" y="17138"/>
                      <a:pt x="14195" y="17381"/>
                      <a:pt x="14347" y="17594"/>
                    </a:cubicBezTo>
                    <a:cubicBezTo>
                      <a:pt x="14383" y="17617"/>
                      <a:pt x="14427" y="17632"/>
                      <a:pt x="14468" y="17632"/>
                    </a:cubicBezTo>
                    <a:cubicBezTo>
                      <a:pt x="14534" y="17632"/>
                      <a:pt x="14591" y="17596"/>
                      <a:pt x="14591" y="17502"/>
                    </a:cubicBezTo>
                    <a:cubicBezTo>
                      <a:pt x="14591" y="17229"/>
                      <a:pt x="14439" y="17016"/>
                      <a:pt x="14287" y="16773"/>
                    </a:cubicBezTo>
                    <a:cubicBezTo>
                      <a:pt x="14165" y="16591"/>
                      <a:pt x="14013" y="16378"/>
                      <a:pt x="13831" y="16256"/>
                    </a:cubicBezTo>
                    <a:cubicBezTo>
                      <a:pt x="14347" y="15922"/>
                      <a:pt x="14864" y="15496"/>
                      <a:pt x="15290" y="15010"/>
                    </a:cubicBezTo>
                    <a:cubicBezTo>
                      <a:pt x="15928" y="14311"/>
                      <a:pt x="16414" y="13551"/>
                      <a:pt x="16749" y="12761"/>
                    </a:cubicBezTo>
                    <a:cubicBezTo>
                      <a:pt x="17174" y="12974"/>
                      <a:pt x="17600" y="13217"/>
                      <a:pt x="17995" y="13369"/>
                    </a:cubicBezTo>
                    <a:cubicBezTo>
                      <a:pt x="18005" y="13372"/>
                      <a:pt x="18014" y="13374"/>
                      <a:pt x="18023" y="13374"/>
                    </a:cubicBezTo>
                    <a:cubicBezTo>
                      <a:pt x="18092" y="13374"/>
                      <a:pt x="18110" y="13274"/>
                      <a:pt x="18056" y="13247"/>
                    </a:cubicBezTo>
                    <a:cubicBezTo>
                      <a:pt x="17661" y="13004"/>
                      <a:pt x="17235" y="12822"/>
                      <a:pt x="16840" y="12609"/>
                    </a:cubicBezTo>
                    <a:cubicBezTo>
                      <a:pt x="17326" y="11271"/>
                      <a:pt x="17509" y="9782"/>
                      <a:pt x="17296" y="8384"/>
                    </a:cubicBezTo>
                    <a:cubicBezTo>
                      <a:pt x="17478" y="8384"/>
                      <a:pt x="17691" y="8323"/>
                      <a:pt x="17904" y="8262"/>
                    </a:cubicBezTo>
                    <a:cubicBezTo>
                      <a:pt x="18147" y="8201"/>
                      <a:pt x="18420" y="8171"/>
                      <a:pt x="18694" y="8080"/>
                    </a:cubicBezTo>
                    <a:cubicBezTo>
                      <a:pt x="18755" y="8049"/>
                      <a:pt x="18724" y="7928"/>
                      <a:pt x="18664" y="7928"/>
                    </a:cubicBezTo>
                    <a:cubicBezTo>
                      <a:pt x="18390" y="7928"/>
                      <a:pt x="18147" y="8019"/>
                      <a:pt x="17873" y="8019"/>
                    </a:cubicBezTo>
                    <a:cubicBezTo>
                      <a:pt x="17661" y="8049"/>
                      <a:pt x="17417" y="8049"/>
                      <a:pt x="17235" y="8110"/>
                    </a:cubicBezTo>
                    <a:cubicBezTo>
                      <a:pt x="17113" y="7320"/>
                      <a:pt x="16870" y="6530"/>
                      <a:pt x="16475" y="5770"/>
                    </a:cubicBezTo>
                    <a:cubicBezTo>
                      <a:pt x="16384" y="5496"/>
                      <a:pt x="16202" y="5223"/>
                      <a:pt x="16050" y="5010"/>
                    </a:cubicBezTo>
                    <a:cubicBezTo>
                      <a:pt x="16262" y="4919"/>
                      <a:pt x="16414" y="4767"/>
                      <a:pt x="16566" y="4615"/>
                    </a:cubicBezTo>
                    <a:cubicBezTo>
                      <a:pt x="16718" y="4463"/>
                      <a:pt x="16931" y="4311"/>
                      <a:pt x="17022" y="4128"/>
                    </a:cubicBezTo>
                    <a:cubicBezTo>
                      <a:pt x="17022" y="4076"/>
                      <a:pt x="16977" y="4001"/>
                      <a:pt x="16925" y="4001"/>
                    </a:cubicBezTo>
                    <a:cubicBezTo>
                      <a:pt x="16917" y="4001"/>
                      <a:pt x="16909" y="4003"/>
                      <a:pt x="16901" y="4007"/>
                    </a:cubicBezTo>
                    <a:cubicBezTo>
                      <a:pt x="16658" y="4068"/>
                      <a:pt x="16506" y="4280"/>
                      <a:pt x="16354" y="4432"/>
                    </a:cubicBezTo>
                    <a:cubicBezTo>
                      <a:pt x="16202" y="4554"/>
                      <a:pt x="16050" y="4706"/>
                      <a:pt x="15958" y="4858"/>
                    </a:cubicBezTo>
                    <a:cubicBezTo>
                      <a:pt x="15107" y="3672"/>
                      <a:pt x="13983" y="2730"/>
                      <a:pt x="12676" y="2122"/>
                    </a:cubicBezTo>
                    <a:cubicBezTo>
                      <a:pt x="12858" y="1697"/>
                      <a:pt x="13071" y="1210"/>
                      <a:pt x="13101" y="755"/>
                    </a:cubicBezTo>
                    <a:cubicBezTo>
                      <a:pt x="13101" y="702"/>
                      <a:pt x="13060" y="669"/>
                      <a:pt x="13020" y="669"/>
                    </a:cubicBezTo>
                    <a:cubicBezTo>
                      <a:pt x="12991" y="669"/>
                      <a:pt x="12962" y="686"/>
                      <a:pt x="12949" y="724"/>
                    </a:cubicBezTo>
                    <a:cubicBezTo>
                      <a:pt x="12706" y="1119"/>
                      <a:pt x="12615" y="1636"/>
                      <a:pt x="12524" y="2092"/>
                    </a:cubicBezTo>
                    <a:cubicBezTo>
                      <a:pt x="11455" y="1585"/>
                      <a:pt x="10289" y="1315"/>
                      <a:pt x="9109" y="1315"/>
                    </a:cubicBezTo>
                    <a:cubicBezTo>
                      <a:pt x="8310" y="1315"/>
                      <a:pt x="7504" y="1439"/>
                      <a:pt x="6718" y="1697"/>
                    </a:cubicBezTo>
                    <a:lnTo>
                      <a:pt x="6688" y="1697"/>
                    </a:lnTo>
                    <a:lnTo>
                      <a:pt x="6688" y="1666"/>
                    </a:lnTo>
                    <a:cubicBezTo>
                      <a:pt x="6597" y="1362"/>
                      <a:pt x="6445" y="1089"/>
                      <a:pt x="6323" y="815"/>
                    </a:cubicBezTo>
                    <a:cubicBezTo>
                      <a:pt x="6232" y="572"/>
                      <a:pt x="6110" y="207"/>
                      <a:pt x="5928" y="25"/>
                    </a:cubicBezTo>
                    <a:cubicBezTo>
                      <a:pt x="5902" y="8"/>
                      <a:pt x="5875" y="1"/>
                      <a:pt x="5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6"/>
              <p:cNvSpPr/>
              <p:nvPr/>
            </p:nvSpPr>
            <p:spPr>
              <a:xfrm>
                <a:off x="1397747" y="712524"/>
                <a:ext cx="50014" cy="4176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194" extrusionOk="0">
                    <a:moveTo>
                      <a:pt x="1187" y="1"/>
                    </a:moveTo>
                    <a:cubicBezTo>
                      <a:pt x="1132" y="1"/>
                      <a:pt x="1102" y="59"/>
                      <a:pt x="1125" y="82"/>
                    </a:cubicBezTo>
                    <a:cubicBezTo>
                      <a:pt x="1156" y="234"/>
                      <a:pt x="1247" y="356"/>
                      <a:pt x="1217" y="538"/>
                    </a:cubicBezTo>
                    <a:cubicBezTo>
                      <a:pt x="1156" y="720"/>
                      <a:pt x="1095" y="872"/>
                      <a:pt x="943" y="964"/>
                    </a:cubicBezTo>
                    <a:cubicBezTo>
                      <a:pt x="858" y="1010"/>
                      <a:pt x="772" y="1030"/>
                      <a:pt x="689" y="1030"/>
                    </a:cubicBezTo>
                    <a:cubicBezTo>
                      <a:pt x="391" y="1030"/>
                      <a:pt x="133" y="763"/>
                      <a:pt x="62" y="477"/>
                    </a:cubicBezTo>
                    <a:cubicBezTo>
                      <a:pt x="62" y="447"/>
                      <a:pt x="46" y="432"/>
                      <a:pt x="31" y="432"/>
                    </a:cubicBezTo>
                    <a:cubicBezTo>
                      <a:pt x="16" y="432"/>
                      <a:pt x="1" y="447"/>
                      <a:pt x="1" y="477"/>
                    </a:cubicBezTo>
                    <a:cubicBezTo>
                      <a:pt x="1" y="876"/>
                      <a:pt x="349" y="1194"/>
                      <a:pt x="726" y="1194"/>
                    </a:cubicBezTo>
                    <a:cubicBezTo>
                      <a:pt x="808" y="1194"/>
                      <a:pt x="892" y="1179"/>
                      <a:pt x="974" y="1146"/>
                    </a:cubicBezTo>
                    <a:cubicBezTo>
                      <a:pt x="1156" y="1024"/>
                      <a:pt x="1308" y="842"/>
                      <a:pt x="1399" y="599"/>
                    </a:cubicBezTo>
                    <a:cubicBezTo>
                      <a:pt x="1429" y="416"/>
                      <a:pt x="1429" y="112"/>
                      <a:pt x="1247" y="21"/>
                    </a:cubicBezTo>
                    <a:cubicBezTo>
                      <a:pt x="1225" y="7"/>
                      <a:pt x="1205" y="1"/>
                      <a:pt x="1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6"/>
              <p:cNvSpPr/>
              <p:nvPr/>
            </p:nvSpPr>
            <p:spPr>
              <a:xfrm>
                <a:off x="1319090" y="688147"/>
                <a:ext cx="48930" cy="69146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977" extrusionOk="0">
                    <a:moveTo>
                      <a:pt x="350" y="1"/>
                    </a:moveTo>
                    <a:cubicBezTo>
                      <a:pt x="228" y="1"/>
                      <a:pt x="105" y="100"/>
                      <a:pt x="61" y="232"/>
                    </a:cubicBezTo>
                    <a:cubicBezTo>
                      <a:pt x="31" y="354"/>
                      <a:pt x="1" y="475"/>
                      <a:pt x="1" y="597"/>
                    </a:cubicBezTo>
                    <a:cubicBezTo>
                      <a:pt x="1" y="688"/>
                      <a:pt x="31" y="840"/>
                      <a:pt x="61" y="961"/>
                    </a:cubicBezTo>
                    <a:cubicBezTo>
                      <a:pt x="153" y="1205"/>
                      <a:pt x="213" y="1387"/>
                      <a:pt x="305" y="1600"/>
                    </a:cubicBezTo>
                    <a:cubicBezTo>
                      <a:pt x="410" y="1811"/>
                      <a:pt x="607" y="1976"/>
                      <a:pt x="837" y="1976"/>
                    </a:cubicBezTo>
                    <a:cubicBezTo>
                      <a:pt x="871" y="1976"/>
                      <a:pt x="907" y="1972"/>
                      <a:pt x="943" y="1964"/>
                    </a:cubicBezTo>
                    <a:cubicBezTo>
                      <a:pt x="1186" y="1873"/>
                      <a:pt x="1399" y="1569"/>
                      <a:pt x="1277" y="1296"/>
                    </a:cubicBezTo>
                    <a:cubicBezTo>
                      <a:pt x="1186" y="1083"/>
                      <a:pt x="1095" y="809"/>
                      <a:pt x="973" y="627"/>
                    </a:cubicBezTo>
                    <a:cubicBezTo>
                      <a:pt x="943" y="506"/>
                      <a:pt x="882" y="384"/>
                      <a:pt x="791" y="293"/>
                    </a:cubicBezTo>
                    <a:cubicBezTo>
                      <a:pt x="700" y="171"/>
                      <a:pt x="608" y="141"/>
                      <a:pt x="487" y="50"/>
                    </a:cubicBezTo>
                    <a:cubicBezTo>
                      <a:pt x="444" y="16"/>
                      <a:pt x="397" y="1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6"/>
              <p:cNvSpPr/>
              <p:nvPr/>
            </p:nvSpPr>
            <p:spPr>
              <a:xfrm>
                <a:off x="1441359" y="634987"/>
                <a:ext cx="48930" cy="69146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977" extrusionOk="0">
                    <a:moveTo>
                      <a:pt x="350" y="1"/>
                    </a:moveTo>
                    <a:cubicBezTo>
                      <a:pt x="227" y="1"/>
                      <a:pt x="105" y="101"/>
                      <a:pt x="61" y="232"/>
                    </a:cubicBezTo>
                    <a:cubicBezTo>
                      <a:pt x="30" y="354"/>
                      <a:pt x="0" y="475"/>
                      <a:pt x="0" y="597"/>
                    </a:cubicBezTo>
                    <a:cubicBezTo>
                      <a:pt x="0" y="688"/>
                      <a:pt x="30" y="840"/>
                      <a:pt x="61" y="962"/>
                    </a:cubicBezTo>
                    <a:cubicBezTo>
                      <a:pt x="122" y="1205"/>
                      <a:pt x="213" y="1387"/>
                      <a:pt x="304" y="1600"/>
                    </a:cubicBezTo>
                    <a:cubicBezTo>
                      <a:pt x="410" y="1811"/>
                      <a:pt x="607" y="1976"/>
                      <a:pt x="836" y="1976"/>
                    </a:cubicBezTo>
                    <a:cubicBezTo>
                      <a:pt x="871" y="1976"/>
                      <a:pt x="906" y="1973"/>
                      <a:pt x="942" y="1965"/>
                    </a:cubicBezTo>
                    <a:cubicBezTo>
                      <a:pt x="1186" y="1874"/>
                      <a:pt x="1398" y="1570"/>
                      <a:pt x="1277" y="1296"/>
                    </a:cubicBezTo>
                    <a:cubicBezTo>
                      <a:pt x="1216" y="1083"/>
                      <a:pt x="1125" y="870"/>
                      <a:pt x="973" y="627"/>
                    </a:cubicBezTo>
                    <a:cubicBezTo>
                      <a:pt x="942" y="506"/>
                      <a:pt x="882" y="384"/>
                      <a:pt x="790" y="293"/>
                    </a:cubicBezTo>
                    <a:cubicBezTo>
                      <a:pt x="730" y="171"/>
                      <a:pt x="608" y="141"/>
                      <a:pt x="486" y="50"/>
                    </a:cubicBezTo>
                    <a:cubicBezTo>
                      <a:pt x="444" y="16"/>
                      <a:pt x="397" y="1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7" name="Google Shape;287;p36"/>
          <p:cNvGrpSpPr/>
          <p:nvPr/>
        </p:nvGrpSpPr>
        <p:grpSpPr>
          <a:xfrm>
            <a:off x="6129298" y="562629"/>
            <a:ext cx="3095618" cy="2463573"/>
            <a:chOff x="5508767" y="765456"/>
            <a:chExt cx="3095618" cy="2463573"/>
          </a:xfrm>
        </p:grpSpPr>
        <p:sp>
          <p:nvSpPr>
            <p:cNvPr id="288" name="Google Shape;288;p36"/>
            <p:cNvSpPr/>
            <p:nvPr/>
          </p:nvSpPr>
          <p:spPr>
            <a:xfrm rot="533168">
              <a:off x="5650266" y="970403"/>
              <a:ext cx="2812620" cy="2053679"/>
            </a:xfrm>
            <a:custGeom>
              <a:avLst/>
              <a:gdLst/>
              <a:ahLst/>
              <a:cxnLst/>
              <a:rect l="l" t="t" r="r" b="b"/>
              <a:pathLst>
                <a:path w="145389" h="106162" extrusionOk="0">
                  <a:moveTo>
                    <a:pt x="30613" y="13502"/>
                  </a:moveTo>
                  <a:cubicBezTo>
                    <a:pt x="30613" y="13502"/>
                    <a:pt x="30613" y="13502"/>
                    <a:pt x="30613" y="13502"/>
                  </a:cubicBezTo>
                  <a:lnTo>
                    <a:pt x="30613" y="13502"/>
                  </a:lnTo>
                  <a:cubicBezTo>
                    <a:pt x="30615" y="13507"/>
                    <a:pt x="30617" y="13511"/>
                    <a:pt x="30619" y="13515"/>
                  </a:cubicBezTo>
                  <a:cubicBezTo>
                    <a:pt x="30619" y="13515"/>
                    <a:pt x="30620" y="13515"/>
                    <a:pt x="30621" y="13515"/>
                  </a:cubicBezTo>
                  <a:lnTo>
                    <a:pt x="30621" y="13515"/>
                  </a:lnTo>
                  <a:cubicBezTo>
                    <a:pt x="30619" y="13512"/>
                    <a:pt x="30617" y="13508"/>
                    <a:pt x="30613" y="13502"/>
                  </a:cubicBezTo>
                  <a:close/>
                  <a:moveTo>
                    <a:pt x="65380" y="0"/>
                  </a:moveTo>
                  <a:cubicBezTo>
                    <a:pt x="62109" y="0"/>
                    <a:pt x="59546" y="2687"/>
                    <a:pt x="58507" y="5763"/>
                  </a:cubicBezTo>
                  <a:cubicBezTo>
                    <a:pt x="58068" y="3372"/>
                    <a:pt x="56392" y="1404"/>
                    <a:pt x="54011" y="1404"/>
                  </a:cubicBezTo>
                  <a:cubicBezTo>
                    <a:pt x="53479" y="1404"/>
                    <a:pt x="52911" y="1502"/>
                    <a:pt x="52315" y="1716"/>
                  </a:cubicBezTo>
                  <a:cubicBezTo>
                    <a:pt x="49682" y="2691"/>
                    <a:pt x="48951" y="5665"/>
                    <a:pt x="49926" y="8005"/>
                  </a:cubicBezTo>
                  <a:cubicBezTo>
                    <a:pt x="49025" y="7395"/>
                    <a:pt x="47969" y="6889"/>
                    <a:pt x="46942" y="6889"/>
                  </a:cubicBezTo>
                  <a:cubicBezTo>
                    <a:pt x="46246" y="6889"/>
                    <a:pt x="45564" y="7122"/>
                    <a:pt x="44953" y="7713"/>
                  </a:cubicBezTo>
                  <a:cubicBezTo>
                    <a:pt x="43734" y="9127"/>
                    <a:pt x="43490" y="11126"/>
                    <a:pt x="44416" y="12735"/>
                  </a:cubicBezTo>
                  <a:cubicBezTo>
                    <a:pt x="44099" y="12605"/>
                    <a:pt x="43773" y="12544"/>
                    <a:pt x="43453" y="12544"/>
                  </a:cubicBezTo>
                  <a:cubicBezTo>
                    <a:pt x="42448" y="12544"/>
                    <a:pt x="41508" y="13150"/>
                    <a:pt x="41101" y="14149"/>
                  </a:cubicBezTo>
                  <a:cubicBezTo>
                    <a:pt x="40565" y="15660"/>
                    <a:pt x="41784" y="17025"/>
                    <a:pt x="43100" y="17561"/>
                  </a:cubicBezTo>
                  <a:cubicBezTo>
                    <a:pt x="43954" y="17833"/>
                    <a:pt x="44838" y="17981"/>
                    <a:pt x="45704" y="17981"/>
                  </a:cubicBezTo>
                  <a:cubicBezTo>
                    <a:pt x="45927" y="17981"/>
                    <a:pt x="46148" y="17971"/>
                    <a:pt x="46367" y="17951"/>
                  </a:cubicBezTo>
                  <a:cubicBezTo>
                    <a:pt x="48219" y="17951"/>
                    <a:pt x="50072" y="17951"/>
                    <a:pt x="51925" y="17903"/>
                  </a:cubicBezTo>
                  <a:lnTo>
                    <a:pt x="54168" y="17903"/>
                  </a:lnTo>
                  <a:cubicBezTo>
                    <a:pt x="53192" y="18439"/>
                    <a:pt x="52169" y="18975"/>
                    <a:pt x="51242" y="19512"/>
                  </a:cubicBezTo>
                  <a:cubicBezTo>
                    <a:pt x="44173" y="23802"/>
                    <a:pt x="37737" y="29263"/>
                    <a:pt x="34714" y="36722"/>
                  </a:cubicBezTo>
                  <a:lnTo>
                    <a:pt x="34470" y="37210"/>
                  </a:lnTo>
                  <a:cubicBezTo>
                    <a:pt x="33300" y="36283"/>
                    <a:pt x="32325" y="35113"/>
                    <a:pt x="31594" y="33846"/>
                  </a:cubicBezTo>
                  <a:cubicBezTo>
                    <a:pt x="30375" y="31652"/>
                    <a:pt x="29546" y="29214"/>
                    <a:pt x="29156" y="26776"/>
                  </a:cubicBezTo>
                  <a:cubicBezTo>
                    <a:pt x="30375" y="26386"/>
                    <a:pt x="31301" y="25362"/>
                    <a:pt x="31545" y="24095"/>
                  </a:cubicBezTo>
                  <a:lnTo>
                    <a:pt x="31545" y="24046"/>
                  </a:lnTo>
                  <a:cubicBezTo>
                    <a:pt x="32374" y="23900"/>
                    <a:pt x="33154" y="23510"/>
                    <a:pt x="33788" y="22924"/>
                  </a:cubicBezTo>
                  <a:cubicBezTo>
                    <a:pt x="34275" y="22486"/>
                    <a:pt x="34568" y="21949"/>
                    <a:pt x="34617" y="21316"/>
                  </a:cubicBezTo>
                  <a:cubicBezTo>
                    <a:pt x="34617" y="21121"/>
                    <a:pt x="34568" y="20926"/>
                    <a:pt x="34519" y="20730"/>
                  </a:cubicBezTo>
                  <a:cubicBezTo>
                    <a:pt x="34373" y="20438"/>
                    <a:pt x="34080" y="20194"/>
                    <a:pt x="33788" y="20097"/>
                  </a:cubicBezTo>
                  <a:cubicBezTo>
                    <a:pt x="33568" y="19987"/>
                    <a:pt x="33322" y="19932"/>
                    <a:pt x="33068" y="19932"/>
                  </a:cubicBezTo>
                  <a:cubicBezTo>
                    <a:pt x="32983" y="19932"/>
                    <a:pt x="32898" y="19938"/>
                    <a:pt x="32813" y="19950"/>
                  </a:cubicBezTo>
                  <a:cubicBezTo>
                    <a:pt x="32569" y="19999"/>
                    <a:pt x="32276" y="20097"/>
                    <a:pt x="32081" y="20243"/>
                  </a:cubicBezTo>
                  <a:cubicBezTo>
                    <a:pt x="31838" y="20389"/>
                    <a:pt x="31643" y="20584"/>
                    <a:pt x="31496" y="20779"/>
                  </a:cubicBezTo>
                  <a:cubicBezTo>
                    <a:pt x="32081" y="19073"/>
                    <a:pt x="32618" y="17123"/>
                    <a:pt x="32423" y="15465"/>
                  </a:cubicBezTo>
                  <a:cubicBezTo>
                    <a:pt x="32423" y="15367"/>
                    <a:pt x="32423" y="15270"/>
                    <a:pt x="32374" y="15172"/>
                  </a:cubicBezTo>
                  <a:cubicBezTo>
                    <a:pt x="32287" y="14522"/>
                    <a:pt x="31931" y="13565"/>
                    <a:pt x="31305" y="13565"/>
                  </a:cubicBezTo>
                  <a:cubicBezTo>
                    <a:pt x="31227" y="13565"/>
                    <a:pt x="31144" y="13580"/>
                    <a:pt x="31058" y="13612"/>
                  </a:cubicBezTo>
                  <a:cubicBezTo>
                    <a:pt x="30912" y="13564"/>
                    <a:pt x="30766" y="13515"/>
                    <a:pt x="30621" y="13515"/>
                  </a:cubicBezTo>
                  <a:lnTo>
                    <a:pt x="30621" y="13515"/>
                  </a:lnTo>
                  <a:cubicBezTo>
                    <a:pt x="30621" y="13516"/>
                    <a:pt x="30622" y="13517"/>
                    <a:pt x="30621" y="13517"/>
                  </a:cubicBezTo>
                  <a:cubicBezTo>
                    <a:pt x="30621" y="13517"/>
                    <a:pt x="30620" y="13516"/>
                    <a:pt x="30619" y="13515"/>
                  </a:cubicBezTo>
                  <a:cubicBezTo>
                    <a:pt x="30617" y="13515"/>
                    <a:pt x="30615" y="13510"/>
                    <a:pt x="30613" y="13502"/>
                  </a:cubicBezTo>
                  <a:lnTo>
                    <a:pt x="30613" y="13502"/>
                  </a:lnTo>
                  <a:cubicBezTo>
                    <a:pt x="30613" y="13502"/>
                    <a:pt x="30612" y="13502"/>
                    <a:pt x="30612" y="13502"/>
                  </a:cubicBezTo>
                  <a:lnTo>
                    <a:pt x="30612" y="13502"/>
                  </a:lnTo>
                  <a:cubicBezTo>
                    <a:pt x="30612" y="13502"/>
                    <a:pt x="30613" y="13502"/>
                    <a:pt x="30613" y="13502"/>
                  </a:cubicBezTo>
                  <a:lnTo>
                    <a:pt x="30613" y="13502"/>
                  </a:lnTo>
                  <a:cubicBezTo>
                    <a:pt x="30583" y="13375"/>
                    <a:pt x="30587" y="12321"/>
                    <a:pt x="30374" y="12321"/>
                  </a:cubicBezTo>
                  <a:cubicBezTo>
                    <a:pt x="30303" y="12321"/>
                    <a:pt x="30209" y="12435"/>
                    <a:pt x="30082" y="12735"/>
                  </a:cubicBezTo>
                  <a:lnTo>
                    <a:pt x="29887" y="12637"/>
                  </a:lnTo>
                  <a:cubicBezTo>
                    <a:pt x="29741" y="13076"/>
                    <a:pt x="29644" y="13515"/>
                    <a:pt x="29595" y="14002"/>
                  </a:cubicBezTo>
                  <a:cubicBezTo>
                    <a:pt x="29692" y="18341"/>
                    <a:pt x="28083" y="18049"/>
                    <a:pt x="27547" y="18536"/>
                  </a:cubicBezTo>
                  <a:cubicBezTo>
                    <a:pt x="27539" y="18540"/>
                    <a:pt x="27531" y="18542"/>
                    <a:pt x="27523" y="18542"/>
                  </a:cubicBezTo>
                  <a:cubicBezTo>
                    <a:pt x="27145" y="18542"/>
                    <a:pt x="27551" y="14164"/>
                    <a:pt x="27466" y="14164"/>
                  </a:cubicBezTo>
                  <a:cubicBezTo>
                    <a:pt x="27462" y="14164"/>
                    <a:pt x="27456" y="14175"/>
                    <a:pt x="27450" y="14197"/>
                  </a:cubicBezTo>
                  <a:cubicBezTo>
                    <a:pt x="27297" y="13716"/>
                    <a:pt x="26878" y="13519"/>
                    <a:pt x="26411" y="13519"/>
                  </a:cubicBezTo>
                  <a:cubicBezTo>
                    <a:pt x="25837" y="13519"/>
                    <a:pt x="25188" y="13816"/>
                    <a:pt x="24866" y="14246"/>
                  </a:cubicBezTo>
                  <a:cubicBezTo>
                    <a:pt x="24427" y="14977"/>
                    <a:pt x="24232" y="15855"/>
                    <a:pt x="24232" y="16684"/>
                  </a:cubicBezTo>
                  <a:cubicBezTo>
                    <a:pt x="24086" y="18049"/>
                    <a:pt x="24134" y="19463"/>
                    <a:pt x="24378" y="20828"/>
                  </a:cubicBezTo>
                  <a:cubicBezTo>
                    <a:pt x="24329" y="20828"/>
                    <a:pt x="24281" y="20828"/>
                    <a:pt x="24232" y="20926"/>
                  </a:cubicBezTo>
                  <a:cubicBezTo>
                    <a:pt x="23062" y="22876"/>
                    <a:pt x="24914" y="25996"/>
                    <a:pt x="26913" y="26776"/>
                  </a:cubicBezTo>
                  <a:cubicBezTo>
                    <a:pt x="26865" y="26776"/>
                    <a:pt x="26865" y="26825"/>
                    <a:pt x="26865" y="26874"/>
                  </a:cubicBezTo>
                  <a:cubicBezTo>
                    <a:pt x="25061" y="31213"/>
                    <a:pt x="27060" y="38331"/>
                    <a:pt x="28425" y="40086"/>
                  </a:cubicBezTo>
                  <a:cubicBezTo>
                    <a:pt x="29546" y="41549"/>
                    <a:pt x="30131" y="42768"/>
                    <a:pt x="31545" y="43987"/>
                  </a:cubicBezTo>
                  <a:cubicBezTo>
                    <a:pt x="31496" y="43987"/>
                    <a:pt x="31448" y="43987"/>
                    <a:pt x="31399" y="44084"/>
                  </a:cubicBezTo>
                  <a:cubicBezTo>
                    <a:pt x="31399" y="44084"/>
                    <a:pt x="31399" y="44084"/>
                    <a:pt x="31399" y="44133"/>
                  </a:cubicBezTo>
                  <a:cubicBezTo>
                    <a:pt x="30277" y="47497"/>
                    <a:pt x="29497" y="50959"/>
                    <a:pt x="29107" y="54518"/>
                  </a:cubicBezTo>
                  <a:cubicBezTo>
                    <a:pt x="28912" y="53982"/>
                    <a:pt x="28669" y="53445"/>
                    <a:pt x="28425" y="52909"/>
                  </a:cubicBezTo>
                  <a:cubicBezTo>
                    <a:pt x="27352" y="50861"/>
                    <a:pt x="25792" y="49106"/>
                    <a:pt x="23939" y="47741"/>
                  </a:cubicBezTo>
                  <a:cubicBezTo>
                    <a:pt x="23647" y="47546"/>
                    <a:pt x="23403" y="47351"/>
                    <a:pt x="23110" y="47156"/>
                  </a:cubicBezTo>
                  <a:cubicBezTo>
                    <a:pt x="21843" y="46376"/>
                    <a:pt x="20478" y="45791"/>
                    <a:pt x="19064" y="45352"/>
                  </a:cubicBezTo>
                  <a:cubicBezTo>
                    <a:pt x="17991" y="45059"/>
                    <a:pt x="16919" y="44816"/>
                    <a:pt x="15846" y="44621"/>
                  </a:cubicBezTo>
                  <a:cubicBezTo>
                    <a:pt x="15456" y="44572"/>
                    <a:pt x="15115" y="44523"/>
                    <a:pt x="14725" y="44474"/>
                  </a:cubicBezTo>
                  <a:cubicBezTo>
                    <a:pt x="13262" y="44279"/>
                    <a:pt x="11799" y="44133"/>
                    <a:pt x="10288" y="44035"/>
                  </a:cubicBezTo>
                  <a:cubicBezTo>
                    <a:pt x="9557" y="43938"/>
                    <a:pt x="8825" y="43889"/>
                    <a:pt x="8094" y="43792"/>
                  </a:cubicBezTo>
                  <a:cubicBezTo>
                    <a:pt x="7363" y="43743"/>
                    <a:pt x="6631" y="43645"/>
                    <a:pt x="5900" y="43548"/>
                  </a:cubicBezTo>
                  <a:cubicBezTo>
                    <a:pt x="5705" y="43548"/>
                    <a:pt x="5559" y="43743"/>
                    <a:pt x="5656" y="43938"/>
                  </a:cubicBezTo>
                  <a:cubicBezTo>
                    <a:pt x="5802" y="44279"/>
                    <a:pt x="5997" y="44621"/>
                    <a:pt x="6144" y="44962"/>
                  </a:cubicBezTo>
                  <a:cubicBezTo>
                    <a:pt x="8630" y="49984"/>
                    <a:pt x="11409" y="54664"/>
                    <a:pt x="16187" y="57833"/>
                  </a:cubicBezTo>
                  <a:cubicBezTo>
                    <a:pt x="13749" y="58370"/>
                    <a:pt x="11409" y="59393"/>
                    <a:pt x="9410" y="60954"/>
                  </a:cubicBezTo>
                  <a:cubicBezTo>
                    <a:pt x="8679" y="61441"/>
                    <a:pt x="7996" y="62026"/>
                    <a:pt x="7265" y="62562"/>
                  </a:cubicBezTo>
                  <a:cubicBezTo>
                    <a:pt x="5169" y="64171"/>
                    <a:pt x="3023" y="65683"/>
                    <a:pt x="293" y="66073"/>
                  </a:cubicBezTo>
                  <a:lnTo>
                    <a:pt x="196" y="66073"/>
                  </a:lnTo>
                  <a:cubicBezTo>
                    <a:pt x="147" y="66073"/>
                    <a:pt x="147" y="66122"/>
                    <a:pt x="98" y="66122"/>
                  </a:cubicBezTo>
                  <a:cubicBezTo>
                    <a:pt x="49" y="66170"/>
                    <a:pt x="49" y="66219"/>
                    <a:pt x="49" y="66268"/>
                  </a:cubicBezTo>
                  <a:cubicBezTo>
                    <a:pt x="0" y="66414"/>
                    <a:pt x="49" y="66512"/>
                    <a:pt x="196" y="66560"/>
                  </a:cubicBezTo>
                  <a:cubicBezTo>
                    <a:pt x="4632" y="68706"/>
                    <a:pt x="9361" y="70168"/>
                    <a:pt x="14286" y="70900"/>
                  </a:cubicBezTo>
                  <a:cubicBezTo>
                    <a:pt x="14237" y="71046"/>
                    <a:pt x="14237" y="71143"/>
                    <a:pt x="14286" y="71241"/>
                  </a:cubicBezTo>
                  <a:cubicBezTo>
                    <a:pt x="14286" y="71923"/>
                    <a:pt x="14725" y="72557"/>
                    <a:pt x="15358" y="72850"/>
                  </a:cubicBezTo>
                  <a:cubicBezTo>
                    <a:pt x="14286" y="72850"/>
                    <a:pt x="13262" y="73045"/>
                    <a:pt x="12287" y="73386"/>
                  </a:cubicBezTo>
                  <a:cubicBezTo>
                    <a:pt x="10629" y="73874"/>
                    <a:pt x="9118" y="74849"/>
                    <a:pt x="8045" y="76214"/>
                  </a:cubicBezTo>
                  <a:cubicBezTo>
                    <a:pt x="7021" y="77530"/>
                    <a:pt x="6924" y="80114"/>
                    <a:pt x="8971" y="80212"/>
                  </a:cubicBezTo>
                  <a:cubicBezTo>
                    <a:pt x="8094" y="80699"/>
                    <a:pt x="7265" y="81236"/>
                    <a:pt x="6534" y="81918"/>
                  </a:cubicBezTo>
                  <a:cubicBezTo>
                    <a:pt x="5412" y="82845"/>
                    <a:pt x="4486" y="84015"/>
                    <a:pt x="4486" y="85185"/>
                  </a:cubicBezTo>
                  <a:cubicBezTo>
                    <a:pt x="4486" y="85477"/>
                    <a:pt x="4535" y="85770"/>
                    <a:pt x="4632" y="86063"/>
                  </a:cubicBezTo>
                  <a:cubicBezTo>
                    <a:pt x="4730" y="86209"/>
                    <a:pt x="4779" y="86355"/>
                    <a:pt x="4876" y="86501"/>
                  </a:cubicBezTo>
                  <a:cubicBezTo>
                    <a:pt x="4925" y="86550"/>
                    <a:pt x="4974" y="86599"/>
                    <a:pt x="4974" y="86599"/>
                  </a:cubicBezTo>
                  <a:cubicBezTo>
                    <a:pt x="5071" y="86696"/>
                    <a:pt x="5120" y="86794"/>
                    <a:pt x="5169" y="86843"/>
                  </a:cubicBezTo>
                  <a:cubicBezTo>
                    <a:pt x="5217" y="86891"/>
                    <a:pt x="5266" y="86940"/>
                    <a:pt x="5364" y="86989"/>
                  </a:cubicBezTo>
                  <a:cubicBezTo>
                    <a:pt x="5412" y="87038"/>
                    <a:pt x="5461" y="87086"/>
                    <a:pt x="5559" y="87135"/>
                  </a:cubicBezTo>
                  <a:cubicBezTo>
                    <a:pt x="5607" y="87135"/>
                    <a:pt x="5656" y="87184"/>
                    <a:pt x="5754" y="87233"/>
                  </a:cubicBezTo>
                  <a:lnTo>
                    <a:pt x="5949" y="87330"/>
                  </a:lnTo>
                  <a:lnTo>
                    <a:pt x="6192" y="87379"/>
                  </a:lnTo>
                  <a:lnTo>
                    <a:pt x="6387" y="87476"/>
                  </a:lnTo>
                  <a:lnTo>
                    <a:pt x="7850" y="87476"/>
                  </a:lnTo>
                  <a:cubicBezTo>
                    <a:pt x="9264" y="87330"/>
                    <a:pt x="10580" y="86843"/>
                    <a:pt x="11799" y="86111"/>
                  </a:cubicBezTo>
                  <a:lnTo>
                    <a:pt x="11848" y="86160"/>
                  </a:lnTo>
                  <a:cubicBezTo>
                    <a:pt x="10727" y="87818"/>
                    <a:pt x="11604" y="90938"/>
                    <a:pt x="13847" y="91084"/>
                  </a:cubicBezTo>
                  <a:cubicBezTo>
                    <a:pt x="13902" y="91087"/>
                    <a:pt x="13956" y="91089"/>
                    <a:pt x="14010" y="91089"/>
                  </a:cubicBezTo>
                  <a:cubicBezTo>
                    <a:pt x="16657" y="91089"/>
                    <a:pt x="18601" y="87622"/>
                    <a:pt x="19795" y="85185"/>
                  </a:cubicBezTo>
                  <a:cubicBezTo>
                    <a:pt x="19937" y="86320"/>
                    <a:pt x="21291" y="86990"/>
                    <a:pt x="22581" y="86990"/>
                  </a:cubicBezTo>
                  <a:cubicBezTo>
                    <a:pt x="23065" y="86990"/>
                    <a:pt x="23540" y="86896"/>
                    <a:pt x="23939" y="86696"/>
                  </a:cubicBezTo>
                  <a:cubicBezTo>
                    <a:pt x="25451" y="85965"/>
                    <a:pt x="26377" y="84259"/>
                    <a:pt x="27060" y="82747"/>
                  </a:cubicBezTo>
                  <a:cubicBezTo>
                    <a:pt x="27986" y="80797"/>
                    <a:pt x="28571" y="78700"/>
                    <a:pt x="28815" y="76604"/>
                  </a:cubicBezTo>
                  <a:lnTo>
                    <a:pt x="28864" y="76604"/>
                  </a:lnTo>
                  <a:cubicBezTo>
                    <a:pt x="28912" y="77482"/>
                    <a:pt x="29595" y="78164"/>
                    <a:pt x="30472" y="78262"/>
                  </a:cubicBezTo>
                  <a:cubicBezTo>
                    <a:pt x="30622" y="78290"/>
                    <a:pt x="30772" y="78303"/>
                    <a:pt x="30921" y="78303"/>
                  </a:cubicBezTo>
                  <a:cubicBezTo>
                    <a:pt x="31547" y="78303"/>
                    <a:pt x="32154" y="78061"/>
                    <a:pt x="32666" y="77628"/>
                  </a:cubicBezTo>
                  <a:cubicBezTo>
                    <a:pt x="36957" y="87525"/>
                    <a:pt x="44416" y="95667"/>
                    <a:pt x="53924" y="100787"/>
                  </a:cubicBezTo>
                  <a:cubicBezTo>
                    <a:pt x="55094" y="101420"/>
                    <a:pt x="56264" y="102005"/>
                    <a:pt x="57483" y="102542"/>
                  </a:cubicBezTo>
                  <a:lnTo>
                    <a:pt x="57824" y="102688"/>
                  </a:lnTo>
                  <a:cubicBezTo>
                    <a:pt x="58263" y="102834"/>
                    <a:pt x="58702" y="103029"/>
                    <a:pt x="59141" y="103176"/>
                  </a:cubicBezTo>
                  <a:lnTo>
                    <a:pt x="59726" y="103419"/>
                  </a:lnTo>
                  <a:cubicBezTo>
                    <a:pt x="60311" y="103614"/>
                    <a:pt x="60945" y="103858"/>
                    <a:pt x="61481" y="104004"/>
                  </a:cubicBezTo>
                  <a:cubicBezTo>
                    <a:pt x="62261" y="104297"/>
                    <a:pt x="63090" y="104541"/>
                    <a:pt x="63919" y="104785"/>
                  </a:cubicBezTo>
                  <a:cubicBezTo>
                    <a:pt x="65576" y="105223"/>
                    <a:pt x="67234" y="105565"/>
                    <a:pt x="68892" y="105760"/>
                  </a:cubicBezTo>
                  <a:cubicBezTo>
                    <a:pt x="69769" y="105906"/>
                    <a:pt x="70598" y="105955"/>
                    <a:pt x="71427" y="106003"/>
                  </a:cubicBezTo>
                  <a:cubicBezTo>
                    <a:pt x="71476" y="106052"/>
                    <a:pt x="71573" y="106101"/>
                    <a:pt x="71622" y="106101"/>
                  </a:cubicBezTo>
                  <a:cubicBezTo>
                    <a:pt x="72430" y="106141"/>
                    <a:pt x="73238" y="106162"/>
                    <a:pt x="74046" y="106162"/>
                  </a:cubicBezTo>
                  <a:cubicBezTo>
                    <a:pt x="78110" y="106162"/>
                    <a:pt x="82157" y="105647"/>
                    <a:pt x="86102" y="104589"/>
                  </a:cubicBezTo>
                  <a:cubicBezTo>
                    <a:pt x="86687" y="104443"/>
                    <a:pt x="87272" y="104297"/>
                    <a:pt x="87857" y="104102"/>
                  </a:cubicBezTo>
                  <a:cubicBezTo>
                    <a:pt x="90100" y="103468"/>
                    <a:pt x="92245" y="102591"/>
                    <a:pt x="94342" y="101615"/>
                  </a:cubicBezTo>
                  <a:cubicBezTo>
                    <a:pt x="94732" y="101762"/>
                    <a:pt x="95171" y="101859"/>
                    <a:pt x="95561" y="101908"/>
                  </a:cubicBezTo>
                  <a:cubicBezTo>
                    <a:pt x="97392" y="102114"/>
                    <a:pt x="99264" y="102171"/>
                    <a:pt x="101134" y="102171"/>
                  </a:cubicBezTo>
                  <a:cubicBezTo>
                    <a:pt x="102798" y="102171"/>
                    <a:pt x="104461" y="102126"/>
                    <a:pt x="106092" y="102103"/>
                  </a:cubicBezTo>
                  <a:cubicBezTo>
                    <a:pt x="109553" y="102103"/>
                    <a:pt x="112918" y="102005"/>
                    <a:pt x="116330" y="101859"/>
                  </a:cubicBezTo>
                  <a:cubicBezTo>
                    <a:pt x="119402" y="101713"/>
                    <a:pt x="122620" y="101810"/>
                    <a:pt x="125643" y="101274"/>
                  </a:cubicBezTo>
                  <a:cubicBezTo>
                    <a:pt x="127593" y="100982"/>
                    <a:pt x="129007" y="99373"/>
                    <a:pt x="129104" y="97422"/>
                  </a:cubicBezTo>
                  <a:cubicBezTo>
                    <a:pt x="129380" y="94347"/>
                    <a:pt x="126818" y="91558"/>
                    <a:pt x="124023" y="91558"/>
                  </a:cubicBezTo>
                  <a:cubicBezTo>
                    <a:pt x="123362" y="91558"/>
                    <a:pt x="122688" y="91714"/>
                    <a:pt x="122035" y="92059"/>
                  </a:cubicBezTo>
                  <a:cubicBezTo>
                    <a:pt x="122474" y="90060"/>
                    <a:pt x="121937" y="87964"/>
                    <a:pt x="120621" y="86355"/>
                  </a:cubicBezTo>
                  <a:cubicBezTo>
                    <a:pt x="119158" y="84600"/>
                    <a:pt x="117013" y="83527"/>
                    <a:pt x="114722" y="83478"/>
                  </a:cubicBezTo>
                  <a:cubicBezTo>
                    <a:pt x="115940" y="81528"/>
                    <a:pt x="116964" y="79481"/>
                    <a:pt x="117891" y="77384"/>
                  </a:cubicBezTo>
                  <a:cubicBezTo>
                    <a:pt x="118329" y="76360"/>
                    <a:pt x="118719" y="75288"/>
                    <a:pt x="119109" y="74215"/>
                  </a:cubicBezTo>
                  <a:cubicBezTo>
                    <a:pt x="120133" y="75385"/>
                    <a:pt x="121352" y="76409"/>
                    <a:pt x="122717" y="77238"/>
                  </a:cubicBezTo>
                  <a:cubicBezTo>
                    <a:pt x="127885" y="80358"/>
                    <a:pt x="134224" y="79724"/>
                    <a:pt x="139977" y="80456"/>
                  </a:cubicBezTo>
                  <a:cubicBezTo>
                    <a:pt x="140001" y="80480"/>
                    <a:pt x="140025" y="80492"/>
                    <a:pt x="140050" y="80492"/>
                  </a:cubicBezTo>
                  <a:cubicBezTo>
                    <a:pt x="140074" y="80492"/>
                    <a:pt x="140099" y="80480"/>
                    <a:pt x="140123" y="80456"/>
                  </a:cubicBezTo>
                  <a:cubicBezTo>
                    <a:pt x="140220" y="80407"/>
                    <a:pt x="140269" y="80309"/>
                    <a:pt x="140269" y="80261"/>
                  </a:cubicBezTo>
                  <a:cubicBezTo>
                    <a:pt x="140269" y="80212"/>
                    <a:pt x="140269" y="80163"/>
                    <a:pt x="140220" y="80114"/>
                  </a:cubicBezTo>
                  <a:lnTo>
                    <a:pt x="139684" y="79042"/>
                  </a:lnTo>
                  <a:cubicBezTo>
                    <a:pt x="137100" y="74117"/>
                    <a:pt x="134224" y="69486"/>
                    <a:pt x="129348" y="66414"/>
                  </a:cubicBezTo>
                  <a:cubicBezTo>
                    <a:pt x="131786" y="65829"/>
                    <a:pt x="134077" y="64756"/>
                    <a:pt x="136076" y="63196"/>
                  </a:cubicBezTo>
                  <a:cubicBezTo>
                    <a:pt x="136759" y="62660"/>
                    <a:pt x="137441" y="62075"/>
                    <a:pt x="138173" y="61539"/>
                  </a:cubicBezTo>
                  <a:cubicBezTo>
                    <a:pt x="139879" y="60125"/>
                    <a:pt x="141634" y="58808"/>
                    <a:pt x="143780" y="58175"/>
                  </a:cubicBezTo>
                  <a:cubicBezTo>
                    <a:pt x="144218" y="58028"/>
                    <a:pt x="144657" y="57931"/>
                    <a:pt x="145096" y="57882"/>
                  </a:cubicBezTo>
                  <a:cubicBezTo>
                    <a:pt x="145194" y="57882"/>
                    <a:pt x="145291" y="57784"/>
                    <a:pt x="145340" y="57638"/>
                  </a:cubicBezTo>
                  <a:cubicBezTo>
                    <a:pt x="145389" y="57492"/>
                    <a:pt x="145291" y="57297"/>
                    <a:pt x="145145" y="57297"/>
                  </a:cubicBezTo>
                  <a:cubicBezTo>
                    <a:pt x="140659" y="55200"/>
                    <a:pt x="135881" y="53835"/>
                    <a:pt x="131006" y="53250"/>
                  </a:cubicBezTo>
                  <a:cubicBezTo>
                    <a:pt x="131006" y="53104"/>
                    <a:pt x="131006" y="53006"/>
                    <a:pt x="131006" y="52909"/>
                  </a:cubicBezTo>
                  <a:cubicBezTo>
                    <a:pt x="130957" y="52665"/>
                    <a:pt x="130908" y="52470"/>
                    <a:pt x="130811" y="52226"/>
                  </a:cubicBezTo>
                  <a:cubicBezTo>
                    <a:pt x="130664" y="51836"/>
                    <a:pt x="130372" y="51495"/>
                    <a:pt x="129982" y="51251"/>
                  </a:cubicBezTo>
                  <a:cubicBezTo>
                    <a:pt x="131006" y="51251"/>
                    <a:pt x="132030" y="51056"/>
                    <a:pt x="133005" y="50715"/>
                  </a:cubicBezTo>
                  <a:cubicBezTo>
                    <a:pt x="133687" y="50471"/>
                    <a:pt x="134321" y="50179"/>
                    <a:pt x="134906" y="49789"/>
                  </a:cubicBezTo>
                  <a:cubicBezTo>
                    <a:pt x="135784" y="49252"/>
                    <a:pt x="136564" y="48570"/>
                    <a:pt x="137198" y="47741"/>
                  </a:cubicBezTo>
                  <a:cubicBezTo>
                    <a:pt x="137539" y="47253"/>
                    <a:pt x="137783" y="46620"/>
                    <a:pt x="137783" y="45986"/>
                  </a:cubicBezTo>
                  <a:cubicBezTo>
                    <a:pt x="137831" y="45839"/>
                    <a:pt x="137831" y="45742"/>
                    <a:pt x="137783" y="45596"/>
                  </a:cubicBezTo>
                  <a:cubicBezTo>
                    <a:pt x="137783" y="45401"/>
                    <a:pt x="137783" y="45206"/>
                    <a:pt x="137734" y="45011"/>
                  </a:cubicBezTo>
                  <a:cubicBezTo>
                    <a:pt x="137685" y="44913"/>
                    <a:pt x="137636" y="44816"/>
                    <a:pt x="137588" y="44718"/>
                  </a:cubicBezTo>
                  <a:cubicBezTo>
                    <a:pt x="137539" y="44572"/>
                    <a:pt x="137441" y="44377"/>
                    <a:pt x="137295" y="44231"/>
                  </a:cubicBezTo>
                  <a:cubicBezTo>
                    <a:pt x="137003" y="43938"/>
                    <a:pt x="136564" y="43792"/>
                    <a:pt x="136125" y="43792"/>
                  </a:cubicBezTo>
                  <a:cubicBezTo>
                    <a:pt x="136856" y="43402"/>
                    <a:pt x="137539" y="42914"/>
                    <a:pt x="138173" y="42378"/>
                  </a:cubicBezTo>
                  <a:cubicBezTo>
                    <a:pt x="139684" y="41159"/>
                    <a:pt x="141049" y="39452"/>
                    <a:pt x="140367" y="37844"/>
                  </a:cubicBezTo>
                  <a:cubicBezTo>
                    <a:pt x="140269" y="37697"/>
                    <a:pt x="140220" y="37551"/>
                    <a:pt x="140123" y="37405"/>
                  </a:cubicBezTo>
                  <a:cubicBezTo>
                    <a:pt x="140074" y="37356"/>
                    <a:pt x="140025" y="37307"/>
                    <a:pt x="139977" y="37259"/>
                  </a:cubicBezTo>
                  <a:cubicBezTo>
                    <a:pt x="139928" y="37210"/>
                    <a:pt x="139879" y="37112"/>
                    <a:pt x="139782" y="37063"/>
                  </a:cubicBezTo>
                  <a:cubicBezTo>
                    <a:pt x="139733" y="37015"/>
                    <a:pt x="139684" y="36966"/>
                    <a:pt x="139635" y="36966"/>
                  </a:cubicBezTo>
                  <a:cubicBezTo>
                    <a:pt x="139587" y="36917"/>
                    <a:pt x="139489" y="36868"/>
                    <a:pt x="139440" y="36820"/>
                  </a:cubicBezTo>
                  <a:lnTo>
                    <a:pt x="139245" y="36722"/>
                  </a:lnTo>
                  <a:cubicBezTo>
                    <a:pt x="139148" y="36673"/>
                    <a:pt x="139099" y="36625"/>
                    <a:pt x="139002" y="36625"/>
                  </a:cubicBezTo>
                  <a:cubicBezTo>
                    <a:pt x="138953" y="36576"/>
                    <a:pt x="138855" y="36576"/>
                    <a:pt x="138758" y="36527"/>
                  </a:cubicBezTo>
                  <a:cubicBezTo>
                    <a:pt x="138709" y="36527"/>
                    <a:pt x="138612" y="36527"/>
                    <a:pt x="138563" y="36478"/>
                  </a:cubicBezTo>
                  <a:cubicBezTo>
                    <a:pt x="138465" y="36478"/>
                    <a:pt x="138368" y="36478"/>
                    <a:pt x="138319" y="36430"/>
                  </a:cubicBezTo>
                  <a:lnTo>
                    <a:pt x="137149" y="36430"/>
                  </a:lnTo>
                  <a:cubicBezTo>
                    <a:pt x="135735" y="36673"/>
                    <a:pt x="134370" y="37161"/>
                    <a:pt x="133200" y="37892"/>
                  </a:cubicBezTo>
                  <a:lnTo>
                    <a:pt x="133151" y="37892"/>
                  </a:lnTo>
                  <a:cubicBezTo>
                    <a:pt x="134272" y="36235"/>
                    <a:pt x="133297" y="33114"/>
                    <a:pt x="131055" y="33017"/>
                  </a:cubicBezTo>
                  <a:cubicBezTo>
                    <a:pt x="131019" y="33016"/>
                    <a:pt x="130983" y="33015"/>
                    <a:pt x="130948" y="33015"/>
                  </a:cubicBezTo>
                  <a:cubicBezTo>
                    <a:pt x="128273" y="33015"/>
                    <a:pt x="126359" y="36609"/>
                    <a:pt x="125253" y="39062"/>
                  </a:cubicBezTo>
                  <a:cubicBezTo>
                    <a:pt x="125080" y="37955"/>
                    <a:pt x="123777" y="37315"/>
                    <a:pt x="122513" y="37315"/>
                  </a:cubicBezTo>
                  <a:cubicBezTo>
                    <a:pt x="121996" y="37315"/>
                    <a:pt x="121484" y="37422"/>
                    <a:pt x="121060" y="37649"/>
                  </a:cubicBezTo>
                  <a:cubicBezTo>
                    <a:pt x="119597" y="38380"/>
                    <a:pt x="118671" y="40135"/>
                    <a:pt x="117988" y="41646"/>
                  </a:cubicBezTo>
                  <a:cubicBezTo>
                    <a:pt x="117842" y="42037"/>
                    <a:pt x="117647" y="42427"/>
                    <a:pt x="117501" y="42817"/>
                  </a:cubicBezTo>
                  <a:cubicBezTo>
                    <a:pt x="115989" y="38965"/>
                    <a:pt x="113990" y="35260"/>
                    <a:pt x="111552" y="31847"/>
                  </a:cubicBezTo>
                  <a:cubicBezTo>
                    <a:pt x="109115" y="28385"/>
                    <a:pt x="106141" y="25265"/>
                    <a:pt x="102776" y="22632"/>
                  </a:cubicBezTo>
                  <a:cubicBezTo>
                    <a:pt x="102289" y="22242"/>
                    <a:pt x="101801" y="21901"/>
                    <a:pt x="101265" y="21511"/>
                  </a:cubicBezTo>
                  <a:cubicBezTo>
                    <a:pt x="101119" y="21413"/>
                    <a:pt x="100924" y="21267"/>
                    <a:pt x="100778" y="21169"/>
                  </a:cubicBezTo>
                  <a:cubicBezTo>
                    <a:pt x="100436" y="20926"/>
                    <a:pt x="100046" y="20682"/>
                    <a:pt x="99705" y="20438"/>
                  </a:cubicBezTo>
                  <a:lnTo>
                    <a:pt x="99071" y="20048"/>
                  </a:lnTo>
                  <a:cubicBezTo>
                    <a:pt x="98730" y="19853"/>
                    <a:pt x="98389" y="19609"/>
                    <a:pt x="98047" y="19414"/>
                  </a:cubicBezTo>
                  <a:lnTo>
                    <a:pt x="97413" y="19073"/>
                  </a:lnTo>
                  <a:lnTo>
                    <a:pt x="96341" y="18439"/>
                  </a:lnTo>
                  <a:cubicBezTo>
                    <a:pt x="96146" y="18341"/>
                    <a:pt x="95951" y="18244"/>
                    <a:pt x="95756" y="18146"/>
                  </a:cubicBezTo>
                  <a:cubicBezTo>
                    <a:pt x="95317" y="17951"/>
                    <a:pt x="94927" y="17708"/>
                    <a:pt x="94488" y="17513"/>
                  </a:cubicBezTo>
                  <a:lnTo>
                    <a:pt x="94098" y="17318"/>
                  </a:lnTo>
                  <a:cubicBezTo>
                    <a:pt x="92928" y="16781"/>
                    <a:pt x="91709" y="16294"/>
                    <a:pt x="90539" y="15855"/>
                  </a:cubicBezTo>
                  <a:lnTo>
                    <a:pt x="90344" y="15806"/>
                  </a:lnTo>
                  <a:cubicBezTo>
                    <a:pt x="89808" y="15611"/>
                    <a:pt x="89271" y="15416"/>
                    <a:pt x="88735" y="15221"/>
                  </a:cubicBezTo>
                  <a:lnTo>
                    <a:pt x="88394" y="15124"/>
                  </a:lnTo>
                  <a:cubicBezTo>
                    <a:pt x="87906" y="14977"/>
                    <a:pt x="87370" y="14831"/>
                    <a:pt x="86882" y="14685"/>
                  </a:cubicBezTo>
                  <a:lnTo>
                    <a:pt x="86541" y="14587"/>
                  </a:lnTo>
                  <a:cubicBezTo>
                    <a:pt x="86005" y="14441"/>
                    <a:pt x="85468" y="14295"/>
                    <a:pt x="84932" y="14197"/>
                  </a:cubicBezTo>
                  <a:lnTo>
                    <a:pt x="84688" y="14149"/>
                  </a:lnTo>
                  <a:cubicBezTo>
                    <a:pt x="82299" y="13612"/>
                    <a:pt x="79813" y="13271"/>
                    <a:pt x="77326" y="13125"/>
                  </a:cubicBezTo>
                  <a:cubicBezTo>
                    <a:pt x="76939" y="11295"/>
                    <a:pt x="75358" y="10151"/>
                    <a:pt x="73665" y="10151"/>
                  </a:cubicBezTo>
                  <a:cubicBezTo>
                    <a:pt x="73013" y="10151"/>
                    <a:pt x="72343" y="10321"/>
                    <a:pt x="71719" y="10687"/>
                  </a:cubicBezTo>
                  <a:cubicBezTo>
                    <a:pt x="72402" y="6640"/>
                    <a:pt x="71671" y="1521"/>
                    <a:pt x="67136" y="253"/>
                  </a:cubicBezTo>
                  <a:cubicBezTo>
                    <a:pt x="66533" y="81"/>
                    <a:pt x="65946" y="0"/>
                    <a:pt x="65380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6"/>
            <p:cNvSpPr/>
            <p:nvPr/>
          </p:nvSpPr>
          <p:spPr>
            <a:xfrm rot="533168">
              <a:off x="5854736" y="1673738"/>
              <a:ext cx="127795" cy="63647"/>
            </a:xfrm>
            <a:custGeom>
              <a:avLst/>
              <a:gdLst/>
              <a:ahLst/>
              <a:cxnLst/>
              <a:rect l="l" t="t" r="r" b="b"/>
              <a:pathLst>
                <a:path w="7973" h="3971" extrusionOk="0">
                  <a:moveTo>
                    <a:pt x="2502" y="1"/>
                  </a:moveTo>
                  <a:cubicBezTo>
                    <a:pt x="1668" y="1"/>
                    <a:pt x="868" y="167"/>
                    <a:pt x="0" y="468"/>
                  </a:cubicBezTo>
                  <a:cubicBezTo>
                    <a:pt x="768" y="1669"/>
                    <a:pt x="1535" y="2836"/>
                    <a:pt x="2436" y="3970"/>
                  </a:cubicBezTo>
                  <a:cubicBezTo>
                    <a:pt x="3903" y="3703"/>
                    <a:pt x="5438" y="3537"/>
                    <a:pt x="6939" y="3470"/>
                  </a:cubicBezTo>
                  <a:cubicBezTo>
                    <a:pt x="7439" y="3403"/>
                    <a:pt x="7773" y="3403"/>
                    <a:pt x="7973" y="3370"/>
                  </a:cubicBezTo>
                  <a:cubicBezTo>
                    <a:pt x="6172" y="2302"/>
                    <a:pt x="4304" y="1202"/>
                    <a:pt x="25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6"/>
            <p:cNvSpPr/>
            <p:nvPr/>
          </p:nvSpPr>
          <p:spPr>
            <a:xfrm rot="533168">
              <a:off x="5857060" y="1673479"/>
              <a:ext cx="71663" cy="71661"/>
            </a:xfrm>
            <a:custGeom>
              <a:avLst/>
              <a:gdLst/>
              <a:ahLst/>
              <a:cxnLst/>
              <a:rect l="l" t="t" r="r" b="b"/>
              <a:pathLst>
                <a:path w="4471" h="4471" extrusionOk="0">
                  <a:moveTo>
                    <a:pt x="0" y="1"/>
                  </a:moveTo>
                  <a:lnTo>
                    <a:pt x="0" y="1"/>
                  </a:lnTo>
                  <a:cubicBezTo>
                    <a:pt x="734" y="1568"/>
                    <a:pt x="1535" y="3036"/>
                    <a:pt x="2402" y="4470"/>
                  </a:cubicBezTo>
                  <a:cubicBezTo>
                    <a:pt x="3036" y="4104"/>
                    <a:pt x="3736" y="3937"/>
                    <a:pt x="4470" y="3903"/>
                  </a:cubicBezTo>
                  <a:cubicBezTo>
                    <a:pt x="2836" y="2736"/>
                    <a:pt x="1301" y="146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6"/>
            <p:cNvSpPr/>
            <p:nvPr/>
          </p:nvSpPr>
          <p:spPr>
            <a:xfrm rot="533168">
              <a:off x="5708986" y="2020696"/>
              <a:ext cx="124589" cy="51337"/>
            </a:xfrm>
            <a:custGeom>
              <a:avLst/>
              <a:gdLst/>
              <a:ahLst/>
              <a:cxnLst/>
              <a:rect l="l" t="t" r="r" b="b"/>
              <a:pathLst>
                <a:path w="7773" h="3203" extrusionOk="0">
                  <a:moveTo>
                    <a:pt x="3569" y="0"/>
                  </a:moveTo>
                  <a:cubicBezTo>
                    <a:pt x="2435" y="701"/>
                    <a:pt x="1268" y="1268"/>
                    <a:pt x="0" y="1668"/>
                  </a:cubicBezTo>
                  <a:cubicBezTo>
                    <a:pt x="2435" y="2602"/>
                    <a:pt x="5070" y="3069"/>
                    <a:pt x="7772" y="3203"/>
                  </a:cubicBezTo>
                  <a:cubicBezTo>
                    <a:pt x="6371" y="2169"/>
                    <a:pt x="4904" y="1101"/>
                    <a:pt x="35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6"/>
            <p:cNvSpPr/>
            <p:nvPr/>
          </p:nvSpPr>
          <p:spPr>
            <a:xfrm rot="533168">
              <a:off x="5718866" y="2063853"/>
              <a:ext cx="104810" cy="31030"/>
            </a:xfrm>
            <a:custGeom>
              <a:avLst/>
              <a:gdLst/>
              <a:ahLst/>
              <a:cxnLst/>
              <a:rect l="l" t="t" r="r" b="b"/>
              <a:pathLst>
                <a:path w="6539" h="1936" extrusionOk="0">
                  <a:moveTo>
                    <a:pt x="0" y="1"/>
                  </a:moveTo>
                  <a:cubicBezTo>
                    <a:pt x="1701" y="735"/>
                    <a:pt x="3469" y="1369"/>
                    <a:pt x="5237" y="1936"/>
                  </a:cubicBezTo>
                  <a:cubicBezTo>
                    <a:pt x="5537" y="1836"/>
                    <a:pt x="5804" y="1702"/>
                    <a:pt x="6038" y="1535"/>
                  </a:cubicBezTo>
                  <a:cubicBezTo>
                    <a:pt x="6205" y="1435"/>
                    <a:pt x="6371" y="1269"/>
                    <a:pt x="6538" y="1168"/>
                  </a:cubicBezTo>
                  <a:cubicBezTo>
                    <a:pt x="4303" y="1035"/>
                    <a:pt x="2102" y="70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6"/>
            <p:cNvSpPr/>
            <p:nvPr/>
          </p:nvSpPr>
          <p:spPr>
            <a:xfrm rot="533168">
              <a:off x="7316397" y="2682642"/>
              <a:ext cx="671015" cy="326792"/>
            </a:xfrm>
            <a:custGeom>
              <a:avLst/>
              <a:gdLst/>
              <a:ahLst/>
              <a:cxnLst/>
              <a:rect l="l" t="t" r="r" b="b"/>
              <a:pathLst>
                <a:path w="41864" h="20389" extrusionOk="0">
                  <a:moveTo>
                    <a:pt x="24345" y="1"/>
                  </a:moveTo>
                  <a:cubicBezTo>
                    <a:pt x="24225" y="1"/>
                    <a:pt x="24105" y="3"/>
                    <a:pt x="23984" y="7"/>
                  </a:cubicBezTo>
                  <a:cubicBezTo>
                    <a:pt x="18814" y="207"/>
                    <a:pt x="10808" y="4844"/>
                    <a:pt x="13810" y="11082"/>
                  </a:cubicBezTo>
                  <a:cubicBezTo>
                    <a:pt x="13946" y="11354"/>
                    <a:pt x="13742" y="11596"/>
                    <a:pt x="13525" y="11596"/>
                  </a:cubicBezTo>
                  <a:cubicBezTo>
                    <a:pt x="13422" y="11596"/>
                    <a:pt x="13317" y="11543"/>
                    <a:pt x="13243" y="11415"/>
                  </a:cubicBezTo>
                  <a:cubicBezTo>
                    <a:pt x="11638" y="9104"/>
                    <a:pt x="9508" y="6701"/>
                    <a:pt x="6497" y="6701"/>
                  </a:cubicBezTo>
                  <a:cubicBezTo>
                    <a:pt x="6378" y="6701"/>
                    <a:pt x="6259" y="6704"/>
                    <a:pt x="6138" y="6712"/>
                  </a:cubicBezTo>
                  <a:cubicBezTo>
                    <a:pt x="1568" y="7012"/>
                    <a:pt x="1768" y="12049"/>
                    <a:pt x="3136" y="15151"/>
                  </a:cubicBezTo>
                  <a:lnTo>
                    <a:pt x="3202" y="15151"/>
                  </a:lnTo>
                  <a:cubicBezTo>
                    <a:pt x="3458" y="15215"/>
                    <a:pt x="3347" y="15554"/>
                    <a:pt x="3103" y="15554"/>
                  </a:cubicBezTo>
                  <a:cubicBezTo>
                    <a:pt x="3092" y="15554"/>
                    <a:pt x="3081" y="15553"/>
                    <a:pt x="3069" y="15552"/>
                  </a:cubicBezTo>
                  <a:cubicBezTo>
                    <a:pt x="2876" y="15522"/>
                    <a:pt x="2690" y="15507"/>
                    <a:pt x="2511" y="15507"/>
                  </a:cubicBezTo>
                  <a:cubicBezTo>
                    <a:pt x="1303" y="15507"/>
                    <a:pt x="436" y="16200"/>
                    <a:pt x="0" y="17653"/>
                  </a:cubicBezTo>
                  <a:cubicBezTo>
                    <a:pt x="67" y="19188"/>
                    <a:pt x="968" y="20022"/>
                    <a:pt x="2769" y="20155"/>
                  </a:cubicBezTo>
                  <a:cubicBezTo>
                    <a:pt x="3225" y="20246"/>
                    <a:pt x="3716" y="20268"/>
                    <a:pt x="4210" y="20268"/>
                  </a:cubicBezTo>
                  <a:cubicBezTo>
                    <a:pt x="4667" y="20268"/>
                    <a:pt x="5126" y="20249"/>
                    <a:pt x="5563" y="20249"/>
                  </a:cubicBezTo>
                  <a:cubicBezTo>
                    <a:pt x="5690" y="20249"/>
                    <a:pt x="5815" y="20251"/>
                    <a:pt x="5938" y="20255"/>
                  </a:cubicBezTo>
                  <a:cubicBezTo>
                    <a:pt x="8139" y="20355"/>
                    <a:pt x="10374" y="20388"/>
                    <a:pt x="12576" y="20388"/>
                  </a:cubicBezTo>
                  <a:cubicBezTo>
                    <a:pt x="16979" y="20388"/>
                    <a:pt x="21415" y="20355"/>
                    <a:pt x="25819" y="20155"/>
                  </a:cubicBezTo>
                  <a:cubicBezTo>
                    <a:pt x="28054" y="20022"/>
                    <a:pt x="30255" y="19921"/>
                    <a:pt x="32457" y="19755"/>
                  </a:cubicBezTo>
                  <a:cubicBezTo>
                    <a:pt x="34558" y="19655"/>
                    <a:pt x="37660" y="19888"/>
                    <a:pt x="39495" y="18787"/>
                  </a:cubicBezTo>
                  <a:cubicBezTo>
                    <a:pt x="41863" y="17253"/>
                    <a:pt x="41663" y="13717"/>
                    <a:pt x="40262" y="11682"/>
                  </a:cubicBezTo>
                  <a:cubicBezTo>
                    <a:pt x="39279" y="10227"/>
                    <a:pt x="37843" y="9537"/>
                    <a:pt x="36332" y="9537"/>
                  </a:cubicBezTo>
                  <a:cubicBezTo>
                    <a:pt x="35279" y="9537"/>
                    <a:pt x="34190" y="9871"/>
                    <a:pt x="33191" y="10515"/>
                  </a:cubicBezTo>
                  <a:cubicBezTo>
                    <a:pt x="33142" y="10539"/>
                    <a:pt x="33092" y="10550"/>
                    <a:pt x="33044" y="10550"/>
                  </a:cubicBezTo>
                  <a:cubicBezTo>
                    <a:pt x="32764" y="10550"/>
                    <a:pt x="32534" y="10180"/>
                    <a:pt x="32790" y="9981"/>
                  </a:cubicBezTo>
                  <a:lnTo>
                    <a:pt x="32824" y="9914"/>
                  </a:lnTo>
                  <a:lnTo>
                    <a:pt x="32824" y="9881"/>
                  </a:lnTo>
                  <a:cubicBezTo>
                    <a:pt x="34292" y="4335"/>
                    <a:pt x="29697" y="1"/>
                    <a:pt x="243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6"/>
            <p:cNvSpPr/>
            <p:nvPr/>
          </p:nvSpPr>
          <p:spPr>
            <a:xfrm rot="533168">
              <a:off x="7303077" y="2669596"/>
              <a:ext cx="692349" cy="351860"/>
            </a:xfrm>
            <a:custGeom>
              <a:avLst/>
              <a:gdLst/>
              <a:ahLst/>
              <a:cxnLst/>
              <a:rect l="l" t="t" r="r" b="b"/>
              <a:pathLst>
                <a:path w="43195" h="21953" extrusionOk="0">
                  <a:moveTo>
                    <a:pt x="25179" y="655"/>
                  </a:moveTo>
                  <a:cubicBezTo>
                    <a:pt x="30531" y="655"/>
                    <a:pt x="35126" y="4989"/>
                    <a:pt x="33658" y="10536"/>
                  </a:cubicBezTo>
                  <a:lnTo>
                    <a:pt x="33658" y="10602"/>
                  </a:lnTo>
                  <a:cubicBezTo>
                    <a:pt x="33658" y="10602"/>
                    <a:pt x="33658" y="10636"/>
                    <a:pt x="33624" y="10636"/>
                  </a:cubicBezTo>
                  <a:cubicBezTo>
                    <a:pt x="33372" y="10832"/>
                    <a:pt x="33614" y="11216"/>
                    <a:pt x="33895" y="11216"/>
                  </a:cubicBezTo>
                  <a:cubicBezTo>
                    <a:pt x="33949" y="11216"/>
                    <a:pt x="34004" y="11201"/>
                    <a:pt x="34058" y="11169"/>
                  </a:cubicBezTo>
                  <a:cubicBezTo>
                    <a:pt x="35012" y="10586"/>
                    <a:pt x="36055" y="10282"/>
                    <a:pt x="37071" y="10282"/>
                  </a:cubicBezTo>
                  <a:cubicBezTo>
                    <a:pt x="38613" y="10282"/>
                    <a:pt x="40091" y="10982"/>
                    <a:pt x="41096" y="12470"/>
                  </a:cubicBezTo>
                  <a:cubicBezTo>
                    <a:pt x="42497" y="14505"/>
                    <a:pt x="42731" y="18041"/>
                    <a:pt x="40329" y="19575"/>
                  </a:cubicBezTo>
                  <a:cubicBezTo>
                    <a:pt x="39041" y="20348"/>
                    <a:pt x="37128" y="20463"/>
                    <a:pt x="35375" y="20463"/>
                  </a:cubicBezTo>
                  <a:cubicBezTo>
                    <a:pt x="34631" y="20463"/>
                    <a:pt x="33917" y="20443"/>
                    <a:pt x="33291" y="20443"/>
                  </a:cubicBezTo>
                  <a:cubicBezTo>
                    <a:pt x="31089" y="20609"/>
                    <a:pt x="28888" y="20709"/>
                    <a:pt x="26653" y="20810"/>
                  </a:cubicBezTo>
                  <a:cubicBezTo>
                    <a:pt x="23168" y="20968"/>
                    <a:pt x="19663" y="21064"/>
                    <a:pt x="16171" y="21064"/>
                  </a:cubicBezTo>
                  <a:cubicBezTo>
                    <a:pt x="15249" y="21064"/>
                    <a:pt x="14329" y="21057"/>
                    <a:pt x="13410" y="21043"/>
                  </a:cubicBezTo>
                  <a:lnTo>
                    <a:pt x="6772" y="20943"/>
                  </a:lnTo>
                  <a:cubicBezTo>
                    <a:pt x="6522" y="20926"/>
                    <a:pt x="6261" y="20922"/>
                    <a:pt x="5995" y="20922"/>
                  </a:cubicBezTo>
                  <a:cubicBezTo>
                    <a:pt x="5729" y="20922"/>
                    <a:pt x="5458" y="20926"/>
                    <a:pt x="5187" y="20926"/>
                  </a:cubicBezTo>
                  <a:cubicBezTo>
                    <a:pt x="4645" y="20926"/>
                    <a:pt x="4103" y="20910"/>
                    <a:pt x="3603" y="20810"/>
                  </a:cubicBezTo>
                  <a:cubicBezTo>
                    <a:pt x="1802" y="20676"/>
                    <a:pt x="901" y="19842"/>
                    <a:pt x="868" y="18308"/>
                  </a:cubicBezTo>
                  <a:cubicBezTo>
                    <a:pt x="1328" y="16870"/>
                    <a:pt x="2135" y="16151"/>
                    <a:pt x="3310" y="16151"/>
                  </a:cubicBezTo>
                  <a:cubicBezTo>
                    <a:pt x="3498" y="16151"/>
                    <a:pt x="3696" y="16169"/>
                    <a:pt x="3903" y="16206"/>
                  </a:cubicBezTo>
                  <a:cubicBezTo>
                    <a:pt x="3926" y="16211"/>
                    <a:pt x="3948" y="16214"/>
                    <a:pt x="3968" y="16214"/>
                  </a:cubicBezTo>
                  <a:cubicBezTo>
                    <a:pt x="4216" y="16214"/>
                    <a:pt x="4283" y="15868"/>
                    <a:pt x="4036" y="15806"/>
                  </a:cubicBezTo>
                  <a:lnTo>
                    <a:pt x="3970" y="15806"/>
                  </a:lnTo>
                  <a:cubicBezTo>
                    <a:pt x="2602" y="12704"/>
                    <a:pt x="2402" y="7667"/>
                    <a:pt x="6972" y="7367"/>
                  </a:cubicBezTo>
                  <a:cubicBezTo>
                    <a:pt x="7092" y="7359"/>
                    <a:pt x="7210" y="7355"/>
                    <a:pt x="7327" y="7355"/>
                  </a:cubicBezTo>
                  <a:cubicBezTo>
                    <a:pt x="10311" y="7355"/>
                    <a:pt x="12472" y="9760"/>
                    <a:pt x="14077" y="12103"/>
                  </a:cubicBezTo>
                  <a:cubicBezTo>
                    <a:pt x="14149" y="12216"/>
                    <a:pt x="14252" y="12263"/>
                    <a:pt x="14353" y="12263"/>
                  </a:cubicBezTo>
                  <a:cubicBezTo>
                    <a:pt x="14583" y="12263"/>
                    <a:pt x="14806" y="12024"/>
                    <a:pt x="14644" y="11770"/>
                  </a:cubicBezTo>
                  <a:cubicBezTo>
                    <a:pt x="11609" y="5532"/>
                    <a:pt x="19614" y="862"/>
                    <a:pt x="24818" y="662"/>
                  </a:cubicBezTo>
                  <a:cubicBezTo>
                    <a:pt x="24939" y="657"/>
                    <a:pt x="25059" y="655"/>
                    <a:pt x="25179" y="655"/>
                  </a:cubicBezTo>
                  <a:close/>
                  <a:moveTo>
                    <a:pt x="25436" y="1"/>
                  </a:moveTo>
                  <a:cubicBezTo>
                    <a:pt x="25041" y="1"/>
                    <a:pt x="24645" y="21"/>
                    <a:pt x="24251" y="61"/>
                  </a:cubicBezTo>
                  <a:cubicBezTo>
                    <a:pt x="19214" y="562"/>
                    <a:pt x="12576" y="4731"/>
                    <a:pt x="13510" y="10235"/>
                  </a:cubicBezTo>
                  <a:cubicBezTo>
                    <a:pt x="11960" y="8391"/>
                    <a:pt x="9874" y="6739"/>
                    <a:pt x="7493" y="6739"/>
                  </a:cubicBezTo>
                  <a:cubicBezTo>
                    <a:pt x="6903" y="6739"/>
                    <a:pt x="6294" y="6841"/>
                    <a:pt x="5671" y="7066"/>
                  </a:cubicBezTo>
                  <a:cubicBezTo>
                    <a:pt x="2068" y="8334"/>
                    <a:pt x="1668" y="12837"/>
                    <a:pt x="3469" y="15773"/>
                  </a:cubicBezTo>
                  <a:cubicBezTo>
                    <a:pt x="3316" y="15751"/>
                    <a:pt x="3163" y="15740"/>
                    <a:pt x="3012" y="15740"/>
                  </a:cubicBezTo>
                  <a:cubicBezTo>
                    <a:pt x="1559" y="15740"/>
                    <a:pt x="288" y="16736"/>
                    <a:pt x="167" y="18308"/>
                  </a:cubicBezTo>
                  <a:cubicBezTo>
                    <a:pt x="0" y="20476"/>
                    <a:pt x="1768" y="21443"/>
                    <a:pt x="3636" y="21643"/>
                  </a:cubicBezTo>
                  <a:cubicBezTo>
                    <a:pt x="5792" y="21895"/>
                    <a:pt x="8024" y="21953"/>
                    <a:pt x="10256" y="21953"/>
                  </a:cubicBezTo>
                  <a:cubicBezTo>
                    <a:pt x="12170" y="21953"/>
                    <a:pt x="14082" y="21910"/>
                    <a:pt x="15945" y="21910"/>
                  </a:cubicBezTo>
                  <a:cubicBezTo>
                    <a:pt x="19948" y="21844"/>
                    <a:pt x="23951" y="21777"/>
                    <a:pt x="27954" y="21610"/>
                  </a:cubicBezTo>
                  <a:cubicBezTo>
                    <a:pt x="31489" y="21443"/>
                    <a:pt x="35325" y="21510"/>
                    <a:pt x="38828" y="20843"/>
                  </a:cubicBezTo>
                  <a:cubicBezTo>
                    <a:pt x="41163" y="20409"/>
                    <a:pt x="42664" y="18775"/>
                    <a:pt x="42898" y="16340"/>
                  </a:cubicBezTo>
                  <a:cubicBezTo>
                    <a:pt x="43195" y="12717"/>
                    <a:pt x="40183" y="9466"/>
                    <a:pt x="36899" y="9466"/>
                  </a:cubicBezTo>
                  <a:cubicBezTo>
                    <a:pt x="36132" y="9466"/>
                    <a:pt x="35350" y="9643"/>
                    <a:pt x="34592" y="10035"/>
                  </a:cubicBezTo>
                  <a:cubicBezTo>
                    <a:pt x="35159" y="7767"/>
                    <a:pt x="34425" y="5298"/>
                    <a:pt x="32990" y="3430"/>
                  </a:cubicBezTo>
                  <a:cubicBezTo>
                    <a:pt x="31172" y="1084"/>
                    <a:pt x="28321" y="1"/>
                    <a:pt x="25436" y="1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6"/>
            <p:cNvSpPr/>
            <p:nvPr/>
          </p:nvSpPr>
          <p:spPr>
            <a:xfrm rot="533168">
              <a:off x="7319777" y="2680524"/>
              <a:ext cx="666751" cy="301115"/>
            </a:xfrm>
            <a:custGeom>
              <a:avLst/>
              <a:gdLst/>
              <a:ahLst/>
              <a:cxnLst/>
              <a:rect l="l" t="t" r="r" b="b"/>
              <a:pathLst>
                <a:path w="41598" h="18787" extrusionOk="0">
                  <a:moveTo>
                    <a:pt x="24346" y="0"/>
                  </a:moveTo>
                  <a:cubicBezTo>
                    <a:pt x="24226" y="0"/>
                    <a:pt x="24105" y="2"/>
                    <a:pt x="23985" y="7"/>
                  </a:cubicBezTo>
                  <a:cubicBezTo>
                    <a:pt x="18748" y="207"/>
                    <a:pt x="10742" y="4877"/>
                    <a:pt x="13811" y="11115"/>
                  </a:cubicBezTo>
                  <a:cubicBezTo>
                    <a:pt x="13950" y="11369"/>
                    <a:pt x="13736" y="11608"/>
                    <a:pt x="13502" y="11608"/>
                  </a:cubicBezTo>
                  <a:cubicBezTo>
                    <a:pt x="13399" y="11608"/>
                    <a:pt x="13292" y="11561"/>
                    <a:pt x="13210" y="11448"/>
                  </a:cubicBezTo>
                  <a:cubicBezTo>
                    <a:pt x="11615" y="9120"/>
                    <a:pt x="9502" y="6730"/>
                    <a:pt x="6548" y="6730"/>
                  </a:cubicBezTo>
                  <a:cubicBezTo>
                    <a:pt x="6414" y="6730"/>
                    <a:pt x="6277" y="6735"/>
                    <a:pt x="6139" y="6745"/>
                  </a:cubicBezTo>
                  <a:cubicBezTo>
                    <a:pt x="1535" y="7012"/>
                    <a:pt x="1735" y="12082"/>
                    <a:pt x="3136" y="15151"/>
                  </a:cubicBezTo>
                  <a:lnTo>
                    <a:pt x="3170" y="15151"/>
                  </a:lnTo>
                  <a:cubicBezTo>
                    <a:pt x="3458" y="15215"/>
                    <a:pt x="3347" y="15587"/>
                    <a:pt x="3072" y="15587"/>
                  </a:cubicBezTo>
                  <a:cubicBezTo>
                    <a:pt x="3060" y="15587"/>
                    <a:pt x="3048" y="15586"/>
                    <a:pt x="3036" y="15585"/>
                  </a:cubicBezTo>
                  <a:cubicBezTo>
                    <a:pt x="2811" y="15539"/>
                    <a:pt x="2596" y="15517"/>
                    <a:pt x="2393" y="15517"/>
                  </a:cubicBezTo>
                  <a:cubicBezTo>
                    <a:pt x="1245" y="15517"/>
                    <a:pt x="454" y="16236"/>
                    <a:pt x="1" y="17653"/>
                  </a:cubicBezTo>
                  <a:cubicBezTo>
                    <a:pt x="1" y="18086"/>
                    <a:pt x="68" y="18453"/>
                    <a:pt x="234" y="18787"/>
                  </a:cubicBezTo>
                  <a:cubicBezTo>
                    <a:pt x="591" y="17609"/>
                    <a:pt x="1892" y="16521"/>
                    <a:pt x="3177" y="16521"/>
                  </a:cubicBezTo>
                  <a:cubicBezTo>
                    <a:pt x="3457" y="16521"/>
                    <a:pt x="3736" y="16572"/>
                    <a:pt x="4004" y="16685"/>
                  </a:cubicBezTo>
                  <a:cubicBezTo>
                    <a:pt x="4171" y="16785"/>
                    <a:pt x="4371" y="16852"/>
                    <a:pt x="4537" y="16952"/>
                  </a:cubicBezTo>
                  <a:lnTo>
                    <a:pt x="4171" y="15952"/>
                  </a:lnTo>
                  <a:cubicBezTo>
                    <a:pt x="3170" y="12916"/>
                    <a:pt x="4504" y="8846"/>
                    <a:pt x="8240" y="8846"/>
                  </a:cubicBezTo>
                  <a:cubicBezTo>
                    <a:pt x="11142" y="8846"/>
                    <a:pt x="13144" y="11782"/>
                    <a:pt x="14511" y="14017"/>
                  </a:cubicBezTo>
                  <a:cubicBezTo>
                    <a:pt x="14545" y="11482"/>
                    <a:pt x="15345" y="8947"/>
                    <a:pt x="16980" y="6978"/>
                  </a:cubicBezTo>
                  <a:cubicBezTo>
                    <a:pt x="18689" y="4900"/>
                    <a:pt x="21066" y="3591"/>
                    <a:pt x="23431" y="3591"/>
                  </a:cubicBezTo>
                  <a:cubicBezTo>
                    <a:pt x="25128" y="3591"/>
                    <a:pt x="26819" y="4264"/>
                    <a:pt x="28254" y="5811"/>
                  </a:cubicBezTo>
                  <a:cubicBezTo>
                    <a:pt x="29922" y="7612"/>
                    <a:pt x="30923" y="9981"/>
                    <a:pt x="31323" y="12482"/>
                  </a:cubicBezTo>
                  <a:cubicBezTo>
                    <a:pt x="32057" y="12146"/>
                    <a:pt x="32903" y="11978"/>
                    <a:pt x="33762" y="11978"/>
                  </a:cubicBezTo>
                  <a:cubicBezTo>
                    <a:pt x="34776" y="11978"/>
                    <a:pt x="35808" y="12213"/>
                    <a:pt x="36694" y="12683"/>
                  </a:cubicBezTo>
                  <a:cubicBezTo>
                    <a:pt x="37094" y="12916"/>
                    <a:pt x="37428" y="13183"/>
                    <a:pt x="37761" y="13516"/>
                  </a:cubicBezTo>
                  <a:cubicBezTo>
                    <a:pt x="39196" y="14317"/>
                    <a:pt x="40396" y="15685"/>
                    <a:pt x="40897" y="17186"/>
                  </a:cubicBezTo>
                  <a:cubicBezTo>
                    <a:pt x="41597" y="15485"/>
                    <a:pt x="41230" y="13283"/>
                    <a:pt x="40230" y="11815"/>
                  </a:cubicBezTo>
                  <a:cubicBezTo>
                    <a:pt x="39226" y="10330"/>
                    <a:pt x="37751" y="9642"/>
                    <a:pt x="36213" y="9642"/>
                  </a:cubicBezTo>
                  <a:cubicBezTo>
                    <a:pt x="35194" y="9642"/>
                    <a:pt x="34148" y="9943"/>
                    <a:pt x="33191" y="10514"/>
                  </a:cubicBezTo>
                  <a:cubicBezTo>
                    <a:pt x="33131" y="10556"/>
                    <a:pt x="33070" y="10575"/>
                    <a:pt x="33011" y="10575"/>
                  </a:cubicBezTo>
                  <a:cubicBezTo>
                    <a:pt x="32746" y="10575"/>
                    <a:pt x="32539" y="10199"/>
                    <a:pt x="32758" y="9981"/>
                  </a:cubicBezTo>
                  <a:cubicBezTo>
                    <a:pt x="32824" y="9981"/>
                    <a:pt x="32824" y="9947"/>
                    <a:pt x="32824" y="9947"/>
                  </a:cubicBezTo>
                  <a:lnTo>
                    <a:pt x="32824" y="9881"/>
                  </a:lnTo>
                  <a:cubicBezTo>
                    <a:pt x="34293" y="4334"/>
                    <a:pt x="29698" y="0"/>
                    <a:pt x="24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6"/>
            <p:cNvSpPr/>
            <p:nvPr/>
          </p:nvSpPr>
          <p:spPr>
            <a:xfrm rot="533168">
              <a:off x="7303077" y="2669596"/>
              <a:ext cx="692349" cy="351860"/>
            </a:xfrm>
            <a:custGeom>
              <a:avLst/>
              <a:gdLst/>
              <a:ahLst/>
              <a:cxnLst/>
              <a:rect l="l" t="t" r="r" b="b"/>
              <a:pathLst>
                <a:path w="43195" h="21953" extrusionOk="0">
                  <a:moveTo>
                    <a:pt x="25179" y="655"/>
                  </a:moveTo>
                  <a:cubicBezTo>
                    <a:pt x="30531" y="655"/>
                    <a:pt x="35126" y="4989"/>
                    <a:pt x="33658" y="10536"/>
                  </a:cubicBezTo>
                  <a:lnTo>
                    <a:pt x="33658" y="10602"/>
                  </a:lnTo>
                  <a:cubicBezTo>
                    <a:pt x="33658" y="10602"/>
                    <a:pt x="33658" y="10636"/>
                    <a:pt x="33624" y="10636"/>
                  </a:cubicBezTo>
                  <a:cubicBezTo>
                    <a:pt x="33372" y="10832"/>
                    <a:pt x="33614" y="11216"/>
                    <a:pt x="33895" y="11216"/>
                  </a:cubicBezTo>
                  <a:cubicBezTo>
                    <a:pt x="33949" y="11216"/>
                    <a:pt x="34004" y="11201"/>
                    <a:pt x="34058" y="11169"/>
                  </a:cubicBezTo>
                  <a:cubicBezTo>
                    <a:pt x="35012" y="10586"/>
                    <a:pt x="36055" y="10282"/>
                    <a:pt x="37071" y="10282"/>
                  </a:cubicBezTo>
                  <a:cubicBezTo>
                    <a:pt x="38613" y="10282"/>
                    <a:pt x="40091" y="10982"/>
                    <a:pt x="41096" y="12470"/>
                  </a:cubicBezTo>
                  <a:cubicBezTo>
                    <a:pt x="42497" y="14505"/>
                    <a:pt x="42731" y="18041"/>
                    <a:pt x="40329" y="19575"/>
                  </a:cubicBezTo>
                  <a:cubicBezTo>
                    <a:pt x="39041" y="20348"/>
                    <a:pt x="37128" y="20463"/>
                    <a:pt x="35375" y="20463"/>
                  </a:cubicBezTo>
                  <a:cubicBezTo>
                    <a:pt x="34631" y="20463"/>
                    <a:pt x="33917" y="20443"/>
                    <a:pt x="33291" y="20443"/>
                  </a:cubicBezTo>
                  <a:cubicBezTo>
                    <a:pt x="31089" y="20609"/>
                    <a:pt x="28888" y="20709"/>
                    <a:pt x="26653" y="20810"/>
                  </a:cubicBezTo>
                  <a:cubicBezTo>
                    <a:pt x="23168" y="20968"/>
                    <a:pt x="19663" y="21064"/>
                    <a:pt x="16171" y="21064"/>
                  </a:cubicBezTo>
                  <a:cubicBezTo>
                    <a:pt x="15249" y="21064"/>
                    <a:pt x="14329" y="21057"/>
                    <a:pt x="13410" y="21043"/>
                  </a:cubicBezTo>
                  <a:lnTo>
                    <a:pt x="6772" y="20943"/>
                  </a:lnTo>
                  <a:cubicBezTo>
                    <a:pt x="6522" y="20926"/>
                    <a:pt x="6261" y="20922"/>
                    <a:pt x="5995" y="20922"/>
                  </a:cubicBezTo>
                  <a:cubicBezTo>
                    <a:pt x="5729" y="20922"/>
                    <a:pt x="5458" y="20926"/>
                    <a:pt x="5187" y="20926"/>
                  </a:cubicBezTo>
                  <a:cubicBezTo>
                    <a:pt x="4645" y="20926"/>
                    <a:pt x="4103" y="20910"/>
                    <a:pt x="3603" y="20810"/>
                  </a:cubicBezTo>
                  <a:cubicBezTo>
                    <a:pt x="1802" y="20676"/>
                    <a:pt x="901" y="19842"/>
                    <a:pt x="868" y="18308"/>
                  </a:cubicBezTo>
                  <a:cubicBezTo>
                    <a:pt x="1328" y="16870"/>
                    <a:pt x="2135" y="16151"/>
                    <a:pt x="3310" y="16151"/>
                  </a:cubicBezTo>
                  <a:cubicBezTo>
                    <a:pt x="3498" y="16151"/>
                    <a:pt x="3696" y="16169"/>
                    <a:pt x="3903" y="16206"/>
                  </a:cubicBezTo>
                  <a:cubicBezTo>
                    <a:pt x="3926" y="16211"/>
                    <a:pt x="3948" y="16214"/>
                    <a:pt x="3968" y="16214"/>
                  </a:cubicBezTo>
                  <a:cubicBezTo>
                    <a:pt x="4216" y="16214"/>
                    <a:pt x="4283" y="15868"/>
                    <a:pt x="4036" y="15806"/>
                  </a:cubicBezTo>
                  <a:lnTo>
                    <a:pt x="3970" y="15806"/>
                  </a:lnTo>
                  <a:cubicBezTo>
                    <a:pt x="2602" y="12704"/>
                    <a:pt x="2402" y="7667"/>
                    <a:pt x="6972" y="7367"/>
                  </a:cubicBezTo>
                  <a:cubicBezTo>
                    <a:pt x="7092" y="7359"/>
                    <a:pt x="7210" y="7355"/>
                    <a:pt x="7327" y="7355"/>
                  </a:cubicBezTo>
                  <a:cubicBezTo>
                    <a:pt x="10311" y="7355"/>
                    <a:pt x="12472" y="9760"/>
                    <a:pt x="14077" y="12103"/>
                  </a:cubicBezTo>
                  <a:cubicBezTo>
                    <a:pt x="14149" y="12216"/>
                    <a:pt x="14252" y="12263"/>
                    <a:pt x="14353" y="12263"/>
                  </a:cubicBezTo>
                  <a:cubicBezTo>
                    <a:pt x="14583" y="12263"/>
                    <a:pt x="14806" y="12024"/>
                    <a:pt x="14644" y="11770"/>
                  </a:cubicBezTo>
                  <a:cubicBezTo>
                    <a:pt x="11609" y="5532"/>
                    <a:pt x="19614" y="862"/>
                    <a:pt x="24818" y="662"/>
                  </a:cubicBezTo>
                  <a:cubicBezTo>
                    <a:pt x="24939" y="657"/>
                    <a:pt x="25059" y="655"/>
                    <a:pt x="25179" y="655"/>
                  </a:cubicBezTo>
                  <a:close/>
                  <a:moveTo>
                    <a:pt x="25436" y="1"/>
                  </a:moveTo>
                  <a:cubicBezTo>
                    <a:pt x="25041" y="1"/>
                    <a:pt x="24645" y="21"/>
                    <a:pt x="24251" y="61"/>
                  </a:cubicBezTo>
                  <a:cubicBezTo>
                    <a:pt x="19214" y="562"/>
                    <a:pt x="12576" y="4731"/>
                    <a:pt x="13510" y="10235"/>
                  </a:cubicBezTo>
                  <a:cubicBezTo>
                    <a:pt x="11960" y="8391"/>
                    <a:pt x="9874" y="6739"/>
                    <a:pt x="7493" y="6739"/>
                  </a:cubicBezTo>
                  <a:cubicBezTo>
                    <a:pt x="6903" y="6739"/>
                    <a:pt x="6294" y="6841"/>
                    <a:pt x="5671" y="7066"/>
                  </a:cubicBezTo>
                  <a:cubicBezTo>
                    <a:pt x="2068" y="8334"/>
                    <a:pt x="1668" y="12837"/>
                    <a:pt x="3469" y="15773"/>
                  </a:cubicBezTo>
                  <a:cubicBezTo>
                    <a:pt x="3316" y="15751"/>
                    <a:pt x="3163" y="15740"/>
                    <a:pt x="3012" y="15740"/>
                  </a:cubicBezTo>
                  <a:cubicBezTo>
                    <a:pt x="1559" y="15740"/>
                    <a:pt x="288" y="16736"/>
                    <a:pt x="167" y="18308"/>
                  </a:cubicBezTo>
                  <a:cubicBezTo>
                    <a:pt x="0" y="20476"/>
                    <a:pt x="1768" y="21443"/>
                    <a:pt x="3636" y="21643"/>
                  </a:cubicBezTo>
                  <a:cubicBezTo>
                    <a:pt x="5792" y="21895"/>
                    <a:pt x="8024" y="21953"/>
                    <a:pt x="10256" y="21953"/>
                  </a:cubicBezTo>
                  <a:cubicBezTo>
                    <a:pt x="12170" y="21953"/>
                    <a:pt x="14082" y="21910"/>
                    <a:pt x="15945" y="21910"/>
                  </a:cubicBezTo>
                  <a:cubicBezTo>
                    <a:pt x="19948" y="21844"/>
                    <a:pt x="23951" y="21777"/>
                    <a:pt x="27954" y="21610"/>
                  </a:cubicBezTo>
                  <a:cubicBezTo>
                    <a:pt x="31489" y="21443"/>
                    <a:pt x="35325" y="21510"/>
                    <a:pt x="38828" y="20843"/>
                  </a:cubicBezTo>
                  <a:cubicBezTo>
                    <a:pt x="41163" y="20409"/>
                    <a:pt x="42664" y="18775"/>
                    <a:pt x="42898" y="16340"/>
                  </a:cubicBezTo>
                  <a:cubicBezTo>
                    <a:pt x="43195" y="12717"/>
                    <a:pt x="40183" y="9466"/>
                    <a:pt x="36899" y="9466"/>
                  </a:cubicBezTo>
                  <a:cubicBezTo>
                    <a:pt x="36132" y="9466"/>
                    <a:pt x="35350" y="9643"/>
                    <a:pt x="34592" y="10035"/>
                  </a:cubicBezTo>
                  <a:cubicBezTo>
                    <a:pt x="35159" y="7767"/>
                    <a:pt x="34425" y="5298"/>
                    <a:pt x="32990" y="3430"/>
                  </a:cubicBezTo>
                  <a:cubicBezTo>
                    <a:pt x="31172" y="1084"/>
                    <a:pt x="28321" y="1"/>
                    <a:pt x="25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6"/>
            <p:cNvSpPr/>
            <p:nvPr/>
          </p:nvSpPr>
          <p:spPr>
            <a:xfrm rot="533168">
              <a:off x="6592794" y="984216"/>
              <a:ext cx="679494" cy="315476"/>
            </a:xfrm>
            <a:custGeom>
              <a:avLst/>
              <a:gdLst/>
              <a:ahLst/>
              <a:cxnLst/>
              <a:rect l="l" t="t" r="r" b="b"/>
              <a:pathLst>
                <a:path w="42393" h="19683" extrusionOk="0">
                  <a:moveTo>
                    <a:pt x="28457" y="0"/>
                  </a:moveTo>
                  <a:cubicBezTo>
                    <a:pt x="24361" y="0"/>
                    <a:pt x="21380" y="3905"/>
                    <a:pt x="20711" y="7834"/>
                  </a:cubicBezTo>
                  <a:cubicBezTo>
                    <a:pt x="20678" y="8013"/>
                    <a:pt x="20559" y="8089"/>
                    <a:pt x="20425" y="8089"/>
                  </a:cubicBezTo>
                  <a:cubicBezTo>
                    <a:pt x="20285" y="8089"/>
                    <a:pt x="20129" y="8004"/>
                    <a:pt x="20044" y="7868"/>
                  </a:cubicBezTo>
                  <a:cubicBezTo>
                    <a:pt x="20044" y="7834"/>
                    <a:pt x="19977" y="7801"/>
                    <a:pt x="19977" y="7734"/>
                  </a:cubicBezTo>
                  <a:cubicBezTo>
                    <a:pt x="19743" y="5833"/>
                    <a:pt x="19610" y="3665"/>
                    <a:pt x="17809" y="2464"/>
                  </a:cubicBezTo>
                  <a:cubicBezTo>
                    <a:pt x="17045" y="1909"/>
                    <a:pt x="16090" y="1642"/>
                    <a:pt x="15131" y="1642"/>
                  </a:cubicBezTo>
                  <a:cubicBezTo>
                    <a:pt x="14706" y="1642"/>
                    <a:pt x="14282" y="1694"/>
                    <a:pt x="13873" y="1797"/>
                  </a:cubicBezTo>
                  <a:cubicBezTo>
                    <a:pt x="10270" y="2731"/>
                    <a:pt x="9703" y="7300"/>
                    <a:pt x="11904" y="9836"/>
                  </a:cubicBezTo>
                  <a:cubicBezTo>
                    <a:pt x="12136" y="10093"/>
                    <a:pt x="11931" y="10390"/>
                    <a:pt x="11672" y="10390"/>
                  </a:cubicBezTo>
                  <a:cubicBezTo>
                    <a:pt x="11595" y="10390"/>
                    <a:pt x="11514" y="10364"/>
                    <a:pt x="11437" y="10303"/>
                  </a:cubicBezTo>
                  <a:cubicBezTo>
                    <a:pt x="10637" y="9535"/>
                    <a:pt x="9803" y="8835"/>
                    <a:pt x="8802" y="8401"/>
                  </a:cubicBezTo>
                  <a:cubicBezTo>
                    <a:pt x="8168" y="8158"/>
                    <a:pt x="7648" y="8019"/>
                    <a:pt x="7177" y="8019"/>
                  </a:cubicBezTo>
                  <a:cubicBezTo>
                    <a:pt x="6483" y="8019"/>
                    <a:pt x="5895" y="8320"/>
                    <a:pt x="5200" y="9035"/>
                  </a:cubicBezTo>
                  <a:cubicBezTo>
                    <a:pt x="3699" y="10569"/>
                    <a:pt x="3532" y="12904"/>
                    <a:pt x="4799" y="14672"/>
                  </a:cubicBezTo>
                  <a:cubicBezTo>
                    <a:pt x="4905" y="14804"/>
                    <a:pt x="4802" y="14936"/>
                    <a:pt x="4688" y="14936"/>
                  </a:cubicBezTo>
                  <a:cubicBezTo>
                    <a:pt x="4658" y="14936"/>
                    <a:pt x="4627" y="14927"/>
                    <a:pt x="4599" y="14906"/>
                  </a:cubicBezTo>
                  <a:lnTo>
                    <a:pt x="4432" y="14739"/>
                  </a:lnTo>
                  <a:cubicBezTo>
                    <a:pt x="4386" y="14762"/>
                    <a:pt x="4325" y="14801"/>
                    <a:pt x="4269" y="14801"/>
                  </a:cubicBezTo>
                  <a:cubicBezTo>
                    <a:pt x="4244" y="14801"/>
                    <a:pt x="4220" y="14793"/>
                    <a:pt x="4199" y="14772"/>
                  </a:cubicBezTo>
                  <a:cubicBezTo>
                    <a:pt x="3881" y="14634"/>
                    <a:pt x="3534" y="14570"/>
                    <a:pt x="3187" y="14570"/>
                  </a:cubicBezTo>
                  <a:cubicBezTo>
                    <a:pt x="1604" y="14570"/>
                    <a:pt x="0" y="15909"/>
                    <a:pt x="930" y="17741"/>
                  </a:cubicBezTo>
                  <a:cubicBezTo>
                    <a:pt x="1630" y="19176"/>
                    <a:pt x="3398" y="19543"/>
                    <a:pt x="4799" y="19609"/>
                  </a:cubicBezTo>
                  <a:cubicBezTo>
                    <a:pt x="5489" y="19663"/>
                    <a:pt x="6179" y="19682"/>
                    <a:pt x="6868" y="19682"/>
                  </a:cubicBezTo>
                  <a:cubicBezTo>
                    <a:pt x="8314" y="19682"/>
                    <a:pt x="9759" y="19599"/>
                    <a:pt x="11204" y="19576"/>
                  </a:cubicBezTo>
                  <a:lnTo>
                    <a:pt x="24213" y="19442"/>
                  </a:lnTo>
                  <a:cubicBezTo>
                    <a:pt x="24504" y="19440"/>
                    <a:pt x="24796" y="19439"/>
                    <a:pt x="25088" y="19439"/>
                  </a:cubicBezTo>
                  <a:cubicBezTo>
                    <a:pt x="27292" y="19439"/>
                    <a:pt x="29521" y="19498"/>
                    <a:pt x="31744" y="19498"/>
                  </a:cubicBezTo>
                  <a:cubicBezTo>
                    <a:pt x="33444" y="19498"/>
                    <a:pt x="35141" y="19463"/>
                    <a:pt x="36822" y="19342"/>
                  </a:cubicBezTo>
                  <a:cubicBezTo>
                    <a:pt x="39457" y="19109"/>
                    <a:pt x="42393" y="17775"/>
                    <a:pt x="41759" y="14639"/>
                  </a:cubicBezTo>
                  <a:cubicBezTo>
                    <a:pt x="41424" y="12818"/>
                    <a:pt x="39920" y="11903"/>
                    <a:pt x="38327" y="11903"/>
                  </a:cubicBezTo>
                  <a:cubicBezTo>
                    <a:pt x="37381" y="11903"/>
                    <a:pt x="36404" y="12225"/>
                    <a:pt x="35621" y="12871"/>
                  </a:cubicBezTo>
                  <a:cubicBezTo>
                    <a:pt x="35538" y="12936"/>
                    <a:pt x="35447" y="12965"/>
                    <a:pt x="35360" y="12965"/>
                  </a:cubicBezTo>
                  <a:cubicBezTo>
                    <a:pt x="35135" y="12965"/>
                    <a:pt x="34939" y="12769"/>
                    <a:pt x="34988" y="12504"/>
                  </a:cubicBezTo>
                  <a:cubicBezTo>
                    <a:pt x="35922" y="8168"/>
                    <a:pt x="35588" y="1730"/>
                    <a:pt x="30318" y="262"/>
                  </a:cubicBezTo>
                  <a:cubicBezTo>
                    <a:pt x="29676" y="84"/>
                    <a:pt x="29054" y="0"/>
                    <a:pt x="284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6"/>
            <p:cNvSpPr/>
            <p:nvPr/>
          </p:nvSpPr>
          <p:spPr>
            <a:xfrm rot="533168">
              <a:off x="6584752" y="973969"/>
              <a:ext cx="708153" cy="336265"/>
            </a:xfrm>
            <a:custGeom>
              <a:avLst/>
              <a:gdLst/>
              <a:ahLst/>
              <a:cxnLst/>
              <a:rect l="l" t="t" r="r" b="b"/>
              <a:pathLst>
                <a:path w="44181" h="20980" extrusionOk="0">
                  <a:moveTo>
                    <a:pt x="29070" y="724"/>
                  </a:moveTo>
                  <a:cubicBezTo>
                    <a:pt x="29675" y="724"/>
                    <a:pt x="30305" y="810"/>
                    <a:pt x="30956" y="995"/>
                  </a:cubicBezTo>
                  <a:cubicBezTo>
                    <a:pt x="36226" y="2430"/>
                    <a:pt x="36560" y="8868"/>
                    <a:pt x="35626" y="13204"/>
                  </a:cubicBezTo>
                  <a:cubicBezTo>
                    <a:pt x="35578" y="13468"/>
                    <a:pt x="35771" y="13679"/>
                    <a:pt x="35994" y="13679"/>
                  </a:cubicBezTo>
                  <a:cubicBezTo>
                    <a:pt x="36082" y="13679"/>
                    <a:pt x="36175" y="13646"/>
                    <a:pt x="36260" y="13571"/>
                  </a:cubicBezTo>
                  <a:cubicBezTo>
                    <a:pt x="37012" y="12894"/>
                    <a:pt x="37971" y="12561"/>
                    <a:pt x="38905" y="12561"/>
                  </a:cubicBezTo>
                  <a:cubicBezTo>
                    <a:pt x="40458" y="12561"/>
                    <a:pt x="41943" y="13481"/>
                    <a:pt x="42297" y="15272"/>
                  </a:cubicBezTo>
                  <a:cubicBezTo>
                    <a:pt x="42931" y="18508"/>
                    <a:pt x="40029" y="19809"/>
                    <a:pt x="37394" y="20009"/>
                  </a:cubicBezTo>
                  <a:cubicBezTo>
                    <a:pt x="35292" y="20142"/>
                    <a:pt x="33174" y="20168"/>
                    <a:pt x="31073" y="20168"/>
                  </a:cubicBezTo>
                  <a:cubicBezTo>
                    <a:pt x="29812" y="20168"/>
                    <a:pt x="28557" y="20159"/>
                    <a:pt x="27315" y="20159"/>
                  </a:cubicBezTo>
                  <a:cubicBezTo>
                    <a:pt x="26488" y="20159"/>
                    <a:pt x="25666" y="20163"/>
                    <a:pt x="24852" y="20176"/>
                  </a:cubicBezTo>
                  <a:lnTo>
                    <a:pt x="11842" y="20276"/>
                  </a:lnTo>
                  <a:cubicBezTo>
                    <a:pt x="10356" y="20322"/>
                    <a:pt x="8854" y="20385"/>
                    <a:pt x="7369" y="20385"/>
                  </a:cubicBezTo>
                  <a:cubicBezTo>
                    <a:pt x="6721" y="20385"/>
                    <a:pt x="6076" y="20373"/>
                    <a:pt x="5438" y="20343"/>
                  </a:cubicBezTo>
                  <a:cubicBezTo>
                    <a:pt x="4070" y="20209"/>
                    <a:pt x="2269" y="19876"/>
                    <a:pt x="1568" y="18441"/>
                  </a:cubicBezTo>
                  <a:cubicBezTo>
                    <a:pt x="645" y="16621"/>
                    <a:pt x="2199" y="15288"/>
                    <a:pt x="3780" y="15288"/>
                  </a:cubicBezTo>
                  <a:cubicBezTo>
                    <a:pt x="4141" y="15288"/>
                    <a:pt x="4503" y="15357"/>
                    <a:pt x="4837" y="15506"/>
                  </a:cubicBezTo>
                  <a:cubicBezTo>
                    <a:pt x="4864" y="15515"/>
                    <a:pt x="4891" y="15519"/>
                    <a:pt x="4917" y="15519"/>
                  </a:cubicBezTo>
                  <a:cubicBezTo>
                    <a:pt x="4986" y="15519"/>
                    <a:pt x="5046" y="15488"/>
                    <a:pt x="5071" y="15439"/>
                  </a:cubicBezTo>
                  <a:cubicBezTo>
                    <a:pt x="5104" y="15539"/>
                    <a:pt x="5171" y="15573"/>
                    <a:pt x="5238" y="15606"/>
                  </a:cubicBezTo>
                  <a:cubicBezTo>
                    <a:pt x="5263" y="15625"/>
                    <a:pt x="5289" y="15633"/>
                    <a:pt x="5315" y="15633"/>
                  </a:cubicBezTo>
                  <a:cubicBezTo>
                    <a:pt x="5424" y="15633"/>
                    <a:pt x="5519" y="15481"/>
                    <a:pt x="5438" y="15372"/>
                  </a:cubicBezTo>
                  <a:cubicBezTo>
                    <a:pt x="4170" y="13571"/>
                    <a:pt x="4337" y="11236"/>
                    <a:pt x="5838" y="9735"/>
                  </a:cubicBezTo>
                  <a:cubicBezTo>
                    <a:pt x="6559" y="9015"/>
                    <a:pt x="7159" y="8690"/>
                    <a:pt x="7856" y="8690"/>
                  </a:cubicBezTo>
                  <a:cubicBezTo>
                    <a:pt x="8320" y="8690"/>
                    <a:pt x="8827" y="8834"/>
                    <a:pt x="9441" y="9101"/>
                  </a:cubicBezTo>
                  <a:cubicBezTo>
                    <a:pt x="10441" y="9535"/>
                    <a:pt x="11275" y="10235"/>
                    <a:pt x="12076" y="11003"/>
                  </a:cubicBezTo>
                  <a:cubicBezTo>
                    <a:pt x="12152" y="11064"/>
                    <a:pt x="12234" y="11090"/>
                    <a:pt x="12311" y="11090"/>
                  </a:cubicBezTo>
                  <a:cubicBezTo>
                    <a:pt x="12569" y="11090"/>
                    <a:pt x="12774" y="10793"/>
                    <a:pt x="12543" y="10536"/>
                  </a:cubicBezTo>
                  <a:cubicBezTo>
                    <a:pt x="10275" y="7934"/>
                    <a:pt x="10875" y="3397"/>
                    <a:pt x="14511" y="2497"/>
                  </a:cubicBezTo>
                  <a:cubicBezTo>
                    <a:pt x="14907" y="2398"/>
                    <a:pt x="15317" y="2349"/>
                    <a:pt x="15728" y="2349"/>
                  </a:cubicBezTo>
                  <a:cubicBezTo>
                    <a:pt x="16701" y="2349"/>
                    <a:pt x="17673" y="2624"/>
                    <a:pt x="18447" y="3164"/>
                  </a:cubicBezTo>
                  <a:cubicBezTo>
                    <a:pt x="20248" y="4365"/>
                    <a:pt x="20382" y="6533"/>
                    <a:pt x="20615" y="8434"/>
                  </a:cubicBezTo>
                  <a:cubicBezTo>
                    <a:pt x="20615" y="8501"/>
                    <a:pt x="20615" y="8534"/>
                    <a:pt x="20682" y="8568"/>
                  </a:cubicBezTo>
                  <a:cubicBezTo>
                    <a:pt x="20765" y="8718"/>
                    <a:pt x="20907" y="8801"/>
                    <a:pt x="21041" y="8801"/>
                  </a:cubicBezTo>
                  <a:cubicBezTo>
                    <a:pt x="21174" y="8801"/>
                    <a:pt x="21299" y="8718"/>
                    <a:pt x="21349" y="8534"/>
                  </a:cubicBezTo>
                  <a:cubicBezTo>
                    <a:pt x="22017" y="4642"/>
                    <a:pt x="24987" y="724"/>
                    <a:pt x="29070" y="724"/>
                  </a:cubicBezTo>
                  <a:close/>
                  <a:moveTo>
                    <a:pt x="29079" y="0"/>
                  </a:moveTo>
                  <a:cubicBezTo>
                    <a:pt x="25250" y="0"/>
                    <a:pt x="22211" y="3153"/>
                    <a:pt x="21016" y="6766"/>
                  </a:cubicBezTo>
                  <a:cubicBezTo>
                    <a:pt x="20497" y="4010"/>
                    <a:pt x="18527" y="1700"/>
                    <a:pt x="15727" y="1700"/>
                  </a:cubicBezTo>
                  <a:cubicBezTo>
                    <a:pt x="15105" y="1700"/>
                    <a:pt x="14441" y="1814"/>
                    <a:pt x="13744" y="2063"/>
                  </a:cubicBezTo>
                  <a:cubicBezTo>
                    <a:pt x="10642" y="3164"/>
                    <a:pt x="9808" y="6666"/>
                    <a:pt x="11008" y="9401"/>
                  </a:cubicBezTo>
                  <a:cubicBezTo>
                    <a:pt x="9916" y="8666"/>
                    <a:pt x="8669" y="8073"/>
                    <a:pt x="7459" y="8073"/>
                  </a:cubicBezTo>
                  <a:cubicBezTo>
                    <a:pt x="6637" y="8073"/>
                    <a:pt x="5833" y="8347"/>
                    <a:pt x="5104" y="9035"/>
                  </a:cubicBezTo>
                  <a:cubicBezTo>
                    <a:pt x="3770" y="10335"/>
                    <a:pt x="3403" y="13238"/>
                    <a:pt x="4504" y="14905"/>
                  </a:cubicBezTo>
                  <a:cubicBezTo>
                    <a:pt x="4146" y="14751"/>
                    <a:pt x="3768" y="14678"/>
                    <a:pt x="3392" y="14678"/>
                  </a:cubicBezTo>
                  <a:cubicBezTo>
                    <a:pt x="2230" y="14678"/>
                    <a:pt x="1096" y="15380"/>
                    <a:pt x="668" y="16540"/>
                  </a:cubicBezTo>
                  <a:cubicBezTo>
                    <a:pt x="1" y="18274"/>
                    <a:pt x="1435" y="19909"/>
                    <a:pt x="3003" y="20543"/>
                  </a:cubicBezTo>
                  <a:cubicBezTo>
                    <a:pt x="3951" y="20938"/>
                    <a:pt x="4982" y="20979"/>
                    <a:pt x="6014" y="20979"/>
                  </a:cubicBezTo>
                  <a:cubicBezTo>
                    <a:pt x="6290" y="20979"/>
                    <a:pt x="6565" y="20976"/>
                    <a:pt x="6839" y="20976"/>
                  </a:cubicBezTo>
                  <a:cubicBezTo>
                    <a:pt x="8974" y="20976"/>
                    <a:pt x="11175" y="20943"/>
                    <a:pt x="13343" y="20943"/>
                  </a:cubicBezTo>
                  <a:cubicBezTo>
                    <a:pt x="17413" y="20943"/>
                    <a:pt x="21449" y="20910"/>
                    <a:pt x="25552" y="20876"/>
                  </a:cubicBezTo>
                  <a:cubicBezTo>
                    <a:pt x="26040" y="20872"/>
                    <a:pt x="26529" y="20871"/>
                    <a:pt x="27020" y="20871"/>
                  </a:cubicBezTo>
                  <a:cubicBezTo>
                    <a:pt x="28492" y="20871"/>
                    <a:pt x="29975" y="20885"/>
                    <a:pt x="31461" y="20885"/>
                  </a:cubicBezTo>
                  <a:cubicBezTo>
                    <a:pt x="33441" y="20885"/>
                    <a:pt x="35426" y="20860"/>
                    <a:pt x="37394" y="20743"/>
                  </a:cubicBezTo>
                  <a:cubicBezTo>
                    <a:pt x="39529" y="20609"/>
                    <a:pt x="41797" y="20042"/>
                    <a:pt x="42731" y="17908"/>
                  </a:cubicBezTo>
                  <a:cubicBezTo>
                    <a:pt x="44180" y="14588"/>
                    <a:pt x="41592" y="11892"/>
                    <a:pt x="38764" y="11892"/>
                  </a:cubicBezTo>
                  <a:cubicBezTo>
                    <a:pt x="38011" y="11892"/>
                    <a:pt x="37242" y="12083"/>
                    <a:pt x="36527" y="12504"/>
                  </a:cubicBezTo>
                  <a:cubicBezTo>
                    <a:pt x="37261" y="7834"/>
                    <a:pt x="36427" y="1829"/>
                    <a:pt x="31123" y="295"/>
                  </a:cubicBezTo>
                  <a:cubicBezTo>
                    <a:pt x="30422" y="94"/>
                    <a:pt x="29738" y="0"/>
                    <a:pt x="29079" y="0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6"/>
            <p:cNvSpPr/>
            <p:nvPr/>
          </p:nvSpPr>
          <p:spPr>
            <a:xfrm rot="533168">
              <a:off x="6580716" y="1170094"/>
              <a:ext cx="77578" cy="64224"/>
            </a:xfrm>
            <a:custGeom>
              <a:avLst/>
              <a:gdLst/>
              <a:ahLst/>
              <a:cxnLst/>
              <a:rect l="l" t="t" r="r" b="b"/>
              <a:pathLst>
                <a:path w="4840" h="4007" extrusionOk="0">
                  <a:moveTo>
                    <a:pt x="3150" y="1"/>
                  </a:moveTo>
                  <a:cubicBezTo>
                    <a:pt x="1565" y="1"/>
                    <a:pt x="1" y="1340"/>
                    <a:pt x="903" y="3172"/>
                  </a:cubicBezTo>
                  <a:cubicBezTo>
                    <a:pt x="1070" y="3506"/>
                    <a:pt x="1337" y="3806"/>
                    <a:pt x="1570" y="4006"/>
                  </a:cubicBezTo>
                  <a:cubicBezTo>
                    <a:pt x="1704" y="3439"/>
                    <a:pt x="2004" y="2872"/>
                    <a:pt x="2371" y="2472"/>
                  </a:cubicBezTo>
                  <a:cubicBezTo>
                    <a:pt x="2928" y="1887"/>
                    <a:pt x="3624" y="1605"/>
                    <a:pt x="4382" y="1605"/>
                  </a:cubicBezTo>
                  <a:cubicBezTo>
                    <a:pt x="4532" y="1605"/>
                    <a:pt x="4685" y="1616"/>
                    <a:pt x="4839" y="1638"/>
                  </a:cubicBezTo>
                  <a:cubicBezTo>
                    <a:pt x="4706" y="1204"/>
                    <a:pt x="4639" y="804"/>
                    <a:pt x="4606" y="337"/>
                  </a:cubicBezTo>
                  <a:cubicBezTo>
                    <a:pt x="4539" y="304"/>
                    <a:pt x="4473" y="270"/>
                    <a:pt x="4439" y="170"/>
                  </a:cubicBezTo>
                  <a:cubicBezTo>
                    <a:pt x="4393" y="193"/>
                    <a:pt x="4347" y="232"/>
                    <a:pt x="4279" y="232"/>
                  </a:cubicBezTo>
                  <a:cubicBezTo>
                    <a:pt x="4249" y="232"/>
                    <a:pt x="4214" y="224"/>
                    <a:pt x="4172" y="203"/>
                  </a:cubicBezTo>
                  <a:cubicBezTo>
                    <a:pt x="3848" y="65"/>
                    <a:pt x="3499" y="1"/>
                    <a:pt x="3150" y="1"/>
                  </a:cubicBezTo>
                  <a:close/>
                </a:path>
              </a:pathLst>
            </a:custGeom>
            <a:solidFill>
              <a:srgbClr val="D8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6"/>
            <p:cNvSpPr/>
            <p:nvPr/>
          </p:nvSpPr>
          <p:spPr>
            <a:xfrm rot="533168">
              <a:off x="7153671" y="1218301"/>
              <a:ext cx="96251" cy="82047"/>
            </a:xfrm>
            <a:custGeom>
              <a:avLst/>
              <a:gdLst/>
              <a:ahLst/>
              <a:cxnLst/>
              <a:rect l="l" t="t" r="r" b="b"/>
              <a:pathLst>
                <a:path w="6005" h="5119" extrusionOk="0">
                  <a:moveTo>
                    <a:pt x="2389" y="0"/>
                  </a:moveTo>
                  <a:cubicBezTo>
                    <a:pt x="1558" y="0"/>
                    <a:pt x="709" y="260"/>
                    <a:pt x="1" y="782"/>
                  </a:cubicBezTo>
                  <a:cubicBezTo>
                    <a:pt x="368" y="882"/>
                    <a:pt x="701" y="982"/>
                    <a:pt x="968" y="1149"/>
                  </a:cubicBezTo>
                  <a:cubicBezTo>
                    <a:pt x="1035" y="1249"/>
                    <a:pt x="1168" y="1283"/>
                    <a:pt x="1268" y="1383"/>
                  </a:cubicBezTo>
                  <a:cubicBezTo>
                    <a:pt x="1416" y="1362"/>
                    <a:pt x="1564" y="1351"/>
                    <a:pt x="1712" y="1351"/>
                  </a:cubicBezTo>
                  <a:cubicBezTo>
                    <a:pt x="2263" y="1351"/>
                    <a:pt x="2810" y="1501"/>
                    <a:pt x="3336" y="1816"/>
                  </a:cubicBezTo>
                  <a:cubicBezTo>
                    <a:pt x="4370" y="2450"/>
                    <a:pt x="5271" y="3818"/>
                    <a:pt x="5505" y="5119"/>
                  </a:cubicBezTo>
                  <a:cubicBezTo>
                    <a:pt x="5871" y="4452"/>
                    <a:pt x="6005" y="3651"/>
                    <a:pt x="5805" y="2717"/>
                  </a:cubicBezTo>
                  <a:cubicBezTo>
                    <a:pt x="5435" y="912"/>
                    <a:pt x="3945" y="0"/>
                    <a:pt x="2389" y="0"/>
                  </a:cubicBezTo>
                  <a:close/>
                </a:path>
              </a:pathLst>
            </a:custGeom>
            <a:solidFill>
              <a:srgbClr val="D8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6"/>
            <p:cNvSpPr/>
            <p:nvPr/>
          </p:nvSpPr>
          <p:spPr>
            <a:xfrm rot="533168">
              <a:off x="6658460" y="982255"/>
              <a:ext cx="518104" cy="227307"/>
            </a:xfrm>
            <a:custGeom>
              <a:avLst/>
              <a:gdLst/>
              <a:ahLst/>
              <a:cxnLst/>
              <a:rect l="l" t="t" r="r" b="b"/>
              <a:pathLst>
                <a:path w="32324" h="14182" extrusionOk="0">
                  <a:moveTo>
                    <a:pt x="24866" y="0"/>
                  </a:moveTo>
                  <a:cubicBezTo>
                    <a:pt x="20783" y="0"/>
                    <a:pt x="17810" y="3918"/>
                    <a:pt x="17112" y="7811"/>
                  </a:cubicBezTo>
                  <a:cubicBezTo>
                    <a:pt x="17079" y="7994"/>
                    <a:pt x="16954" y="8077"/>
                    <a:pt x="16816" y="8077"/>
                  </a:cubicBezTo>
                  <a:cubicBezTo>
                    <a:pt x="16679" y="8077"/>
                    <a:pt x="16529" y="7994"/>
                    <a:pt x="16445" y="7844"/>
                  </a:cubicBezTo>
                  <a:cubicBezTo>
                    <a:pt x="16412" y="7811"/>
                    <a:pt x="16412" y="7777"/>
                    <a:pt x="16412" y="7744"/>
                  </a:cubicBezTo>
                  <a:cubicBezTo>
                    <a:pt x="16178" y="5809"/>
                    <a:pt x="16045" y="3641"/>
                    <a:pt x="14244" y="2440"/>
                  </a:cubicBezTo>
                  <a:cubicBezTo>
                    <a:pt x="13446" y="1900"/>
                    <a:pt x="12467" y="1625"/>
                    <a:pt x="11492" y="1625"/>
                  </a:cubicBezTo>
                  <a:cubicBezTo>
                    <a:pt x="11081" y="1625"/>
                    <a:pt x="10670" y="1674"/>
                    <a:pt x="10274" y="1773"/>
                  </a:cubicBezTo>
                  <a:cubicBezTo>
                    <a:pt x="6672" y="2674"/>
                    <a:pt x="6071" y="7243"/>
                    <a:pt x="8340" y="9812"/>
                  </a:cubicBezTo>
                  <a:cubicBezTo>
                    <a:pt x="8543" y="10067"/>
                    <a:pt x="8358" y="10380"/>
                    <a:pt x="8110" y="10380"/>
                  </a:cubicBezTo>
                  <a:cubicBezTo>
                    <a:pt x="8034" y="10380"/>
                    <a:pt x="7951" y="10350"/>
                    <a:pt x="7873" y="10279"/>
                  </a:cubicBezTo>
                  <a:cubicBezTo>
                    <a:pt x="7072" y="9512"/>
                    <a:pt x="6238" y="8811"/>
                    <a:pt x="5237" y="8411"/>
                  </a:cubicBezTo>
                  <a:cubicBezTo>
                    <a:pt x="4610" y="8138"/>
                    <a:pt x="4094" y="7988"/>
                    <a:pt x="3619" y="7988"/>
                  </a:cubicBezTo>
                  <a:cubicBezTo>
                    <a:pt x="2932" y="7988"/>
                    <a:pt x="2331" y="8302"/>
                    <a:pt x="1601" y="9011"/>
                  </a:cubicBezTo>
                  <a:cubicBezTo>
                    <a:pt x="234" y="10412"/>
                    <a:pt x="0" y="12481"/>
                    <a:pt x="934" y="14182"/>
                  </a:cubicBezTo>
                  <a:cubicBezTo>
                    <a:pt x="934" y="13781"/>
                    <a:pt x="934" y="13415"/>
                    <a:pt x="1001" y="12981"/>
                  </a:cubicBezTo>
                  <a:cubicBezTo>
                    <a:pt x="1208" y="11088"/>
                    <a:pt x="2411" y="9956"/>
                    <a:pt x="4170" y="9956"/>
                  </a:cubicBezTo>
                  <a:cubicBezTo>
                    <a:pt x="4394" y="9956"/>
                    <a:pt x="4628" y="9974"/>
                    <a:pt x="4870" y="10012"/>
                  </a:cubicBezTo>
                  <a:cubicBezTo>
                    <a:pt x="6572" y="10279"/>
                    <a:pt x="7739" y="11080"/>
                    <a:pt x="8673" y="12114"/>
                  </a:cubicBezTo>
                  <a:cubicBezTo>
                    <a:pt x="8506" y="10846"/>
                    <a:pt x="8406" y="9578"/>
                    <a:pt x="8373" y="8311"/>
                  </a:cubicBezTo>
                  <a:cubicBezTo>
                    <a:pt x="8344" y="6494"/>
                    <a:pt x="9884" y="5270"/>
                    <a:pt x="11547" y="5270"/>
                  </a:cubicBezTo>
                  <a:cubicBezTo>
                    <a:pt x="11778" y="5270"/>
                    <a:pt x="12011" y="5293"/>
                    <a:pt x="12242" y="5342"/>
                  </a:cubicBezTo>
                  <a:cubicBezTo>
                    <a:pt x="15011" y="5943"/>
                    <a:pt x="16679" y="8077"/>
                    <a:pt x="17780" y="10446"/>
                  </a:cubicBezTo>
                  <a:cubicBezTo>
                    <a:pt x="17946" y="9445"/>
                    <a:pt x="18180" y="8511"/>
                    <a:pt x="18513" y="7610"/>
                  </a:cubicBezTo>
                  <a:cubicBezTo>
                    <a:pt x="19541" y="4657"/>
                    <a:pt x="22309" y="1999"/>
                    <a:pt x="25416" y="1999"/>
                  </a:cubicBezTo>
                  <a:cubicBezTo>
                    <a:pt x="26344" y="1999"/>
                    <a:pt x="27302" y="2237"/>
                    <a:pt x="28254" y="2774"/>
                  </a:cubicBezTo>
                  <a:cubicBezTo>
                    <a:pt x="31723" y="4742"/>
                    <a:pt x="31556" y="9312"/>
                    <a:pt x="30956" y="12681"/>
                  </a:cubicBezTo>
                  <a:cubicBezTo>
                    <a:pt x="31122" y="12647"/>
                    <a:pt x="31289" y="12614"/>
                    <a:pt x="31423" y="12614"/>
                  </a:cubicBezTo>
                  <a:lnTo>
                    <a:pt x="31423" y="12481"/>
                  </a:lnTo>
                  <a:cubicBezTo>
                    <a:pt x="32323" y="8144"/>
                    <a:pt x="32023" y="1740"/>
                    <a:pt x="26753" y="272"/>
                  </a:cubicBezTo>
                  <a:cubicBezTo>
                    <a:pt x="26102" y="87"/>
                    <a:pt x="25472" y="0"/>
                    <a:pt x="248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6"/>
            <p:cNvSpPr/>
            <p:nvPr/>
          </p:nvSpPr>
          <p:spPr>
            <a:xfrm rot="533168">
              <a:off x="6584752" y="973969"/>
              <a:ext cx="708153" cy="336265"/>
            </a:xfrm>
            <a:custGeom>
              <a:avLst/>
              <a:gdLst/>
              <a:ahLst/>
              <a:cxnLst/>
              <a:rect l="l" t="t" r="r" b="b"/>
              <a:pathLst>
                <a:path w="44181" h="20980" extrusionOk="0">
                  <a:moveTo>
                    <a:pt x="29070" y="724"/>
                  </a:moveTo>
                  <a:cubicBezTo>
                    <a:pt x="29675" y="724"/>
                    <a:pt x="30305" y="810"/>
                    <a:pt x="30956" y="995"/>
                  </a:cubicBezTo>
                  <a:cubicBezTo>
                    <a:pt x="36226" y="2430"/>
                    <a:pt x="36560" y="8868"/>
                    <a:pt x="35626" y="13204"/>
                  </a:cubicBezTo>
                  <a:cubicBezTo>
                    <a:pt x="35578" y="13468"/>
                    <a:pt x="35771" y="13679"/>
                    <a:pt x="35994" y="13679"/>
                  </a:cubicBezTo>
                  <a:cubicBezTo>
                    <a:pt x="36082" y="13679"/>
                    <a:pt x="36175" y="13646"/>
                    <a:pt x="36260" y="13571"/>
                  </a:cubicBezTo>
                  <a:cubicBezTo>
                    <a:pt x="37012" y="12894"/>
                    <a:pt x="37971" y="12561"/>
                    <a:pt x="38905" y="12561"/>
                  </a:cubicBezTo>
                  <a:cubicBezTo>
                    <a:pt x="40458" y="12561"/>
                    <a:pt x="41943" y="13481"/>
                    <a:pt x="42297" y="15272"/>
                  </a:cubicBezTo>
                  <a:cubicBezTo>
                    <a:pt x="42931" y="18508"/>
                    <a:pt x="40029" y="19809"/>
                    <a:pt x="37394" y="20009"/>
                  </a:cubicBezTo>
                  <a:cubicBezTo>
                    <a:pt x="35292" y="20142"/>
                    <a:pt x="33174" y="20168"/>
                    <a:pt x="31073" y="20168"/>
                  </a:cubicBezTo>
                  <a:cubicBezTo>
                    <a:pt x="29812" y="20168"/>
                    <a:pt x="28557" y="20159"/>
                    <a:pt x="27315" y="20159"/>
                  </a:cubicBezTo>
                  <a:cubicBezTo>
                    <a:pt x="26488" y="20159"/>
                    <a:pt x="25666" y="20163"/>
                    <a:pt x="24852" y="20176"/>
                  </a:cubicBezTo>
                  <a:lnTo>
                    <a:pt x="11842" y="20276"/>
                  </a:lnTo>
                  <a:cubicBezTo>
                    <a:pt x="10356" y="20322"/>
                    <a:pt x="8854" y="20385"/>
                    <a:pt x="7369" y="20385"/>
                  </a:cubicBezTo>
                  <a:cubicBezTo>
                    <a:pt x="6721" y="20385"/>
                    <a:pt x="6076" y="20373"/>
                    <a:pt x="5438" y="20343"/>
                  </a:cubicBezTo>
                  <a:cubicBezTo>
                    <a:pt x="4070" y="20209"/>
                    <a:pt x="2269" y="19876"/>
                    <a:pt x="1568" y="18441"/>
                  </a:cubicBezTo>
                  <a:cubicBezTo>
                    <a:pt x="645" y="16621"/>
                    <a:pt x="2199" y="15288"/>
                    <a:pt x="3780" y="15288"/>
                  </a:cubicBezTo>
                  <a:cubicBezTo>
                    <a:pt x="4141" y="15288"/>
                    <a:pt x="4503" y="15357"/>
                    <a:pt x="4837" y="15506"/>
                  </a:cubicBezTo>
                  <a:cubicBezTo>
                    <a:pt x="4864" y="15515"/>
                    <a:pt x="4891" y="15519"/>
                    <a:pt x="4917" y="15519"/>
                  </a:cubicBezTo>
                  <a:cubicBezTo>
                    <a:pt x="4986" y="15519"/>
                    <a:pt x="5046" y="15488"/>
                    <a:pt x="5071" y="15439"/>
                  </a:cubicBezTo>
                  <a:cubicBezTo>
                    <a:pt x="5104" y="15539"/>
                    <a:pt x="5171" y="15573"/>
                    <a:pt x="5238" y="15606"/>
                  </a:cubicBezTo>
                  <a:cubicBezTo>
                    <a:pt x="5263" y="15625"/>
                    <a:pt x="5289" y="15633"/>
                    <a:pt x="5315" y="15633"/>
                  </a:cubicBezTo>
                  <a:cubicBezTo>
                    <a:pt x="5424" y="15633"/>
                    <a:pt x="5519" y="15481"/>
                    <a:pt x="5438" y="15372"/>
                  </a:cubicBezTo>
                  <a:cubicBezTo>
                    <a:pt x="4170" y="13571"/>
                    <a:pt x="4337" y="11236"/>
                    <a:pt x="5838" y="9735"/>
                  </a:cubicBezTo>
                  <a:cubicBezTo>
                    <a:pt x="6559" y="9015"/>
                    <a:pt x="7159" y="8690"/>
                    <a:pt x="7856" y="8690"/>
                  </a:cubicBezTo>
                  <a:cubicBezTo>
                    <a:pt x="8320" y="8690"/>
                    <a:pt x="8827" y="8834"/>
                    <a:pt x="9441" y="9101"/>
                  </a:cubicBezTo>
                  <a:cubicBezTo>
                    <a:pt x="10441" y="9535"/>
                    <a:pt x="11275" y="10235"/>
                    <a:pt x="12076" y="11003"/>
                  </a:cubicBezTo>
                  <a:cubicBezTo>
                    <a:pt x="12152" y="11064"/>
                    <a:pt x="12234" y="11090"/>
                    <a:pt x="12311" y="11090"/>
                  </a:cubicBezTo>
                  <a:cubicBezTo>
                    <a:pt x="12569" y="11090"/>
                    <a:pt x="12774" y="10793"/>
                    <a:pt x="12543" y="10536"/>
                  </a:cubicBezTo>
                  <a:cubicBezTo>
                    <a:pt x="10275" y="7934"/>
                    <a:pt x="10875" y="3397"/>
                    <a:pt x="14511" y="2497"/>
                  </a:cubicBezTo>
                  <a:cubicBezTo>
                    <a:pt x="14907" y="2398"/>
                    <a:pt x="15317" y="2349"/>
                    <a:pt x="15728" y="2349"/>
                  </a:cubicBezTo>
                  <a:cubicBezTo>
                    <a:pt x="16701" y="2349"/>
                    <a:pt x="17673" y="2624"/>
                    <a:pt x="18447" y="3164"/>
                  </a:cubicBezTo>
                  <a:cubicBezTo>
                    <a:pt x="20248" y="4365"/>
                    <a:pt x="20382" y="6533"/>
                    <a:pt x="20615" y="8434"/>
                  </a:cubicBezTo>
                  <a:cubicBezTo>
                    <a:pt x="20615" y="8501"/>
                    <a:pt x="20615" y="8534"/>
                    <a:pt x="20682" y="8568"/>
                  </a:cubicBezTo>
                  <a:cubicBezTo>
                    <a:pt x="20765" y="8718"/>
                    <a:pt x="20907" y="8801"/>
                    <a:pt x="21041" y="8801"/>
                  </a:cubicBezTo>
                  <a:cubicBezTo>
                    <a:pt x="21174" y="8801"/>
                    <a:pt x="21299" y="8718"/>
                    <a:pt x="21349" y="8534"/>
                  </a:cubicBezTo>
                  <a:cubicBezTo>
                    <a:pt x="22017" y="4642"/>
                    <a:pt x="24987" y="724"/>
                    <a:pt x="29070" y="724"/>
                  </a:cubicBezTo>
                  <a:close/>
                  <a:moveTo>
                    <a:pt x="29079" y="0"/>
                  </a:moveTo>
                  <a:cubicBezTo>
                    <a:pt x="25250" y="0"/>
                    <a:pt x="22211" y="3153"/>
                    <a:pt x="21016" y="6766"/>
                  </a:cubicBezTo>
                  <a:cubicBezTo>
                    <a:pt x="20497" y="4010"/>
                    <a:pt x="18527" y="1700"/>
                    <a:pt x="15727" y="1700"/>
                  </a:cubicBezTo>
                  <a:cubicBezTo>
                    <a:pt x="15105" y="1700"/>
                    <a:pt x="14441" y="1814"/>
                    <a:pt x="13744" y="2063"/>
                  </a:cubicBezTo>
                  <a:cubicBezTo>
                    <a:pt x="10642" y="3164"/>
                    <a:pt x="9808" y="6666"/>
                    <a:pt x="11008" y="9401"/>
                  </a:cubicBezTo>
                  <a:cubicBezTo>
                    <a:pt x="9916" y="8666"/>
                    <a:pt x="8669" y="8073"/>
                    <a:pt x="7459" y="8073"/>
                  </a:cubicBezTo>
                  <a:cubicBezTo>
                    <a:pt x="6637" y="8073"/>
                    <a:pt x="5833" y="8347"/>
                    <a:pt x="5104" y="9035"/>
                  </a:cubicBezTo>
                  <a:cubicBezTo>
                    <a:pt x="3770" y="10335"/>
                    <a:pt x="3403" y="13238"/>
                    <a:pt x="4504" y="14905"/>
                  </a:cubicBezTo>
                  <a:cubicBezTo>
                    <a:pt x="4146" y="14751"/>
                    <a:pt x="3768" y="14678"/>
                    <a:pt x="3392" y="14678"/>
                  </a:cubicBezTo>
                  <a:cubicBezTo>
                    <a:pt x="2230" y="14678"/>
                    <a:pt x="1096" y="15380"/>
                    <a:pt x="668" y="16540"/>
                  </a:cubicBezTo>
                  <a:cubicBezTo>
                    <a:pt x="1" y="18274"/>
                    <a:pt x="1435" y="19909"/>
                    <a:pt x="3003" y="20543"/>
                  </a:cubicBezTo>
                  <a:cubicBezTo>
                    <a:pt x="3951" y="20938"/>
                    <a:pt x="4982" y="20979"/>
                    <a:pt x="6014" y="20979"/>
                  </a:cubicBezTo>
                  <a:cubicBezTo>
                    <a:pt x="6290" y="20979"/>
                    <a:pt x="6565" y="20976"/>
                    <a:pt x="6839" y="20976"/>
                  </a:cubicBezTo>
                  <a:cubicBezTo>
                    <a:pt x="8974" y="20976"/>
                    <a:pt x="11175" y="20943"/>
                    <a:pt x="13343" y="20943"/>
                  </a:cubicBezTo>
                  <a:cubicBezTo>
                    <a:pt x="17413" y="20943"/>
                    <a:pt x="21449" y="20910"/>
                    <a:pt x="25552" y="20876"/>
                  </a:cubicBezTo>
                  <a:cubicBezTo>
                    <a:pt x="26040" y="20872"/>
                    <a:pt x="26529" y="20871"/>
                    <a:pt x="27020" y="20871"/>
                  </a:cubicBezTo>
                  <a:cubicBezTo>
                    <a:pt x="28492" y="20871"/>
                    <a:pt x="29975" y="20885"/>
                    <a:pt x="31461" y="20885"/>
                  </a:cubicBezTo>
                  <a:cubicBezTo>
                    <a:pt x="33441" y="20885"/>
                    <a:pt x="35426" y="20860"/>
                    <a:pt x="37394" y="20743"/>
                  </a:cubicBezTo>
                  <a:cubicBezTo>
                    <a:pt x="39529" y="20609"/>
                    <a:pt x="41797" y="20042"/>
                    <a:pt x="42731" y="17908"/>
                  </a:cubicBezTo>
                  <a:cubicBezTo>
                    <a:pt x="44180" y="14588"/>
                    <a:pt x="41592" y="11892"/>
                    <a:pt x="38764" y="11892"/>
                  </a:cubicBezTo>
                  <a:cubicBezTo>
                    <a:pt x="38011" y="11892"/>
                    <a:pt x="37242" y="12083"/>
                    <a:pt x="36527" y="12504"/>
                  </a:cubicBezTo>
                  <a:cubicBezTo>
                    <a:pt x="37261" y="7834"/>
                    <a:pt x="36427" y="1829"/>
                    <a:pt x="31123" y="295"/>
                  </a:cubicBezTo>
                  <a:cubicBezTo>
                    <a:pt x="30422" y="94"/>
                    <a:pt x="29738" y="0"/>
                    <a:pt x="290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6"/>
            <p:cNvSpPr/>
            <p:nvPr/>
          </p:nvSpPr>
          <p:spPr>
            <a:xfrm rot="533168">
              <a:off x="6146923" y="2076496"/>
              <a:ext cx="166295" cy="72558"/>
            </a:xfrm>
            <a:custGeom>
              <a:avLst/>
              <a:gdLst/>
              <a:ahLst/>
              <a:cxnLst/>
              <a:rect l="l" t="t" r="r" b="b"/>
              <a:pathLst>
                <a:path w="10375" h="4527" extrusionOk="0">
                  <a:moveTo>
                    <a:pt x="2865" y="1"/>
                  </a:moveTo>
                  <a:cubicBezTo>
                    <a:pt x="2688" y="1"/>
                    <a:pt x="2511" y="8"/>
                    <a:pt x="2336" y="23"/>
                  </a:cubicBezTo>
                  <a:cubicBezTo>
                    <a:pt x="1502" y="56"/>
                    <a:pt x="601" y="490"/>
                    <a:pt x="1" y="1057"/>
                  </a:cubicBezTo>
                  <a:cubicBezTo>
                    <a:pt x="1969" y="2558"/>
                    <a:pt x="4104" y="3726"/>
                    <a:pt x="6472" y="4526"/>
                  </a:cubicBezTo>
                  <a:cubicBezTo>
                    <a:pt x="7806" y="3092"/>
                    <a:pt x="9141" y="1591"/>
                    <a:pt x="10375" y="56"/>
                  </a:cubicBezTo>
                  <a:lnTo>
                    <a:pt x="10375" y="56"/>
                  </a:lnTo>
                  <a:cubicBezTo>
                    <a:pt x="9168" y="188"/>
                    <a:pt x="7962" y="277"/>
                    <a:pt x="6723" y="277"/>
                  </a:cubicBezTo>
                  <a:cubicBezTo>
                    <a:pt x="6386" y="277"/>
                    <a:pt x="6047" y="271"/>
                    <a:pt x="5705" y="257"/>
                  </a:cubicBezTo>
                  <a:cubicBezTo>
                    <a:pt x="4803" y="200"/>
                    <a:pt x="3829" y="1"/>
                    <a:pt x="2865" y="1"/>
                  </a:cubicBezTo>
                  <a:close/>
                </a:path>
              </a:pathLst>
            </a:custGeom>
            <a:solidFill>
              <a:srgbClr val="5E8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6"/>
            <p:cNvSpPr/>
            <p:nvPr/>
          </p:nvSpPr>
          <p:spPr>
            <a:xfrm rot="533168">
              <a:off x="6231145" y="2102033"/>
              <a:ext cx="64723" cy="237934"/>
            </a:xfrm>
            <a:custGeom>
              <a:avLst/>
              <a:gdLst/>
              <a:ahLst/>
              <a:cxnLst/>
              <a:rect l="l" t="t" r="r" b="b"/>
              <a:pathLst>
                <a:path w="4038" h="14845" extrusionOk="0">
                  <a:moveTo>
                    <a:pt x="4037" y="1"/>
                  </a:moveTo>
                  <a:lnTo>
                    <a:pt x="4037" y="1"/>
                  </a:lnTo>
                  <a:cubicBezTo>
                    <a:pt x="2870" y="1402"/>
                    <a:pt x="1602" y="2803"/>
                    <a:pt x="368" y="4170"/>
                  </a:cubicBezTo>
                  <a:cubicBezTo>
                    <a:pt x="1" y="7673"/>
                    <a:pt x="101" y="11142"/>
                    <a:pt x="335" y="14711"/>
                  </a:cubicBezTo>
                  <a:cubicBezTo>
                    <a:pt x="368" y="14744"/>
                    <a:pt x="335" y="14811"/>
                    <a:pt x="268" y="14844"/>
                  </a:cubicBezTo>
                  <a:cubicBezTo>
                    <a:pt x="1502" y="14578"/>
                    <a:pt x="2603" y="13243"/>
                    <a:pt x="3003" y="11642"/>
                  </a:cubicBezTo>
                  <a:cubicBezTo>
                    <a:pt x="3370" y="9974"/>
                    <a:pt x="3337" y="8206"/>
                    <a:pt x="3370" y="6505"/>
                  </a:cubicBezTo>
                  <a:cubicBezTo>
                    <a:pt x="3370" y="4304"/>
                    <a:pt x="3437" y="2135"/>
                    <a:pt x="40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6"/>
            <p:cNvSpPr/>
            <p:nvPr/>
          </p:nvSpPr>
          <p:spPr>
            <a:xfrm rot="533168">
              <a:off x="5934423" y="2079820"/>
              <a:ext cx="296751" cy="164157"/>
            </a:xfrm>
            <a:custGeom>
              <a:avLst/>
              <a:gdLst/>
              <a:ahLst/>
              <a:cxnLst/>
              <a:rect l="l" t="t" r="r" b="b"/>
              <a:pathLst>
                <a:path w="18514" h="10242" extrusionOk="0">
                  <a:moveTo>
                    <a:pt x="12309" y="1"/>
                  </a:moveTo>
                  <a:lnTo>
                    <a:pt x="12309" y="1"/>
                  </a:lnTo>
                  <a:cubicBezTo>
                    <a:pt x="11842" y="735"/>
                    <a:pt x="11875" y="1569"/>
                    <a:pt x="12943" y="2336"/>
                  </a:cubicBezTo>
                  <a:cubicBezTo>
                    <a:pt x="12976" y="2336"/>
                    <a:pt x="12976" y="2436"/>
                    <a:pt x="12943" y="2469"/>
                  </a:cubicBezTo>
                  <a:cubicBezTo>
                    <a:pt x="13043" y="2503"/>
                    <a:pt x="13143" y="2503"/>
                    <a:pt x="13276" y="2569"/>
                  </a:cubicBezTo>
                  <a:cubicBezTo>
                    <a:pt x="13510" y="2636"/>
                    <a:pt x="13543" y="3003"/>
                    <a:pt x="13276" y="3003"/>
                  </a:cubicBezTo>
                  <a:cubicBezTo>
                    <a:pt x="10887" y="2938"/>
                    <a:pt x="8530" y="2468"/>
                    <a:pt x="6173" y="2468"/>
                  </a:cubicBezTo>
                  <a:cubicBezTo>
                    <a:pt x="6094" y="2468"/>
                    <a:pt x="6016" y="2468"/>
                    <a:pt x="5938" y="2469"/>
                  </a:cubicBezTo>
                  <a:cubicBezTo>
                    <a:pt x="4403" y="2469"/>
                    <a:pt x="2869" y="2636"/>
                    <a:pt x="1601" y="3503"/>
                  </a:cubicBezTo>
                  <a:cubicBezTo>
                    <a:pt x="667" y="4137"/>
                    <a:pt x="134" y="5071"/>
                    <a:pt x="0" y="5972"/>
                  </a:cubicBezTo>
                  <a:lnTo>
                    <a:pt x="100" y="5972"/>
                  </a:lnTo>
                  <a:cubicBezTo>
                    <a:pt x="124" y="5854"/>
                    <a:pt x="231" y="5736"/>
                    <a:pt x="350" y="5736"/>
                  </a:cubicBezTo>
                  <a:cubicBezTo>
                    <a:pt x="400" y="5736"/>
                    <a:pt x="452" y="5756"/>
                    <a:pt x="500" y="5805"/>
                  </a:cubicBezTo>
                  <a:cubicBezTo>
                    <a:pt x="2302" y="7506"/>
                    <a:pt x="4337" y="8474"/>
                    <a:pt x="6705" y="9107"/>
                  </a:cubicBezTo>
                  <a:cubicBezTo>
                    <a:pt x="8206" y="9508"/>
                    <a:pt x="10107" y="9574"/>
                    <a:pt x="11508" y="10241"/>
                  </a:cubicBezTo>
                  <a:cubicBezTo>
                    <a:pt x="13943" y="8173"/>
                    <a:pt x="16278" y="5972"/>
                    <a:pt x="18513" y="3637"/>
                  </a:cubicBezTo>
                  <a:cubicBezTo>
                    <a:pt x="18447" y="3470"/>
                    <a:pt x="18347" y="3337"/>
                    <a:pt x="18213" y="3236"/>
                  </a:cubicBezTo>
                  <a:cubicBezTo>
                    <a:pt x="17779" y="2736"/>
                    <a:pt x="16378" y="2469"/>
                    <a:pt x="15778" y="2136"/>
                  </a:cubicBezTo>
                  <a:cubicBezTo>
                    <a:pt x="14544" y="1502"/>
                    <a:pt x="13443" y="768"/>
                    <a:pt x="12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6"/>
            <p:cNvSpPr/>
            <p:nvPr/>
          </p:nvSpPr>
          <p:spPr>
            <a:xfrm rot="533168">
              <a:off x="6060246" y="2161338"/>
              <a:ext cx="154530" cy="326151"/>
            </a:xfrm>
            <a:custGeom>
              <a:avLst/>
              <a:gdLst/>
              <a:ahLst/>
              <a:cxnLst/>
              <a:rect l="l" t="t" r="r" b="b"/>
              <a:pathLst>
                <a:path w="9641" h="20349" extrusionOk="0">
                  <a:moveTo>
                    <a:pt x="9274" y="0"/>
                  </a:moveTo>
                  <a:lnTo>
                    <a:pt x="9274" y="0"/>
                  </a:lnTo>
                  <a:cubicBezTo>
                    <a:pt x="7106" y="2235"/>
                    <a:pt x="4837" y="4403"/>
                    <a:pt x="2302" y="6472"/>
                  </a:cubicBezTo>
                  <a:cubicBezTo>
                    <a:pt x="2135" y="8573"/>
                    <a:pt x="1101" y="10841"/>
                    <a:pt x="734" y="12976"/>
                  </a:cubicBezTo>
                  <a:cubicBezTo>
                    <a:pt x="301" y="15378"/>
                    <a:pt x="167" y="17813"/>
                    <a:pt x="67" y="20215"/>
                  </a:cubicBezTo>
                  <a:cubicBezTo>
                    <a:pt x="67" y="20315"/>
                    <a:pt x="67" y="20315"/>
                    <a:pt x="0" y="20348"/>
                  </a:cubicBezTo>
                  <a:cubicBezTo>
                    <a:pt x="434" y="20248"/>
                    <a:pt x="801" y="20081"/>
                    <a:pt x="1168" y="19881"/>
                  </a:cubicBezTo>
                  <a:cubicBezTo>
                    <a:pt x="2602" y="19014"/>
                    <a:pt x="3403" y="17513"/>
                    <a:pt x="4103" y="16045"/>
                  </a:cubicBezTo>
                  <a:cubicBezTo>
                    <a:pt x="5271" y="13643"/>
                    <a:pt x="5771" y="11142"/>
                    <a:pt x="6405" y="8540"/>
                  </a:cubicBezTo>
                  <a:cubicBezTo>
                    <a:pt x="6433" y="8414"/>
                    <a:pt x="6525" y="8359"/>
                    <a:pt x="6623" y="8359"/>
                  </a:cubicBezTo>
                  <a:cubicBezTo>
                    <a:pt x="6759" y="8359"/>
                    <a:pt x="6905" y="8465"/>
                    <a:pt x="6905" y="8640"/>
                  </a:cubicBezTo>
                  <a:lnTo>
                    <a:pt x="6905" y="8807"/>
                  </a:lnTo>
                  <a:lnTo>
                    <a:pt x="6972" y="8807"/>
                  </a:lnTo>
                  <a:cubicBezTo>
                    <a:pt x="6972" y="8707"/>
                    <a:pt x="7005" y="8640"/>
                    <a:pt x="7005" y="8540"/>
                  </a:cubicBezTo>
                  <a:cubicBezTo>
                    <a:pt x="7048" y="8498"/>
                    <a:pt x="7090" y="8455"/>
                    <a:pt x="7124" y="8455"/>
                  </a:cubicBezTo>
                  <a:cubicBezTo>
                    <a:pt x="7143" y="8455"/>
                    <a:pt x="7160" y="8470"/>
                    <a:pt x="7172" y="8506"/>
                  </a:cubicBezTo>
                  <a:cubicBezTo>
                    <a:pt x="7869" y="9597"/>
                    <a:pt x="8648" y="10055"/>
                    <a:pt x="9410" y="10055"/>
                  </a:cubicBezTo>
                  <a:cubicBezTo>
                    <a:pt x="9487" y="10055"/>
                    <a:pt x="9564" y="10050"/>
                    <a:pt x="9641" y="10041"/>
                  </a:cubicBezTo>
                  <a:cubicBezTo>
                    <a:pt x="9574" y="10041"/>
                    <a:pt x="9507" y="10007"/>
                    <a:pt x="9507" y="9907"/>
                  </a:cubicBezTo>
                  <a:cubicBezTo>
                    <a:pt x="8974" y="6972"/>
                    <a:pt x="8974" y="3903"/>
                    <a:pt x="9174" y="968"/>
                  </a:cubicBezTo>
                  <a:cubicBezTo>
                    <a:pt x="9240" y="567"/>
                    <a:pt x="9274" y="301"/>
                    <a:pt x="9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6"/>
            <p:cNvSpPr/>
            <p:nvPr/>
          </p:nvSpPr>
          <p:spPr>
            <a:xfrm rot="533168">
              <a:off x="5795124" y="2154450"/>
              <a:ext cx="297825" cy="163324"/>
            </a:xfrm>
            <a:custGeom>
              <a:avLst/>
              <a:gdLst/>
              <a:ahLst/>
              <a:cxnLst/>
              <a:rect l="l" t="t" r="r" b="b"/>
              <a:pathLst>
                <a:path w="18581" h="10190" extrusionOk="0">
                  <a:moveTo>
                    <a:pt x="7840" y="0"/>
                  </a:moveTo>
                  <a:cubicBezTo>
                    <a:pt x="7706" y="1168"/>
                    <a:pt x="8240" y="2335"/>
                    <a:pt x="9474" y="3069"/>
                  </a:cubicBezTo>
                  <a:cubicBezTo>
                    <a:pt x="9541" y="3103"/>
                    <a:pt x="9508" y="3236"/>
                    <a:pt x="9408" y="3236"/>
                  </a:cubicBezTo>
                  <a:lnTo>
                    <a:pt x="9341" y="3236"/>
                  </a:lnTo>
                  <a:cubicBezTo>
                    <a:pt x="9341" y="3369"/>
                    <a:pt x="9241" y="3503"/>
                    <a:pt x="9141" y="3503"/>
                  </a:cubicBezTo>
                  <a:cubicBezTo>
                    <a:pt x="7006" y="3536"/>
                    <a:pt x="5004" y="3870"/>
                    <a:pt x="3136" y="4904"/>
                  </a:cubicBezTo>
                  <a:cubicBezTo>
                    <a:pt x="2236" y="5371"/>
                    <a:pt x="1368" y="6005"/>
                    <a:pt x="701" y="6739"/>
                  </a:cubicBezTo>
                  <a:cubicBezTo>
                    <a:pt x="401" y="7039"/>
                    <a:pt x="201" y="7372"/>
                    <a:pt x="1" y="7773"/>
                  </a:cubicBezTo>
                  <a:cubicBezTo>
                    <a:pt x="2938" y="9365"/>
                    <a:pt x="6147" y="10189"/>
                    <a:pt x="9478" y="10189"/>
                  </a:cubicBezTo>
                  <a:cubicBezTo>
                    <a:pt x="10195" y="10189"/>
                    <a:pt x="10916" y="10151"/>
                    <a:pt x="11642" y="10074"/>
                  </a:cubicBezTo>
                  <a:cubicBezTo>
                    <a:pt x="14011" y="8440"/>
                    <a:pt x="16346" y="6705"/>
                    <a:pt x="18581" y="4871"/>
                  </a:cubicBezTo>
                  <a:cubicBezTo>
                    <a:pt x="17914" y="4170"/>
                    <a:pt x="16379" y="4170"/>
                    <a:pt x="15512" y="3970"/>
                  </a:cubicBezTo>
                  <a:cubicBezTo>
                    <a:pt x="14578" y="3736"/>
                    <a:pt x="13644" y="3503"/>
                    <a:pt x="12677" y="3169"/>
                  </a:cubicBezTo>
                  <a:cubicBezTo>
                    <a:pt x="10842" y="2536"/>
                    <a:pt x="9241" y="1602"/>
                    <a:pt x="7973" y="167"/>
                  </a:cubicBezTo>
                  <a:cubicBezTo>
                    <a:pt x="7906" y="67"/>
                    <a:pt x="7906" y="34"/>
                    <a:pt x="79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6"/>
            <p:cNvSpPr/>
            <p:nvPr/>
          </p:nvSpPr>
          <p:spPr>
            <a:xfrm rot="533168">
              <a:off x="5876912" y="2250136"/>
              <a:ext cx="199442" cy="289255"/>
            </a:xfrm>
            <a:custGeom>
              <a:avLst/>
              <a:gdLst/>
              <a:ahLst/>
              <a:cxnLst/>
              <a:rect l="l" t="t" r="r" b="b"/>
              <a:pathLst>
                <a:path w="12443" h="18047" extrusionOk="0">
                  <a:moveTo>
                    <a:pt x="12309" y="1"/>
                  </a:moveTo>
                  <a:cubicBezTo>
                    <a:pt x="10074" y="1869"/>
                    <a:pt x="7706" y="3637"/>
                    <a:pt x="5271" y="5204"/>
                  </a:cubicBezTo>
                  <a:cubicBezTo>
                    <a:pt x="2936" y="9307"/>
                    <a:pt x="1402" y="13544"/>
                    <a:pt x="1" y="18014"/>
                  </a:cubicBezTo>
                  <a:cubicBezTo>
                    <a:pt x="234" y="18047"/>
                    <a:pt x="434" y="18047"/>
                    <a:pt x="634" y="18047"/>
                  </a:cubicBezTo>
                  <a:cubicBezTo>
                    <a:pt x="2069" y="17980"/>
                    <a:pt x="3103" y="16679"/>
                    <a:pt x="3837" y="15645"/>
                  </a:cubicBezTo>
                  <a:cubicBezTo>
                    <a:pt x="5104" y="13911"/>
                    <a:pt x="6138" y="12076"/>
                    <a:pt x="7172" y="10241"/>
                  </a:cubicBezTo>
                  <a:cubicBezTo>
                    <a:pt x="7232" y="10146"/>
                    <a:pt x="7325" y="10106"/>
                    <a:pt x="7416" y="10106"/>
                  </a:cubicBezTo>
                  <a:cubicBezTo>
                    <a:pt x="7580" y="10106"/>
                    <a:pt x="7737" y="10236"/>
                    <a:pt x="7673" y="10408"/>
                  </a:cubicBezTo>
                  <a:cubicBezTo>
                    <a:pt x="7460" y="12228"/>
                    <a:pt x="8709" y="13275"/>
                    <a:pt x="10166" y="13275"/>
                  </a:cubicBezTo>
                  <a:cubicBezTo>
                    <a:pt x="10312" y="13275"/>
                    <a:pt x="10460" y="13265"/>
                    <a:pt x="10608" y="13244"/>
                  </a:cubicBezTo>
                  <a:cubicBezTo>
                    <a:pt x="10508" y="13210"/>
                    <a:pt x="10475" y="13177"/>
                    <a:pt x="10475" y="13077"/>
                  </a:cubicBezTo>
                  <a:cubicBezTo>
                    <a:pt x="10375" y="10775"/>
                    <a:pt x="10508" y="8440"/>
                    <a:pt x="10908" y="6138"/>
                  </a:cubicBezTo>
                  <a:cubicBezTo>
                    <a:pt x="11075" y="5038"/>
                    <a:pt x="11275" y="4004"/>
                    <a:pt x="11509" y="2936"/>
                  </a:cubicBezTo>
                  <a:cubicBezTo>
                    <a:pt x="11709" y="2169"/>
                    <a:pt x="12443" y="768"/>
                    <a:pt x="12309" y="34"/>
                  </a:cubicBezTo>
                  <a:lnTo>
                    <a:pt x="123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6"/>
            <p:cNvSpPr/>
            <p:nvPr/>
          </p:nvSpPr>
          <p:spPr>
            <a:xfrm rot="533168">
              <a:off x="5716448" y="2270309"/>
              <a:ext cx="234192" cy="165215"/>
            </a:xfrm>
            <a:custGeom>
              <a:avLst/>
              <a:gdLst/>
              <a:ahLst/>
              <a:cxnLst/>
              <a:rect l="l" t="t" r="r" b="b"/>
              <a:pathLst>
                <a:path w="14611" h="10308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3036" y="1301"/>
                    <a:pt x="3236" y="2702"/>
                    <a:pt x="5037" y="2869"/>
                  </a:cubicBezTo>
                  <a:cubicBezTo>
                    <a:pt x="5171" y="2936"/>
                    <a:pt x="5204" y="2969"/>
                    <a:pt x="5204" y="3036"/>
                  </a:cubicBezTo>
                  <a:cubicBezTo>
                    <a:pt x="5213" y="3034"/>
                    <a:pt x="5221" y="3034"/>
                    <a:pt x="5229" y="3034"/>
                  </a:cubicBezTo>
                  <a:cubicBezTo>
                    <a:pt x="5415" y="3034"/>
                    <a:pt x="5529" y="3375"/>
                    <a:pt x="5337" y="3503"/>
                  </a:cubicBezTo>
                  <a:cubicBezTo>
                    <a:pt x="3536" y="4604"/>
                    <a:pt x="601" y="6338"/>
                    <a:pt x="100" y="8606"/>
                  </a:cubicBezTo>
                  <a:cubicBezTo>
                    <a:pt x="0" y="9340"/>
                    <a:pt x="34" y="9874"/>
                    <a:pt x="234" y="10308"/>
                  </a:cubicBezTo>
                  <a:cubicBezTo>
                    <a:pt x="5271" y="8006"/>
                    <a:pt x="10074" y="5371"/>
                    <a:pt x="14611" y="2369"/>
                  </a:cubicBezTo>
                  <a:cubicBezTo>
                    <a:pt x="13943" y="2369"/>
                    <a:pt x="12442" y="2502"/>
                    <a:pt x="12242" y="2502"/>
                  </a:cubicBezTo>
                  <a:cubicBezTo>
                    <a:pt x="11175" y="2469"/>
                    <a:pt x="10074" y="2335"/>
                    <a:pt x="9007" y="2102"/>
                  </a:cubicBezTo>
                  <a:cubicBezTo>
                    <a:pt x="7072" y="1668"/>
                    <a:pt x="5237" y="968"/>
                    <a:pt x="35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6"/>
            <p:cNvSpPr/>
            <p:nvPr/>
          </p:nvSpPr>
          <p:spPr>
            <a:xfrm rot="533168">
              <a:off x="5712260" y="2319911"/>
              <a:ext cx="230986" cy="195700"/>
            </a:xfrm>
            <a:custGeom>
              <a:avLst/>
              <a:gdLst/>
              <a:ahLst/>
              <a:cxnLst/>
              <a:rect l="l" t="t" r="r" b="b"/>
              <a:pathLst>
                <a:path w="14411" h="12210" extrusionOk="0">
                  <a:moveTo>
                    <a:pt x="14410" y="1"/>
                  </a:moveTo>
                  <a:lnTo>
                    <a:pt x="14410" y="1"/>
                  </a:lnTo>
                  <a:cubicBezTo>
                    <a:pt x="9840" y="2936"/>
                    <a:pt x="5004" y="5404"/>
                    <a:pt x="0" y="7372"/>
                  </a:cubicBezTo>
                  <a:cubicBezTo>
                    <a:pt x="399" y="7943"/>
                    <a:pt x="1176" y="8149"/>
                    <a:pt x="2095" y="8149"/>
                  </a:cubicBezTo>
                  <a:cubicBezTo>
                    <a:pt x="4021" y="8149"/>
                    <a:pt x="6568" y="7244"/>
                    <a:pt x="7539" y="6905"/>
                  </a:cubicBezTo>
                  <a:cubicBezTo>
                    <a:pt x="7551" y="6902"/>
                    <a:pt x="7563" y="6901"/>
                    <a:pt x="7574" y="6901"/>
                  </a:cubicBezTo>
                  <a:cubicBezTo>
                    <a:pt x="7694" y="6901"/>
                    <a:pt x="7797" y="7045"/>
                    <a:pt x="7706" y="7106"/>
                  </a:cubicBezTo>
                  <a:lnTo>
                    <a:pt x="7739" y="7172"/>
                  </a:lnTo>
                  <a:cubicBezTo>
                    <a:pt x="7806" y="7072"/>
                    <a:pt x="7872" y="7039"/>
                    <a:pt x="7906" y="6939"/>
                  </a:cubicBezTo>
                  <a:cubicBezTo>
                    <a:pt x="7943" y="6892"/>
                    <a:pt x="7997" y="6871"/>
                    <a:pt x="8051" y="6871"/>
                  </a:cubicBezTo>
                  <a:cubicBezTo>
                    <a:pt x="8190" y="6871"/>
                    <a:pt x="8335" y="7005"/>
                    <a:pt x="8239" y="7172"/>
                  </a:cubicBezTo>
                  <a:cubicBezTo>
                    <a:pt x="7372" y="8673"/>
                    <a:pt x="7572" y="11709"/>
                    <a:pt x="9740" y="12209"/>
                  </a:cubicBezTo>
                  <a:cubicBezTo>
                    <a:pt x="10174" y="9908"/>
                    <a:pt x="10875" y="7606"/>
                    <a:pt x="11742" y="5438"/>
                  </a:cubicBezTo>
                  <a:cubicBezTo>
                    <a:pt x="12009" y="4871"/>
                    <a:pt x="13877" y="1435"/>
                    <a:pt x="14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6"/>
            <p:cNvSpPr/>
            <p:nvPr/>
          </p:nvSpPr>
          <p:spPr>
            <a:xfrm rot="533168">
              <a:off x="6149233" y="2070786"/>
              <a:ext cx="90913" cy="48532"/>
            </a:xfrm>
            <a:custGeom>
              <a:avLst/>
              <a:gdLst/>
              <a:ahLst/>
              <a:cxnLst/>
              <a:rect l="l" t="t" r="r" b="b"/>
              <a:pathLst>
                <a:path w="5672" h="3028" extrusionOk="0">
                  <a:moveTo>
                    <a:pt x="2898" y="0"/>
                  </a:moveTo>
                  <a:cubicBezTo>
                    <a:pt x="2708" y="0"/>
                    <a:pt x="2520" y="8"/>
                    <a:pt x="2336" y="25"/>
                  </a:cubicBezTo>
                  <a:cubicBezTo>
                    <a:pt x="1502" y="58"/>
                    <a:pt x="601" y="492"/>
                    <a:pt x="1" y="1059"/>
                  </a:cubicBezTo>
                  <a:cubicBezTo>
                    <a:pt x="968" y="1826"/>
                    <a:pt x="2002" y="2493"/>
                    <a:pt x="3036" y="3027"/>
                  </a:cubicBezTo>
                  <a:cubicBezTo>
                    <a:pt x="3703" y="1893"/>
                    <a:pt x="4604" y="892"/>
                    <a:pt x="5672" y="225"/>
                  </a:cubicBezTo>
                  <a:cubicBezTo>
                    <a:pt x="4788" y="170"/>
                    <a:pt x="3813" y="0"/>
                    <a:pt x="2898" y="0"/>
                  </a:cubicBezTo>
                  <a:close/>
                </a:path>
              </a:pathLst>
            </a:custGeom>
            <a:solidFill>
              <a:srgbClr val="5E8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6"/>
            <p:cNvSpPr/>
            <p:nvPr/>
          </p:nvSpPr>
          <p:spPr>
            <a:xfrm rot="533168">
              <a:off x="6049004" y="2340167"/>
              <a:ext cx="80078" cy="108621"/>
            </a:xfrm>
            <a:custGeom>
              <a:avLst/>
              <a:gdLst/>
              <a:ahLst/>
              <a:cxnLst/>
              <a:rect l="l" t="t" r="r" b="b"/>
              <a:pathLst>
                <a:path w="4996" h="6777" extrusionOk="0">
                  <a:moveTo>
                    <a:pt x="4772" y="0"/>
                  </a:moveTo>
                  <a:cubicBezTo>
                    <a:pt x="4688" y="0"/>
                    <a:pt x="4609" y="53"/>
                    <a:pt x="4595" y="170"/>
                  </a:cubicBezTo>
                  <a:cubicBezTo>
                    <a:pt x="4261" y="1504"/>
                    <a:pt x="3561" y="2739"/>
                    <a:pt x="2660" y="3773"/>
                  </a:cubicBezTo>
                  <a:cubicBezTo>
                    <a:pt x="1960" y="4640"/>
                    <a:pt x="792" y="5140"/>
                    <a:pt x="225" y="6074"/>
                  </a:cubicBezTo>
                  <a:cubicBezTo>
                    <a:pt x="1" y="6395"/>
                    <a:pt x="146" y="6777"/>
                    <a:pt x="542" y="6777"/>
                  </a:cubicBezTo>
                  <a:cubicBezTo>
                    <a:pt x="558" y="6777"/>
                    <a:pt x="575" y="6776"/>
                    <a:pt x="592" y="6775"/>
                  </a:cubicBezTo>
                  <a:cubicBezTo>
                    <a:pt x="1893" y="6741"/>
                    <a:pt x="3060" y="5340"/>
                    <a:pt x="3761" y="4340"/>
                  </a:cubicBezTo>
                  <a:cubicBezTo>
                    <a:pt x="4628" y="3072"/>
                    <a:pt x="4928" y="1738"/>
                    <a:pt x="4995" y="237"/>
                  </a:cubicBezTo>
                  <a:cubicBezTo>
                    <a:pt x="4995" y="87"/>
                    <a:pt x="4879" y="0"/>
                    <a:pt x="47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6"/>
            <p:cNvSpPr/>
            <p:nvPr/>
          </p:nvSpPr>
          <p:spPr>
            <a:xfrm rot="533005">
              <a:off x="5704192" y="2033403"/>
              <a:ext cx="593441" cy="518710"/>
            </a:xfrm>
            <a:custGeom>
              <a:avLst/>
              <a:gdLst/>
              <a:ahLst/>
              <a:cxnLst/>
              <a:rect l="l" t="t" r="r" b="b"/>
              <a:pathLst>
                <a:path w="37027" h="32365" extrusionOk="0">
                  <a:moveTo>
                    <a:pt x="28454" y="593"/>
                  </a:moveTo>
                  <a:cubicBezTo>
                    <a:pt x="29445" y="593"/>
                    <a:pt x="30481" y="808"/>
                    <a:pt x="31490" y="837"/>
                  </a:cubicBezTo>
                  <a:cubicBezTo>
                    <a:pt x="31971" y="879"/>
                    <a:pt x="32453" y="898"/>
                    <a:pt x="32934" y="898"/>
                  </a:cubicBezTo>
                  <a:cubicBezTo>
                    <a:pt x="33987" y="898"/>
                    <a:pt x="35040" y="808"/>
                    <a:pt x="36093" y="670"/>
                  </a:cubicBezTo>
                  <a:lnTo>
                    <a:pt x="36093" y="670"/>
                  </a:lnTo>
                  <a:cubicBezTo>
                    <a:pt x="34859" y="2205"/>
                    <a:pt x="33524" y="3706"/>
                    <a:pt x="32190" y="5140"/>
                  </a:cubicBezTo>
                  <a:cubicBezTo>
                    <a:pt x="29855" y="4340"/>
                    <a:pt x="27720" y="3172"/>
                    <a:pt x="25752" y="1638"/>
                  </a:cubicBezTo>
                  <a:cubicBezTo>
                    <a:pt x="26353" y="1037"/>
                    <a:pt x="27253" y="637"/>
                    <a:pt x="28087" y="604"/>
                  </a:cubicBezTo>
                  <a:cubicBezTo>
                    <a:pt x="28209" y="596"/>
                    <a:pt x="28331" y="593"/>
                    <a:pt x="28454" y="593"/>
                  </a:cubicBezTo>
                  <a:close/>
                  <a:moveTo>
                    <a:pt x="36026" y="1805"/>
                  </a:moveTo>
                  <a:cubicBezTo>
                    <a:pt x="35426" y="3939"/>
                    <a:pt x="35359" y="6108"/>
                    <a:pt x="35359" y="8309"/>
                  </a:cubicBezTo>
                  <a:cubicBezTo>
                    <a:pt x="35326" y="10010"/>
                    <a:pt x="35359" y="11778"/>
                    <a:pt x="34959" y="13446"/>
                  </a:cubicBezTo>
                  <a:cubicBezTo>
                    <a:pt x="34625" y="15047"/>
                    <a:pt x="33524" y="16382"/>
                    <a:pt x="32257" y="16648"/>
                  </a:cubicBezTo>
                  <a:cubicBezTo>
                    <a:pt x="32257" y="16648"/>
                    <a:pt x="32290" y="16615"/>
                    <a:pt x="32290" y="16515"/>
                  </a:cubicBezTo>
                  <a:cubicBezTo>
                    <a:pt x="32123" y="12979"/>
                    <a:pt x="32023" y="9510"/>
                    <a:pt x="32357" y="5974"/>
                  </a:cubicBezTo>
                  <a:cubicBezTo>
                    <a:pt x="33591" y="4640"/>
                    <a:pt x="34859" y="3206"/>
                    <a:pt x="36026" y="1805"/>
                  </a:cubicBezTo>
                  <a:close/>
                  <a:moveTo>
                    <a:pt x="25385" y="2138"/>
                  </a:moveTo>
                  <a:cubicBezTo>
                    <a:pt x="26486" y="2972"/>
                    <a:pt x="27587" y="3706"/>
                    <a:pt x="28821" y="4340"/>
                  </a:cubicBezTo>
                  <a:cubicBezTo>
                    <a:pt x="29421" y="4673"/>
                    <a:pt x="30822" y="4973"/>
                    <a:pt x="31256" y="5440"/>
                  </a:cubicBezTo>
                  <a:cubicBezTo>
                    <a:pt x="31390" y="5541"/>
                    <a:pt x="31490" y="5674"/>
                    <a:pt x="31590" y="5741"/>
                  </a:cubicBezTo>
                  <a:cubicBezTo>
                    <a:pt x="29388" y="8109"/>
                    <a:pt x="27053" y="10311"/>
                    <a:pt x="24585" y="12345"/>
                  </a:cubicBezTo>
                  <a:cubicBezTo>
                    <a:pt x="23184" y="11678"/>
                    <a:pt x="21316" y="11645"/>
                    <a:pt x="19815" y="11211"/>
                  </a:cubicBezTo>
                  <a:cubicBezTo>
                    <a:pt x="17413" y="10611"/>
                    <a:pt x="15378" y="9643"/>
                    <a:pt x="13577" y="7942"/>
                  </a:cubicBezTo>
                  <a:cubicBezTo>
                    <a:pt x="13528" y="7893"/>
                    <a:pt x="13473" y="7873"/>
                    <a:pt x="13421" y="7873"/>
                  </a:cubicBezTo>
                  <a:cubicBezTo>
                    <a:pt x="13293" y="7873"/>
                    <a:pt x="13177" y="7991"/>
                    <a:pt x="13177" y="8109"/>
                  </a:cubicBezTo>
                  <a:cubicBezTo>
                    <a:pt x="13177" y="8176"/>
                    <a:pt x="13177" y="8209"/>
                    <a:pt x="13210" y="8276"/>
                  </a:cubicBezTo>
                  <a:cubicBezTo>
                    <a:pt x="14511" y="9710"/>
                    <a:pt x="16079" y="10644"/>
                    <a:pt x="17913" y="11278"/>
                  </a:cubicBezTo>
                  <a:cubicBezTo>
                    <a:pt x="18881" y="11612"/>
                    <a:pt x="19815" y="11845"/>
                    <a:pt x="20749" y="12045"/>
                  </a:cubicBezTo>
                  <a:cubicBezTo>
                    <a:pt x="21649" y="12279"/>
                    <a:pt x="23184" y="12212"/>
                    <a:pt x="23851" y="12979"/>
                  </a:cubicBezTo>
                  <a:cubicBezTo>
                    <a:pt x="21649" y="14814"/>
                    <a:pt x="19314" y="16548"/>
                    <a:pt x="16879" y="18183"/>
                  </a:cubicBezTo>
                  <a:cubicBezTo>
                    <a:pt x="16124" y="18270"/>
                    <a:pt x="15372" y="18313"/>
                    <a:pt x="14626" y="18313"/>
                  </a:cubicBezTo>
                  <a:cubicBezTo>
                    <a:pt x="11349" y="18313"/>
                    <a:pt x="8172" y="17484"/>
                    <a:pt x="5238" y="15881"/>
                  </a:cubicBezTo>
                  <a:cubicBezTo>
                    <a:pt x="5471" y="15514"/>
                    <a:pt x="5705" y="15147"/>
                    <a:pt x="5971" y="14847"/>
                  </a:cubicBezTo>
                  <a:cubicBezTo>
                    <a:pt x="6639" y="14147"/>
                    <a:pt x="7506" y="13513"/>
                    <a:pt x="8373" y="13013"/>
                  </a:cubicBezTo>
                  <a:cubicBezTo>
                    <a:pt x="10241" y="11978"/>
                    <a:pt x="12243" y="11645"/>
                    <a:pt x="14377" y="11578"/>
                  </a:cubicBezTo>
                  <a:cubicBezTo>
                    <a:pt x="14511" y="11545"/>
                    <a:pt x="14578" y="11478"/>
                    <a:pt x="14578" y="11345"/>
                  </a:cubicBezTo>
                  <a:lnTo>
                    <a:pt x="14678" y="11345"/>
                  </a:lnTo>
                  <a:cubicBezTo>
                    <a:pt x="14744" y="11345"/>
                    <a:pt x="14811" y="11211"/>
                    <a:pt x="14711" y="11178"/>
                  </a:cubicBezTo>
                  <a:cubicBezTo>
                    <a:pt x="13477" y="10411"/>
                    <a:pt x="12976" y="9210"/>
                    <a:pt x="13076" y="8076"/>
                  </a:cubicBezTo>
                  <a:cubicBezTo>
                    <a:pt x="13177" y="7175"/>
                    <a:pt x="13710" y="6241"/>
                    <a:pt x="14678" y="5641"/>
                  </a:cubicBezTo>
                  <a:cubicBezTo>
                    <a:pt x="15979" y="4807"/>
                    <a:pt x="17513" y="4640"/>
                    <a:pt x="19014" y="4573"/>
                  </a:cubicBezTo>
                  <a:cubicBezTo>
                    <a:pt x="21482" y="4573"/>
                    <a:pt x="23884" y="5040"/>
                    <a:pt x="26353" y="5140"/>
                  </a:cubicBezTo>
                  <a:cubicBezTo>
                    <a:pt x="26586" y="5140"/>
                    <a:pt x="26553" y="4740"/>
                    <a:pt x="26353" y="4673"/>
                  </a:cubicBezTo>
                  <a:cubicBezTo>
                    <a:pt x="26219" y="4640"/>
                    <a:pt x="26152" y="4640"/>
                    <a:pt x="26019" y="4607"/>
                  </a:cubicBezTo>
                  <a:cubicBezTo>
                    <a:pt x="26052" y="4540"/>
                    <a:pt x="26052" y="4506"/>
                    <a:pt x="26019" y="4473"/>
                  </a:cubicBezTo>
                  <a:cubicBezTo>
                    <a:pt x="24985" y="3673"/>
                    <a:pt x="24918" y="2839"/>
                    <a:pt x="25385" y="2138"/>
                  </a:cubicBezTo>
                  <a:close/>
                  <a:moveTo>
                    <a:pt x="5004" y="16382"/>
                  </a:moveTo>
                  <a:lnTo>
                    <a:pt x="5004" y="16382"/>
                  </a:lnTo>
                  <a:cubicBezTo>
                    <a:pt x="6705" y="17349"/>
                    <a:pt x="8540" y="18050"/>
                    <a:pt x="10508" y="18483"/>
                  </a:cubicBezTo>
                  <a:cubicBezTo>
                    <a:pt x="11542" y="18717"/>
                    <a:pt x="12643" y="18850"/>
                    <a:pt x="13710" y="18883"/>
                  </a:cubicBezTo>
                  <a:cubicBezTo>
                    <a:pt x="13910" y="18883"/>
                    <a:pt x="15411" y="18783"/>
                    <a:pt x="16079" y="18783"/>
                  </a:cubicBezTo>
                  <a:cubicBezTo>
                    <a:pt x="11542" y="21752"/>
                    <a:pt x="6739" y="24387"/>
                    <a:pt x="1735" y="26689"/>
                  </a:cubicBezTo>
                  <a:cubicBezTo>
                    <a:pt x="1535" y="26289"/>
                    <a:pt x="1468" y="25722"/>
                    <a:pt x="1635" y="24988"/>
                  </a:cubicBezTo>
                  <a:cubicBezTo>
                    <a:pt x="2135" y="22720"/>
                    <a:pt x="5037" y="20985"/>
                    <a:pt x="6839" y="19884"/>
                  </a:cubicBezTo>
                  <a:cubicBezTo>
                    <a:pt x="7072" y="19784"/>
                    <a:pt x="6905" y="19451"/>
                    <a:pt x="6705" y="19451"/>
                  </a:cubicBezTo>
                  <a:cubicBezTo>
                    <a:pt x="6672" y="19350"/>
                    <a:pt x="6639" y="19284"/>
                    <a:pt x="6538" y="19284"/>
                  </a:cubicBezTo>
                  <a:cubicBezTo>
                    <a:pt x="4737" y="19117"/>
                    <a:pt x="4537" y="17683"/>
                    <a:pt x="5004" y="16382"/>
                  </a:cubicBezTo>
                  <a:close/>
                  <a:moveTo>
                    <a:pt x="31723" y="6575"/>
                  </a:moveTo>
                  <a:cubicBezTo>
                    <a:pt x="31723" y="6875"/>
                    <a:pt x="31690" y="7208"/>
                    <a:pt x="31623" y="7542"/>
                  </a:cubicBezTo>
                  <a:cubicBezTo>
                    <a:pt x="31423" y="10544"/>
                    <a:pt x="31490" y="13613"/>
                    <a:pt x="31990" y="16515"/>
                  </a:cubicBezTo>
                  <a:lnTo>
                    <a:pt x="32090" y="16648"/>
                  </a:lnTo>
                  <a:cubicBezTo>
                    <a:pt x="32030" y="16653"/>
                    <a:pt x="31969" y="16656"/>
                    <a:pt x="31909" y="16656"/>
                  </a:cubicBezTo>
                  <a:cubicBezTo>
                    <a:pt x="31103" y="16656"/>
                    <a:pt x="30307" y="16231"/>
                    <a:pt x="29655" y="15114"/>
                  </a:cubicBezTo>
                  <a:cubicBezTo>
                    <a:pt x="29625" y="15084"/>
                    <a:pt x="29588" y="15068"/>
                    <a:pt x="29557" y="15068"/>
                  </a:cubicBezTo>
                  <a:cubicBezTo>
                    <a:pt x="29518" y="15068"/>
                    <a:pt x="29488" y="15092"/>
                    <a:pt x="29488" y="15147"/>
                  </a:cubicBezTo>
                  <a:cubicBezTo>
                    <a:pt x="29421" y="15214"/>
                    <a:pt x="29421" y="15314"/>
                    <a:pt x="29421" y="15381"/>
                  </a:cubicBezTo>
                  <a:lnTo>
                    <a:pt x="29421" y="15214"/>
                  </a:lnTo>
                  <a:cubicBezTo>
                    <a:pt x="29421" y="15048"/>
                    <a:pt x="29298" y="14953"/>
                    <a:pt x="29171" y="14953"/>
                  </a:cubicBezTo>
                  <a:cubicBezTo>
                    <a:pt x="29070" y="14953"/>
                    <a:pt x="28966" y="15014"/>
                    <a:pt x="28921" y="15147"/>
                  </a:cubicBezTo>
                  <a:cubicBezTo>
                    <a:pt x="28287" y="17683"/>
                    <a:pt x="27754" y="20218"/>
                    <a:pt x="26619" y="22653"/>
                  </a:cubicBezTo>
                  <a:cubicBezTo>
                    <a:pt x="25986" y="24087"/>
                    <a:pt x="25152" y="25588"/>
                    <a:pt x="23717" y="26489"/>
                  </a:cubicBezTo>
                  <a:cubicBezTo>
                    <a:pt x="23350" y="26722"/>
                    <a:pt x="22984" y="26856"/>
                    <a:pt x="22550" y="26923"/>
                  </a:cubicBezTo>
                  <a:cubicBezTo>
                    <a:pt x="22550" y="26889"/>
                    <a:pt x="22583" y="26856"/>
                    <a:pt x="22583" y="26822"/>
                  </a:cubicBezTo>
                  <a:cubicBezTo>
                    <a:pt x="22717" y="24387"/>
                    <a:pt x="22850" y="21986"/>
                    <a:pt x="23250" y="19551"/>
                  </a:cubicBezTo>
                  <a:cubicBezTo>
                    <a:pt x="23617" y="17416"/>
                    <a:pt x="24685" y="15181"/>
                    <a:pt x="24852" y="13046"/>
                  </a:cubicBezTo>
                  <a:cubicBezTo>
                    <a:pt x="27253" y="11011"/>
                    <a:pt x="29555" y="8843"/>
                    <a:pt x="31723" y="6575"/>
                  </a:cubicBezTo>
                  <a:close/>
                  <a:moveTo>
                    <a:pt x="24084" y="13680"/>
                  </a:moveTo>
                  <a:lnTo>
                    <a:pt x="24084" y="13713"/>
                  </a:lnTo>
                  <a:cubicBezTo>
                    <a:pt x="24218" y="14447"/>
                    <a:pt x="23484" y="15881"/>
                    <a:pt x="23317" y="16615"/>
                  </a:cubicBezTo>
                  <a:cubicBezTo>
                    <a:pt x="23050" y="17649"/>
                    <a:pt x="22850" y="18717"/>
                    <a:pt x="22683" y="19817"/>
                  </a:cubicBezTo>
                  <a:cubicBezTo>
                    <a:pt x="22350" y="22119"/>
                    <a:pt x="22150" y="24454"/>
                    <a:pt x="22250" y="26789"/>
                  </a:cubicBezTo>
                  <a:cubicBezTo>
                    <a:pt x="22250" y="26856"/>
                    <a:pt x="22350" y="26889"/>
                    <a:pt x="22383" y="26956"/>
                  </a:cubicBezTo>
                  <a:cubicBezTo>
                    <a:pt x="22249" y="26972"/>
                    <a:pt x="22116" y="26980"/>
                    <a:pt x="21984" y="26980"/>
                  </a:cubicBezTo>
                  <a:cubicBezTo>
                    <a:pt x="20505" y="26980"/>
                    <a:pt x="19205" y="25958"/>
                    <a:pt x="19481" y="24121"/>
                  </a:cubicBezTo>
                  <a:cubicBezTo>
                    <a:pt x="19523" y="23932"/>
                    <a:pt x="19380" y="23795"/>
                    <a:pt x="19227" y="23795"/>
                  </a:cubicBezTo>
                  <a:cubicBezTo>
                    <a:pt x="19136" y="23795"/>
                    <a:pt x="19042" y="23843"/>
                    <a:pt x="18981" y="23954"/>
                  </a:cubicBezTo>
                  <a:cubicBezTo>
                    <a:pt x="17913" y="25788"/>
                    <a:pt x="16879" y="27590"/>
                    <a:pt x="15645" y="29324"/>
                  </a:cubicBezTo>
                  <a:cubicBezTo>
                    <a:pt x="14878" y="30358"/>
                    <a:pt x="13844" y="31659"/>
                    <a:pt x="12409" y="31726"/>
                  </a:cubicBezTo>
                  <a:cubicBezTo>
                    <a:pt x="12209" y="31726"/>
                    <a:pt x="12009" y="31726"/>
                    <a:pt x="11809" y="31693"/>
                  </a:cubicBezTo>
                  <a:cubicBezTo>
                    <a:pt x="13177" y="27223"/>
                    <a:pt x="14711" y="22986"/>
                    <a:pt x="17046" y="18883"/>
                  </a:cubicBezTo>
                  <a:cubicBezTo>
                    <a:pt x="19481" y="17316"/>
                    <a:pt x="21849" y="15548"/>
                    <a:pt x="24084" y="13680"/>
                  </a:cubicBezTo>
                  <a:close/>
                  <a:moveTo>
                    <a:pt x="36601" y="1"/>
                  </a:moveTo>
                  <a:cubicBezTo>
                    <a:pt x="36588" y="1"/>
                    <a:pt x="36574" y="2"/>
                    <a:pt x="36560" y="3"/>
                  </a:cubicBezTo>
                  <a:cubicBezTo>
                    <a:pt x="35191" y="208"/>
                    <a:pt x="33859" y="287"/>
                    <a:pt x="32535" y="287"/>
                  </a:cubicBezTo>
                  <a:cubicBezTo>
                    <a:pt x="31697" y="287"/>
                    <a:pt x="30862" y="255"/>
                    <a:pt x="30022" y="203"/>
                  </a:cubicBezTo>
                  <a:cubicBezTo>
                    <a:pt x="29505" y="164"/>
                    <a:pt x="28982" y="119"/>
                    <a:pt x="28465" y="119"/>
                  </a:cubicBezTo>
                  <a:cubicBezTo>
                    <a:pt x="27681" y="119"/>
                    <a:pt x="26909" y="222"/>
                    <a:pt x="26186" y="604"/>
                  </a:cubicBezTo>
                  <a:cubicBezTo>
                    <a:pt x="24718" y="1371"/>
                    <a:pt x="23984" y="3639"/>
                    <a:pt x="25519" y="4506"/>
                  </a:cubicBezTo>
                  <a:cubicBezTo>
                    <a:pt x="23517" y="4106"/>
                    <a:pt x="21316" y="4039"/>
                    <a:pt x="19314" y="4039"/>
                  </a:cubicBezTo>
                  <a:cubicBezTo>
                    <a:pt x="17513" y="4039"/>
                    <a:pt x="15578" y="4273"/>
                    <a:pt x="14111" y="5440"/>
                  </a:cubicBezTo>
                  <a:cubicBezTo>
                    <a:pt x="12443" y="6708"/>
                    <a:pt x="11709" y="10010"/>
                    <a:pt x="13677" y="11111"/>
                  </a:cubicBezTo>
                  <a:cubicBezTo>
                    <a:pt x="10508" y="11111"/>
                    <a:pt x="7072" y="12512"/>
                    <a:pt x="5104" y="15014"/>
                  </a:cubicBezTo>
                  <a:cubicBezTo>
                    <a:pt x="3903" y="16515"/>
                    <a:pt x="3870" y="19551"/>
                    <a:pt x="6205" y="19684"/>
                  </a:cubicBezTo>
                  <a:cubicBezTo>
                    <a:pt x="3970" y="20885"/>
                    <a:pt x="0" y="23820"/>
                    <a:pt x="1101" y="26522"/>
                  </a:cubicBezTo>
                  <a:cubicBezTo>
                    <a:pt x="1635" y="27809"/>
                    <a:pt x="2815" y="28259"/>
                    <a:pt x="4157" y="28259"/>
                  </a:cubicBezTo>
                  <a:cubicBezTo>
                    <a:pt x="6085" y="28259"/>
                    <a:pt x="8347" y="27330"/>
                    <a:pt x="9507" y="26622"/>
                  </a:cubicBezTo>
                  <a:lnTo>
                    <a:pt x="9541" y="26556"/>
                  </a:lnTo>
                  <a:cubicBezTo>
                    <a:pt x="9601" y="26495"/>
                    <a:pt x="9524" y="26351"/>
                    <a:pt x="9409" y="26351"/>
                  </a:cubicBezTo>
                  <a:cubicBezTo>
                    <a:pt x="9397" y="26351"/>
                    <a:pt x="9386" y="26352"/>
                    <a:pt x="9374" y="26355"/>
                  </a:cubicBezTo>
                  <a:cubicBezTo>
                    <a:pt x="8403" y="26694"/>
                    <a:pt x="5857" y="27614"/>
                    <a:pt x="3931" y="27614"/>
                  </a:cubicBezTo>
                  <a:cubicBezTo>
                    <a:pt x="3012" y="27614"/>
                    <a:pt x="2234" y="27404"/>
                    <a:pt x="1835" y="26822"/>
                  </a:cubicBezTo>
                  <a:cubicBezTo>
                    <a:pt x="6872" y="24888"/>
                    <a:pt x="11742" y="22386"/>
                    <a:pt x="16279" y="19451"/>
                  </a:cubicBezTo>
                  <a:lnTo>
                    <a:pt x="16279" y="19451"/>
                  </a:lnTo>
                  <a:cubicBezTo>
                    <a:pt x="15745" y="20885"/>
                    <a:pt x="13877" y="24321"/>
                    <a:pt x="13610" y="24888"/>
                  </a:cubicBezTo>
                  <a:cubicBezTo>
                    <a:pt x="12776" y="27056"/>
                    <a:pt x="12042" y="29324"/>
                    <a:pt x="11609" y="31659"/>
                  </a:cubicBezTo>
                  <a:cubicBezTo>
                    <a:pt x="9441" y="31159"/>
                    <a:pt x="9240" y="28090"/>
                    <a:pt x="10108" y="26589"/>
                  </a:cubicBezTo>
                  <a:cubicBezTo>
                    <a:pt x="10203" y="26446"/>
                    <a:pt x="10061" y="26321"/>
                    <a:pt x="9923" y="26321"/>
                  </a:cubicBezTo>
                  <a:cubicBezTo>
                    <a:pt x="9867" y="26321"/>
                    <a:pt x="9812" y="26341"/>
                    <a:pt x="9774" y="26389"/>
                  </a:cubicBezTo>
                  <a:cubicBezTo>
                    <a:pt x="9741" y="26489"/>
                    <a:pt x="9674" y="26522"/>
                    <a:pt x="9607" y="26589"/>
                  </a:cubicBezTo>
                  <a:cubicBezTo>
                    <a:pt x="8240" y="28524"/>
                    <a:pt x="9340" y="32226"/>
                    <a:pt x="11909" y="32360"/>
                  </a:cubicBezTo>
                  <a:cubicBezTo>
                    <a:pt x="11971" y="32363"/>
                    <a:pt x="12033" y="32365"/>
                    <a:pt x="12095" y="32365"/>
                  </a:cubicBezTo>
                  <a:cubicBezTo>
                    <a:pt x="15202" y="32365"/>
                    <a:pt x="17474" y="28300"/>
                    <a:pt x="18881" y="25421"/>
                  </a:cubicBezTo>
                  <a:cubicBezTo>
                    <a:pt x="19050" y="26799"/>
                    <a:pt x="20636" y="27563"/>
                    <a:pt x="22145" y="27563"/>
                  </a:cubicBezTo>
                  <a:cubicBezTo>
                    <a:pt x="22719" y="27563"/>
                    <a:pt x="23282" y="27453"/>
                    <a:pt x="23751" y="27223"/>
                  </a:cubicBezTo>
                  <a:cubicBezTo>
                    <a:pt x="25585" y="26322"/>
                    <a:pt x="26586" y="24354"/>
                    <a:pt x="27387" y="22586"/>
                  </a:cubicBezTo>
                  <a:cubicBezTo>
                    <a:pt x="28387" y="20351"/>
                    <a:pt x="29255" y="17849"/>
                    <a:pt x="29421" y="15381"/>
                  </a:cubicBezTo>
                  <a:lnTo>
                    <a:pt x="29421" y="15381"/>
                  </a:lnTo>
                  <a:cubicBezTo>
                    <a:pt x="29388" y="16448"/>
                    <a:pt x="30355" y="17216"/>
                    <a:pt x="31356" y="17382"/>
                  </a:cubicBezTo>
                  <a:cubicBezTo>
                    <a:pt x="31515" y="17413"/>
                    <a:pt x="31674" y="17427"/>
                    <a:pt x="31832" y="17427"/>
                  </a:cubicBezTo>
                  <a:cubicBezTo>
                    <a:pt x="33066" y="17427"/>
                    <a:pt x="34238" y="16549"/>
                    <a:pt x="34859" y="15514"/>
                  </a:cubicBezTo>
                  <a:cubicBezTo>
                    <a:pt x="35893" y="13780"/>
                    <a:pt x="35893" y="11478"/>
                    <a:pt x="35926" y="9510"/>
                  </a:cubicBezTo>
                  <a:cubicBezTo>
                    <a:pt x="35993" y="6541"/>
                    <a:pt x="35926" y="3639"/>
                    <a:pt x="36927" y="837"/>
                  </a:cubicBezTo>
                  <a:cubicBezTo>
                    <a:pt x="37027" y="670"/>
                    <a:pt x="36927" y="537"/>
                    <a:pt x="36827" y="470"/>
                  </a:cubicBezTo>
                  <a:cubicBezTo>
                    <a:pt x="36922" y="311"/>
                    <a:pt x="36866" y="1"/>
                    <a:pt x="36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6"/>
            <p:cNvSpPr/>
            <p:nvPr/>
          </p:nvSpPr>
          <p:spPr>
            <a:xfrm rot="533168">
              <a:off x="6169344" y="1819479"/>
              <a:ext cx="101059" cy="190347"/>
            </a:xfrm>
            <a:custGeom>
              <a:avLst/>
              <a:gdLst/>
              <a:ahLst/>
              <a:cxnLst/>
              <a:rect l="l" t="t" r="r" b="b"/>
              <a:pathLst>
                <a:path w="6305" h="11876" extrusionOk="0">
                  <a:moveTo>
                    <a:pt x="1035" y="1"/>
                  </a:moveTo>
                  <a:lnTo>
                    <a:pt x="1035" y="1"/>
                  </a:lnTo>
                  <a:cubicBezTo>
                    <a:pt x="0" y="3103"/>
                    <a:pt x="868" y="6138"/>
                    <a:pt x="1935" y="9107"/>
                  </a:cubicBezTo>
                  <a:cubicBezTo>
                    <a:pt x="3370" y="10041"/>
                    <a:pt x="4837" y="10975"/>
                    <a:pt x="6305" y="11876"/>
                  </a:cubicBezTo>
                  <a:cubicBezTo>
                    <a:pt x="5137" y="9508"/>
                    <a:pt x="4837" y="6806"/>
                    <a:pt x="3770" y="4337"/>
                  </a:cubicBezTo>
                  <a:cubicBezTo>
                    <a:pt x="3103" y="2769"/>
                    <a:pt x="2169" y="1302"/>
                    <a:pt x="10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6"/>
            <p:cNvSpPr/>
            <p:nvPr/>
          </p:nvSpPr>
          <p:spPr>
            <a:xfrm rot="533168">
              <a:off x="6093859" y="1971092"/>
              <a:ext cx="167369" cy="48164"/>
            </a:xfrm>
            <a:custGeom>
              <a:avLst/>
              <a:gdLst/>
              <a:ahLst/>
              <a:cxnLst/>
              <a:rect l="l" t="t" r="r" b="b"/>
              <a:pathLst>
                <a:path w="10442" h="3005" extrusionOk="0">
                  <a:moveTo>
                    <a:pt x="5705" y="1"/>
                  </a:moveTo>
                  <a:cubicBezTo>
                    <a:pt x="3670" y="134"/>
                    <a:pt x="1835" y="668"/>
                    <a:pt x="1" y="1402"/>
                  </a:cubicBezTo>
                  <a:cubicBezTo>
                    <a:pt x="3232" y="2501"/>
                    <a:pt x="6652" y="3004"/>
                    <a:pt x="10108" y="3004"/>
                  </a:cubicBezTo>
                  <a:cubicBezTo>
                    <a:pt x="10219" y="3004"/>
                    <a:pt x="10330" y="3004"/>
                    <a:pt x="10441" y="3003"/>
                  </a:cubicBezTo>
                  <a:lnTo>
                    <a:pt x="5705" y="1"/>
                  </a:lnTo>
                  <a:close/>
                </a:path>
              </a:pathLst>
            </a:custGeom>
            <a:solidFill>
              <a:srgbClr val="79A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6"/>
            <p:cNvSpPr/>
            <p:nvPr/>
          </p:nvSpPr>
          <p:spPr>
            <a:xfrm rot="533168">
              <a:off x="6191393" y="1995747"/>
              <a:ext cx="67384" cy="31158"/>
            </a:xfrm>
            <a:custGeom>
              <a:avLst/>
              <a:gdLst/>
              <a:ahLst/>
              <a:cxnLst/>
              <a:rect l="l" t="t" r="r" b="b"/>
              <a:pathLst>
                <a:path w="4204" h="1944" extrusionOk="0">
                  <a:moveTo>
                    <a:pt x="1201" y="0"/>
                  </a:moveTo>
                  <a:cubicBezTo>
                    <a:pt x="967" y="667"/>
                    <a:pt x="534" y="1268"/>
                    <a:pt x="0" y="1735"/>
                  </a:cubicBezTo>
                  <a:cubicBezTo>
                    <a:pt x="1140" y="1874"/>
                    <a:pt x="2326" y="1943"/>
                    <a:pt x="3500" y="1943"/>
                  </a:cubicBezTo>
                  <a:cubicBezTo>
                    <a:pt x="3735" y="1943"/>
                    <a:pt x="3970" y="1940"/>
                    <a:pt x="4203" y="1935"/>
                  </a:cubicBezTo>
                  <a:cubicBezTo>
                    <a:pt x="3202" y="1301"/>
                    <a:pt x="2202" y="634"/>
                    <a:pt x="1201" y="0"/>
                  </a:cubicBezTo>
                  <a:close/>
                </a:path>
              </a:pathLst>
            </a:custGeom>
            <a:solidFill>
              <a:srgbClr val="79A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6"/>
            <p:cNvSpPr/>
            <p:nvPr/>
          </p:nvSpPr>
          <p:spPr>
            <a:xfrm rot="533168">
              <a:off x="6090658" y="1732491"/>
              <a:ext cx="112840" cy="215479"/>
            </a:xfrm>
            <a:custGeom>
              <a:avLst/>
              <a:gdLst/>
              <a:ahLst/>
              <a:cxnLst/>
              <a:rect l="l" t="t" r="r" b="b"/>
              <a:pathLst>
                <a:path w="7040" h="13444" extrusionOk="0">
                  <a:moveTo>
                    <a:pt x="201" y="1"/>
                  </a:moveTo>
                  <a:cubicBezTo>
                    <a:pt x="1" y="3637"/>
                    <a:pt x="434" y="6939"/>
                    <a:pt x="2102" y="10208"/>
                  </a:cubicBezTo>
                  <a:lnTo>
                    <a:pt x="2102" y="10341"/>
                  </a:lnTo>
                  <a:cubicBezTo>
                    <a:pt x="3770" y="11342"/>
                    <a:pt x="5405" y="12376"/>
                    <a:pt x="7039" y="13444"/>
                  </a:cubicBezTo>
                  <a:cubicBezTo>
                    <a:pt x="6906" y="13010"/>
                    <a:pt x="6572" y="12310"/>
                    <a:pt x="6539" y="12176"/>
                  </a:cubicBezTo>
                  <a:cubicBezTo>
                    <a:pt x="5738" y="9641"/>
                    <a:pt x="5305" y="7106"/>
                    <a:pt x="6205" y="4504"/>
                  </a:cubicBezTo>
                  <a:cubicBezTo>
                    <a:pt x="6239" y="4437"/>
                    <a:pt x="6272" y="4371"/>
                    <a:pt x="6372" y="4371"/>
                  </a:cubicBezTo>
                  <a:cubicBezTo>
                    <a:pt x="5305" y="3203"/>
                    <a:pt x="4104" y="2169"/>
                    <a:pt x="2769" y="1335"/>
                  </a:cubicBezTo>
                  <a:cubicBezTo>
                    <a:pt x="1902" y="801"/>
                    <a:pt x="1035" y="368"/>
                    <a:pt x="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6"/>
            <p:cNvSpPr/>
            <p:nvPr/>
          </p:nvSpPr>
          <p:spPr>
            <a:xfrm rot="533168">
              <a:off x="6005668" y="1693650"/>
              <a:ext cx="113898" cy="182878"/>
            </a:xfrm>
            <a:custGeom>
              <a:avLst/>
              <a:gdLst/>
              <a:ahLst/>
              <a:cxnLst/>
              <a:rect l="l" t="t" r="r" b="b"/>
              <a:pathLst>
                <a:path w="7106" h="11410" extrusionOk="0">
                  <a:moveTo>
                    <a:pt x="0" y="1"/>
                  </a:moveTo>
                  <a:cubicBezTo>
                    <a:pt x="0" y="34"/>
                    <a:pt x="33" y="68"/>
                    <a:pt x="33" y="168"/>
                  </a:cubicBezTo>
                  <a:cubicBezTo>
                    <a:pt x="100" y="3003"/>
                    <a:pt x="500" y="5505"/>
                    <a:pt x="1701" y="8073"/>
                  </a:cubicBezTo>
                  <a:cubicBezTo>
                    <a:pt x="2302" y="8407"/>
                    <a:pt x="2835" y="8741"/>
                    <a:pt x="3369" y="9074"/>
                  </a:cubicBezTo>
                  <a:cubicBezTo>
                    <a:pt x="4603" y="9875"/>
                    <a:pt x="5838" y="10609"/>
                    <a:pt x="7038" y="11409"/>
                  </a:cubicBezTo>
                  <a:cubicBezTo>
                    <a:pt x="7105" y="11042"/>
                    <a:pt x="6805" y="10675"/>
                    <a:pt x="6638" y="10242"/>
                  </a:cubicBezTo>
                  <a:cubicBezTo>
                    <a:pt x="5504" y="7506"/>
                    <a:pt x="5037" y="4371"/>
                    <a:pt x="5504" y="1402"/>
                  </a:cubicBezTo>
                  <a:cubicBezTo>
                    <a:pt x="3769" y="701"/>
                    <a:pt x="1868" y="26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6"/>
            <p:cNvSpPr/>
            <p:nvPr/>
          </p:nvSpPr>
          <p:spPr>
            <a:xfrm rot="533168">
              <a:off x="5921967" y="1669231"/>
              <a:ext cx="104281" cy="131525"/>
            </a:xfrm>
            <a:custGeom>
              <a:avLst/>
              <a:gdLst/>
              <a:ahLst/>
              <a:cxnLst/>
              <a:rect l="l" t="t" r="r" b="b"/>
              <a:pathLst>
                <a:path w="6506" h="8206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1835"/>
                    <a:pt x="568" y="3536"/>
                    <a:pt x="1502" y="5137"/>
                  </a:cubicBezTo>
                  <a:cubicBezTo>
                    <a:pt x="3136" y="6205"/>
                    <a:pt x="4837" y="7205"/>
                    <a:pt x="6505" y="8206"/>
                  </a:cubicBezTo>
                  <a:cubicBezTo>
                    <a:pt x="6472" y="8006"/>
                    <a:pt x="6405" y="7806"/>
                    <a:pt x="6272" y="7472"/>
                  </a:cubicBezTo>
                  <a:cubicBezTo>
                    <a:pt x="5471" y="5337"/>
                    <a:pt x="5071" y="3002"/>
                    <a:pt x="5271" y="701"/>
                  </a:cubicBezTo>
                  <a:cubicBezTo>
                    <a:pt x="5271" y="667"/>
                    <a:pt x="5304" y="601"/>
                    <a:pt x="5338" y="567"/>
                  </a:cubicBezTo>
                  <a:cubicBezTo>
                    <a:pt x="3603" y="334"/>
                    <a:pt x="1835" y="167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6"/>
            <p:cNvSpPr/>
            <p:nvPr/>
          </p:nvSpPr>
          <p:spPr>
            <a:xfrm rot="533168">
              <a:off x="5852533" y="1649246"/>
              <a:ext cx="88237" cy="82351"/>
            </a:xfrm>
            <a:custGeom>
              <a:avLst/>
              <a:gdLst/>
              <a:ahLst/>
              <a:cxnLst/>
              <a:rect l="l" t="t" r="r" b="b"/>
              <a:pathLst>
                <a:path w="5505" h="5138" extrusionOk="0">
                  <a:moveTo>
                    <a:pt x="0" y="0"/>
                  </a:moveTo>
                  <a:lnTo>
                    <a:pt x="0" y="0"/>
                  </a:lnTo>
                  <a:cubicBezTo>
                    <a:pt x="1468" y="2002"/>
                    <a:pt x="3436" y="3636"/>
                    <a:pt x="5504" y="5137"/>
                  </a:cubicBezTo>
                  <a:cubicBezTo>
                    <a:pt x="4770" y="3669"/>
                    <a:pt x="4337" y="2068"/>
                    <a:pt x="4337" y="467"/>
                  </a:cubicBezTo>
                  <a:cubicBezTo>
                    <a:pt x="2869" y="334"/>
                    <a:pt x="1435" y="16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6"/>
            <p:cNvSpPr/>
            <p:nvPr/>
          </p:nvSpPr>
          <p:spPr>
            <a:xfrm rot="533168">
              <a:off x="5991251" y="1894417"/>
              <a:ext cx="191957" cy="82880"/>
            </a:xfrm>
            <a:custGeom>
              <a:avLst/>
              <a:gdLst/>
              <a:ahLst/>
              <a:cxnLst/>
              <a:rect l="l" t="t" r="r" b="b"/>
              <a:pathLst>
                <a:path w="11976" h="5171" extrusionOk="0">
                  <a:moveTo>
                    <a:pt x="6505" y="0"/>
                  </a:moveTo>
                  <a:cubicBezTo>
                    <a:pt x="4170" y="167"/>
                    <a:pt x="2102" y="834"/>
                    <a:pt x="1" y="1735"/>
                  </a:cubicBezTo>
                  <a:cubicBezTo>
                    <a:pt x="134" y="1835"/>
                    <a:pt x="301" y="1935"/>
                    <a:pt x="434" y="2035"/>
                  </a:cubicBezTo>
                  <a:cubicBezTo>
                    <a:pt x="2336" y="3369"/>
                    <a:pt x="4437" y="4403"/>
                    <a:pt x="6605" y="5171"/>
                  </a:cubicBezTo>
                  <a:cubicBezTo>
                    <a:pt x="7773" y="4537"/>
                    <a:pt x="9007" y="4037"/>
                    <a:pt x="10341" y="3736"/>
                  </a:cubicBezTo>
                  <a:cubicBezTo>
                    <a:pt x="10775" y="3670"/>
                    <a:pt x="11509" y="3703"/>
                    <a:pt x="11976" y="3436"/>
                  </a:cubicBezTo>
                  <a:cubicBezTo>
                    <a:pt x="10141" y="2269"/>
                    <a:pt x="8340" y="1168"/>
                    <a:pt x="6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6"/>
            <p:cNvSpPr/>
            <p:nvPr/>
          </p:nvSpPr>
          <p:spPr>
            <a:xfrm rot="533168">
              <a:off x="5917301" y="1823935"/>
              <a:ext cx="180208" cy="81902"/>
            </a:xfrm>
            <a:custGeom>
              <a:avLst/>
              <a:gdLst/>
              <a:ahLst/>
              <a:cxnLst/>
              <a:rect l="l" t="t" r="r" b="b"/>
              <a:pathLst>
                <a:path w="11243" h="5110" extrusionOk="0">
                  <a:moveTo>
                    <a:pt x="4839" y="0"/>
                  </a:moveTo>
                  <a:cubicBezTo>
                    <a:pt x="3228" y="0"/>
                    <a:pt x="1584" y="254"/>
                    <a:pt x="1" y="306"/>
                  </a:cubicBezTo>
                  <a:cubicBezTo>
                    <a:pt x="1402" y="2074"/>
                    <a:pt x="3036" y="3675"/>
                    <a:pt x="4938" y="5110"/>
                  </a:cubicBezTo>
                  <a:cubicBezTo>
                    <a:pt x="6205" y="4343"/>
                    <a:pt x="7573" y="3809"/>
                    <a:pt x="9007" y="3475"/>
                  </a:cubicBezTo>
                  <a:cubicBezTo>
                    <a:pt x="9307" y="3442"/>
                    <a:pt x="10575" y="3342"/>
                    <a:pt x="11242" y="3242"/>
                  </a:cubicBezTo>
                  <a:cubicBezTo>
                    <a:pt x="9841" y="2341"/>
                    <a:pt x="8473" y="1440"/>
                    <a:pt x="7039" y="573"/>
                  </a:cubicBezTo>
                  <a:cubicBezTo>
                    <a:pt x="6739" y="406"/>
                    <a:pt x="6505" y="240"/>
                    <a:pt x="6205" y="73"/>
                  </a:cubicBezTo>
                  <a:cubicBezTo>
                    <a:pt x="5754" y="21"/>
                    <a:pt x="5298" y="0"/>
                    <a:pt x="48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6"/>
            <p:cNvSpPr/>
            <p:nvPr/>
          </p:nvSpPr>
          <p:spPr>
            <a:xfrm rot="533168">
              <a:off x="5886848" y="1752282"/>
              <a:ext cx="127795" cy="63647"/>
            </a:xfrm>
            <a:custGeom>
              <a:avLst/>
              <a:gdLst/>
              <a:ahLst/>
              <a:cxnLst/>
              <a:rect l="l" t="t" r="r" b="b"/>
              <a:pathLst>
                <a:path w="7973" h="3971" extrusionOk="0">
                  <a:moveTo>
                    <a:pt x="2502" y="1"/>
                  </a:moveTo>
                  <a:cubicBezTo>
                    <a:pt x="1668" y="1"/>
                    <a:pt x="868" y="167"/>
                    <a:pt x="0" y="468"/>
                  </a:cubicBezTo>
                  <a:cubicBezTo>
                    <a:pt x="768" y="1669"/>
                    <a:pt x="1535" y="2836"/>
                    <a:pt x="2436" y="3970"/>
                  </a:cubicBezTo>
                  <a:cubicBezTo>
                    <a:pt x="3903" y="3703"/>
                    <a:pt x="5438" y="3537"/>
                    <a:pt x="6939" y="3470"/>
                  </a:cubicBezTo>
                  <a:cubicBezTo>
                    <a:pt x="7439" y="3403"/>
                    <a:pt x="7773" y="3403"/>
                    <a:pt x="7973" y="3370"/>
                  </a:cubicBezTo>
                  <a:cubicBezTo>
                    <a:pt x="6172" y="2302"/>
                    <a:pt x="4304" y="1202"/>
                    <a:pt x="25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6"/>
            <p:cNvSpPr/>
            <p:nvPr/>
          </p:nvSpPr>
          <p:spPr>
            <a:xfrm rot="533168">
              <a:off x="5968511" y="1855339"/>
              <a:ext cx="170062" cy="108989"/>
            </a:xfrm>
            <a:custGeom>
              <a:avLst/>
              <a:gdLst/>
              <a:ahLst/>
              <a:cxnLst/>
              <a:rect l="l" t="t" r="r" b="b"/>
              <a:pathLst>
                <a:path w="10610" h="6800" extrusionOk="0">
                  <a:moveTo>
                    <a:pt x="414" y="0"/>
                  </a:moveTo>
                  <a:cubicBezTo>
                    <a:pt x="207" y="0"/>
                    <a:pt x="1" y="179"/>
                    <a:pt x="110" y="426"/>
                  </a:cubicBezTo>
                  <a:cubicBezTo>
                    <a:pt x="1945" y="3629"/>
                    <a:pt x="6715" y="6164"/>
                    <a:pt x="10251" y="6798"/>
                  </a:cubicBezTo>
                  <a:cubicBezTo>
                    <a:pt x="10261" y="6799"/>
                    <a:pt x="10271" y="6800"/>
                    <a:pt x="10281" y="6800"/>
                  </a:cubicBezTo>
                  <a:cubicBezTo>
                    <a:pt x="10495" y="6800"/>
                    <a:pt x="10609" y="6458"/>
                    <a:pt x="10418" y="6331"/>
                  </a:cubicBezTo>
                  <a:cubicBezTo>
                    <a:pt x="8650" y="5430"/>
                    <a:pt x="6815" y="4663"/>
                    <a:pt x="5214" y="3629"/>
                  </a:cubicBezTo>
                  <a:cubicBezTo>
                    <a:pt x="3546" y="2595"/>
                    <a:pt x="2212" y="1027"/>
                    <a:pt x="544" y="26"/>
                  </a:cubicBezTo>
                  <a:cubicBezTo>
                    <a:pt x="503" y="8"/>
                    <a:pt x="458" y="0"/>
                    <a:pt x="4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6"/>
            <p:cNvSpPr/>
            <p:nvPr/>
          </p:nvSpPr>
          <p:spPr>
            <a:xfrm rot="533168">
              <a:off x="5811340" y="1664468"/>
              <a:ext cx="491272" cy="341778"/>
            </a:xfrm>
            <a:custGeom>
              <a:avLst/>
              <a:gdLst/>
              <a:ahLst/>
              <a:cxnLst/>
              <a:rect l="l" t="t" r="r" b="b"/>
              <a:pathLst>
                <a:path w="30650" h="21324" extrusionOk="0">
                  <a:moveTo>
                    <a:pt x="1295" y="704"/>
                  </a:moveTo>
                  <a:cubicBezTo>
                    <a:pt x="2730" y="904"/>
                    <a:pt x="4164" y="1038"/>
                    <a:pt x="5632" y="1171"/>
                  </a:cubicBezTo>
                  <a:cubicBezTo>
                    <a:pt x="5632" y="2772"/>
                    <a:pt x="6065" y="4373"/>
                    <a:pt x="6799" y="5808"/>
                  </a:cubicBezTo>
                  <a:cubicBezTo>
                    <a:pt x="4664" y="4340"/>
                    <a:pt x="2763" y="2706"/>
                    <a:pt x="1295" y="704"/>
                  </a:cubicBezTo>
                  <a:close/>
                  <a:moveTo>
                    <a:pt x="1762" y="2239"/>
                  </a:moveTo>
                  <a:lnTo>
                    <a:pt x="1762" y="2239"/>
                  </a:lnTo>
                  <a:cubicBezTo>
                    <a:pt x="3063" y="3706"/>
                    <a:pt x="4598" y="5007"/>
                    <a:pt x="6199" y="6141"/>
                  </a:cubicBezTo>
                  <a:cubicBezTo>
                    <a:pt x="5498" y="6175"/>
                    <a:pt x="4798" y="6375"/>
                    <a:pt x="4231" y="6708"/>
                  </a:cubicBezTo>
                  <a:cubicBezTo>
                    <a:pt x="3330" y="5241"/>
                    <a:pt x="2496" y="3773"/>
                    <a:pt x="1762" y="2239"/>
                  </a:cubicBezTo>
                  <a:close/>
                  <a:moveTo>
                    <a:pt x="6099" y="1171"/>
                  </a:moveTo>
                  <a:lnTo>
                    <a:pt x="6099" y="1171"/>
                  </a:lnTo>
                  <a:cubicBezTo>
                    <a:pt x="7833" y="1338"/>
                    <a:pt x="9635" y="1505"/>
                    <a:pt x="11403" y="1738"/>
                  </a:cubicBezTo>
                  <a:cubicBezTo>
                    <a:pt x="11336" y="1738"/>
                    <a:pt x="11302" y="1805"/>
                    <a:pt x="11302" y="1872"/>
                  </a:cubicBezTo>
                  <a:cubicBezTo>
                    <a:pt x="11069" y="4173"/>
                    <a:pt x="11469" y="6542"/>
                    <a:pt x="12337" y="8643"/>
                  </a:cubicBezTo>
                  <a:cubicBezTo>
                    <a:pt x="12470" y="8977"/>
                    <a:pt x="12570" y="9210"/>
                    <a:pt x="12603" y="9377"/>
                  </a:cubicBezTo>
                  <a:cubicBezTo>
                    <a:pt x="10936" y="8376"/>
                    <a:pt x="9234" y="7376"/>
                    <a:pt x="7600" y="6308"/>
                  </a:cubicBezTo>
                  <a:cubicBezTo>
                    <a:pt x="6632" y="4707"/>
                    <a:pt x="6199" y="3006"/>
                    <a:pt x="6099" y="1171"/>
                  </a:cubicBezTo>
                  <a:close/>
                  <a:moveTo>
                    <a:pt x="6581" y="6537"/>
                  </a:moveTo>
                  <a:cubicBezTo>
                    <a:pt x="6653" y="6537"/>
                    <a:pt x="6726" y="6539"/>
                    <a:pt x="6799" y="6542"/>
                  </a:cubicBezTo>
                  <a:cubicBezTo>
                    <a:pt x="8601" y="7743"/>
                    <a:pt x="10469" y="8843"/>
                    <a:pt x="12270" y="9911"/>
                  </a:cubicBezTo>
                  <a:cubicBezTo>
                    <a:pt x="12070" y="9977"/>
                    <a:pt x="11736" y="9977"/>
                    <a:pt x="11236" y="9977"/>
                  </a:cubicBezTo>
                  <a:cubicBezTo>
                    <a:pt x="9735" y="10044"/>
                    <a:pt x="8200" y="10211"/>
                    <a:pt x="6733" y="10478"/>
                  </a:cubicBezTo>
                  <a:cubicBezTo>
                    <a:pt x="5832" y="9344"/>
                    <a:pt x="5065" y="8176"/>
                    <a:pt x="4297" y="6975"/>
                  </a:cubicBezTo>
                  <a:cubicBezTo>
                    <a:pt x="5061" y="6700"/>
                    <a:pt x="5796" y="6537"/>
                    <a:pt x="6581" y="6537"/>
                  </a:cubicBezTo>
                  <a:close/>
                  <a:moveTo>
                    <a:pt x="11636" y="1772"/>
                  </a:moveTo>
                  <a:lnTo>
                    <a:pt x="11636" y="1772"/>
                  </a:lnTo>
                  <a:cubicBezTo>
                    <a:pt x="13504" y="2072"/>
                    <a:pt x="15405" y="2539"/>
                    <a:pt x="17140" y="3206"/>
                  </a:cubicBezTo>
                  <a:cubicBezTo>
                    <a:pt x="16673" y="6175"/>
                    <a:pt x="17140" y="9310"/>
                    <a:pt x="18274" y="12012"/>
                  </a:cubicBezTo>
                  <a:cubicBezTo>
                    <a:pt x="18441" y="12479"/>
                    <a:pt x="18708" y="12813"/>
                    <a:pt x="18674" y="13180"/>
                  </a:cubicBezTo>
                  <a:cubicBezTo>
                    <a:pt x="17474" y="12379"/>
                    <a:pt x="16239" y="11645"/>
                    <a:pt x="15005" y="10845"/>
                  </a:cubicBezTo>
                  <a:cubicBezTo>
                    <a:pt x="14471" y="10511"/>
                    <a:pt x="13938" y="10178"/>
                    <a:pt x="13337" y="9844"/>
                  </a:cubicBezTo>
                  <a:cubicBezTo>
                    <a:pt x="12136" y="7309"/>
                    <a:pt x="11703" y="4740"/>
                    <a:pt x="11669" y="1905"/>
                  </a:cubicBezTo>
                  <a:cubicBezTo>
                    <a:pt x="11669" y="1872"/>
                    <a:pt x="11669" y="1838"/>
                    <a:pt x="11636" y="1772"/>
                  </a:cubicBezTo>
                  <a:close/>
                  <a:moveTo>
                    <a:pt x="11811" y="10409"/>
                  </a:moveTo>
                  <a:cubicBezTo>
                    <a:pt x="12244" y="10409"/>
                    <a:pt x="12676" y="10429"/>
                    <a:pt x="13104" y="10478"/>
                  </a:cubicBezTo>
                  <a:cubicBezTo>
                    <a:pt x="13404" y="10611"/>
                    <a:pt x="13637" y="10778"/>
                    <a:pt x="13938" y="10978"/>
                  </a:cubicBezTo>
                  <a:cubicBezTo>
                    <a:pt x="15339" y="11845"/>
                    <a:pt x="16740" y="12746"/>
                    <a:pt x="18141" y="13647"/>
                  </a:cubicBezTo>
                  <a:cubicBezTo>
                    <a:pt x="17474" y="13747"/>
                    <a:pt x="16173" y="13847"/>
                    <a:pt x="15906" y="13880"/>
                  </a:cubicBezTo>
                  <a:cubicBezTo>
                    <a:pt x="14471" y="14214"/>
                    <a:pt x="13104" y="14748"/>
                    <a:pt x="11836" y="15515"/>
                  </a:cubicBezTo>
                  <a:cubicBezTo>
                    <a:pt x="9935" y="14114"/>
                    <a:pt x="8300" y="12513"/>
                    <a:pt x="6899" y="10711"/>
                  </a:cubicBezTo>
                  <a:cubicBezTo>
                    <a:pt x="8532" y="10685"/>
                    <a:pt x="10186" y="10409"/>
                    <a:pt x="11811" y="10409"/>
                  </a:cubicBezTo>
                  <a:close/>
                  <a:moveTo>
                    <a:pt x="17574" y="3373"/>
                  </a:moveTo>
                  <a:lnTo>
                    <a:pt x="17574" y="3373"/>
                  </a:lnTo>
                  <a:cubicBezTo>
                    <a:pt x="18441" y="3740"/>
                    <a:pt x="19342" y="4173"/>
                    <a:pt x="20175" y="4707"/>
                  </a:cubicBezTo>
                  <a:cubicBezTo>
                    <a:pt x="21510" y="5574"/>
                    <a:pt x="22744" y="6575"/>
                    <a:pt x="23778" y="7743"/>
                  </a:cubicBezTo>
                  <a:cubicBezTo>
                    <a:pt x="23678" y="7743"/>
                    <a:pt x="23645" y="7809"/>
                    <a:pt x="23578" y="7876"/>
                  </a:cubicBezTo>
                  <a:cubicBezTo>
                    <a:pt x="22677" y="10411"/>
                    <a:pt x="23111" y="13013"/>
                    <a:pt x="23911" y="15548"/>
                  </a:cubicBezTo>
                  <a:cubicBezTo>
                    <a:pt x="23945" y="15682"/>
                    <a:pt x="24278" y="16382"/>
                    <a:pt x="24412" y="16816"/>
                  </a:cubicBezTo>
                  <a:cubicBezTo>
                    <a:pt x="22744" y="15815"/>
                    <a:pt x="21109" y="14748"/>
                    <a:pt x="19475" y="13713"/>
                  </a:cubicBezTo>
                  <a:cubicBezTo>
                    <a:pt x="19508" y="13680"/>
                    <a:pt x="19508" y="13647"/>
                    <a:pt x="19475" y="13580"/>
                  </a:cubicBezTo>
                  <a:cubicBezTo>
                    <a:pt x="17807" y="10311"/>
                    <a:pt x="17340" y="7009"/>
                    <a:pt x="17574" y="3373"/>
                  </a:cubicBezTo>
                  <a:close/>
                  <a:moveTo>
                    <a:pt x="18641" y="13980"/>
                  </a:moveTo>
                  <a:cubicBezTo>
                    <a:pt x="20476" y="15148"/>
                    <a:pt x="22277" y="16249"/>
                    <a:pt x="24112" y="17416"/>
                  </a:cubicBezTo>
                  <a:cubicBezTo>
                    <a:pt x="23678" y="17683"/>
                    <a:pt x="22911" y="17583"/>
                    <a:pt x="22444" y="17716"/>
                  </a:cubicBezTo>
                  <a:cubicBezTo>
                    <a:pt x="21109" y="18017"/>
                    <a:pt x="19842" y="18484"/>
                    <a:pt x="18674" y="19117"/>
                  </a:cubicBezTo>
                  <a:cubicBezTo>
                    <a:pt x="16573" y="18383"/>
                    <a:pt x="14471" y="17349"/>
                    <a:pt x="12503" y="16015"/>
                  </a:cubicBezTo>
                  <a:cubicBezTo>
                    <a:pt x="12403" y="15915"/>
                    <a:pt x="12236" y="15782"/>
                    <a:pt x="12103" y="15715"/>
                  </a:cubicBezTo>
                  <a:cubicBezTo>
                    <a:pt x="14238" y="14814"/>
                    <a:pt x="16339" y="14147"/>
                    <a:pt x="18641" y="13980"/>
                  </a:cubicBezTo>
                  <a:close/>
                  <a:moveTo>
                    <a:pt x="24012" y="8043"/>
                  </a:moveTo>
                  <a:lnTo>
                    <a:pt x="24012" y="8043"/>
                  </a:lnTo>
                  <a:cubicBezTo>
                    <a:pt x="25112" y="9344"/>
                    <a:pt x="26080" y="10778"/>
                    <a:pt x="26747" y="12379"/>
                  </a:cubicBezTo>
                  <a:cubicBezTo>
                    <a:pt x="27814" y="14848"/>
                    <a:pt x="28148" y="17550"/>
                    <a:pt x="29282" y="19918"/>
                  </a:cubicBezTo>
                  <a:cubicBezTo>
                    <a:pt x="27814" y="19017"/>
                    <a:pt x="26347" y="18050"/>
                    <a:pt x="24912" y="17149"/>
                  </a:cubicBezTo>
                  <a:cubicBezTo>
                    <a:pt x="23845" y="14214"/>
                    <a:pt x="22977" y="11145"/>
                    <a:pt x="24012" y="8043"/>
                  </a:cubicBezTo>
                  <a:close/>
                  <a:moveTo>
                    <a:pt x="24745" y="17850"/>
                  </a:moveTo>
                  <a:lnTo>
                    <a:pt x="29482" y="20852"/>
                  </a:lnTo>
                  <a:cubicBezTo>
                    <a:pt x="29371" y="20853"/>
                    <a:pt x="29260" y="20853"/>
                    <a:pt x="29148" y="20853"/>
                  </a:cubicBezTo>
                  <a:cubicBezTo>
                    <a:pt x="25691" y="20853"/>
                    <a:pt x="22240" y="20350"/>
                    <a:pt x="19008" y="19251"/>
                  </a:cubicBezTo>
                  <a:cubicBezTo>
                    <a:pt x="20843" y="18517"/>
                    <a:pt x="22744" y="18017"/>
                    <a:pt x="24745" y="17850"/>
                  </a:cubicBezTo>
                  <a:close/>
                  <a:moveTo>
                    <a:pt x="350" y="1"/>
                  </a:moveTo>
                  <a:cubicBezTo>
                    <a:pt x="113" y="1"/>
                    <a:pt x="0" y="251"/>
                    <a:pt x="94" y="471"/>
                  </a:cubicBezTo>
                  <a:cubicBezTo>
                    <a:pt x="3130" y="6742"/>
                    <a:pt x="6466" y="12746"/>
                    <a:pt x="12470" y="16716"/>
                  </a:cubicBezTo>
                  <a:cubicBezTo>
                    <a:pt x="16865" y="19588"/>
                    <a:pt x="22127" y="21323"/>
                    <a:pt x="27402" y="21323"/>
                  </a:cubicBezTo>
                  <a:cubicBezTo>
                    <a:pt x="28252" y="21323"/>
                    <a:pt x="29102" y="21278"/>
                    <a:pt x="29949" y="21185"/>
                  </a:cubicBezTo>
                  <a:cubicBezTo>
                    <a:pt x="29982" y="21185"/>
                    <a:pt x="29982" y="21219"/>
                    <a:pt x="30016" y="21219"/>
                  </a:cubicBezTo>
                  <a:cubicBezTo>
                    <a:pt x="30076" y="21252"/>
                    <a:pt x="30139" y="21267"/>
                    <a:pt x="30199" y="21267"/>
                  </a:cubicBezTo>
                  <a:cubicBezTo>
                    <a:pt x="30441" y="21267"/>
                    <a:pt x="30650" y="21032"/>
                    <a:pt x="30516" y="20819"/>
                  </a:cubicBezTo>
                  <a:cubicBezTo>
                    <a:pt x="28615" y="17750"/>
                    <a:pt x="28448" y="14047"/>
                    <a:pt x="26780" y="10878"/>
                  </a:cubicBezTo>
                  <a:cubicBezTo>
                    <a:pt x="25312" y="8176"/>
                    <a:pt x="23178" y="5841"/>
                    <a:pt x="20576" y="4173"/>
                  </a:cubicBezTo>
                  <a:cubicBezTo>
                    <a:pt x="14571" y="371"/>
                    <a:pt x="7133" y="971"/>
                    <a:pt x="395" y="4"/>
                  </a:cubicBezTo>
                  <a:cubicBezTo>
                    <a:pt x="379" y="2"/>
                    <a:pt x="364" y="1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6"/>
            <p:cNvSpPr/>
            <p:nvPr/>
          </p:nvSpPr>
          <p:spPr>
            <a:xfrm rot="533168">
              <a:off x="6171391" y="2002930"/>
              <a:ext cx="167898" cy="79674"/>
            </a:xfrm>
            <a:custGeom>
              <a:avLst/>
              <a:gdLst/>
              <a:ahLst/>
              <a:cxnLst/>
              <a:rect l="l" t="t" r="r" b="b"/>
              <a:pathLst>
                <a:path w="10475" h="4971" extrusionOk="0">
                  <a:moveTo>
                    <a:pt x="1" y="1"/>
                  </a:moveTo>
                  <a:lnTo>
                    <a:pt x="1" y="1"/>
                  </a:lnTo>
                  <a:cubicBezTo>
                    <a:pt x="1802" y="1935"/>
                    <a:pt x="3703" y="3503"/>
                    <a:pt x="6005" y="4871"/>
                  </a:cubicBezTo>
                  <a:cubicBezTo>
                    <a:pt x="6038" y="4937"/>
                    <a:pt x="6105" y="4937"/>
                    <a:pt x="6105" y="4971"/>
                  </a:cubicBezTo>
                  <a:cubicBezTo>
                    <a:pt x="7539" y="4504"/>
                    <a:pt x="9007" y="4037"/>
                    <a:pt x="10475" y="3503"/>
                  </a:cubicBezTo>
                  <a:cubicBezTo>
                    <a:pt x="6839" y="2936"/>
                    <a:pt x="3403" y="1335"/>
                    <a:pt x="1" y="1"/>
                  </a:cubicBezTo>
                  <a:close/>
                </a:path>
              </a:pathLst>
            </a:custGeom>
            <a:solidFill>
              <a:srgbClr val="5E8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6"/>
            <p:cNvSpPr/>
            <p:nvPr/>
          </p:nvSpPr>
          <p:spPr>
            <a:xfrm rot="533168">
              <a:off x="6233619" y="2071849"/>
              <a:ext cx="108016" cy="82896"/>
            </a:xfrm>
            <a:custGeom>
              <a:avLst/>
              <a:gdLst/>
              <a:ahLst/>
              <a:cxnLst/>
              <a:rect l="l" t="t" r="r" b="b"/>
              <a:pathLst>
                <a:path w="6739" h="5172" extrusionOk="0">
                  <a:moveTo>
                    <a:pt x="6738" y="1"/>
                  </a:moveTo>
                  <a:lnTo>
                    <a:pt x="6738" y="1"/>
                  </a:lnTo>
                  <a:cubicBezTo>
                    <a:pt x="5137" y="568"/>
                    <a:pt x="3503" y="1102"/>
                    <a:pt x="1935" y="1602"/>
                  </a:cubicBezTo>
                  <a:cubicBezTo>
                    <a:pt x="1301" y="2836"/>
                    <a:pt x="667" y="4037"/>
                    <a:pt x="0" y="5171"/>
                  </a:cubicBezTo>
                  <a:cubicBezTo>
                    <a:pt x="2469" y="3837"/>
                    <a:pt x="4704" y="2102"/>
                    <a:pt x="6738" y="1"/>
                  </a:cubicBezTo>
                  <a:close/>
                </a:path>
              </a:pathLst>
            </a:custGeom>
            <a:solidFill>
              <a:srgbClr val="79A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6"/>
            <p:cNvSpPr/>
            <p:nvPr/>
          </p:nvSpPr>
          <p:spPr>
            <a:xfrm rot="533168">
              <a:off x="6048160" y="1955301"/>
              <a:ext cx="216015" cy="135275"/>
            </a:xfrm>
            <a:custGeom>
              <a:avLst/>
              <a:gdLst/>
              <a:ahLst/>
              <a:cxnLst/>
              <a:rect l="l" t="t" r="r" b="b"/>
              <a:pathLst>
                <a:path w="13477" h="8440" extrusionOk="0">
                  <a:moveTo>
                    <a:pt x="0" y="0"/>
                  </a:moveTo>
                  <a:cubicBezTo>
                    <a:pt x="2469" y="3303"/>
                    <a:pt x="5304" y="5838"/>
                    <a:pt x="8473" y="8440"/>
                  </a:cubicBezTo>
                  <a:cubicBezTo>
                    <a:pt x="10174" y="8039"/>
                    <a:pt x="11842" y="7606"/>
                    <a:pt x="13476" y="7105"/>
                  </a:cubicBezTo>
                  <a:cubicBezTo>
                    <a:pt x="10975" y="5804"/>
                    <a:pt x="8673" y="3936"/>
                    <a:pt x="6972" y="1668"/>
                  </a:cubicBezTo>
                  <a:cubicBezTo>
                    <a:pt x="4737" y="834"/>
                    <a:pt x="2435" y="16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6"/>
            <p:cNvSpPr/>
            <p:nvPr/>
          </p:nvSpPr>
          <p:spPr>
            <a:xfrm rot="533168">
              <a:off x="6123059" y="2084378"/>
              <a:ext cx="128324" cy="96247"/>
            </a:xfrm>
            <a:custGeom>
              <a:avLst/>
              <a:gdLst/>
              <a:ahLst/>
              <a:cxnLst/>
              <a:rect l="l" t="t" r="r" b="b"/>
              <a:pathLst>
                <a:path w="8006" h="6005" extrusionOk="0">
                  <a:moveTo>
                    <a:pt x="8006" y="0"/>
                  </a:moveTo>
                  <a:lnTo>
                    <a:pt x="8006" y="0"/>
                  </a:lnTo>
                  <a:cubicBezTo>
                    <a:pt x="6338" y="501"/>
                    <a:pt x="4670" y="968"/>
                    <a:pt x="2969" y="1368"/>
                  </a:cubicBezTo>
                  <a:lnTo>
                    <a:pt x="2969" y="1435"/>
                  </a:lnTo>
                  <a:cubicBezTo>
                    <a:pt x="2002" y="2969"/>
                    <a:pt x="1101" y="4537"/>
                    <a:pt x="0" y="6005"/>
                  </a:cubicBezTo>
                  <a:cubicBezTo>
                    <a:pt x="2168" y="5471"/>
                    <a:pt x="4237" y="4670"/>
                    <a:pt x="6171" y="3670"/>
                  </a:cubicBezTo>
                  <a:cubicBezTo>
                    <a:pt x="6738" y="2435"/>
                    <a:pt x="7406" y="1201"/>
                    <a:pt x="8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6"/>
            <p:cNvSpPr/>
            <p:nvPr/>
          </p:nvSpPr>
          <p:spPr>
            <a:xfrm rot="533168">
              <a:off x="5935231" y="1939645"/>
              <a:ext cx="242206" cy="159525"/>
            </a:xfrm>
            <a:custGeom>
              <a:avLst/>
              <a:gdLst/>
              <a:ahLst/>
              <a:cxnLst/>
              <a:rect l="l" t="t" r="r" b="b"/>
              <a:pathLst>
                <a:path w="15111" h="9953" extrusionOk="0">
                  <a:moveTo>
                    <a:pt x="5860" y="1"/>
                  </a:moveTo>
                  <a:cubicBezTo>
                    <a:pt x="5154" y="1"/>
                    <a:pt x="4442" y="50"/>
                    <a:pt x="3770" y="179"/>
                  </a:cubicBezTo>
                  <a:cubicBezTo>
                    <a:pt x="2435" y="379"/>
                    <a:pt x="1168" y="779"/>
                    <a:pt x="0" y="1280"/>
                  </a:cubicBezTo>
                  <a:cubicBezTo>
                    <a:pt x="2268" y="4349"/>
                    <a:pt x="4870" y="7051"/>
                    <a:pt x="7572" y="9819"/>
                  </a:cubicBezTo>
                  <a:lnTo>
                    <a:pt x="7572" y="9853"/>
                  </a:lnTo>
                  <a:cubicBezTo>
                    <a:pt x="7572" y="9819"/>
                    <a:pt x="7606" y="9819"/>
                    <a:pt x="7606" y="9786"/>
                  </a:cubicBezTo>
                  <a:cubicBezTo>
                    <a:pt x="7654" y="9737"/>
                    <a:pt x="7709" y="9717"/>
                    <a:pt x="7761" y="9717"/>
                  </a:cubicBezTo>
                  <a:cubicBezTo>
                    <a:pt x="7886" y="9717"/>
                    <a:pt x="7996" y="9835"/>
                    <a:pt x="7973" y="9953"/>
                  </a:cubicBezTo>
                  <a:cubicBezTo>
                    <a:pt x="10341" y="9552"/>
                    <a:pt x="12709" y="9119"/>
                    <a:pt x="15111" y="8552"/>
                  </a:cubicBezTo>
                  <a:cubicBezTo>
                    <a:pt x="11675" y="6483"/>
                    <a:pt x="8773" y="3348"/>
                    <a:pt x="6505" y="112"/>
                  </a:cubicBezTo>
                  <a:cubicBezTo>
                    <a:pt x="6471" y="46"/>
                    <a:pt x="6471" y="12"/>
                    <a:pt x="6471" y="12"/>
                  </a:cubicBezTo>
                  <a:cubicBezTo>
                    <a:pt x="6269" y="5"/>
                    <a:pt x="6065" y="1"/>
                    <a:pt x="5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6"/>
            <p:cNvSpPr/>
            <p:nvPr/>
          </p:nvSpPr>
          <p:spPr>
            <a:xfrm rot="533168">
              <a:off x="5841703" y="1945833"/>
              <a:ext cx="209075" cy="150245"/>
            </a:xfrm>
            <a:custGeom>
              <a:avLst/>
              <a:gdLst/>
              <a:ahLst/>
              <a:cxnLst/>
              <a:rect l="l" t="t" r="r" b="b"/>
              <a:pathLst>
                <a:path w="13044" h="9374" extrusionOk="0">
                  <a:moveTo>
                    <a:pt x="5238" y="1"/>
                  </a:moveTo>
                  <a:cubicBezTo>
                    <a:pt x="3370" y="834"/>
                    <a:pt x="1669" y="2002"/>
                    <a:pt x="1" y="3236"/>
                  </a:cubicBezTo>
                  <a:cubicBezTo>
                    <a:pt x="1835" y="5605"/>
                    <a:pt x="3837" y="7606"/>
                    <a:pt x="6305" y="9374"/>
                  </a:cubicBezTo>
                  <a:cubicBezTo>
                    <a:pt x="8373" y="9207"/>
                    <a:pt x="10475" y="8907"/>
                    <a:pt x="12410" y="8673"/>
                  </a:cubicBezTo>
                  <a:cubicBezTo>
                    <a:pt x="12643" y="8673"/>
                    <a:pt x="12843" y="8607"/>
                    <a:pt x="13043" y="8573"/>
                  </a:cubicBezTo>
                  <a:cubicBezTo>
                    <a:pt x="10075" y="6172"/>
                    <a:pt x="7539" y="3103"/>
                    <a:pt x="5305" y="67"/>
                  </a:cubicBezTo>
                  <a:cubicBezTo>
                    <a:pt x="5238" y="34"/>
                    <a:pt x="5238" y="34"/>
                    <a:pt x="52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6"/>
            <p:cNvSpPr/>
            <p:nvPr/>
          </p:nvSpPr>
          <p:spPr>
            <a:xfrm rot="533168">
              <a:off x="5981862" y="2091015"/>
              <a:ext cx="178044" cy="86358"/>
            </a:xfrm>
            <a:custGeom>
              <a:avLst/>
              <a:gdLst/>
              <a:ahLst/>
              <a:cxnLst/>
              <a:rect l="l" t="t" r="r" b="b"/>
              <a:pathLst>
                <a:path w="11108" h="5388" extrusionOk="0">
                  <a:moveTo>
                    <a:pt x="11108" y="1"/>
                  </a:moveTo>
                  <a:lnTo>
                    <a:pt x="11108" y="1"/>
                  </a:lnTo>
                  <a:cubicBezTo>
                    <a:pt x="8573" y="601"/>
                    <a:pt x="5971" y="1102"/>
                    <a:pt x="3402" y="1468"/>
                  </a:cubicBezTo>
                  <a:cubicBezTo>
                    <a:pt x="2302" y="2803"/>
                    <a:pt x="1234" y="4170"/>
                    <a:pt x="0" y="5338"/>
                  </a:cubicBezTo>
                  <a:cubicBezTo>
                    <a:pt x="484" y="5371"/>
                    <a:pt x="959" y="5388"/>
                    <a:pt x="1430" y="5388"/>
                  </a:cubicBezTo>
                  <a:cubicBezTo>
                    <a:pt x="1901" y="5388"/>
                    <a:pt x="2368" y="5371"/>
                    <a:pt x="2835" y="5338"/>
                  </a:cubicBezTo>
                  <a:cubicBezTo>
                    <a:pt x="4737" y="5271"/>
                    <a:pt x="6571" y="5004"/>
                    <a:pt x="8339" y="4604"/>
                  </a:cubicBezTo>
                  <a:cubicBezTo>
                    <a:pt x="9140" y="3003"/>
                    <a:pt x="10141" y="1502"/>
                    <a:pt x="11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6"/>
            <p:cNvSpPr/>
            <p:nvPr/>
          </p:nvSpPr>
          <p:spPr>
            <a:xfrm rot="533168">
              <a:off x="5878260" y="2097670"/>
              <a:ext cx="147045" cy="59896"/>
            </a:xfrm>
            <a:custGeom>
              <a:avLst/>
              <a:gdLst/>
              <a:ahLst/>
              <a:cxnLst/>
              <a:rect l="l" t="t" r="r" b="b"/>
              <a:pathLst>
                <a:path w="9174" h="3737" extrusionOk="0">
                  <a:moveTo>
                    <a:pt x="9173" y="1"/>
                  </a:moveTo>
                  <a:cubicBezTo>
                    <a:pt x="8940" y="1"/>
                    <a:pt x="8706" y="34"/>
                    <a:pt x="8439" y="67"/>
                  </a:cubicBezTo>
                  <a:cubicBezTo>
                    <a:pt x="6505" y="334"/>
                    <a:pt x="4437" y="568"/>
                    <a:pt x="2368" y="734"/>
                  </a:cubicBezTo>
                  <a:cubicBezTo>
                    <a:pt x="1701" y="1535"/>
                    <a:pt x="834" y="2269"/>
                    <a:pt x="0" y="2936"/>
                  </a:cubicBezTo>
                  <a:cubicBezTo>
                    <a:pt x="2035" y="3370"/>
                    <a:pt x="4070" y="3670"/>
                    <a:pt x="6171" y="3737"/>
                  </a:cubicBezTo>
                  <a:cubicBezTo>
                    <a:pt x="7038" y="2436"/>
                    <a:pt x="8106" y="1201"/>
                    <a:pt x="9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6"/>
            <p:cNvSpPr/>
            <p:nvPr/>
          </p:nvSpPr>
          <p:spPr>
            <a:xfrm rot="533168">
              <a:off x="5773588" y="1986639"/>
              <a:ext cx="158281" cy="98523"/>
            </a:xfrm>
            <a:custGeom>
              <a:avLst/>
              <a:gdLst/>
              <a:ahLst/>
              <a:cxnLst/>
              <a:rect l="l" t="t" r="r" b="b"/>
              <a:pathLst>
                <a:path w="9875" h="6147" extrusionOk="0">
                  <a:moveTo>
                    <a:pt x="3703" y="0"/>
                  </a:moveTo>
                  <a:lnTo>
                    <a:pt x="2702" y="768"/>
                  </a:lnTo>
                  <a:cubicBezTo>
                    <a:pt x="1835" y="1435"/>
                    <a:pt x="935" y="2102"/>
                    <a:pt x="1" y="2736"/>
                  </a:cubicBezTo>
                  <a:cubicBezTo>
                    <a:pt x="1435" y="3770"/>
                    <a:pt x="2869" y="4971"/>
                    <a:pt x="4237" y="6138"/>
                  </a:cubicBezTo>
                  <a:cubicBezTo>
                    <a:pt x="4557" y="6144"/>
                    <a:pt x="4879" y="6147"/>
                    <a:pt x="5201" y="6147"/>
                  </a:cubicBezTo>
                  <a:cubicBezTo>
                    <a:pt x="6755" y="6147"/>
                    <a:pt x="8321" y="6082"/>
                    <a:pt x="9841" y="5971"/>
                  </a:cubicBezTo>
                  <a:cubicBezTo>
                    <a:pt x="9841" y="5938"/>
                    <a:pt x="9874" y="5938"/>
                    <a:pt x="9874" y="5938"/>
                  </a:cubicBezTo>
                  <a:cubicBezTo>
                    <a:pt x="7406" y="4437"/>
                    <a:pt x="5271" y="2435"/>
                    <a:pt x="37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6"/>
            <p:cNvSpPr/>
            <p:nvPr/>
          </p:nvSpPr>
          <p:spPr>
            <a:xfrm rot="533168">
              <a:off x="5805193" y="2094855"/>
              <a:ext cx="100001" cy="34236"/>
            </a:xfrm>
            <a:custGeom>
              <a:avLst/>
              <a:gdLst/>
              <a:ahLst/>
              <a:cxnLst/>
              <a:rect l="l" t="t" r="r" b="b"/>
              <a:pathLst>
                <a:path w="6239" h="2136" extrusionOk="0">
                  <a:moveTo>
                    <a:pt x="6238" y="1"/>
                  </a:moveTo>
                  <a:lnTo>
                    <a:pt x="6238" y="1"/>
                  </a:lnTo>
                  <a:cubicBezTo>
                    <a:pt x="5060" y="73"/>
                    <a:pt x="3899" y="128"/>
                    <a:pt x="2719" y="128"/>
                  </a:cubicBezTo>
                  <a:cubicBezTo>
                    <a:pt x="2261" y="128"/>
                    <a:pt x="1800" y="119"/>
                    <a:pt x="1335" y="101"/>
                  </a:cubicBezTo>
                  <a:cubicBezTo>
                    <a:pt x="1001" y="501"/>
                    <a:pt x="501" y="801"/>
                    <a:pt x="0" y="1001"/>
                  </a:cubicBezTo>
                  <a:cubicBezTo>
                    <a:pt x="1468" y="1468"/>
                    <a:pt x="2869" y="1835"/>
                    <a:pt x="4337" y="2136"/>
                  </a:cubicBezTo>
                  <a:cubicBezTo>
                    <a:pt x="4904" y="1435"/>
                    <a:pt x="5538" y="635"/>
                    <a:pt x="6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6"/>
            <p:cNvSpPr/>
            <p:nvPr/>
          </p:nvSpPr>
          <p:spPr>
            <a:xfrm rot="533168">
              <a:off x="6171472" y="2002407"/>
              <a:ext cx="167898" cy="79674"/>
            </a:xfrm>
            <a:custGeom>
              <a:avLst/>
              <a:gdLst/>
              <a:ahLst/>
              <a:cxnLst/>
              <a:rect l="l" t="t" r="r" b="b"/>
              <a:pathLst>
                <a:path w="10475" h="4971" extrusionOk="0">
                  <a:moveTo>
                    <a:pt x="1" y="0"/>
                  </a:moveTo>
                  <a:cubicBezTo>
                    <a:pt x="1802" y="1968"/>
                    <a:pt x="3703" y="3536"/>
                    <a:pt x="6038" y="4904"/>
                  </a:cubicBezTo>
                  <a:cubicBezTo>
                    <a:pt x="6105" y="4904"/>
                    <a:pt x="6138" y="4970"/>
                    <a:pt x="6138" y="4970"/>
                  </a:cubicBezTo>
                  <a:cubicBezTo>
                    <a:pt x="7573" y="4503"/>
                    <a:pt x="9041" y="4036"/>
                    <a:pt x="10475" y="3503"/>
                  </a:cubicBezTo>
                  <a:cubicBezTo>
                    <a:pt x="6839" y="2902"/>
                    <a:pt x="3403" y="1335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6"/>
            <p:cNvSpPr/>
            <p:nvPr/>
          </p:nvSpPr>
          <p:spPr>
            <a:xfrm rot="533168">
              <a:off x="6278079" y="2075849"/>
              <a:ext cx="66855" cy="35838"/>
            </a:xfrm>
            <a:custGeom>
              <a:avLst/>
              <a:gdLst/>
              <a:ahLst/>
              <a:cxnLst/>
              <a:rect l="l" t="t" r="r" b="b"/>
              <a:pathLst>
                <a:path w="4171" h="2236" extrusionOk="0">
                  <a:moveTo>
                    <a:pt x="4170" y="0"/>
                  </a:moveTo>
                  <a:lnTo>
                    <a:pt x="4170" y="0"/>
                  </a:lnTo>
                  <a:cubicBezTo>
                    <a:pt x="2769" y="467"/>
                    <a:pt x="1368" y="901"/>
                    <a:pt x="1" y="1368"/>
                  </a:cubicBezTo>
                  <a:cubicBezTo>
                    <a:pt x="568" y="1668"/>
                    <a:pt x="1168" y="1901"/>
                    <a:pt x="1735" y="2235"/>
                  </a:cubicBezTo>
                  <a:cubicBezTo>
                    <a:pt x="2569" y="1535"/>
                    <a:pt x="3403" y="801"/>
                    <a:pt x="4170" y="0"/>
                  </a:cubicBezTo>
                  <a:close/>
                </a:path>
              </a:pathLst>
            </a:custGeom>
            <a:solidFill>
              <a:srgbClr val="79A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6"/>
            <p:cNvSpPr/>
            <p:nvPr/>
          </p:nvSpPr>
          <p:spPr>
            <a:xfrm rot="533168">
              <a:off x="6040818" y="2130441"/>
              <a:ext cx="143871" cy="35165"/>
            </a:xfrm>
            <a:custGeom>
              <a:avLst/>
              <a:gdLst/>
              <a:ahLst/>
              <a:cxnLst/>
              <a:rect l="l" t="t" r="r" b="b"/>
              <a:pathLst>
                <a:path w="8976" h="2194" extrusionOk="0">
                  <a:moveTo>
                    <a:pt x="8790" y="1"/>
                  </a:moveTo>
                  <a:cubicBezTo>
                    <a:pt x="8770" y="1"/>
                    <a:pt x="8750" y="7"/>
                    <a:pt x="8729" y="23"/>
                  </a:cubicBezTo>
                  <a:cubicBezTo>
                    <a:pt x="6539" y="809"/>
                    <a:pt x="4325" y="1123"/>
                    <a:pt x="2029" y="1123"/>
                  </a:cubicBezTo>
                  <a:cubicBezTo>
                    <a:pt x="1597" y="1123"/>
                    <a:pt x="1162" y="1111"/>
                    <a:pt x="723" y="1090"/>
                  </a:cubicBezTo>
                  <a:cubicBezTo>
                    <a:pt x="712" y="1090"/>
                    <a:pt x="701" y="1089"/>
                    <a:pt x="690" y="1089"/>
                  </a:cubicBezTo>
                  <a:cubicBezTo>
                    <a:pt x="150" y="1089"/>
                    <a:pt x="0" y="1894"/>
                    <a:pt x="556" y="2024"/>
                  </a:cubicBezTo>
                  <a:cubicBezTo>
                    <a:pt x="1179" y="2139"/>
                    <a:pt x="1805" y="2193"/>
                    <a:pt x="2428" y="2193"/>
                  </a:cubicBezTo>
                  <a:cubicBezTo>
                    <a:pt x="4708" y="2193"/>
                    <a:pt x="6950" y="1462"/>
                    <a:pt x="8862" y="256"/>
                  </a:cubicBezTo>
                  <a:cubicBezTo>
                    <a:pt x="8975" y="200"/>
                    <a:pt x="8897" y="1"/>
                    <a:pt x="87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6"/>
            <p:cNvSpPr/>
            <p:nvPr/>
          </p:nvSpPr>
          <p:spPr>
            <a:xfrm rot="533005">
              <a:off x="5672714" y="1923897"/>
              <a:ext cx="694749" cy="254587"/>
            </a:xfrm>
            <a:custGeom>
              <a:avLst/>
              <a:gdLst/>
              <a:ahLst/>
              <a:cxnLst/>
              <a:rect l="l" t="t" r="r" b="b"/>
              <a:pathLst>
                <a:path w="43348" h="15885" extrusionOk="0">
                  <a:moveTo>
                    <a:pt x="30856" y="2636"/>
                  </a:moveTo>
                  <a:cubicBezTo>
                    <a:pt x="34258" y="3971"/>
                    <a:pt x="37694" y="5538"/>
                    <a:pt x="41330" y="6139"/>
                  </a:cubicBezTo>
                  <a:cubicBezTo>
                    <a:pt x="39896" y="6672"/>
                    <a:pt x="38428" y="7173"/>
                    <a:pt x="36960" y="7573"/>
                  </a:cubicBezTo>
                  <a:lnTo>
                    <a:pt x="36860" y="7506"/>
                  </a:lnTo>
                  <a:cubicBezTo>
                    <a:pt x="34525" y="6139"/>
                    <a:pt x="32657" y="4604"/>
                    <a:pt x="30856" y="2636"/>
                  </a:cubicBezTo>
                  <a:close/>
                  <a:moveTo>
                    <a:pt x="23117" y="668"/>
                  </a:moveTo>
                  <a:cubicBezTo>
                    <a:pt x="25485" y="835"/>
                    <a:pt x="27787" y="1502"/>
                    <a:pt x="30022" y="2336"/>
                  </a:cubicBezTo>
                  <a:cubicBezTo>
                    <a:pt x="31723" y="4638"/>
                    <a:pt x="34025" y="6472"/>
                    <a:pt x="36526" y="7773"/>
                  </a:cubicBezTo>
                  <a:cubicBezTo>
                    <a:pt x="34892" y="8274"/>
                    <a:pt x="33224" y="8707"/>
                    <a:pt x="31556" y="9108"/>
                  </a:cubicBezTo>
                  <a:cubicBezTo>
                    <a:pt x="28387" y="6506"/>
                    <a:pt x="25552" y="3971"/>
                    <a:pt x="23117" y="668"/>
                  </a:cubicBezTo>
                  <a:close/>
                  <a:moveTo>
                    <a:pt x="21905" y="623"/>
                  </a:moveTo>
                  <a:cubicBezTo>
                    <a:pt x="22110" y="623"/>
                    <a:pt x="22314" y="627"/>
                    <a:pt x="22516" y="635"/>
                  </a:cubicBezTo>
                  <a:cubicBezTo>
                    <a:pt x="22516" y="668"/>
                    <a:pt x="22550" y="668"/>
                    <a:pt x="22550" y="702"/>
                  </a:cubicBezTo>
                  <a:cubicBezTo>
                    <a:pt x="24818" y="4004"/>
                    <a:pt x="27720" y="7106"/>
                    <a:pt x="31123" y="9174"/>
                  </a:cubicBezTo>
                  <a:cubicBezTo>
                    <a:pt x="28721" y="9708"/>
                    <a:pt x="26353" y="10175"/>
                    <a:pt x="23984" y="10542"/>
                  </a:cubicBezTo>
                  <a:cubicBezTo>
                    <a:pt x="24008" y="10424"/>
                    <a:pt x="23898" y="10306"/>
                    <a:pt x="23773" y="10306"/>
                  </a:cubicBezTo>
                  <a:cubicBezTo>
                    <a:pt x="23721" y="10306"/>
                    <a:pt x="23666" y="10326"/>
                    <a:pt x="23617" y="10375"/>
                  </a:cubicBezTo>
                  <a:cubicBezTo>
                    <a:pt x="23617" y="10442"/>
                    <a:pt x="23551" y="10442"/>
                    <a:pt x="23551" y="10475"/>
                  </a:cubicBezTo>
                  <a:lnTo>
                    <a:pt x="23551" y="10442"/>
                  </a:lnTo>
                  <a:cubicBezTo>
                    <a:pt x="20882" y="7673"/>
                    <a:pt x="18313" y="4971"/>
                    <a:pt x="16012" y="1869"/>
                  </a:cubicBezTo>
                  <a:cubicBezTo>
                    <a:pt x="17179" y="1369"/>
                    <a:pt x="18447" y="1002"/>
                    <a:pt x="19781" y="802"/>
                  </a:cubicBezTo>
                  <a:cubicBezTo>
                    <a:pt x="20479" y="672"/>
                    <a:pt x="21198" y="623"/>
                    <a:pt x="21905" y="623"/>
                  </a:cubicBezTo>
                  <a:close/>
                  <a:moveTo>
                    <a:pt x="15545" y="2103"/>
                  </a:moveTo>
                  <a:cubicBezTo>
                    <a:pt x="15545" y="2136"/>
                    <a:pt x="15612" y="2136"/>
                    <a:pt x="15612" y="2169"/>
                  </a:cubicBezTo>
                  <a:cubicBezTo>
                    <a:pt x="17846" y="5205"/>
                    <a:pt x="20382" y="8274"/>
                    <a:pt x="23317" y="10675"/>
                  </a:cubicBezTo>
                  <a:cubicBezTo>
                    <a:pt x="23117" y="10709"/>
                    <a:pt x="22883" y="10709"/>
                    <a:pt x="22683" y="10775"/>
                  </a:cubicBezTo>
                  <a:cubicBezTo>
                    <a:pt x="20715" y="11009"/>
                    <a:pt x="18680" y="11309"/>
                    <a:pt x="16546" y="11476"/>
                  </a:cubicBezTo>
                  <a:cubicBezTo>
                    <a:pt x="14110" y="9708"/>
                    <a:pt x="12109" y="7707"/>
                    <a:pt x="10274" y="5338"/>
                  </a:cubicBezTo>
                  <a:cubicBezTo>
                    <a:pt x="11976" y="4104"/>
                    <a:pt x="13677" y="2936"/>
                    <a:pt x="15545" y="2103"/>
                  </a:cubicBezTo>
                  <a:close/>
                  <a:moveTo>
                    <a:pt x="5971" y="8440"/>
                  </a:moveTo>
                  <a:cubicBezTo>
                    <a:pt x="7306" y="9608"/>
                    <a:pt x="8773" y="10642"/>
                    <a:pt x="10174" y="11643"/>
                  </a:cubicBezTo>
                  <a:cubicBezTo>
                    <a:pt x="7472" y="11509"/>
                    <a:pt x="4804" y="11042"/>
                    <a:pt x="2435" y="10108"/>
                  </a:cubicBezTo>
                  <a:cubicBezTo>
                    <a:pt x="3670" y="9708"/>
                    <a:pt x="4837" y="9141"/>
                    <a:pt x="5971" y="8440"/>
                  </a:cubicBezTo>
                  <a:close/>
                  <a:moveTo>
                    <a:pt x="9974" y="5538"/>
                  </a:moveTo>
                  <a:cubicBezTo>
                    <a:pt x="11542" y="7973"/>
                    <a:pt x="13710" y="10008"/>
                    <a:pt x="16179" y="11443"/>
                  </a:cubicBezTo>
                  <a:cubicBezTo>
                    <a:pt x="16179" y="11476"/>
                    <a:pt x="16145" y="11476"/>
                    <a:pt x="16145" y="11476"/>
                  </a:cubicBezTo>
                  <a:cubicBezTo>
                    <a:pt x="14760" y="11600"/>
                    <a:pt x="13356" y="11668"/>
                    <a:pt x="11975" y="11668"/>
                  </a:cubicBezTo>
                  <a:cubicBezTo>
                    <a:pt x="11494" y="11668"/>
                    <a:pt x="11015" y="11660"/>
                    <a:pt x="10541" y="11643"/>
                  </a:cubicBezTo>
                  <a:cubicBezTo>
                    <a:pt x="9174" y="10475"/>
                    <a:pt x="7739" y="9274"/>
                    <a:pt x="6305" y="8207"/>
                  </a:cubicBezTo>
                  <a:cubicBezTo>
                    <a:pt x="7172" y="7640"/>
                    <a:pt x="8106" y="6973"/>
                    <a:pt x="8973" y="6306"/>
                  </a:cubicBezTo>
                  <a:lnTo>
                    <a:pt x="9974" y="5538"/>
                  </a:lnTo>
                  <a:close/>
                  <a:moveTo>
                    <a:pt x="42130" y="6606"/>
                  </a:moveTo>
                  <a:lnTo>
                    <a:pt x="42130" y="6606"/>
                  </a:lnTo>
                  <a:cubicBezTo>
                    <a:pt x="40096" y="8707"/>
                    <a:pt x="37861" y="10442"/>
                    <a:pt x="35392" y="11809"/>
                  </a:cubicBezTo>
                  <a:cubicBezTo>
                    <a:pt x="36059" y="10642"/>
                    <a:pt x="36693" y="9441"/>
                    <a:pt x="37327" y="8207"/>
                  </a:cubicBezTo>
                  <a:cubicBezTo>
                    <a:pt x="38962" y="7707"/>
                    <a:pt x="40529" y="7173"/>
                    <a:pt x="42130" y="6606"/>
                  </a:cubicBezTo>
                  <a:close/>
                  <a:moveTo>
                    <a:pt x="3336" y="11176"/>
                  </a:moveTo>
                  <a:cubicBezTo>
                    <a:pt x="5438" y="11843"/>
                    <a:pt x="7639" y="12176"/>
                    <a:pt x="9874" y="12310"/>
                  </a:cubicBezTo>
                  <a:lnTo>
                    <a:pt x="9374" y="12677"/>
                  </a:lnTo>
                  <a:cubicBezTo>
                    <a:pt x="9140" y="12844"/>
                    <a:pt x="8840" y="12977"/>
                    <a:pt x="8573" y="13144"/>
                  </a:cubicBezTo>
                  <a:cubicBezTo>
                    <a:pt x="6805" y="12543"/>
                    <a:pt x="5037" y="11876"/>
                    <a:pt x="3336" y="11176"/>
                  </a:cubicBezTo>
                  <a:close/>
                  <a:moveTo>
                    <a:pt x="15211" y="12210"/>
                  </a:moveTo>
                  <a:lnTo>
                    <a:pt x="15211" y="12210"/>
                  </a:lnTo>
                  <a:cubicBezTo>
                    <a:pt x="14544" y="12877"/>
                    <a:pt x="13877" y="13644"/>
                    <a:pt x="13310" y="14345"/>
                  </a:cubicBezTo>
                  <a:cubicBezTo>
                    <a:pt x="11842" y="14011"/>
                    <a:pt x="10441" y="13644"/>
                    <a:pt x="8973" y="13210"/>
                  </a:cubicBezTo>
                  <a:cubicBezTo>
                    <a:pt x="9474" y="13010"/>
                    <a:pt x="9974" y="12710"/>
                    <a:pt x="10308" y="12310"/>
                  </a:cubicBezTo>
                  <a:cubicBezTo>
                    <a:pt x="10841" y="12332"/>
                    <a:pt x="11383" y="12343"/>
                    <a:pt x="11927" y="12343"/>
                  </a:cubicBezTo>
                  <a:cubicBezTo>
                    <a:pt x="13017" y="12343"/>
                    <a:pt x="14122" y="12299"/>
                    <a:pt x="15211" y="12210"/>
                  </a:cubicBezTo>
                  <a:close/>
                  <a:moveTo>
                    <a:pt x="36760" y="8374"/>
                  </a:moveTo>
                  <a:lnTo>
                    <a:pt x="36760" y="8374"/>
                  </a:lnTo>
                  <a:cubicBezTo>
                    <a:pt x="36160" y="9608"/>
                    <a:pt x="35492" y="10775"/>
                    <a:pt x="34892" y="12043"/>
                  </a:cubicBezTo>
                  <a:cubicBezTo>
                    <a:pt x="32957" y="13044"/>
                    <a:pt x="30889" y="13844"/>
                    <a:pt x="28721" y="14378"/>
                  </a:cubicBezTo>
                  <a:cubicBezTo>
                    <a:pt x="29788" y="12944"/>
                    <a:pt x="30722" y="11342"/>
                    <a:pt x="31690" y="9808"/>
                  </a:cubicBezTo>
                  <a:cubicBezTo>
                    <a:pt x="31723" y="9808"/>
                    <a:pt x="31723" y="9775"/>
                    <a:pt x="31723" y="9775"/>
                  </a:cubicBezTo>
                  <a:cubicBezTo>
                    <a:pt x="33424" y="9341"/>
                    <a:pt x="35092" y="8874"/>
                    <a:pt x="36760" y="8374"/>
                  </a:cubicBezTo>
                  <a:close/>
                  <a:moveTo>
                    <a:pt x="22783" y="11443"/>
                  </a:moveTo>
                  <a:lnTo>
                    <a:pt x="22783" y="11443"/>
                  </a:lnTo>
                  <a:cubicBezTo>
                    <a:pt x="21716" y="12643"/>
                    <a:pt x="20648" y="13844"/>
                    <a:pt x="19781" y="15145"/>
                  </a:cubicBezTo>
                  <a:cubicBezTo>
                    <a:pt x="17680" y="15045"/>
                    <a:pt x="15645" y="14778"/>
                    <a:pt x="13577" y="14345"/>
                  </a:cubicBezTo>
                  <a:cubicBezTo>
                    <a:pt x="14411" y="13677"/>
                    <a:pt x="15311" y="12944"/>
                    <a:pt x="15978" y="12143"/>
                  </a:cubicBezTo>
                  <a:cubicBezTo>
                    <a:pt x="18047" y="12010"/>
                    <a:pt x="20081" y="11743"/>
                    <a:pt x="22049" y="11509"/>
                  </a:cubicBezTo>
                  <a:cubicBezTo>
                    <a:pt x="22316" y="11509"/>
                    <a:pt x="22516" y="11476"/>
                    <a:pt x="22783" y="11443"/>
                  </a:cubicBezTo>
                  <a:close/>
                  <a:moveTo>
                    <a:pt x="31156" y="9875"/>
                  </a:moveTo>
                  <a:lnTo>
                    <a:pt x="31156" y="9875"/>
                  </a:lnTo>
                  <a:cubicBezTo>
                    <a:pt x="30222" y="11376"/>
                    <a:pt x="29221" y="12877"/>
                    <a:pt x="28387" y="14478"/>
                  </a:cubicBezTo>
                  <a:cubicBezTo>
                    <a:pt x="26619" y="14878"/>
                    <a:pt x="24785" y="15145"/>
                    <a:pt x="22883" y="15212"/>
                  </a:cubicBezTo>
                  <a:cubicBezTo>
                    <a:pt x="22416" y="15245"/>
                    <a:pt x="21941" y="15262"/>
                    <a:pt x="21466" y="15262"/>
                  </a:cubicBezTo>
                  <a:cubicBezTo>
                    <a:pt x="20990" y="15262"/>
                    <a:pt x="20515" y="15245"/>
                    <a:pt x="20048" y="15212"/>
                  </a:cubicBezTo>
                  <a:cubicBezTo>
                    <a:pt x="21316" y="14011"/>
                    <a:pt x="22350" y="12677"/>
                    <a:pt x="23417" y="11342"/>
                  </a:cubicBezTo>
                  <a:cubicBezTo>
                    <a:pt x="26019" y="10976"/>
                    <a:pt x="28621" y="10475"/>
                    <a:pt x="31156" y="9875"/>
                  </a:cubicBezTo>
                  <a:close/>
                  <a:moveTo>
                    <a:pt x="22124" y="0"/>
                  </a:moveTo>
                  <a:cubicBezTo>
                    <a:pt x="21540" y="0"/>
                    <a:pt x="20949" y="32"/>
                    <a:pt x="20348" y="101"/>
                  </a:cubicBezTo>
                  <a:cubicBezTo>
                    <a:pt x="16879" y="501"/>
                    <a:pt x="13844" y="1902"/>
                    <a:pt x="11042" y="3937"/>
                  </a:cubicBezTo>
                  <a:cubicBezTo>
                    <a:pt x="7706" y="6306"/>
                    <a:pt x="4637" y="9341"/>
                    <a:pt x="367" y="9875"/>
                  </a:cubicBezTo>
                  <a:cubicBezTo>
                    <a:pt x="100" y="9875"/>
                    <a:pt x="0" y="10342"/>
                    <a:pt x="301" y="10475"/>
                  </a:cubicBezTo>
                  <a:cubicBezTo>
                    <a:pt x="6942" y="13538"/>
                    <a:pt x="14080" y="15884"/>
                    <a:pt x="21438" y="15884"/>
                  </a:cubicBezTo>
                  <a:cubicBezTo>
                    <a:pt x="22173" y="15884"/>
                    <a:pt x="22911" y="15861"/>
                    <a:pt x="23651" y="15812"/>
                  </a:cubicBezTo>
                  <a:cubicBezTo>
                    <a:pt x="30856" y="15312"/>
                    <a:pt x="38461" y="12276"/>
                    <a:pt x="42831" y="6306"/>
                  </a:cubicBezTo>
                  <a:cubicBezTo>
                    <a:pt x="42864" y="6272"/>
                    <a:pt x="42864" y="6272"/>
                    <a:pt x="42898" y="6272"/>
                  </a:cubicBezTo>
                  <a:cubicBezTo>
                    <a:pt x="43064" y="6205"/>
                    <a:pt x="43131" y="6039"/>
                    <a:pt x="43131" y="5872"/>
                  </a:cubicBezTo>
                  <a:cubicBezTo>
                    <a:pt x="43165" y="5805"/>
                    <a:pt x="43231" y="5705"/>
                    <a:pt x="43298" y="5638"/>
                  </a:cubicBezTo>
                  <a:cubicBezTo>
                    <a:pt x="43347" y="5540"/>
                    <a:pt x="43269" y="5423"/>
                    <a:pt x="43170" y="5423"/>
                  </a:cubicBezTo>
                  <a:cubicBezTo>
                    <a:pt x="43136" y="5423"/>
                    <a:pt x="43099" y="5437"/>
                    <a:pt x="43064" y="5472"/>
                  </a:cubicBezTo>
                  <a:cubicBezTo>
                    <a:pt x="43031" y="5538"/>
                    <a:pt x="42998" y="5605"/>
                    <a:pt x="42964" y="5705"/>
                  </a:cubicBezTo>
                  <a:cubicBezTo>
                    <a:pt x="42898" y="5672"/>
                    <a:pt x="42898" y="5672"/>
                    <a:pt x="42864" y="5672"/>
                  </a:cubicBezTo>
                  <a:cubicBezTo>
                    <a:pt x="35573" y="5054"/>
                    <a:pt x="29454" y="0"/>
                    <a:pt x="22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6"/>
            <p:cNvSpPr/>
            <p:nvPr/>
          </p:nvSpPr>
          <p:spPr>
            <a:xfrm rot="533168">
              <a:off x="7747343" y="2189046"/>
              <a:ext cx="165766" cy="72734"/>
            </a:xfrm>
            <a:custGeom>
              <a:avLst/>
              <a:gdLst/>
              <a:ahLst/>
              <a:cxnLst/>
              <a:rect l="l" t="t" r="r" b="b"/>
              <a:pathLst>
                <a:path w="10342" h="4538" extrusionOk="0">
                  <a:moveTo>
                    <a:pt x="3803" y="1"/>
                  </a:moveTo>
                  <a:cubicBezTo>
                    <a:pt x="2502" y="1469"/>
                    <a:pt x="1202" y="2936"/>
                    <a:pt x="1" y="4538"/>
                  </a:cubicBezTo>
                  <a:cubicBezTo>
                    <a:pt x="1377" y="4358"/>
                    <a:pt x="2780" y="4232"/>
                    <a:pt x="4161" y="4232"/>
                  </a:cubicBezTo>
                  <a:cubicBezTo>
                    <a:pt x="4320" y="4232"/>
                    <a:pt x="4479" y="4234"/>
                    <a:pt x="4637" y="4237"/>
                  </a:cubicBezTo>
                  <a:cubicBezTo>
                    <a:pt x="5574" y="4265"/>
                    <a:pt x="6533" y="4429"/>
                    <a:pt x="7459" y="4429"/>
                  </a:cubicBezTo>
                  <a:cubicBezTo>
                    <a:pt x="7654" y="4429"/>
                    <a:pt x="7848" y="4422"/>
                    <a:pt x="8040" y="4404"/>
                  </a:cubicBezTo>
                  <a:cubicBezTo>
                    <a:pt x="8840" y="4371"/>
                    <a:pt x="9774" y="3904"/>
                    <a:pt x="10341" y="3337"/>
                  </a:cubicBezTo>
                  <a:cubicBezTo>
                    <a:pt x="8340" y="1836"/>
                    <a:pt x="6172" y="735"/>
                    <a:pt x="3803" y="1"/>
                  </a:cubicBezTo>
                  <a:close/>
                </a:path>
              </a:pathLst>
            </a:custGeom>
            <a:solidFill>
              <a:srgbClr val="5E8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6"/>
            <p:cNvSpPr/>
            <p:nvPr/>
          </p:nvSpPr>
          <p:spPr>
            <a:xfrm rot="533168">
              <a:off x="7765179" y="1998004"/>
              <a:ext cx="61501" cy="239007"/>
            </a:xfrm>
            <a:custGeom>
              <a:avLst/>
              <a:gdLst/>
              <a:ahLst/>
              <a:cxnLst/>
              <a:rect l="l" t="t" r="r" b="b"/>
              <a:pathLst>
                <a:path w="3837" h="14912" extrusionOk="0">
                  <a:moveTo>
                    <a:pt x="3437" y="1"/>
                  </a:moveTo>
                  <a:cubicBezTo>
                    <a:pt x="2202" y="234"/>
                    <a:pt x="1102" y="1635"/>
                    <a:pt x="768" y="3236"/>
                  </a:cubicBezTo>
                  <a:cubicBezTo>
                    <a:pt x="434" y="4904"/>
                    <a:pt x="534" y="6672"/>
                    <a:pt x="534" y="8373"/>
                  </a:cubicBezTo>
                  <a:cubicBezTo>
                    <a:pt x="534" y="10642"/>
                    <a:pt x="534" y="12810"/>
                    <a:pt x="1" y="14911"/>
                  </a:cubicBezTo>
                  <a:cubicBezTo>
                    <a:pt x="1168" y="13477"/>
                    <a:pt x="2336" y="12043"/>
                    <a:pt x="3570" y="10675"/>
                  </a:cubicBezTo>
                  <a:cubicBezTo>
                    <a:pt x="3837" y="7139"/>
                    <a:pt x="3670" y="3703"/>
                    <a:pt x="3403" y="134"/>
                  </a:cubicBezTo>
                  <a:cubicBezTo>
                    <a:pt x="3370" y="67"/>
                    <a:pt x="3403" y="34"/>
                    <a:pt x="3437" y="1"/>
                  </a:cubicBezTo>
                  <a:close/>
                </a:path>
              </a:pathLst>
            </a:custGeom>
            <a:solidFill>
              <a:srgbClr val="79A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6"/>
            <p:cNvSpPr/>
            <p:nvPr/>
          </p:nvSpPr>
          <p:spPr>
            <a:xfrm rot="533168">
              <a:off x="7828765" y="2091356"/>
              <a:ext cx="296751" cy="164157"/>
            </a:xfrm>
            <a:custGeom>
              <a:avLst/>
              <a:gdLst/>
              <a:ahLst/>
              <a:cxnLst/>
              <a:rect l="l" t="t" r="r" b="b"/>
              <a:pathLst>
                <a:path w="18514" h="10242" extrusionOk="0">
                  <a:moveTo>
                    <a:pt x="6872" y="1"/>
                  </a:moveTo>
                  <a:cubicBezTo>
                    <a:pt x="4470" y="2136"/>
                    <a:pt x="2169" y="4371"/>
                    <a:pt x="1" y="6772"/>
                  </a:cubicBezTo>
                  <a:cubicBezTo>
                    <a:pt x="67" y="6939"/>
                    <a:pt x="167" y="7039"/>
                    <a:pt x="301" y="7173"/>
                  </a:cubicBezTo>
                  <a:cubicBezTo>
                    <a:pt x="734" y="7640"/>
                    <a:pt x="2135" y="7873"/>
                    <a:pt x="2736" y="8173"/>
                  </a:cubicBezTo>
                  <a:cubicBezTo>
                    <a:pt x="4003" y="8807"/>
                    <a:pt x="5138" y="9508"/>
                    <a:pt x="6338" y="10242"/>
                  </a:cubicBezTo>
                  <a:cubicBezTo>
                    <a:pt x="6739" y="9541"/>
                    <a:pt x="6705" y="8674"/>
                    <a:pt x="5671" y="7907"/>
                  </a:cubicBezTo>
                  <a:cubicBezTo>
                    <a:pt x="5571" y="7907"/>
                    <a:pt x="5571" y="7840"/>
                    <a:pt x="5638" y="7807"/>
                  </a:cubicBezTo>
                  <a:cubicBezTo>
                    <a:pt x="5504" y="7740"/>
                    <a:pt x="5404" y="7740"/>
                    <a:pt x="5304" y="7706"/>
                  </a:cubicBezTo>
                  <a:cubicBezTo>
                    <a:pt x="5037" y="7673"/>
                    <a:pt x="5004" y="7273"/>
                    <a:pt x="5304" y="7273"/>
                  </a:cubicBezTo>
                  <a:cubicBezTo>
                    <a:pt x="7565" y="7273"/>
                    <a:pt x="9855" y="7647"/>
                    <a:pt x="12147" y="7647"/>
                  </a:cubicBezTo>
                  <a:cubicBezTo>
                    <a:pt x="12324" y="7647"/>
                    <a:pt x="12500" y="7644"/>
                    <a:pt x="12676" y="7640"/>
                  </a:cubicBezTo>
                  <a:cubicBezTo>
                    <a:pt x="14144" y="7606"/>
                    <a:pt x="15712" y="7373"/>
                    <a:pt x="16979" y="6506"/>
                  </a:cubicBezTo>
                  <a:cubicBezTo>
                    <a:pt x="17880" y="5838"/>
                    <a:pt x="18414" y="4938"/>
                    <a:pt x="18514" y="4004"/>
                  </a:cubicBezTo>
                  <a:lnTo>
                    <a:pt x="18414" y="4004"/>
                  </a:lnTo>
                  <a:cubicBezTo>
                    <a:pt x="18390" y="4123"/>
                    <a:pt x="18281" y="4225"/>
                    <a:pt x="18160" y="4225"/>
                  </a:cubicBezTo>
                  <a:cubicBezTo>
                    <a:pt x="18111" y="4225"/>
                    <a:pt x="18061" y="4209"/>
                    <a:pt x="18013" y="4171"/>
                  </a:cubicBezTo>
                  <a:cubicBezTo>
                    <a:pt x="16179" y="2503"/>
                    <a:pt x="14144" y="1602"/>
                    <a:pt x="11709" y="1002"/>
                  </a:cubicBezTo>
                  <a:cubicBezTo>
                    <a:pt x="10174" y="635"/>
                    <a:pt x="8306" y="635"/>
                    <a:pt x="68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6"/>
            <p:cNvSpPr/>
            <p:nvPr/>
          </p:nvSpPr>
          <p:spPr>
            <a:xfrm rot="533168">
              <a:off x="7840755" y="1846812"/>
              <a:ext cx="149722" cy="328812"/>
            </a:xfrm>
            <a:custGeom>
              <a:avLst/>
              <a:gdLst/>
              <a:ahLst/>
              <a:cxnLst/>
              <a:rect l="l" t="t" r="r" b="b"/>
              <a:pathLst>
                <a:path w="9341" h="20515" extrusionOk="0">
                  <a:moveTo>
                    <a:pt x="9340" y="0"/>
                  </a:moveTo>
                  <a:lnTo>
                    <a:pt x="9340" y="0"/>
                  </a:lnTo>
                  <a:cubicBezTo>
                    <a:pt x="8973" y="67"/>
                    <a:pt x="8606" y="200"/>
                    <a:pt x="8240" y="434"/>
                  </a:cubicBezTo>
                  <a:cubicBezTo>
                    <a:pt x="6839" y="1334"/>
                    <a:pt x="6071" y="2869"/>
                    <a:pt x="5404" y="4337"/>
                  </a:cubicBezTo>
                  <a:cubicBezTo>
                    <a:pt x="4303" y="6772"/>
                    <a:pt x="3836" y="9340"/>
                    <a:pt x="3269" y="11909"/>
                  </a:cubicBezTo>
                  <a:cubicBezTo>
                    <a:pt x="3226" y="12037"/>
                    <a:pt x="3128" y="12093"/>
                    <a:pt x="3030" y="12093"/>
                  </a:cubicBezTo>
                  <a:cubicBezTo>
                    <a:pt x="2900" y="12093"/>
                    <a:pt x="2769" y="11994"/>
                    <a:pt x="2769" y="11842"/>
                  </a:cubicBezTo>
                  <a:lnTo>
                    <a:pt x="2769" y="11675"/>
                  </a:lnTo>
                  <a:lnTo>
                    <a:pt x="2669" y="11675"/>
                  </a:lnTo>
                  <a:cubicBezTo>
                    <a:pt x="2669" y="11742"/>
                    <a:pt x="2636" y="11842"/>
                    <a:pt x="2636" y="11909"/>
                  </a:cubicBezTo>
                  <a:cubicBezTo>
                    <a:pt x="2616" y="11967"/>
                    <a:pt x="2574" y="12002"/>
                    <a:pt x="2536" y="12002"/>
                  </a:cubicBezTo>
                  <a:cubicBezTo>
                    <a:pt x="2508" y="12002"/>
                    <a:pt x="2483" y="11984"/>
                    <a:pt x="2469" y="11942"/>
                  </a:cubicBezTo>
                  <a:cubicBezTo>
                    <a:pt x="1789" y="10831"/>
                    <a:pt x="967" y="10433"/>
                    <a:pt x="187" y="10433"/>
                  </a:cubicBezTo>
                  <a:cubicBezTo>
                    <a:pt x="125" y="10433"/>
                    <a:pt x="62" y="10436"/>
                    <a:pt x="0" y="10441"/>
                  </a:cubicBezTo>
                  <a:cubicBezTo>
                    <a:pt x="100" y="10441"/>
                    <a:pt x="134" y="10508"/>
                    <a:pt x="134" y="10574"/>
                  </a:cubicBezTo>
                  <a:cubicBezTo>
                    <a:pt x="734" y="13543"/>
                    <a:pt x="768" y="16579"/>
                    <a:pt x="634" y="19548"/>
                  </a:cubicBezTo>
                  <a:cubicBezTo>
                    <a:pt x="634" y="19914"/>
                    <a:pt x="601" y="20215"/>
                    <a:pt x="601" y="20515"/>
                  </a:cubicBezTo>
                  <a:cubicBezTo>
                    <a:pt x="2736" y="18213"/>
                    <a:pt x="4937" y="16012"/>
                    <a:pt x="7339" y="13944"/>
                  </a:cubicBezTo>
                  <a:cubicBezTo>
                    <a:pt x="7472" y="11842"/>
                    <a:pt x="8473" y="9540"/>
                    <a:pt x="8807" y="7405"/>
                  </a:cubicBezTo>
                  <a:cubicBezTo>
                    <a:pt x="9140" y="5004"/>
                    <a:pt x="9240" y="2569"/>
                    <a:pt x="9307" y="100"/>
                  </a:cubicBezTo>
                  <a:cubicBezTo>
                    <a:pt x="9307" y="34"/>
                    <a:pt x="9307" y="34"/>
                    <a:pt x="9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6"/>
            <p:cNvSpPr/>
            <p:nvPr/>
          </p:nvSpPr>
          <p:spPr>
            <a:xfrm rot="533168">
              <a:off x="7964940" y="2012694"/>
              <a:ext cx="297280" cy="164574"/>
            </a:xfrm>
            <a:custGeom>
              <a:avLst/>
              <a:gdLst/>
              <a:ahLst/>
              <a:cxnLst/>
              <a:rect l="l" t="t" r="r" b="b"/>
              <a:pathLst>
                <a:path w="18547" h="10268" extrusionOk="0">
                  <a:moveTo>
                    <a:pt x="9436" y="1"/>
                  </a:moveTo>
                  <a:cubicBezTo>
                    <a:pt x="8585" y="1"/>
                    <a:pt x="7729" y="54"/>
                    <a:pt x="6872" y="161"/>
                  </a:cubicBezTo>
                  <a:cubicBezTo>
                    <a:pt x="4504" y="1862"/>
                    <a:pt x="2202" y="3630"/>
                    <a:pt x="0" y="5531"/>
                  </a:cubicBezTo>
                  <a:cubicBezTo>
                    <a:pt x="667" y="6298"/>
                    <a:pt x="2169" y="6265"/>
                    <a:pt x="3069" y="6432"/>
                  </a:cubicBezTo>
                  <a:cubicBezTo>
                    <a:pt x="4037" y="6632"/>
                    <a:pt x="5004" y="6832"/>
                    <a:pt x="5905" y="7199"/>
                  </a:cubicBezTo>
                  <a:cubicBezTo>
                    <a:pt x="7739" y="7833"/>
                    <a:pt x="9407" y="8700"/>
                    <a:pt x="10708" y="10134"/>
                  </a:cubicBezTo>
                  <a:cubicBezTo>
                    <a:pt x="10741" y="10168"/>
                    <a:pt x="10741" y="10201"/>
                    <a:pt x="10741" y="10268"/>
                  </a:cubicBezTo>
                  <a:lnTo>
                    <a:pt x="10841" y="10268"/>
                  </a:lnTo>
                  <a:cubicBezTo>
                    <a:pt x="10941" y="9134"/>
                    <a:pt x="10408" y="7966"/>
                    <a:pt x="9174" y="7199"/>
                  </a:cubicBezTo>
                  <a:cubicBezTo>
                    <a:pt x="9073" y="7166"/>
                    <a:pt x="9107" y="7032"/>
                    <a:pt x="9207" y="7032"/>
                  </a:cubicBezTo>
                  <a:lnTo>
                    <a:pt x="9274" y="7032"/>
                  </a:lnTo>
                  <a:cubicBezTo>
                    <a:pt x="9274" y="6932"/>
                    <a:pt x="9374" y="6799"/>
                    <a:pt x="9507" y="6799"/>
                  </a:cubicBezTo>
                  <a:cubicBezTo>
                    <a:pt x="11609" y="6699"/>
                    <a:pt x="13577" y="6332"/>
                    <a:pt x="15445" y="5264"/>
                  </a:cubicBezTo>
                  <a:cubicBezTo>
                    <a:pt x="16345" y="4697"/>
                    <a:pt x="17213" y="4097"/>
                    <a:pt x="17880" y="3330"/>
                  </a:cubicBezTo>
                  <a:cubicBezTo>
                    <a:pt x="18113" y="3029"/>
                    <a:pt x="18380" y="2662"/>
                    <a:pt x="18547" y="2262"/>
                  </a:cubicBezTo>
                  <a:cubicBezTo>
                    <a:pt x="15683" y="738"/>
                    <a:pt x="12592" y="1"/>
                    <a:pt x="9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6"/>
            <p:cNvSpPr/>
            <p:nvPr/>
          </p:nvSpPr>
          <p:spPr>
            <a:xfrm rot="533005">
              <a:off x="7981380" y="1789830"/>
              <a:ext cx="194619" cy="294590"/>
            </a:xfrm>
            <a:custGeom>
              <a:avLst/>
              <a:gdLst/>
              <a:ahLst/>
              <a:cxnLst/>
              <a:rect l="l" t="t" r="r" b="b"/>
              <a:pathLst>
                <a:path w="12143" h="18381" extrusionOk="0">
                  <a:moveTo>
                    <a:pt x="11509" y="1"/>
                  </a:moveTo>
                  <a:cubicBezTo>
                    <a:pt x="10074" y="101"/>
                    <a:pt x="9073" y="1435"/>
                    <a:pt x="8340" y="2469"/>
                  </a:cubicBezTo>
                  <a:cubicBezTo>
                    <a:pt x="7072" y="4237"/>
                    <a:pt x="6071" y="6072"/>
                    <a:pt x="5071" y="7940"/>
                  </a:cubicBezTo>
                  <a:cubicBezTo>
                    <a:pt x="5009" y="8051"/>
                    <a:pt x="4915" y="8098"/>
                    <a:pt x="4825" y="8098"/>
                  </a:cubicBezTo>
                  <a:cubicBezTo>
                    <a:pt x="4671" y="8098"/>
                    <a:pt x="4528" y="7962"/>
                    <a:pt x="4570" y="7773"/>
                  </a:cubicBezTo>
                  <a:cubicBezTo>
                    <a:pt x="4812" y="5963"/>
                    <a:pt x="3525" y="4971"/>
                    <a:pt x="2067" y="4971"/>
                  </a:cubicBezTo>
                  <a:cubicBezTo>
                    <a:pt x="1913" y="4971"/>
                    <a:pt x="1758" y="4982"/>
                    <a:pt x="1601" y="5004"/>
                  </a:cubicBezTo>
                  <a:cubicBezTo>
                    <a:pt x="1702" y="5004"/>
                    <a:pt x="1735" y="5071"/>
                    <a:pt x="1735" y="5138"/>
                  </a:cubicBezTo>
                  <a:cubicBezTo>
                    <a:pt x="1902" y="7473"/>
                    <a:pt x="1735" y="9875"/>
                    <a:pt x="1468" y="12143"/>
                  </a:cubicBezTo>
                  <a:cubicBezTo>
                    <a:pt x="1301" y="13244"/>
                    <a:pt x="1134" y="14311"/>
                    <a:pt x="868" y="15412"/>
                  </a:cubicBezTo>
                  <a:cubicBezTo>
                    <a:pt x="701" y="16146"/>
                    <a:pt x="0" y="17614"/>
                    <a:pt x="134" y="18314"/>
                  </a:cubicBezTo>
                  <a:lnTo>
                    <a:pt x="134" y="18381"/>
                  </a:lnTo>
                  <a:cubicBezTo>
                    <a:pt x="2335" y="16446"/>
                    <a:pt x="4670" y="14645"/>
                    <a:pt x="7139" y="12943"/>
                  </a:cubicBezTo>
                  <a:cubicBezTo>
                    <a:pt x="9374" y="8807"/>
                    <a:pt x="10841" y="4504"/>
                    <a:pt x="12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6"/>
            <p:cNvSpPr/>
            <p:nvPr/>
          </p:nvSpPr>
          <p:spPr>
            <a:xfrm rot="533168">
              <a:off x="8105751" y="1891022"/>
              <a:ext cx="232589" cy="165760"/>
            </a:xfrm>
            <a:custGeom>
              <a:avLst/>
              <a:gdLst/>
              <a:ahLst/>
              <a:cxnLst/>
              <a:rect l="l" t="t" r="r" b="b"/>
              <a:pathLst>
                <a:path w="14511" h="10342" extrusionOk="0">
                  <a:moveTo>
                    <a:pt x="14210" y="0"/>
                  </a:moveTo>
                  <a:cubicBezTo>
                    <a:pt x="9207" y="2369"/>
                    <a:pt x="4470" y="5137"/>
                    <a:pt x="0" y="8206"/>
                  </a:cubicBezTo>
                  <a:cubicBezTo>
                    <a:pt x="667" y="8206"/>
                    <a:pt x="2168" y="8039"/>
                    <a:pt x="2368" y="8039"/>
                  </a:cubicBezTo>
                  <a:cubicBezTo>
                    <a:pt x="3469" y="8073"/>
                    <a:pt x="4537" y="8173"/>
                    <a:pt x="5571" y="8373"/>
                  </a:cubicBezTo>
                  <a:cubicBezTo>
                    <a:pt x="7539" y="8740"/>
                    <a:pt x="9407" y="9407"/>
                    <a:pt x="11175" y="10341"/>
                  </a:cubicBezTo>
                  <a:cubicBezTo>
                    <a:pt x="11642" y="9040"/>
                    <a:pt x="11408" y="7639"/>
                    <a:pt x="9574" y="7506"/>
                  </a:cubicBezTo>
                  <a:cubicBezTo>
                    <a:pt x="9507" y="7472"/>
                    <a:pt x="9407" y="7406"/>
                    <a:pt x="9407" y="7339"/>
                  </a:cubicBezTo>
                  <a:cubicBezTo>
                    <a:pt x="9397" y="7340"/>
                    <a:pt x="9387" y="7341"/>
                    <a:pt x="9377" y="7341"/>
                  </a:cubicBezTo>
                  <a:cubicBezTo>
                    <a:pt x="9162" y="7341"/>
                    <a:pt x="9048" y="7000"/>
                    <a:pt x="9240" y="6872"/>
                  </a:cubicBezTo>
                  <a:cubicBezTo>
                    <a:pt x="11041" y="5738"/>
                    <a:pt x="13910" y="3903"/>
                    <a:pt x="14344" y="1668"/>
                  </a:cubicBezTo>
                  <a:cubicBezTo>
                    <a:pt x="14510" y="968"/>
                    <a:pt x="14410" y="367"/>
                    <a:pt x="142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6"/>
            <p:cNvSpPr/>
            <p:nvPr/>
          </p:nvSpPr>
          <p:spPr>
            <a:xfrm rot="533168">
              <a:off x="8112528" y="1814092"/>
              <a:ext cx="229383" cy="197848"/>
            </a:xfrm>
            <a:custGeom>
              <a:avLst/>
              <a:gdLst/>
              <a:ahLst/>
              <a:cxnLst/>
              <a:rect l="l" t="t" r="r" b="b"/>
              <a:pathLst>
                <a:path w="14311" h="12344" extrusionOk="0">
                  <a:moveTo>
                    <a:pt x="4403" y="1"/>
                  </a:moveTo>
                  <a:cubicBezTo>
                    <a:pt x="4036" y="2303"/>
                    <a:pt x="3369" y="4571"/>
                    <a:pt x="2535" y="6806"/>
                  </a:cubicBezTo>
                  <a:cubicBezTo>
                    <a:pt x="2335" y="7406"/>
                    <a:pt x="501" y="10875"/>
                    <a:pt x="0" y="12343"/>
                  </a:cubicBezTo>
                  <a:cubicBezTo>
                    <a:pt x="4503" y="9308"/>
                    <a:pt x="9307" y="6706"/>
                    <a:pt x="14310" y="4671"/>
                  </a:cubicBezTo>
                  <a:cubicBezTo>
                    <a:pt x="13913" y="4120"/>
                    <a:pt x="13181" y="3919"/>
                    <a:pt x="12317" y="3919"/>
                  </a:cubicBezTo>
                  <a:cubicBezTo>
                    <a:pt x="10356" y="3919"/>
                    <a:pt x="7711" y="4957"/>
                    <a:pt x="6738" y="5305"/>
                  </a:cubicBezTo>
                  <a:cubicBezTo>
                    <a:pt x="6730" y="5308"/>
                    <a:pt x="6720" y="5309"/>
                    <a:pt x="6711" y="5309"/>
                  </a:cubicBezTo>
                  <a:cubicBezTo>
                    <a:pt x="6616" y="5309"/>
                    <a:pt x="6511" y="5162"/>
                    <a:pt x="6572" y="5071"/>
                  </a:cubicBezTo>
                  <a:lnTo>
                    <a:pt x="6538" y="5038"/>
                  </a:lnTo>
                  <a:cubicBezTo>
                    <a:pt x="6505" y="5138"/>
                    <a:pt x="6405" y="5171"/>
                    <a:pt x="6371" y="5238"/>
                  </a:cubicBezTo>
                  <a:cubicBezTo>
                    <a:pt x="6332" y="5297"/>
                    <a:pt x="6276" y="5321"/>
                    <a:pt x="6220" y="5321"/>
                  </a:cubicBezTo>
                  <a:cubicBezTo>
                    <a:pt x="6083" y="5321"/>
                    <a:pt x="5944" y="5179"/>
                    <a:pt x="6038" y="5038"/>
                  </a:cubicBezTo>
                  <a:cubicBezTo>
                    <a:pt x="6872" y="3503"/>
                    <a:pt x="6572" y="468"/>
                    <a:pt x="44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6"/>
            <p:cNvSpPr/>
            <p:nvPr/>
          </p:nvSpPr>
          <p:spPr>
            <a:xfrm rot="533168">
              <a:off x="8048591" y="2123785"/>
              <a:ext cx="79677" cy="53229"/>
            </a:xfrm>
            <a:custGeom>
              <a:avLst/>
              <a:gdLst/>
              <a:ahLst/>
              <a:cxnLst/>
              <a:rect l="l" t="t" r="r" b="b"/>
              <a:pathLst>
                <a:path w="4971" h="3321" extrusionOk="0">
                  <a:moveTo>
                    <a:pt x="0" y="0"/>
                  </a:moveTo>
                  <a:cubicBezTo>
                    <a:pt x="100" y="200"/>
                    <a:pt x="134" y="401"/>
                    <a:pt x="134" y="667"/>
                  </a:cubicBezTo>
                  <a:cubicBezTo>
                    <a:pt x="1768" y="1235"/>
                    <a:pt x="3202" y="2035"/>
                    <a:pt x="4570" y="3303"/>
                  </a:cubicBezTo>
                  <a:cubicBezTo>
                    <a:pt x="4600" y="3315"/>
                    <a:pt x="4632" y="3320"/>
                    <a:pt x="4665" y="3320"/>
                  </a:cubicBezTo>
                  <a:cubicBezTo>
                    <a:pt x="4813" y="3320"/>
                    <a:pt x="4970" y="3206"/>
                    <a:pt x="4970" y="3069"/>
                  </a:cubicBezTo>
                  <a:cubicBezTo>
                    <a:pt x="4970" y="3036"/>
                    <a:pt x="4970" y="3002"/>
                    <a:pt x="4937" y="2969"/>
                  </a:cubicBezTo>
                  <a:cubicBezTo>
                    <a:pt x="3636" y="1535"/>
                    <a:pt x="1968" y="667"/>
                    <a:pt x="134" y="34"/>
                  </a:cubicBezTo>
                  <a:cubicBezTo>
                    <a:pt x="100" y="34"/>
                    <a:pt x="67" y="0"/>
                    <a:pt x="0" y="0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6"/>
            <p:cNvSpPr/>
            <p:nvPr/>
          </p:nvSpPr>
          <p:spPr>
            <a:xfrm rot="533168">
              <a:off x="7820688" y="2217200"/>
              <a:ext cx="90368" cy="48580"/>
            </a:xfrm>
            <a:custGeom>
              <a:avLst/>
              <a:gdLst/>
              <a:ahLst/>
              <a:cxnLst/>
              <a:rect l="l" t="t" r="r" b="b"/>
              <a:pathLst>
                <a:path w="5638" h="3031" extrusionOk="0">
                  <a:moveTo>
                    <a:pt x="2569" y="1"/>
                  </a:moveTo>
                  <a:cubicBezTo>
                    <a:pt x="1935" y="1168"/>
                    <a:pt x="1101" y="2169"/>
                    <a:pt x="0" y="2836"/>
                  </a:cubicBezTo>
                  <a:cubicBezTo>
                    <a:pt x="888" y="2890"/>
                    <a:pt x="1818" y="3031"/>
                    <a:pt x="2705" y="3031"/>
                  </a:cubicBezTo>
                  <a:cubicBezTo>
                    <a:pt x="2918" y="3031"/>
                    <a:pt x="3129" y="3022"/>
                    <a:pt x="3336" y="3003"/>
                  </a:cubicBezTo>
                  <a:cubicBezTo>
                    <a:pt x="4170" y="2936"/>
                    <a:pt x="5070" y="2503"/>
                    <a:pt x="5637" y="1936"/>
                  </a:cubicBezTo>
                  <a:cubicBezTo>
                    <a:pt x="4637" y="1168"/>
                    <a:pt x="3636" y="568"/>
                    <a:pt x="2569" y="1"/>
                  </a:cubicBezTo>
                  <a:close/>
                </a:path>
              </a:pathLst>
            </a:custGeom>
            <a:solidFill>
              <a:srgbClr val="5E8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6"/>
            <p:cNvSpPr/>
            <p:nvPr/>
          </p:nvSpPr>
          <p:spPr>
            <a:xfrm rot="533168">
              <a:off x="7926873" y="1885123"/>
              <a:ext cx="77610" cy="110143"/>
            </a:xfrm>
            <a:custGeom>
              <a:avLst/>
              <a:gdLst/>
              <a:ahLst/>
              <a:cxnLst/>
              <a:rect l="l" t="t" r="r" b="b"/>
              <a:pathLst>
                <a:path w="4842" h="6872" extrusionOk="0">
                  <a:moveTo>
                    <a:pt x="4362" y="0"/>
                  </a:moveTo>
                  <a:cubicBezTo>
                    <a:pt x="4338" y="0"/>
                    <a:pt x="4314" y="3"/>
                    <a:pt x="4288" y="7"/>
                  </a:cubicBezTo>
                  <a:cubicBezTo>
                    <a:pt x="2987" y="74"/>
                    <a:pt x="1820" y="1442"/>
                    <a:pt x="1186" y="2509"/>
                  </a:cubicBezTo>
                  <a:cubicBezTo>
                    <a:pt x="352" y="3777"/>
                    <a:pt x="85" y="5111"/>
                    <a:pt x="18" y="6679"/>
                  </a:cubicBezTo>
                  <a:cubicBezTo>
                    <a:pt x="0" y="6804"/>
                    <a:pt x="88" y="6871"/>
                    <a:pt x="188" y="6871"/>
                  </a:cubicBezTo>
                  <a:cubicBezTo>
                    <a:pt x="275" y="6871"/>
                    <a:pt x="372" y="6821"/>
                    <a:pt x="419" y="6712"/>
                  </a:cubicBezTo>
                  <a:cubicBezTo>
                    <a:pt x="685" y="5378"/>
                    <a:pt x="1419" y="4110"/>
                    <a:pt x="2253" y="3076"/>
                  </a:cubicBezTo>
                  <a:cubicBezTo>
                    <a:pt x="2954" y="2209"/>
                    <a:pt x="4055" y="1675"/>
                    <a:pt x="4655" y="708"/>
                  </a:cubicBezTo>
                  <a:cubicBezTo>
                    <a:pt x="4841" y="397"/>
                    <a:pt x="4681" y="0"/>
                    <a:pt x="43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6"/>
            <p:cNvSpPr/>
            <p:nvPr/>
          </p:nvSpPr>
          <p:spPr>
            <a:xfrm rot="533168">
              <a:off x="7764572" y="1777075"/>
              <a:ext cx="585471" cy="528310"/>
            </a:xfrm>
            <a:custGeom>
              <a:avLst/>
              <a:gdLst/>
              <a:ahLst/>
              <a:cxnLst/>
              <a:rect l="l" t="t" r="r" b="b"/>
              <a:pathLst>
                <a:path w="36527" h="32962" extrusionOk="0">
                  <a:moveTo>
                    <a:pt x="34759" y="5572"/>
                  </a:moveTo>
                  <a:cubicBezTo>
                    <a:pt x="34992" y="5939"/>
                    <a:pt x="35059" y="6473"/>
                    <a:pt x="34892" y="7240"/>
                  </a:cubicBezTo>
                  <a:cubicBezTo>
                    <a:pt x="34492" y="9542"/>
                    <a:pt x="31590" y="11377"/>
                    <a:pt x="29822" y="12444"/>
                  </a:cubicBezTo>
                  <a:cubicBezTo>
                    <a:pt x="29588" y="12577"/>
                    <a:pt x="29755" y="12911"/>
                    <a:pt x="29988" y="12911"/>
                  </a:cubicBezTo>
                  <a:cubicBezTo>
                    <a:pt x="30022" y="12978"/>
                    <a:pt x="30055" y="13078"/>
                    <a:pt x="30155" y="13078"/>
                  </a:cubicBezTo>
                  <a:cubicBezTo>
                    <a:pt x="31923" y="13211"/>
                    <a:pt x="32157" y="14612"/>
                    <a:pt x="31723" y="15913"/>
                  </a:cubicBezTo>
                  <a:cubicBezTo>
                    <a:pt x="29922" y="14979"/>
                    <a:pt x="28087" y="14312"/>
                    <a:pt x="26152" y="13945"/>
                  </a:cubicBezTo>
                  <a:cubicBezTo>
                    <a:pt x="25052" y="13745"/>
                    <a:pt x="23984" y="13611"/>
                    <a:pt x="22883" y="13611"/>
                  </a:cubicBezTo>
                  <a:cubicBezTo>
                    <a:pt x="22683" y="13611"/>
                    <a:pt x="21182" y="13778"/>
                    <a:pt x="20515" y="13778"/>
                  </a:cubicBezTo>
                  <a:cubicBezTo>
                    <a:pt x="25018" y="10709"/>
                    <a:pt x="29722" y="7941"/>
                    <a:pt x="34759" y="5572"/>
                  </a:cubicBezTo>
                  <a:close/>
                  <a:moveTo>
                    <a:pt x="24247" y="711"/>
                  </a:moveTo>
                  <a:cubicBezTo>
                    <a:pt x="24351" y="711"/>
                    <a:pt x="24451" y="719"/>
                    <a:pt x="24551" y="736"/>
                  </a:cubicBezTo>
                  <a:cubicBezTo>
                    <a:pt x="23250" y="5239"/>
                    <a:pt x="21816" y="9542"/>
                    <a:pt x="19548" y="13645"/>
                  </a:cubicBezTo>
                  <a:cubicBezTo>
                    <a:pt x="17146" y="15313"/>
                    <a:pt x="14811" y="17114"/>
                    <a:pt x="12576" y="19049"/>
                  </a:cubicBezTo>
                  <a:lnTo>
                    <a:pt x="12576" y="18982"/>
                  </a:lnTo>
                  <a:cubicBezTo>
                    <a:pt x="12476" y="18282"/>
                    <a:pt x="13176" y="16814"/>
                    <a:pt x="13310" y="16113"/>
                  </a:cubicBezTo>
                  <a:cubicBezTo>
                    <a:pt x="13543" y="15046"/>
                    <a:pt x="13744" y="13945"/>
                    <a:pt x="13877" y="12878"/>
                  </a:cubicBezTo>
                  <a:cubicBezTo>
                    <a:pt x="14211" y="10543"/>
                    <a:pt x="14344" y="8208"/>
                    <a:pt x="14177" y="5873"/>
                  </a:cubicBezTo>
                  <a:cubicBezTo>
                    <a:pt x="14177" y="5806"/>
                    <a:pt x="14077" y="5739"/>
                    <a:pt x="14044" y="5739"/>
                  </a:cubicBezTo>
                  <a:cubicBezTo>
                    <a:pt x="14218" y="5711"/>
                    <a:pt x="14391" y="5697"/>
                    <a:pt x="14561" y="5697"/>
                  </a:cubicBezTo>
                  <a:cubicBezTo>
                    <a:pt x="15992" y="5697"/>
                    <a:pt x="17221" y="6686"/>
                    <a:pt x="17013" y="8474"/>
                  </a:cubicBezTo>
                  <a:cubicBezTo>
                    <a:pt x="16950" y="8663"/>
                    <a:pt x="17098" y="8800"/>
                    <a:pt x="17258" y="8800"/>
                  </a:cubicBezTo>
                  <a:cubicBezTo>
                    <a:pt x="17353" y="8800"/>
                    <a:pt x="17451" y="8752"/>
                    <a:pt x="17513" y="8641"/>
                  </a:cubicBezTo>
                  <a:cubicBezTo>
                    <a:pt x="18547" y="6773"/>
                    <a:pt x="19514" y="4905"/>
                    <a:pt x="20749" y="3204"/>
                  </a:cubicBezTo>
                  <a:cubicBezTo>
                    <a:pt x="21516" y="2137"/>
                    <a:pt x="22516" y="869"/>
                    <a:pt x="23917" y="736"/>
                  </a:cubicBezTo>
                  <a:cubicBezTo>
                    <a:pt x="24034" y="719"/>
                    <a:pt x="24143" y="711"/>
                    <a:pt x="24247" y="711"/>
                  </a:cubicBezTo>
                  <a:close/>
                  <a:moveTo>
                    <a:pt x="22280" y="14122"/>
                  </a:moveTo>
                  <a:cubicBezTo>
                    <a:pt x="25468" y="14122"/>
                    <a:pt x="28571" y="14875"/>
                    <a:pt x="31423" y="16380"/>
                  </a:cubicBezTo>
                  <a:cubicBezTo>
                    <a:pt x="31256" y="16780"/>
                    <a:pt x="31023" y="17147"/>
                    <a:pt x="30756" y="17448"/>
                  </a:cubicBezTo>
                  <a:cubicBezTo>
                    <a:pt x="30089" y="18248"/>
                    <a:pt x="29221" y="18882"/>
                    <a:pt x="28354" y="19382"/>
                  </a:cubicBezTo>
                  <a:cubicBezTo>
                    <a:pt x="26519" y="20416"/>
                    <a:pt x="24518" y="20783"/>
                    <a:pt x="22383" y="20917"/>
                  </a:cubicBezTo>
                  <a:cubicBezTo>
                    <a:pt x="22250" y="20950"/>
                    <a:pt x="22183" y="21050"/>
                    <a:pt x="22183" y="21150"/>
                  </a:cubicBezTo>
                  <a:lnTo>
                    <a:pt x="22083" y="21150"/>
                  </a:lnTo>
                  <a:cubicBezTo>
                    <a:pt x="22016" y="21150"/>
                    <a:pt x="21949" y="21284"/>
                    <a:pt x="22049" y="21317"/>
                  </a:cubicBezTo>
                  <a:cubicBezTo>
                    <a:pt x="23284" y="22084"/>
                    <a:pt x="23851" y="23218"/>
                    <a:pt x="23717" y="24386"/>
                  </a:cubicBezTo>
                  <a:cubicBezTo>
                    <a:pt x="23617" y="25287"/>
                    <a:pt x="23084" y="26221"/>
                    <a:pt x="22183" y="26888"/>
                  </a:cubicBezTo>
                  <a:cubicBezTo>
                    <a:pt x="20915" y="27755"/>
                    <a:pt x="19381" y="27955"/>
                    <a:pt x="17880" y="27988"/>
                  </a:cubicBezTo>
                  <a:cubicBezTo>
                    <a:pt x="17638" y="27998"/>
                    <a:pt x="17396" y="28003"/>
                    <a:pt x="17155" y="28003"/>
                  </a:cubicBezTo>
                  <a:cubicBezTo>
                    <a:pt x="14907" y="28003"/>
                    <a:pt x="12707" y="27622"/>
                    <a:pt x="10508" y="27622"/>
                  </a:cubicBezTo>
                  <a:cubicBezTo>
                    <a:pt x="10208" y="27622"/>
                    <a:pt x="10274" y="28055"/>
                    <a:pt x="10508" y="28089"/>
                  </a:cubicBezTo>
                  <a:cubicBezTo>
                    <a:pt x="10641" y="28122"/>
                    <a:pt x="10708" y="28122"/>
                    <a:pt x="10841" y="28155"/>
                  </a:cubicBezTo>
                  <a:cubicBezTo>
                    <a:pt x="10841" y="28222"/>
                    <a:pt x="10841" y="28255"/>
                    <a:pt x="10875" y="28289"/>
                  </a:cubicBezTo>
                  <a:cubicBezTo>
                    <a:pt x="11909" y="29023"/>
                    <a:pt x="11976" y="29923"/>
                    <a:pt x="11542" y="30624"/>
                  </a:cubicBezTo>
                  <a:cubicBezTo>
                    <a:pt x="10475" y="29790"/>
                    <a:pt x="9340" y="29089"/>
                    <a:pt x="8073" y="28455"/>
                  </a:cubicBezTo>
                  <a:cubicBezTo>
                    <a:pt x="7472" y="28155"/>
                    <a:pt x="6071" y="27922"/>
                    <a:pt x="5638" y="27455"/>
                  </a:cubicBezTo>
                  <a:cubicBezTo>
                    <a:pt x="5504" y="27321"/>
                    <a:pt x="5404" y="27155"/>
                    <a:pt x="5204" y="27054"/>
                  </a:cubicBezTo>
                  <a:cubicBezTo>
                    <a:pt x="7372" y="24653"/>
                    <a:pt x="9674" y="22418"/>
                    <a:pt x="12076" y="20283"/>
                  </a:cubicBezTo>
                  <a:cubicBezTo>
                    <a:pt x="13543" y="20917"/>
                    <a:pt x="15411" y="20917"/>
                    <a:pt x="16912" y="21284"/>
                  </a:cubicBezTo>
                  <a:cubicBezTo>
                    <a:pt x="19348" y="21884"/>
                    <a:pt x="21382" y="22785"/>
                    <a:pt x="23217" y="24453"/>
                  </a:cubicBezTo>
                  <a:cubicBezTo>
                    <a:pt x="23266" y="24501"/>
                    <a:pt x="23323" y="24522"/>
                    <a:pt x="23380" y="24522"/>
                  </a:cubicBezTo>
                  <a:cubicBezTo>
                    <a:pt x="23517" y="24522"/>
                    <a:pt x="23651" y="24404"/>
                    <a:pt x="23651" y="24286"/>
                  </a:cubicBezTo>
                  <a:cubicBezTo>
                    <a:pt x="23651" y="24252"/>
                    <a:pt x="23651" y="24219"/>
                    <a:pt x="23584" y="24152"/>
                  </a:cubicBezTo>
                  <a:cubicBezTo>
                    <a:pt x="22250" y="22751"/>
                    <a:pt x="20648" y="21817"/>
                    <a:pt x="18814" y="21250"/>
                  </a:cubicBezTo>
                  <a:cubicBezTo>
                    <a:pt x="17880" y="20950"/>
                    <a:pt x="16912" y="20750"/>
                    <a:pt x="15978" y="20550"/>
                  </a:cubicBezTo>
                  <a:cubicBezTo>
                    <a:pt x="15078" y="20316"/>
                    <a:pt x="13577" y="20383"/>
                    <a:pt x="12876" y="19649"/>
                  </a:cubicBezTo>
                  <a:cubicBezTo>
                    <a:pt x="15078" y="17748"/>
                    <a:pt x="17379" y="15946"/>
                    <a:pt x="19748" y="14279"/>
                  </a:cubicBezTo>
                  <a:cubicBezTo>
                    <a:pt x="20596" y="14174"/>
                    <a:pt x="21441" y="14122"/>
                    <a:pt x="22280" y="14122"/>
                  </a:cubicBezTo>
                  <a:close/>
                  <a:moveTo>
                    <a:pt x="4357" y="16249"/>
                  </a:moveTo>
                  <a:cubicBezTo>
                    <a:pt x="4337" y="16259"/>
                    <a:pt x="4337" y="16296"/>
                    <a:pt x="4337" y="16380"/>
                  </a:cubicBezTo>
                  <a:cubicBezTo>
                    <a:pt x="4637" y="19916"/>
                    <a:pt x="4837" y="23385"/>
                    <a:pt x="4537" y="26921"/>
                  </a:cubicBezTo>
                  <a:cubicBezTo>
                    <a:pt x="3303" y="28289"/>
                    <a:pt x="2135" y="29723"/>
                    <a:pt x="968" y="31157"/>
                  </a:cubicBezTo>
                  <a:cubicBezTo>
                    <a:pt x="1468" y="29056"/>
                    <a:pt x="1501" y="26888"/>
                    <a:pt x="1468" y="24619"/>
                  </a:cubicBezTo>
                  <a:cubicBezTo>
                    <a:pt x="1468" y="22918"/>
                    <a:pt x="1368" y="21150"/>
                    <a:pt x="1702" y="19482"/>
                  </a:cubicBezTo>
                  <a:cubicBezTo>
                    <a:pt x="2034" y="17887"/>
                    <a:pt x="3128" y="16490"/>
                    <a:pt x="4357" y="16249"/>
                  </a:cubicBezTo>
                  <a:close/>
                  <a:moveTo>
                    <a:pt x="4704" y="27755"/>
                  </a:moveTo>
                  <a:cubicBezTo>
                    <a:pt x="7039" y="28489"/>
                    <a:pt x="9207" y="29590"/>
                    <a:pt x="11242" y="31091"/>
                  </a:cubicBezTo>
                  <a:cubicBezTo>
                    <a:pt x="10675" y="31658"/>
                    <a:pt x="9807" y="32091"/>
                    <a:pt x="8973" y="32158"/>
                  </a:cubicBezTo>
                  <a:cubicBezTo>
                    <a:pt x="8754" y="32177"/>
                    <a:pt x="8533" y="32186"/>
                    <a:pt x="8311" y="32186"/>
                  </a:cubicBezTo>
                  <a:cubicBezTo>
                    <a:pt x="7388" y="32186"/>
                    <a:pt x="6452" y="32045"/>
                    <a:pt x="5538" y="31991"/>
                  </a:cubicBezTo>
                  <a:cubicBezTo>
                    <a:pt x="5379" y="31988"/>
                    <a:pt x="5221" y="31986"/>
                    <a:pt x="5062" y="31986"/>
                  </a:cubicBezTo>
                  <a:cubicBezTo>
                    <a:pt x="3680" y="31986"/>
                    <a:pt x="2277" y="32112"/>
                    <a:pt x="901" y="32292"/>
                  </a:cubicBezTo>
                  <a:cubicBezTo>
                    <a:pt x="2135" y="30724"/>
                    <a:pt x="3403" y="29223"/>
                    <a:pt x="4704" y="27755"/>
                  </a:cubicBezTo>
                  <a:close/>
                  <a:moveTo>
                    <a:pt x="24409" y="1"/>
                  </a:moveTo>
                  <a:cubicBezTo>
                    <a:pt x="21214" y="1"/>
                    <a:pt x="19003" y="4161"/>
                    <a:pt x="17646" y="7107"/>
                  </a:cubicBezTo>
                  <a:cubicBezTo>
                    <a:pt x="17433" y="5801"/>
                    <a:pt x="15883" y="5069"/>
                    <a:pt x="14394" y="5069"/>
                  </a:cubicBezTo>
                  <a:cubicBezTo>
                    <a:pt x="13792" y="5069"/>
                    <a:pt x="13200" y="5189"/>
                    <a:pt x="12709" y="5439"/>
                  </a:cubicBezTo>
                  <a:cubicBezTo>
                    <a:pt x="10875" y="6406"/>
                    <a:pt x="9907" y="8341"/>
                    <a:pt x="9174" y="10142"/>
                  </a:cubicBezTo>
                  <a:cubicBezTo>
                    <a:pt x="8206" y="12411"/>
                    <a:pt x="7406" y="14946"/>
                    <a:pt x="7306" y="17414"/>
                  </a:cubicBezTo>
                  <a:lnTo>
                    <a:pt x="7306" y="17581"/>
                  </a:lnTo>
                  <a:cubicBezTo>
                    <a:pt x="7306" y="17761"/>
                    <a:pt x="7422" y="17854"/>
                    <a:pt x="7545" y="17854"/>
                  </a:cubicBezTo>
                  <a:cubicBezTo>
                    <a:pt x="7650" y="17854"/>
                    <a:pt x="7760" y="17786"/>
                    <a:pt x="7806" y="17648"/>
                  </a:cubicBezTo>
                  <a:cubicBezTo>
                    <a:pt x="8373" y="15046"/>
                    <a:pt x="8840" y="12544"/>
                    <a:pt x="9907" y="10076"/>
                  </a:cubicBezTo>
                  <a:cubicBezTo>
                    <a:pt x="10575" y="8608"/>
                    <a:pt x="11375" y="7073"/>
                    <a:pt x="12743" y="6206"/>
                  </a:cubicBezTo>
                  <a:cubicBezTo>
                    <a:pt x="13076" y="5973"/>
                    <a:pt x="13510" y="5806"/>
                    <a:pt x="13877" y="5739"/>
                  </a:cubicBezTo>
                  <a:lnTo>
                    <a:pt x="13877" y="5739"/>
                  </a:lnTo>
                  <a:cubicBezTo>
                    <a:pt x="13877" y="5773"/>
                    <a:pt x="13844" y="5806"/>
                    <a:pt x="13844" y="5873"/>
                  </a:cubicBezTo>
                  <a:cubicBezTo>
                    <a:pt x="13810" y="8308"/>
                    <a:pt x="13710" y="10743"/>
                    <a:pt x="13343" y="13144"/>
                  </a:cubicBezTo>
                  <a:cubicBezTo>
                    <a:pt x="13010" y="15279"/>
                    <a:pt x="12009" y="17581"/>
                    <a:pt x="11876" y="19716"/>
                  </a:cubicBezTo>
                  <a:cubicBezTo>
                    <a:pt x="9541" y="21784"/>
                    <a:pt x="7306" y="23986"/>
                    <a:pt x="5171" y="26287"/>
                  </a:cubicBezTo>
                  <a:cubicBezTo>
                    <a:pt x="5171" y="25987"/>
                    <a:pt x="5204" y="25653"/>
                    <a:pt x="5204" y="25320"/>
                  </a:cubicBezTo>
                  <a:cubicBezTo>
                    <a:pt x="5371" y="22318"/>
                    <a:pt x="5304" y="19282"/>
                    <a:pt x="4704" y="16380"/>
                  </a:cubicBezTo>
                  <a:lnTo>
                    <a:pt x="4570" y="16247"/>
                  </a:lnTo>
                  <a:cubicBezTo>
                    <a:pt x="4647" y="16237"/>
                    <a:pt x="4725" y="16233"/>
                    <a:pt x="4802" y="16233"/>
                  </a:cubicBezTo>
                  <a:cubicBezTo>
                    <a:pt x="5569" y="16233"/>
                    <a:pt x="6373" y="16688"/>
                    <a:pt x="7039" y="17748"/>
                  </a:cubicBezTo>
                  <a:cubicBezTo>
                    <a:pt x="7051" y="17760"/>
                    <a:pt x="7077" y="17768"/>
                    <a:pt x="7104" y="17768"/>
                  </a:cubicBezTo>
                  <a:cubicBezTo>
                    <a:pt x="7152" y="17768"/>
                    <a:pt x="7206" y="17745"/>
                    <a:pt x="7206" y="17681"/>
                  </a:cubicBezTo>
                  <a:cubicBezTo>
                    <a:pt x="7239" y="17614"/>
                    <a:pt x="7239" y="17514"/>
                    <a:pt x="7239" y="17448"/>
                  </a:cubicBezTo>
                  <a:cubicBezTo>
                    <a:pt x="7239" y="16413"/>
                    <a:pt x="6305" y="15646"/>
                    <a:pt x="5304" y="15479"/>
                  </a:cubicBezTo>
                  <a:cubicBezTo>
                    <a:pt x="5174" y="15462"/>
                    <a:pt x="5045" y="15453"/>
                    <a:pt x="4917" y="15453"/>
                  </a:cubicBezTo>
                  <a:cubicBezTo>
                    <a:pt x="3610" y="15453"/>
                    <a:pt x="2473" y="16353"/>
                    <a:pt x="1835" y="17448"/>
                  </a:cubicBezTo>
                  <a:cubicBezTo>
                    <a:pt x="801" y="19216"/>
                    <a:pt x="868" y="21484"/>
                    <a:pt x="868" y="23452"/>
                  </a:cubicBezTo>
                  <a:cubicBezTo>
                    <a:pt x="868" y="26387"/>
                    <a:pt x="1001" y="29289"/>
                    <a:pt x="34" y="32125"/>
                  </a:cubicBezTo>
                  <a:cubicBezTo>
                    <a:pt x="0" y="32292"/>
                    <a:pt x="67" y="32425"/>
                    <a:pt x="201" y="32492"/>
                  </a:cubicBezTo>
                  <a:cubicBezTo>
                    <a:pt x="75" y="32712"/>
                    <a:pt x="156" y="32962"/>
                    <a:pt x="418" y="32962"/>
                  </a:cubicBezTo>
                  <a:cubicBezTo>
                    <a:pt x="434" y="32962"/>
                    <a:pt x="450" y="32961"/>
                    <a:pt x="467" y="32959"/>
                  </a:cubicBezTo>
                  <a:cubicBezTo>
                    <a:pt x="2266" y="32659"/>
                    <a:pt x="4042" y="32582"/>
                    <a:pt x="5833" y="32582"/>
                  </a:cubicBezTo>
                  <a:cubicBezTo>
                    <a:pt x="6234" y="32582"/>
                    <a:pt x="6636" y="32586"/>
                    <a:pt x="7039" y="32592"/>
                  </a:cubicBezTo>
                  <a:cubicBezTo>
                    <a:pt x="7513" y="32616"/>
                    <a:pt x="7997" y="32649"/>
                    <a:pt x="8476" y="32649"/>
                  </a:cubicBezTo>
                  <a:cubicBezTo>
                    <a:pt x="9311" y="32649"/>
                    <a:pt x="10133" y="32549"/>
                    <a:pt x="10875" y="32125"/>
                  </a:cubicBezTo>
                  <a:cubicBezTo>
                    <a:pt x="12343" y="31291"/>
                    <a:pt x="13043" y="28989"/>
                    <a:pt x="11475" y="28155"/>
                  </a:cubicBezTo>
                  <a:lnTo>
                    <a:pt x="11475" y="28155"/>
                  </a:lnTo>
                  <a:cubicBezTo>
                    <a:pt x="12831" y="28449"/>
                    <a:pt x="14278" y="28528"/>
                    <a:pt x="15693" y="28528"/>
                  </a:cubicBezTo>
                  <a:cubicBezTo>
                    <a:pt x="16367" y="28528"/>
                    <a:pt x="17034" y="28510"/>
                    <a:pt x="17680" y="28489"/>
                  </a:cubicBezTo>
                  <a:cubicBezTo>
                    <a:pt x="19481" y="28455"/>
                    <a:pt x="21349" y="28155"/>
                    <a:pt x="22817" y="26988"/>
                  </a:cubicBezTo>
                  <a:cubicBezTo>
                    <a:pt x="24418" y="25653"/>
                    <a:pt x="25152" y="22318"/>
                    <a:pt x="23150" y="21284"/>
                  </a:cubicBezTo>
                  <a:cubicBezTo>
                    <a:pt x="26319" y="21217"/>
                    <a:pt x="29722" y="19749"/>
                    <a:pt x="31590" y="17214"/>
                  </a:cubicBezTo>
                  <a:cubicBezTo>
                    <a:pt x="32757" y="15646"/>
                    <a:pt x="32824" y="12644"/>
                    <a:pt x="30422" y="12577"/>
                  </a:cubicBezTo>
                  <a:cubicBezTo>
                    <a:pt x="32657" y="11310"/>
                    <a:pt x="36526" y="8308"/>
                    <a:pt x="35359" y="5606"/>
                  </a:cubicBezTo>
                  <a:cubicBezTo>
                    <a:pt x="34828" y="4384"/>
                    <a:pt x="33700" y="3950"/>
                    <a:pt x="32412" y="3950"/>
                  </a:cubicBezTo>
                  <a:cubicBezTo>
                    <a:pt x="30464" y="3950"/>
                    <a:pt x="28151" y="4943"/>
                    <a:pt x="26986" y="5706"/>
                  </a:cubicBezTo>
                  <a:lnTo>
                    <a:pt x="26920" y="5739"/>
                  </a:lnTo>
                  <a:cubicBezTo>
                    <a:pt x="26859" y="5800"/>
                    <a:pt x="26964" y="5944"/>
                    <a:pt x="27059" y="5944"/>
                  </a:cubicBezTo>
                  <a:cubicBezTo>
                    <a:pt x="27068" y="5944"/>
                    <a:pt x="27077" y="5942"/>
                    <a:pt x="27086" y="5939"/>
                  </a:cubicBezTo>
                  <a:cubicBezTo>
                    <a:pt x="28082" y="5592"/>
                    <a:pt x="30734" y="4553"/>
                    <a:pt x="32687" y="4553"/>
                  </a:cubicBezTo>
                  <a:cubicBezTo>
                    <a:pt x="33547" y="4553"/>
                    <a:pt x="34271" y="4755"/>
                    <a:pt x="34658" y="5306"/>
                  </a:cubicBezTo>
                  <a:cubicBezTo>
                    <a:pt x="29655" y="7407"/>
                    <a:pt x="24851" y="9976"/>
                    <a:pt x="20348" y="13044"/>
                  </a:cubicBezTo>
                  <a:cubicBezTo>
                    <a:pt x="20849" y="11510"/>
                    <a:pt x="22683" y="8108"/>
                    <a:pt x="22883" y="7474"/>
                  </a:cubicBezTo>
                  <a:cubicBezTo>
                    <a:pt x="23717" y="5306"/>
                    <a:pt x="24384" y="3004"/>
                    <a:pt x="24751" y="669"/>
                  </a:cubicBezTo>
                  <a:cubicBezTo>
                    <a:pt x="26920" y="1136"/>
                    <a:pt x="27220" y="4171"/>
                    <a:pt x="26386" y="5739"/>
                  </a:cubicBezTo>
                  <a:cubicBezTo>
                    <a:pt x="26291" y="5882"/>
                    <a:pt x="26433" y="6008"/>
                    <a:pt x="26571" y="6008"/>
                  </a:cubicBezTo>
                  <a:cubicBezTo>
                    <a:pt x="26626" y="6008"/>
                    <a:pt x="26681" y="5987"/>
                    <a:pt x="26719" y="5939"/>
                  </a:cubicBezTo>
                  <a:cubicBezTo>
                    <a:pt x="26753" y="5839"/>
                    <a:pt x="26853" y="5806"/>
                    <a:pt x="26886" y="5739"/>
                  </a:cubicBezTo>
                  <a:cubicBezTo>
                    <a:pt x="28221" y="3771"/>
                    <a:pt x="27086" y="102"/>
                    <a:pt x="24485" y="2"/>
                  </a:cubicBezTo>
                  <a:cubicBezTo>
                    <a:pt x="24459" y="1"/>
                    <a:pt x="24434" y="1"/>
                    <a:pt x="24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6"/>
            <p:cNvSpPr/>
            <p:nvPr/>
          </p:nvSpPr>
          <p:spPr>
            <a:xfrm rot="533168">
              <a:off x="7791412" y="2328242"/>
              <a:ext cx="104810" cy="188760"/>
            </a:xfrm>
            <a:custGeom>
              <a:avLst/>
              <a:gdLst/>
              <a:ahLst/>
              <a:cxnLst/>
              <a:rect l="l" t="t" r="r" b="b"/>
              <a:pathLst>
                <a:path w="6539" h="11777" extrusionOk="0">
                  <a:moveTo>
                    <a:pt x="0" y="1"/>
                  </a:moveTo>
                  <a:lnTo>
                    <a:pt x="0" y="1"/>
                  </a:lnTo>
                  <a:cubicBezTo>
                    <a:pt x="1201" y="2403"/>
                    <a:pt x="1568" y="5071"/>
                    <a:pt x="2702" y="7506"/>
                  </a:cubicBezTo>
                  <a:cubicBezTo>
                    <a:pt x="3469" y="9074"/>
                    <a:pt x="4403" y="10475"/>
                    <a:pt x="5538" y="11776"/>
                  </a:cubicBezTo>
                  <a:cubicBezTo>
                    <a:pt x="6538" y="8640"/>
                    <a:pt x="5571" y="5605"/>
                    <a:pt x="4470" y="2670"/>
                  </a:cubicBezTo>
                  <a:cubicBezTo>
                    <a:pt x="2969" y="1802"/>
                    <a:pt x="1501" y="902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6"/>
            <p:cNvSpPr/>
            <p:nvPr/>
          </p:nvSpPr>
          <p:spPr>
            <a:xfrm rot="533168">
              <a:off x="7801612" y="2318918"/>
              <a:ext cx="167898" cy="46914"/>
            </a:xfrm>
            <a:custGeom>
              <a:avLst/>
              <a:gdLst/>
              <a:ahLst/>
              <a:cxnLst/>
              <a:rect l="l" t="t" r="r" b="b"/>
              <a:pathLst>
                <a:path w="10475" h="2927" extrusionOk="0">
                  <a:moveTo>
                    <a:pt x="1251" y="1"/>
                  </a:moveTo>
                  <a:cubicBezTo>
                    <a:pt x="835" y="1"/>
                    <a:pt x="418" y="9"/>
                    <a:pt x="1" y="24"/>
                  </a:cubicBezTo>
                  <a:cubicBezTo>
                    <a:pt x="1568" y="992"/>
                    <a:pt x="3203" y="1992"/>
                    <a:pt x="4804" y="2926"/>
                  </a:cubicBezTo>
                  <a:cubicBezTo>
                    <a:pt x="6805" y="2726"/>
                    <a:pt x="8640" y="2193"/>
                    <a:pt x="10475" y="1392"/>
                  </a:cubicBezTo>
                  <a:cubicBezTo>
                    <a:pt x="7529" y="449"/>
                    <a:pt x="4401" y="1"/>
                    <a:pt x="1251" y="1"/>
                  </a:cubicBezTo>
                  <a:close/>
                </a:path>
              </a:pathLst>
            </a:custGeom>
            <a:solidFill>
              <a:srgbClr val="79A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6"/>
            <p:cNvSpPr/>
            <p:nvPr/>
          </p:nvSpPr>
          <p:spPr>
            <a:xfrm rot="533168">
              <a:off x="7803479" y="2311445"/>
              <a:ext cx="67384" cy="30148"/>
            </a:xfrm>
            <a:custGeom>
              <a:avLst/>
              <a:gdLst/>
              <a:ahLst/>
              <a:cxnLst/>
              <a:rect l="l" t="t" r="r" b="b"/>
              <a:pathLst>
                <a:path w="4204" h="1881" extrusionOk="0">
                  <a:moveTo>
                    <a:pt x="997" y="0"/>
                  </a:moveTo>
                  <a:cubicBezTo>
                    <a:pt x="664" y="0"/>
                    <a:pt x="331" y="4"/>
                    <a:pt x="1" y="12"/>
                  </a:cubicBezTo>
                  <a:cubicBezTo>
                    <a:pt x="1001" y="646"/>
                    <a:pt x="2035" y="1247"/>
                    <a:pt x="3036" y="1880"/>
                  </a:cubicBezTo>
                  <a:cubicBezTo>
                    <a:pt x="3236" y="1180"/>
                    <a:pt x="3670" y="579"/>
                    <a:pt x="4204" y="146"/>
                  </a:cubicBezTo>
                  <a:cubicBezTo>
                    <a:pt x="3159" y="44"/>
                    <a:pt x="2075" y="0"/>
                    <a:pt x="997" y="0"/>
                  </a:cubicBezTo>
                  <a:close/>
                </a:path>
              </a:pathLst>
            </a:custGeom>
            <a:solidFill>
              <a:srgbClr val="79A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6"/>
            <p:cNvSpPr/>
            <p:nvPr/>
          </p:nvSpPr>
          <p:spPr>
            <a:xfrm rot="533168">
              <a:off x="7861786" y="2389072"/>
              <a:ext cx="117104" cy="213331"/>
            </a:xfrm>
            <a:custGeom>
              <a:avLst/>
              <a:gdLst/>
              <a:ahLst/>
              <a:cxnLst/>
              <a:rect l="l" t="t" r="r" b="b"/>
              <a:pathLst>
                <a:path w="7306" h="13310" extrusionOk="0">
                  <a:moveTo>
                    <a:pt x="0" y="0"/>
                  </a:moveTo>
                  <a:cubicBezTo>
                    <a:pt x="134" y="434"/>
                    <a:pt x="467" y="1134"/>
                    <a:pt x="501" y="1268"/>
                  </a:cubicBezTo>
                  <a:cubicBezTo>
                    <a:pt x="1335" y="3803"/>
                    <a:pt x="1802" y="6338"/>
                    <a:pt x="968" y="8940"/>
                  </a:cubicBezTo>
                  <a:cubicBezTo>
                    <a:pt x="934" y="9007"/>
                    <a:pt x="868" y="9073"/>
                    <a:pt x="801" y="9073"/>
                  </a:cubicBezTo>
                  <a:cubicBezTo>
                    <a:pt x="1835" y="10241"/>
                    <a:pt x="3102" y="11241"/>
                    <a:pt x="4437" y="12009"/>
                  </a:cubicBezTo>
                  <a:cubicBezTo>
                    <a:pt x="5304" y="12509"/>
                    <a:pt x="6171" y="12943"/>
                    <a:pt x="7172" y="13310"/>
                  </a:cubicBezTo>
                  <a:cubicBezTo>
                    <a:pt x="7305" y="9674"/>
                    <a:pt x="6772" y="6405"/>
                    <a:pt x="5004" y="3136"/>
                  </a:cubicBezTo>
                  <a:cubicBezTo>
                    <a:pt x="4970" y="3102"/>
                    <a:pt x="4970" y="3036"/>
                    <a:pt x="4970" y="3002"/>
                  </a:cubicBezTo>
                  <a:cubicBezTo>
                    <a:pt x="3303" y="2002"/>
                    <a:pt x="1668" y="100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6"/>
            <p:cNvSpPr/>
            <p:nvPr/>
          </p:nvSpPr>
          <p:spPr>
            <a:xfrm rot="533168">
              <a:off x="7946051" y="2458366"/>
              <a:ext cx="117633" cy="180714"/>
            </a:xfrm>
            <a:custGeom>
              <a:avLst/>
              <a:gdLst/>
              <a:ahLst/>
              <a:cxnLst/>
              <a:rect l="l" t="t" r="r" b="b"/>
              <a:pathLst>
                <a:path w="7339" h="11275" extrusionOk="0">
                  <a:moveTo>
                    <a:pt x="34" y="0"/>
                  </a:moveTo>
                  <a:cubicBezTo>
                    <a:pt x="0" y="334"/>
                    <a:pt x="334" y="701"/>
                    <a:pt x="501" y="1134"/>
                  </a:cubicBezTo>
                  <a:cubicBezTo>
                    <a:pt x="1668" y="3870"/>
                    <a:pt x="2169" y="7005"/>
                    <a:pt x="1802" y="9974"/>
                  </a:cubicBezTo>
                  <a:cubicBezTo>
                    <a:pt x="3601" y="10640"/>
                    <a:pt x="5467" y="11007"/>
                    <a:pt x="7333" y="11274"/>
                  </a:cubicBezTo>
                  <a:lnTo>
                    <a:pt x="7333" y="11274"/>
                  </a:lnTo>
                  <a:cubicBezTo>
                    <a:pt x="7305" y="11266"/>
                    <a:pt x="7303" y="11204"/>
                    <a:pt x="7272" y="11142"/>
                  </a:cubicBezTo>
                  <a:cubicBezTo>
                    <a:pt x="7172" y="8306"/>
                    <a:pt x="6705" y="5804"/>
                    <a:pt x="5438" y="3269"/>
                  </a:cubicBezTo>
                  <a:cubicBezTo>
                    <a:pt x="4870" y="2936"/>
                    <a:pt x="4303" y="2602"/>
                    <a:pt x="3770" y="2269"/>
                  </a:cubicBezTo>
                  <a:cubicBezTo>
                    <a:pt x="2535" y="1501"/>
                    <a:pt x="1301" y="767"/>
                    <a:pt x="34" y="0"/>
                  </a:cubicBezTo>
                  <a:close/>
                  <a:moveTo>
                    <a:pt x="7333" y="11274"/>
                  </a:moveTo>
                  <a:lnTo>
                    <a:pt x="7333" y="11274"/>
                  </a:lnTo>
                  <a:cubicBezTo>
                    <a:pt x="7335" y="11275"/>
                    <a:pt x="7337" y="11275"/>
                    <a:pt x="7339" y="11275"/>
                  </a:cubicBezTo>
                  <a:cubicBezTo>
                    <a:pt x="7337" y="11275"/>
                    <a:pt x="7335" y="11274"/>
                    <a:pt x="7333" y="112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6"/>
            <p:cNvSpPr/>
            <p:nvPr/>
          </p:nvSpPr>
          <p:spPr>
            <a:xfrm rot="533168">
              <a:off x="8039826" y="2531439"/>
              <a:ext cx="107471" cy="128864"/>
            </a:xfrm>
            <a:custGeom>
              <a:avLst/>
              <a:gdLst/>
              <a:ahLst/>
              <a:cxnLst/>
              <a:rect l="l" t="t" r="r" b="b"/>
              <a:pathLst>
                <a:path w="6705" h="8040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01"/>
                    <a:pt x="167" y="434"/>
                    <a:pt x="267" y="768"/>
                  </a:cubicBezTo>
                  <a:cubicBezTo>
                    <a:pt x="1168" y="2869"/>
                    <a:pt x="1601" y="5204"/>
                    <a:pt x="1434" y="7506"/>
                  </a:cubicBezTo>
                  <a:cubicBezTo>
                    <a:pt x="1434" y="7539"/>
                    <a:pt x="1401" y="7606"/>
                    <a:pt x="1368" y="7639"/>
                  </a:cubicBezTo>
                  <a:cubicBezTo>
                    <a:pt x="3102" y="7873"/>
                    <a:pt x="4904" y="8006"/>
                    <a:pt x="6705" y="8040"/>
                  </a:cubicBezTo>
                  <a:cubicBezTo>
                    <a:pt x="6538" y="6205"/>
                    <a:pt x="6071" y="4537"/>
                    <a:pt x="5070" y="2969"/>
                  </a:cubicBezTo>
                  <a:cubicBezTo>
                    <a:pt x="3403" y="1902"/>
                    <a:pt x="1668" y="96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6"/>
            <p:cNvSpPr/>
            <p:nvPr/>
          </p:nvSpPr>
          <p:spPr>
            <a:xfrm rot="533168">
              <a:off x="8128026" y="2600338"/>
              <a:ext cx="89311" cy="79674"/>
            </a:xfrm>
            <a:custGeom>
              <a:avLst/>
              <a:gdLst/>
              <a:ahLst/>
              <a:cxnLst/>
              <a:rect l="l" t="t" r="r" b="b"/>
              <a:pathLst>
                <a:path w="5572" h="4971" extrusionOk="0">
                  <a:moveTo>
                    <a:pt x="1" y="0"/>
                  </a:moveTo>
                  <a:cubicBezTo>
                    <a:pt x="802" y="1434"/>
                    <a:pt x="1235" y="3002"/>
                    <a:pt x="1235" y="4637"/>
                  </a:cubicBezTo>
                  <a:cubicBezTo>
                    <a:pt x="2703" y="4703"/>
                    <a:pt x="4171" y="4804"/>
                    <a:pt x="5572" y="4970"/>
                  </a:cubicBezTo>
                  <a:cubicBezTo>
                    <a:pt x="4071" y="3002"/>
                    <a:pt x="2069" y="143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6"/>
            <p:cNvSpPr/>
            <p:nvPr/>
          </p:nvSpPr>
          <p:spPr>
            <a:xfrm rot="533168">
              <a:off x="7881645" y="2357734"/>
              <a:ext cx="191957" cy="82880"/>
            </a:xfrm>
            <a:custGeom>
              <a:avLst/>
              <a:gdLst/>
              <a:ahLst/>
              <a:cxnLst/>
              <a:rect l="l" t="t" r="r" b="b"/>
              <a:pathLst>
                <a:path w="11976" h="5171" extrusionOk="0">
                  <a:moveTo>
                    <a:pt x="5304" y="0"/>
                  </a:moveTo>
                  <a:cubicBezTo>
                    <a:pt x="4170" y="634"/>
                    <a:pt x="2936" y="1134"/>
                    <a:pt x="1601" y="1468"/>
                  </a:cubicBezTo>
                  <a:cubicBezTo>
                    <a:pt x="1201" y="1601"/>
                    <a:pt x="434" y="1568"/>
                    <a:pt x="0" y="1835"/>
                  </a:cubicBezTo>
                  <a:cubicBezTo>
                    <a:pt x="1835" y="2935"/>
                    <a:pt x="3669" y="4036"/>
                    <a:pt x="5504" y="5170"/>
                  </a:cubicBezTo>
                  <a:cubicBezTo>
                    <a:pt x="7772" y="4904"/>
                    <a:pt x="9874" y="4236"/>
                    <a:pt x="11975" y="3269"/>
                  </a:cubicBezTo>
                  <a:cubicBezTo>
                    <a:pt x="11875" y="3202"/>
                    <a:pt x="11708" y="3069"/>
                    <a:pt x="11575" y="2969"/>
                  </a:cubicBezTo>
                  <a:cubicBezTo>
                    <a:pt x="9607" y="1701"/>
                    <a:pt x="7472" y="701"/>
                    <a:pt x="5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6"/>
            <p:cNvSpPr/>
            <p:nvPr/>
          </p:nvSpPr>
          <p:spPr>
            <a:xfrm rot="533168">
              <a:off x="7968309" y="2426130"/>
              <a:ext cx="180737" cy="82768"/>
            </a:xfrm>
            <a:custGeom>
              <a:avLst/>
              <a:gdLst/>
              <a:ahLst/>
              <a:cxnLst/>
              <a:rect l="l" t="t" r="r" b="b"/>
              <a:pathLst>
                <a:path w="11276" h="5164" extrusionOk="0">
                  <a:moveTo>
                    <a:pt x="6238" y="1"/>
                  </a:moveTo>
                  <a:cubicBezTo>
                    <a:pt x="5004" y="768"/>
                    <a:pt x="3670" y="1335"/>
                    <a:pt x="2235" y="1735"/>
                  </a:cubicBezTo>
                  <a:cubicBezTo>
                    <a:pt x="1935" y="1802"/>
                    <a:pt x="668" y="1936"/>
                    <a:pt x="0" y="2069"/>
                  </a:cubicBezTo>
                  <a:cubicBezTo>
                    <a:pt x="1401" y="2936"/>
                    <a:pt x="2836" y="3770"/>
                    <a:pt x="4237" y="4637"/>
                  </a:cubicBezTo>
                  <a:cubicBezTo>
                    <a:pt x="4537" y="4771"/>
                    <a:pt x="4770" y="4938"/>
                    <a:pt x="5071" y="5138"/>
                  </a:cubicBezTo>
                  <a:cubicBezTo>
                    <a:pt x="5347" y="5155"/>
                    <a:pt x="5622" y="5163"/>
                    <a:pt x="5897" y="5163"/>
                  </a:cubicBezTo>
                  <a:cubicBezTo>
                    <a:pt x="7715" y="5163"/>
                    <a:pt x="9508" y="4824"/>
                    <a:pt x="11275" y="4738"/>
                  </a:cubicBezTo>
                  <a:cubicBezTo>
                    <a:pt x="9841" y="2970"/>
                    <a:pt x="8173" y="1402"/>
                    <a:pt x="6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6"/>
            <p:cNvSpPr/>
            <p:nvPr/>
          </p:nvSpPr>
          <p:spPr>
            <a:xfrm rot="533168">
              <a:off x="8139717" y="2584579"/>
              <a:ext cx="72737" cy="71116"/>
            </a:xfrm>
            <a:custGeom>
              <a:avLst/>
              <a:gdLst/>
              <a:ahLst/>
              <a:cxnLst/>
              <a:rect l="l" t="t" r="r" b="b"/>
              <a:pathLst>
                <a:path w="4538" h="4437" extrusionOk="0">
                  <a:moveTo>
                    <a:pt x="2002" y="0"/>
                  </a:moveTo>
                  <a:cubicBezTo>
                    <a:pt x="1368" y="367"/>
                    <a:pt x="701" y="601"/>
                    <a:pt x="1" y="634"/>
                  </a:cubicBezTo>
                  <a:cubicBezTo>
                    <a:pt x="1669" y="1768"/>
                    <a:pt x="3203" y="2969"/>
                    <a:pt x="4537" y="4437"/>
                  </a:cubicBezTo>
                  <a:cubicBezTo>
                    <a:pt x="3770" y="2936"/>
                    <a:pt x="2936" y="1435"/>
                    <a:pt x="20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6"/>
            <p:cNvSpPr/>
            <p:nvPr/>
          </p:nvSpPr>
          <p:spPr>
            <a:xfrm rot="533168">
              <a:off x="8051863" y="2515705"/>
              <a:ext cx="129414" cy="63102"/>
            </a:xfrm>
            <a:custGeom>
              <a:avLst/>
              <a:gdLst/>
              <a:ahLst/>
              <a:cxnLst/>
              <a:rect l="l" t="t" r="r" b="b"/>
              <a:pathLst>
                <a:path w="8074" h="3937" extrusionOk="0">
                  <a:moveTo>
                    <a:pt x="5572" y="0"/>
                  </a:moveTo>
                  <a:cubicBezTo>
                    <a:pt x="4071" y="267"/>
                    <a:pt x="2569" y="467"/>
                    <a:pt x="1068" y="600"/>
                  </a:cubicBezTo>
                  <a:cubicBezTo>
                    <a:pt x="568" y="634"/>
                    <a:pt x="234" y="634"/>
                    <a:pt x="1" y="667"/>
                  </a:cubicBezTo>
                  <a:cubicBezTo>
                    <a:pt x="1802" y="1701"/>
                    <a:pt x="3737" y="2769"/>
                    <a:pt x="5505" y="3936"/>
                  </a:cubicBezTo>
                  <a:cubicBezTo>
                    <a:pt x="6406" y="3936"/>
                    <a:pt x="7173" y="3703"/>
                    <a:pt x="8073" y="3469"/>
                  </a:cubicBezTo>
                  <a:cubicBezTo>
                    <a:pt x="7273" y="2268"/>
                    <a:pt x="6439" y="1101"/>
                    <a:pt x="55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6"/>
            <p:cNvSpPr/>
            <p:nvPr/>
          </p:nvSpPr>
          <p:spPr>
            <a:xfrm rot="533168">
              <a:off x="7925073" y="2371124"/>
              <a:ext cx="172530" cy="105511"/>
            </a:xfrm>
            <a:custGeom>
              <a:avLst/>
              <a:gdLst/>
              <a:ahLst/>
              <a:cxnLst/>
              <a:rect l="l" t="t" r="r" b="b"/>
              <a:pathLst>
                <a:path w="10764" h="6583" extrusionOk="0">
                  <a:moveTo>
                    <a:pt x="296" y="1"/>
                  </a:moveTo>
                  <a:cubicBezTo>
                    <a:pt x="96" y="1"/>
                    <a:pt x="1" y="350"/>
                    <a:pt x="247" y="442"/>
                  </a:cubicBezTo>
                  <a:cubicBezTo>
                    <a:pt x="1982" y="1343"/>
                    <a:pt x="3783" y="2043"/>
                    <a:pt x="5484" y="3077"/>
                  </a:cubicBezTo>
                  <a:cubicBezTo>
                    <a:pt x="7185" y="4111"/>
                    <a:pt x="8520" y="5579"/>
                    <a:pt x="10254" y="6546"/>
                  </a:cubicBezTo>
                  <a:cubicBezTo>
                    <a:pt x="10291" y="6571"/>
                    <a:pt x="10333" y="6582"/>
                    <a:pt x="10375" y="6582"/>
                  </a:cubicBezTo>
                  <a:cubicBezTo>
                    <a:pt x="10562" y="6582"/>
                    <a:pt x="10763" y="6370"/>
                    <a:pt x="10654" y="6179"/>
                  </a:cubicBezTo>
                  <a:cubicBezTo>
                    <a:pt x="8786" y="3011"/>
                    <a:pt x="3950" y="542"/>
                    <a:pt x="347" y="8"/>
                  </a:cubicBezTo>
                  <a:cubicBezTo>
                    <a:pt x="329" y="3"/>
                    <a:pt x="312" y="1"/>
                    <a:pt x="2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6"/>
            <p:cNvSpPr/>
            <p:nvPr/>
          </p:nvSpPr>
          <p:spPr>
            <a:xfrm rot="533168">
              <a:off x="7758886" y="2331532"/>
              <a:ext cx="498501" cy="333267"/>
            </a:xfrm>
            <a:custGeom>
              <a:avLst/>
              <a:gdLst/>
              <a:ahLst/>
              <a:cxnLst/>
              <a:rect l="l" t="t" r="r" b="b"/>
              <a:pathLst>
                <a:path w="31101" h="20793" extrusionOk="0">
                  <a:moveTo>
                    <a:pt x="2509" y="512"/>
                  </a:moveTo>
                  <a:cubicBezTo>
                    <a:pt x="5659" y="512"/>
                    <a:pt x="8787" y="960"/>
                    <a:pt x="11733" y="1903"/>
                  </a:cubicBezTo>
                  <a:cubicBezTo>
                    <a:pt x="9898" y="2704"/>
                    <a:pt x="8063" y="3237"/>
                    <a:pt x="6062" y="3437"/>
                  </a:cubicBezTo>
                  <a:cubicBezTo>
                    <a:pt x="4461" y="2503"/>
                    <a:pt x="2826" y="1503"/>
                    <a:pt x="1259" y="535"/>
                  </a:cubicBezTo>
                  <a:cubicBezTo>
                    <a:pt x="1676" y="520"/>
                    <a:pt x="2093" y="512"/>
                    <a:pt x="2509" y="512"/>
                  </a:cubicBezTo>
                  <a:close/>
                  <a:moveTo>
                    <a:pt x="12000" y="2003"/>
                  </a:moveTo>
                  <a:cubicBezTo>
                    <a:pt x="14168" y="2704"/>
                    <a:pt x="16269" y="3704"/>
                    <a:pt x="18271" y="5005"/>
                  </a:cubicBezTo>
                  <a:cubicBezTo>
                    <a:pt x="18404" y="5072"/>
                    <a:pt x="18571" y="5205"/>
                    <a:pt x="18671" y="5272"/>
                  </a:cubicBezTo>
                  <a:cubicBezTo>
                    <a:pt x="16603" y="6239"/>
                    <a:pt x="14468" y="6907"/>
                    <a:pt x="12166" y="7173"/>
                  </a:cubicBezTo>
                  <a:cubicBezTo>
                    <a:pt x="10332" y="6039"/>
                    <a:pt x="8497" y="4938"/>
                    <a:pt x="6662" y="3838"/>
                  </a:cubicBezTo>
                  <a:cubicBezTo>
                    <a:pt x="7129" y="3571"/>
                    <a:pt x="7897" y="3604"/>
                    <a:pt x="8297" y="3504"/>
                  </a:cubicBezTo>
                  <a:cubicBezTo>
                    <a:pt x="9598" y="3204"/>
                    <a:pt x="10832" y="2670"/>
                    <a:pt x="12000" y="2003"/>
                  </a:cubicBezTo>
                  <a:close/>
                  <a:moveTo>
                    <a:pt x="18971" y="5439"/>
                  </a:moveTo>
                  <a:cubicBezTo>
                    <a:pt x="20939" y="6806"/>
                    <a:pt x="22540" y="8408"/>
                    <a:pt x="24008" y="10142"/>
                  </a:cubicBezTo>
                  <a:cubicBezTo>
                    <a:pt x="22210" y="10258"/>
                    <a:pt x="20387" y="10601"/>
                    <a:pt x="18605" y="10601"/>
                  </a:cubicBezTo>
                  <a:cubicBezTo>
                    <a:pt x="18337" y="10601"/>
                    <a:pt x="18070" y="10593"/>
                    <a:pt x="17804" y="10576"/>
                  </a:cubicBezTo>
                  <a:cubicBezTo>
                    <a:pt x="17503" y="10409"/>
                    <a:pt x="17270" y="10242"/>
                    <a:pt x="16970" y="10075"/>
                  </a:cubicBezTo>
                  <a:cubicBezTo>
                    <a:pt x="15569" y="9208"/>
                    <a:pt x="14134" y="8374"/>
                    <a:pt x="12733" y="7507"/>
                  </a:cubicBezTo>
                  <a:cubicBezTo>
                    <a:pt x="13401" y="7340"/>
                    <a:pt x="14668" y="7240"/>
                    <a:pt x="14968" y="7140"/>
                  </a:cubicBezTo>
                  <a:cubicBezTo>
                    <a:pt x="16369" y="6773"/>
                    <a:pt x="17704" y="6239"/>
                    <a:pt x="18971" y="5439"/>
                  </a:cubicBezTo>
                  <a:close/>
                  <a:moveTo>
                    <a:pt x="1459" y="1403"/>
                  </a:moveTo>
                  <a:lnTo>
                    <a:pt x="1459" y="1403"/>
                  </a:lnTo>
                  <a:cubicBezTo>
                    <a:pt x="2960" y="2270"/>
                    <a:pt x="4427" y="3171"/>
                    <a:pt x="5929" y="4071"/>
                  </a:cubicBezTo>
                  <a:cubicBezTo>
                    <a:pt x="7063" y="7007"/>
                    <a:pt x="7963" y="10042"/>
                    <a:pt x="6996" y="13178"/>
                  </a:cubicBezTo>
                  <a:cubicBezTo>
                    <a:pt x="5828" y="11910"/>
                    <a:pt x="4894" y="10442"/>
                    <a:pt x="4161" y="8908"/>
                  </a:cubicBezTo>
                  <a:cubicBezTo>
                    <a:pt x="3060" y="6506"/>
                    <a:pt x="2660" y="3771"/>
                    <a:pt x="1459" y="1403"/>
                  </a:cubicBezTo>
                  <a:close/>
                  <a:moveTo>
                    <a:pt x="24175" y="10409"/>
                  </a:moveTo>
                  <a:cubicBezTo>
                    <a:pt x="25109" y="11510"/>
                    <a:pt x="25943" y="12677"/>
                    <a:pt x="26677" y="13878"/>
                  </a:cubicBezTo>
                  <a:cubicBezTo>
                    <a:pt x="25843" y="14178"/>
                    <a:pt x="25076" y="14345"/>
                    <a:pt x="24175" y="14345"/>
                  </a:cubicBezTo>
                  <a:cubicBezTo>
                    <a:pt x="22407" y="13178"/>
                    <a:pt x="20506" y="12110"/>
                    <a:pt x="18671" y="11076"/>
                  </a:cubicBezTo>
                  <a:cubicBezTo>
                    <a:pt x="18938" y="11043"/>
                    <a:pt x="19238" y="11009"/>
                    <a:pt x="19672" y="11009"/>
                  </a:cubicBezTo>
                  <a:cubicBezTo>
                    <a:pt x="21173" y="10876"/>
                    <a:pt x="22741" y="10676"/>
                    <a:pt x="24175" y="10409"/>
                  </a:cubicBezTo>
                  <a:close/>
                  <a:moveTo>
                    <a:pt x="6396" y="4438"/>
                  </a:moveTo>
                  <a:lnTo>
                    <a:pt x="6396" y="4438"/>
                  </a:lnTo>
                  <a:cubicBezTo>
                    <a:pt x="8063" y="5439"/>
                    <a:pt x="9665" y="6440"/>
                    <a:pt x="11332" y="7440"/>
                  </a:cubicBezTo>
                  <a:cubicBezTo>
                    <a:pt x="11332" y="7507"/>
                    <a:pt x="11332" y="7540"/>
                    <a:pt x="11399" y="7574"/>
                  </a:cubicBezTo>
                  <a:cubicBezTo>
                    <a:pt x="13134" y="10843"/>
                    <a:pt x="13667" y="14112"/>
                    <a:pt x="13567" y="17748"/>
                  </a:cubicBezTo>
                  <a:cubicBezTo>
                    <a:pt x="12633" y="17381"/>
                    <a:pt x="11766" y="16947"/>
                    <a:pt x="10899" y="16447"/>
                  </a:cubicBezTo>
                  <a:cubicBezTo>
                    <a:pt x="9564" y="15613"/>
                    <a:pt x="8330" y="14612"/>
                    <a:pt x="7263" y="13511"/>
                  </a:cubicBezTo>
                  <a:cubicBezTo>
                    <a:pt x="7296" y="13445"/>
                    <a:pt x="7396" y="13411"/>
                    <a:pt x="7330" y="13378"/>
                  </a:cubicBezTo>
                  <a:cubicBezTo>
                    <a:pt x="8230" y="10776"/>
                    <a:pt x="7730" y="8241"/>
                    <a:pt x="6896" y="5706"/>
                  </a:cubicBezTo>
                  <a:cubicBezTo>
                    <a:pt x="6829" y="5572"/>
                    <a:pt x="6496" y="4872"/>
                    <a:pt x="6396" y="4438"/>
                  </a:cubicBezTo>
                  <a:close/>
                  <a:moveTo>
                    <a:pt x="26810" y="14078"/>
                  </a:moveTo>
                  <a:cubicBezTo>
                    <a:pt x="27744" y="15513"/>
                    <a:pt x="28578" y="17014"/>
                    <a:pt x="29345" y="18515"/>
                  </a:cubicBezTo>
                  <a:cubicBezTo>
                    <a:pt x="28011" y="17047"/>
                    <a:pt x="26477" y="15846"/>
                    <a:pt x="24809" y="14712"/>
                  </a:cubicBezTo>
                  <a:cubicBezTo>
                    <a:pt x="25509" y="14679"/>
                    <a:pt x="26243" y="14445"/>
                    <a:pt x="26810" y="14078"/>
                  </a:cubicBezTo>
                  <a:close/>
                  <a:moveTo>
                    <a:pt x="12266" y="7907"/>
                  </a:moveTo>
                  <a:lnTo>
                    <a:pt x="12266" y="7907"/>
                  </a:lnTo>
                  <a:cubicBezTo>
                    <a:pt x="13467" y="8674"/>
                    <a:pt x="14735" y="9408"/>
                    <a:pt x="15969" y="10142"/>
                  </a:cubicBezTo>
                  <a:cubicBezTo>
                    <a:pt x="16503" y="10509"/>
                    <a:pt x="17070" y="10809"/>
                    <a:pt x="17637" y="11176"/>
                  </a:cubicBezTo>
                  <a:cubicBezTo>
                    <a:pt x="18938" y="13678"/>
                    <a:pt x="19405" y="16213"/>
                    <a:pt x="19472" y="19049"/>
                  </a:cubicBezTo>
                  <a:cubicBezTo>
                    <a:pt x="19472" y="19082"/>
                    <a:pt x="19472" y="19115"/>
                    <a:pt x="19505" y="19182"/>
                  </a:cubicBezTo>
                  <a:cubicBezTo>
                    <a:pt x="17604" y="18915"/>
                    <a:pt x="15769" y="18548"/>
                    <a:pt x="13968" y="17881"/>
                  </a:cubicBezTo>
                  <a:cubicBezTo>
                    <a:pt x="14335" y="14912"/>
                    <a:pt x="13801" y="11777"/>
                    <a:pt x="12733" y="9041"/>
                  </a:cubicBezTo>
                  <a:cubicBezTo>
                    <a:pt x="12500" y="8608"/>
                    <a:pt x="12233" y="8274"/>
                    <a:pt x="12266" y="7907"/>
                  </a:cubicBezTo>
                  <a:close/>
                  <a:moveTo>
                    <a:pt x="18404" y="11610"/>
                  </a:moveTo>
                  <a:cubicBezTo>
                    <a:pt x="20105" y="12577"/>
                    <a:pt x="21807" y="13545"/>
                    <a:pt x="23474" y="14579"/>
                  </a:cubicBezTo>
                  <a:cubicBezTo>
                    <a:pt x="24475" y="16180"/>
                    <a:pt x="24942" y="17848"/>
                    <a:pt x="25109" y="19682"/>
                  </a:cubicBezTo>
                  <a:cubicBezTo>
                    <a:pt x="23308" y="19549"/>
                    <a:pt x="21506" y="19416"/>
                    <a:pt x="19772" y="19215"/>
                  </a:cubicBezTo>
                  <a:cubicBezTo>
                    <a:pt x="19805" y="19215"/>
                    <a:pt x="19838" y="19182"/>
                    <a:pt x="19838" y="19082"/>
                  </a:cubicBezTo>
                  <a:cubicBezTo>
                    <a:pt x="20005" y="16780"/>
                    <a:pt x="19572" y="14445"/>
                    <a:pt x="18671" y="12377"/>
                  </a:cubicBezTo>
                  <a:cubicBezTo>
                    <a:pt x="18571" y="12044"/>
                    <a:pt x="18437" y="11777"/>
                    <a:pt x="18404" y="11610"/>
                  </a:cubicBezTo>
                  <a:close/>
                  <a:moveTo>
                    <a:pt x="24242" y="15079"/>
                  </a:moveTo>
                  <a:lnTo>
                    <a:pt x="24242" y="15079"/>
                  </a:lnTo>
                  <a:cubicBezTo>
                    <a:pt x="26343" y="16513"/>
                    <a:pt x="28311" y="18081"/>
                    <a:pt x="29812" y="20049"/>
                  </a:cubicBezTo>
                  <a:cubicBezTo>
                    <a:pt x="28411" y="19916"/>
                    <a:pt x="26944" y="19782"/>
                    <a:pt x="25476" y="19716"/>
                  </a:cubicBezTo>
                  <a:cubicBezTo>
                    <a:pt x="25476" y="18081"/>
                    <a:pt x="25009" y="16513"/>
                    <a:pt x="24242" y="15079"/>
                  </a:cubicBezTo>
                  <a:close/>
                  <a:moveTo>
                    <a:pt x="3814" y="1"/>
                  </a:moveTo>
                  <a:cubicBezTo>
                    <a:pt x="2782" y="1"/>
                    <a:pt x="1750" y="67"/>
                    <a:pt x="725" y="202"/>
                  </a:cubicBezTo>
                  <a:cubicBezTo>
                    <a:pt x="658" y="202"/>
                    <a:pt x="658" y="168"/>
                    <a:pt x="625" y="168"/>
                  </a:cubicBezTo>
                  <a:cubicBezTo>
                    <a:pt x="575" y="133"/>
                    <a:pt x="516" y="117"/>
                    <a:pt x="456" y="117"/>
                  </a:cubicBezTo>
                  <a:cubicBezTo>
                    <a:pt x="235" y="117"/>
                    <a:pt x="0" y="333"/>
                    <a:pt x="158" y="569"/>
                  </a:cubicBezTo>
                  <a:cubicBezTo>
                    <a:pt x="2126" y="3571"/>
                    <a:pt x="2393" y="7273"/>
                    <a:pt x="4127" y="10409"/>
                  </a:cubicBezTo>
                  <a:cubicBezTo>
                    <a:pt x="5662" y="13111"/>
                    <a:pt x="7897" y="15413"/>
                    <a:pt x="10498" y="17014"/>
                  </a:cubicBezTo>
                  <a:cubicBezTo>
                    <a:pt x="16603" y="20683"/>
                    <a:pt x="24008" y="19916"/>
                    <a:pt x="30680" y="20783"/>
                  </a:cubicBezTo>
                  <a:cubicBezTo>
                    <a:pt x="30705" y="20790"/>
                    <a:pt x="30730" y="20793"/>
                    <a:pt x="30754" y="20793"/>
                  </a:cubicBezTo>
                  <a:cubicBezTo>
                    <a:pt x="30976" y="20793"/>
                    <a:pt x="31100" y="20530"/>
                    <a:pt x="30980" y="20350"/>
                  </a:cubicBezTo>
                  <a:cubicBezTo>
                    <a:pt x="27811" y="14078"/>
                    <a:pt x="24342" y="8174"/>
                    <a:pt x="18271" y="4338"/>
                  </a:cubicBezTo>
                  <a:cubicBezTo>
                    <a:pt x="13974" y="1593"/>
                    <a:pt x="8893" y="1"/>
                    <a:pt x="3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6"/>
            <p:cNvSpPr/>
            <p:nvPr/>
          </p:nvSpPr>
          <p:spPr>
            <a:xfrm rot="533168">
              <a:off x="7721938" y="2256242"/>
              <a:ext cx="168956" cy="77014"/>
            </a:xfrm>
            <a:custGeom>
              <a:avLst/>
              <a:gdLst/>
              <a:ahLst/>
              <a:cxnLst/>
              <a:rect l="l" t="t" r="r" b="b"/>
              <a:pathLst>
                <a:path w="10541" h="4805" extrusionOk="0">
                  <a:moveTo>
                    <a:pt x="4336" y="1"/>
                  </a:moveTo>
                  <a:cubicBezTo>
                    <a:pt x="2869" y="468"/>
                    <a:pt x="1401" y="1001"/>
                    <a:pt x="0" y="1535"/>
                  </a:cubicBezTo>
                  <a:cubicBezTo>
                    <a:pt x="3669" y="2036"/>
                    <a:pt x="7072" y="3537"/>
                    <a:pt x="10541" y="4804"/>
                  </a:cubicBezTo>
                  <a:cubicBezTo>
                    <a:pt x="8706" y="2936"/>
                    <a:pt x="6772" y="1368"/>
                    <a:pt x="4403" y="101"/>
                  </a:cubicBezTo>
                  <a:cubicBezTo>
                    <a:pt x="4370" y="34"/>
                    <a:pt x="4336" y="34"/>
                    <a:pt x="4336" y="1"/>
                  </a:cubicBezTo>
                  <a:close/>
                </a:path>
              </a:pathLst>
            </a:custGeom>
            <a:solidFill>
              <a:srgbClr val="5E8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6"/>
            <p:cNvSpPr/>
            <p:nvPr/>
          </p:nvSpPr>
          <p:spPr>
            <a:xfrm rot="533168">
              <a:off x="7719886" y="2182859"/>
              <a:ext cx="105884" cy="85557"/>
            </a:xfrm>
            <a:custGeom>
              <a:avLst/>
              <a:gdLst/>
              <a:ahLst/>
              <a:cxnLst/>
              <a:rect l="l" t="t" r="r" b="b"/>
              <a:pathLst>
                <a:path w="6606" h="5338" extrusionOk="0">
                  <a:moveTo>
                    <a:pt x="6606" y="1"/>
                  </a:moveTo>
                  <a:cubicBezTo>
                    <a:pt x="4170" y="1402"/>
                    <a:pt x="1936" y="3170"/>
                    <a:pt x="1" y="5338"/>
                  </a:cubicBezTo>
                  <a:cubicBezTo>
                    <a:pt x="1602" y="4704"/>
                    <a:pt x="3170" y="4170"/>
                    <a:pt x="4771" y="3637"/>
                  </a:cubicBezTo>
                  <a:cubicBezTo>
                    <a:pt x="5338" y="2369"/>
                    <a:pt x="5938" y="1168"/>
                    <a:pt x="6606" y="1"/>
                  </a:cubicBezTo>
                  <a:close/>
                </a:path>
              </a:pathLst>
            </a:custGeom>
            <a:solidFill>
              <a:srgbClr val="79A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6"/>
            <p:cNvSpPr/>
            <p:nvPr/>
          </p:nvSpPr>
          <p:spPr>
            <a:xfrm rot="533168">
              <a:off x="7796975" y="2245646"/>
              <a:ext cx="218147" cy="132070"/>
            </a:xfrm>
            <a:custGeom>
              <a:avLst/>
              <a:gdLst/>
              <a:ahLst/>
              <a:cxnLst/>
              <a:rect l="l" t="t" r="r" b="b"/>
              <a:pathLst>
                <a:path w="13610" h="8240" extrusionOk="0">
                  <a:moveTo>
                    <a:pt x="4970" y="0"/>
                  </a:moveTo>
                  <a:cubicBezTo>
                    <a:pt x="3302" y="467"/>
                    <a:pt x="1635" y="934"/>
                    <a:pt x="0" y="1468"/>
                  </a:cubicBezTo>
                  <a:cubicBezTo>
                    <a:pt x="2569" y="2669"/>
                    <a:pt x="4904" y="4503"/>
                    <a:pt x="6638" y="6738"/>
                  </a:cubicBezTo>
                  <a:cubicBezTo>
                    <a:pt x="8906" y="7506"/>
                    <a:pt x="11175" y="8139"/>
                    <a:pt x="13610" y="8239"/>
                  </a:cubicBezTo>
                  <a:cubicBezTo>
                    <a:pt x="11075" y="5004"/>
                    <a:pt x="8173" y="2502"/>
                    <a:pt x="49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6"/>
            <p:cNvSpPr/>
            <p:nvPr/>
          </p:nvSpPr>
          <p:spPr>
            <a:xfrm rot="533168">
              <a:off x="7809571" y="2153645"/>
              <a:ext cx="126192" cy="98924"/>
            </a:xfrm>
            <a:custGeom>
              <a:avLst/>
              <a:gdLst/>
              <a:ahLst/>
              <a:cxnLst/>
              <a:rect l="l" t="t" r="r" b="b"/>
              <a:pathLst>
                <a:path w="7873" h="6172" extrusionOk="0">
                  <a:moveTo>
                    <a:pt x="7873" y="0"/>
                  </a:moveTo>
                  <a:lnTo>
                    <a:pt x="7873" y="0"/>
                  </a:lnTo>
                  <a:cubicBezTo>
                    <a:pt x="5705" y="601"/>
                    <a:pt x="3670" y="1434"/>
                    <a:pt x="1735" y="2469"/>
                  </a:cubicBezTo>
                  <a:cubicBezTo>
                    <a:pt x="1235" y="3769"/>
                    <a:pt x="634" y="4970"/>
                    <a:pt x="1" y="6171"/>
                  </a:cubicBezTo>
                  <a:cubicBezTo>
                    <a:pt x="1668" y="5637"/>
                    <a:pt x="3336" y="5170"/>
                    <a:pt x="5004" y="4737"/>
                  </a:cubicBezTo>
                  <a:lnTo>
                    <a:pt x="5004" y="4637"/>
                  </a:lnTo>
                  <a:cubicBezTo>
                    <a:pt x="5938" y="3102"/>
                    <a:pt x="6839" y="1501"/>
                    <a:pt x="7873" y="0"/>
                  </a:cubicBezTo>
                  <a:close/>
                </a:path>
              </a:pathLst>
            </a:custGeom>
            <a:solidFill>
              <a:srgbClr val="79A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6"/>
            <p:cNvSpPr/>
            <p:nvPr/>
          </p:nvSpPr>
          <p:spPr>
            <a:xfrm rot="533168">
              <a:off x="7884400" y="2234471"/>
              <a:ext cx="244370" cy="159333"/>
            </a:xfrm>
            <a:custGeom>
              <a:avLst/>
              <a:gdLst/>
              <a:ahLst/>
              <a:cxnLst/>
              <a:rect l="l" t="t" r="r" b="b"/>
              <a:pathLst>
                <a:path w="15246" h="9941" extrusionOk="0">
                  <a:moveTo>
                    <a:pt x="7073" y="0"/>
                  </a:moveTo>
                  <a:cubicBezTo>
                    <a:pt x="4704" y="434"/>
                    <a:pt x="2336" y="934"/>
                    <a:pt x="1" y="1568"/>
                  </a:cubicBezTo>
                  <a:cubicBezTo>
                    <a:pt x="3403" y="3603"/>
                    <a:pt x="6406" y="6638"/>
                    <a:pt x="8741" y="9841"/>
                  </a:cubicBezTo>
                  <a:cubicBezTo>
                    <a:pt x="8774" y="9907"/>
                    <a:pt x="8774" y="9941"/>
                    <a:pt x="8774" y="9941"/>
                  </a:cubicBezTo>
                  <a:cubicBezTo>
                    <a:pt x="9675" y="9941"/>
                    <a:pt x="10575" y="9907"/>
                    <a:pt x="11509" y="9641"/>
                  </a:cubicBezTo>
                  <a:cubicBezTo>
                    <a:pt x="12877" y="9440"/>
                    <a:pt x="14078" y="9007"/>
                    <a:pt x="15245" y="8506"/>
                  </a:cubicBezTo>
                  <a:cubicBezTo>
                    <a:pt x="12877" y="5471"/>
                    <a:pt x="10208" y="2836"/>
                    <a:pt x="7506" y="134"/>
                  </a:cubicBezTo>
                  <a:lnTo>
                    <a:pt x="7506" y="100"/>
                  </a:lnTo>
                  <a:cubicBezTo>
                    <a:pt x="7506" y="134"/>
                    <a:pt x="7440" y="134"/>
                    <a:pt x="7440" y="167"/>
                  </a:cubicBezTo>
                  <a:cubicBezTo>
                    <a:pt x="7410" y="216"/>
                    <a:pt x="7364" y="236"/>
                    <a:pt x="7314" y="236"/>
                  </a:cubicBezTo>
                  <a:cubicBezTo>
                    <a:pt x="7192" y="236"/>
                    <a:pt x="7049" y="118"/>
                    <a:pt x="7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6"/>
            <p:cNvSpPr/>
            <p:nvPr/>
          </p:nvSpPr>
          <p:spPr>
            <a:xfrm rot="533168">
              <a:off x="8010412" y="2234750"/>
              <a:ext cx="211207" cy="150245"/>
            </a:xfrm>
            <a:custGeom>
              <a:avLst/>
              <a:gdLst/>
              <a:ahLst/>
              <a:cxnLst/>
              <a:rect l="l" t="t" r="r" b="b"/>
              <a:pathLst>
                <a:path w="13177" h="9374" extrusionOk="0">
                  <a:moveTo>
                    <a:pt x="6772" y="0"/>
                  </a:moveTo>
                  <a:cubicBezTo>
                    <a:pt x="4637" y="200"/>
                    <a:pt x="2603" y="534"/>
                    <a:pt x="635" y="834"/>
                  </a:cubicBezTo>
                  <a:lnTo>
                    <a:pt x="1" y="968"/>
                  </a:lnTo>
                  <a:cubicBezTo>
                    <a:pt x="3003" y="3336"/>
                    <a:pt x="5605" y="6305"/>
                    <a:pt x="7940" y="9307"/>
                  </a:cubicBezTo>
                  <a:cubicBezTo>
                    <a:pt x="7940" y="9340"/>
                    <a:pt x="7973" y="9340"/>
                    <a:pt x="7973" y="9374"/>
                  </a:cubicBezTo>
                  <a:cubicBezTo>
                    <a:pt x="9808" y="8506"/>
                    <a:pt x="11509" y="7339"/>
                    <a:pt x="13177" y="6005"/>
                  </a:cubicBezTo>
                  <a:cubicBezTo>
                    <a:pt x="11309" y="3670"/>
                    <a:pt x="9274" y="1702"/>
                    <a:pt x="67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6"/>
            <p:cNvSpPr/>
            <p:nvPr/>
          </p:nvSpPr>
          <p:spPr>
            <a:xfrm rot="533168">
              <a:off x="7900730" y="2155236"/>
              <a:ext cx="175383" cy="89516"/>
            </a:xfrm>
            <a:custGeom>
              <a:avLst/>
              <a:gdLst/>
              <a:ahLst/>
              <a:cxnLst/>
              <a:rect l="l" t="t" r="r" b="b"/>
              <a:pathLst>
                <a:path w="10942" h="5585" extrusionOk="0">
                  <a:moveTo>
                    <a:pt x="10196" y="0"/>
                  </a:moveTo>
                  <a:cubicBezTo>
                    <a:pt x="9520" y="0"/>
                    <a:pt x="8848" y="31"/>
                    <a:pt x="8139" y="80"/>
                  </a:cubicBezTo>
                  <a:cubicBezTo>
                    <a:pt x="6271" y="180"/>
                    <a:pt x="4470" y="480"/>
                    <a:pt x="2669" y="947"/>
                  </a:cubicBezTo>
                  <a:cubicBezTo>
                    <a:pt x="1902" y="2515"/>
                    <a:pt x="934" y="4016"/>
                    <a:pt x="0" y="5584"/>
                  </a:cubicBezTo>
                  <a:cubicBezTo>
                    <a:pt x="2569" y="4950"/>
                    <a:pt x="5104" y="4417"/>
                    <a:pt x="7639" y="3983"/>
                  </a:cubicBezTo>
                  <a:cubicBezTo>
                    <a:pt x="8740" y="2615"/>
                    <a:pt x="9774" y="1248"/>
                    <a:pt x="10941" y="13"/>
                  </a:cubicBezTo>
                  <a:cubicBezTo>
                    <a:pt x="10691" y="4"/>
                    <a:pt x="10443" y="0"/>
                    <a:pt x="101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6"/>
            <p:cNvSpPr/>
            <p:nvPr/>
          </p:nvSpPr>
          <p:spPr>
            <a:xfrm rot="533168">
              <a:off x="8035089" y="2174027"/>
              <a:ext cx="146516" cy="61499"/>
            </a:xfrm>
            <a:custGeom>
              <a:avLst/>
              <a:gdLst/>
              <a:ahLst/>
              <a:cxnLst/>
              <a:rect l="l" t="t" r="r" b="b"/>
              <a:pathLst>
                <a:path w="9141" h="3837" extrusionOk="0">
                  <a:moveTo>
                    <a:pt x="2936" y="0"/>
                  </a:moveTo>
                  <a:cubicBezTo>
                    <a:pt x="2102" y="1335"/>
                    <a:pt x="1068" y="2602"/>
                    <a:pt x="1" y="3836"/>
                  </a:cubicBezTo>
                  <a:cubicBezTo>
                    <a:pt x="267" y="3803"/>
                    <a:pt x="468" y="3770"/>
                    <a:pt x="734" y="3736"/>
                  </a:cubicBezTo>
                  <a:cubicBezTo>
                    <a:pt x="2669" y="3436"/>
                    <a:pt x="4737" y="3136"/>
                    <a:pt x="6805" y="2969"/>
                  </a:cubicBezTo>
                  <a:cubicBezTo>
                    <a:pt x="7473" y="2135"/>
                    <a:pt x="8340" y="1401"/>
                    <a:pt x="9140" y="668"/>
                  </a:cubicBezTo>
                  <a:cubicBezTo>
                    <a:pt x="7106" y="301"/>
                    <a:pt x="5004" y="67"/>
                    <a:pt x="2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6"/>
            <p:cNvSpPr/>
            <p:nvPr/>
          </p:nvSpPr>
          <p:spPr>
            <a:xfrm rot="533168">
              <a:off x="8128977" y="2244884"/>
              <a:ext cx="159884" cy="97594"/>
            </a:xfrm>
            <a:custGeom>
              <a:avLst/>
              <a:gdLst/>
              <a:ahLst/>
              <a:cxnLst/>
              <a:rect l="l" t="t" r="r" b="b"/>
              <a:pathLst>
                <a:path w="9975" h="6089" extrusionOk="0">
                  <a:moveTo>
                    <a:pt x="4626" y="0"/>
                  </a:moveTo>
                  <a:cubicBezTo>
                    <a:pt x="3087" y="0"/>
                    <a:pt x="1538" y="115"/>
                    <a:pt x="34" y="251"/>
                  </a:cubicBezTo>
                  <a:cubicBezTo>
                    <a:pt x="34" y="285"/>
                    <a:pt x="1" y="285"/>
                    <a:pt x="1" y="285"/>
                  </a:cubicBezTo>
                  <a:cubicBezTo>
                    <a:pt x="2469" y="1719"/>
                    <a:pt x="4671" y="3720"/>
                    <a:pt x="6305" y="6089"/>
                  </a:cubicBezTo>
                  <a:cubicBezTo>
                    <a:pt x="6605" y="5789"/>
                    <a:pt x="6939" y="5555"/>
                    <a:pt x="7272" y="5288"/>
                  </a:cubicBezTo>
                  <a:cubicBezTo>
                    <a:pt x="8140" y="4588"/>
                    <a:pt x="9007" y="3921"/>
                    <a:pt x="9974" y="3354"/>
                  </a:cubicBezTo>
                  <a:cubicBezTo>
                    <a:pt x="8473" y="2353"/>
                    <a:pt x="7039" y="1185"/>
                    <a:pt x="5638" y="18"/>
                  </a:cubicBezTo>
                  <a:cubicBezTo>
                    <a:pt x="5301" y="6"/>
                    <a:pt x="4964" y="0"/>
                    <a:pt x="46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6"/>
            <p:cNvSpPr/>
            <p:nvPr/>
          </p:nvSpPr>
          <p:spPr>
            <a:xfrm rot="533168">
              <a:off x="8154465" y="2200800"/>
              <a:ext cx="100001" cy="34764"/>
            </a:xfrm>
            <a:custGeom>
              <a:avLst/>
              <a:gdLst/>
              <a:ahLst/>
              <a:cxnLst/>
              <a:rect l="l" t="t" r="r" b="b"/>
              <a:pathLst>
                <a:path w="6239" h="2169" extrusionOk="0">
                  <a:moveTo>
                    <a:pt x="1902" y="0"/>
                  </a:moveTo>
                  <a:cubicBezTo>
                    <a:pt x="1302" y="734"/>
                    <a:pt x="668" y="1501"/>
                    <a:pt x="1" y="2168"/>
                  </a:cubicBezTo>
                  <a:cubicBezTo>
                    <a:pt x="1669" y="2035"/>
                    <a:pt x="3303" y="1935"/>
                    <a:pt x="4904" y="1935"/>
                  </a:cubicBezTo>
                  <a:cubicBezTo>
                    <a:pt x="5238" y="1535"/>
                    <a:pt x="5738" y="1234"/>
                    <a:pt x="6239" y="1034"/>
                  </a:cubicBezTo>
                  <a:cubicBezTo>
                    <a:pt x="4804" y="601"/>
                    <a:pt x="3337" y="267"/>
                    <a:pt x="1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6"/>
            <p:cNvSpPr/>
            <p:nvPr/>
          </p:nvSpPr>
          <p:spPr>
            <a:xfrm rot="533168">
              <a:off x="8228037" y="2256573"/>
              <a:ext cx="125134" cy="50263"/>
            </a:xfrm>
            <a:custGeom>
              <a:avLst/>
              <a:gdLst/>
              <a:ahLst/>
              <a:cxnLst/>
              <a:rect l="l" t="t" r="r" b="b"/>
              <a:pathLst>
                <a:path w="7807" h="3136" extrusionOk="0">
                  <a:moveTo>
                    <a:pt x="1" y="0"/>
                  </a:moveTo>
                  <a:lnTo>
                    <a:pt x="1" y="0"/>
                  </a:lnTo>
                  <a:cubicBezTo>
                    <a:pt x="1435" y="1001"/>
                    <a:pt x="2870" y="2002"/>
                    <a:pt x="4271" y="3136"/>
                  </a:cubicBezTo>
                  <a:cubicBezTo>
                    <a:pt x="5338" y="2435"/>
                    <a:pt x="6506" y="1835"/>
                    <a:pt x="7807" y="1401"/>
                  </a:cubicBezTo>
                  <a:cubicBezTo>
                    <a:pt x="5338" y="467"/>
                    <a:pt x="2703" y="10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6"/>
            <p:cNvSpPr/>
            <p:nvPr/>
          </p:nvSpPr>
          <p:spPr>
            <a:xfrm rot="533168">
              <a:off x="8237538" y="2233106"/>
              <a:ext cx="105355" cy="29427"/>
            </a:xfrm>
            <a:custGeom>
              <a:avLst/>
              <a:gdLst/>
              <a:ahLst/>
              <a:cxnLst/>
              <a:rect l="l" t="t" r="r" b="b"/>
              <a:pathLst>
                <a:path w="6573" h="1836" extrusionOk="0">
                  <a:moveTo>
                    <a:pt x="1268" y="1"/>
                  </a:moveTo>
                  <a:cubicBezTo>
                    <a:pt x="1001" y="101"/>
                    <a:pt x="735" y="234"/>
                    <a:pt x="501" y="401"/>
                  </a:cubicBezTo>
                  <a:cubicBezTo>
                    <a:pt x="334" y="534"/>
                    <a:pt x="168" y="701"/>
                    <a:pt x="1" y="835"/>
                  </a:cubicBezTo>
                  <a:cubicBezTo>
                    <a:pt x="2236" y="901"/>
                    <a:pt x="4437" y="1202"/>
                    <a:pt x="6572" y="1835"/>
                  </a:cubicBezTo>
                  <a:cubicBezTo>
                    <a:pt x="4871" y="1102"/>
                    <a:pt x="3070" y="534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6"/>
            <p:cNvSpPr/>
            <p:nvPr/>
          </p:nvSpPr>
          <p:spPr>
            <a:xfrm rot="533168">
              <a:off x="7722461" y="2256325"/>
              <a:ext cx="168972" cy="77014"/>
            </a:xfrm>
            <a:custGeom>
              <a:avLst/>
              <a:gdLst/>
              <a:ahLst/>
              <a:cxnLst/>
              <a:rect l="l" t="t" r="r" b="b"/>
              <a:pathLst>
                <a:path w="10542" h="4805" extrusionOk="0">
                  <a:moveTo>
                    <a:pt x="4303" y="1"/>
                  </a:moveTo>
                  <a:cubicBezTo>
                    <a:pt x="2836" y="468"/>
                    <a:pt x="1401" y="1001"/>
                    <a:pt x="0" y="1535"/>
                  </a:cubicBezTo>
                  <a:cubicBezTo>
                    <a:pt x="3670" y="2036"/>
                    <a:pt x="7072" y="3537"/>
                    <a:pt x="10541" y="4804"/>
                  </a:cubicBezTo>
                  <a:cubicBezTo>
                    <a:pt x="8673" y="2936"/>
                    <a:pt x="6739" y="1368"/>
                    <a:pt x="4370" y="34"/>
                  </a:cubicBezTo>
                  <a:cubicBezTo>
                    <a:pt x="4337" y="34"/>
                    <a:pt x="4303" y="1"/>
                    <a:pt x="4303" y="1"/>
                  </a:cubicBezTo>
                  <a:close/>
                </a:path>
              </a:pathLst>
            </a:custGeom>
            <a:solidFill>
              <a:srgbClr val="5E8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6"/>
            <p:cNvSpPr/>
            <p:nvPr/>
          </p:nvSpPr>
          <p:spPr>
            <a:xfrm rot="533168">
              <a:off x="7716413" y="2227631"/>
              <a:ext cx="66326" cy="37441"/>
            </a:xfrm>
            <a:custGeom>
              <a:avLst/>
              <a:gdLst/>
              <a:ahLst/>
              <a:cxnLst/>
              <a:rect l="l" t="t" r="r" b="b"/>
              <a:pathLst>
                <a:path w="4138" h="2336" extrusionOk="0">
                  <a:moveTo>
                    <a:pt x="2369" y="1"/>
                  </a:moveTo>
                  <a:cubicBezTo>
                    <a:pt x="1535" y="701"/>
                    <a:pt x="768" y="1502"/>
                    <a:pt x="1" y="2336"/>
                  </a:cubicBezTo>
                  <a:cubicBezTo>
                    <a:pt x="1368" y="1802"/>
                    <a:pt x="2769" y="1302"/>
                    <a:pt x="4137" y="835"/>
                  </a:cubicBezTo>
                  <a:cubicBezTo>
                    <a:pt x="3537" y="568"/>
                    <a:pt x="2970" y="301"/>
                    <a:pt x="2369" y="1"/>
                  </a:cubicBezTo>
                  <a:close/>
                </a:path>
              </a:pathLst>
            </a:custGeom>
            <a:solidFill>
              <a:srgbClr val="79A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6"/>
            <p:cNvSpPr/>
            <p:nvPr/>
          </p:nvSpPr>
          <p:spPr>
            <a:xfrm rot="533168">
              <a:off x="7875126" y="2169058"/>
              <a:ext cx="144112" cy="37281"/>
            </a:xfrm>
            <a:custGeom>
              <a:avLst/>
              <a:gdLst/>
              <a:ahLst/>
              <a:cxnLst/>
              <a:rect l="l" t="t" r="r" b="b"/>
              <a:pathLst>
                <a:path w="8991" h="2326" extrusionOk="0">
                  <a:moveTo>
                    <a:pt x="6659" y="0"/>
                  </a:moveTo>
                  <a:cubicBezTo>
                    <a:pt x="4335" y="0"/>
                    <a:pt x="2021" y="786"/>
                    <a:pt x="117" y="2047"/>
                  </a:cubicBezTo>
                  <a:cubicBezTo>
                    <a:pt x="0" y="2135"/>
                    <a:pt x="89" y="2325"/>
                    <a:pt x="203" y="2325"/>
                  </a:cubicBezTo>
                  <a:cubicBezTo>
                    <a:pt x="218" y="2325"/>
                    <a:pt x="235" y="2322"/>
                    <a:pt x="251" y="2314"/>
                  </a:cubicBezTo>
                  <a:cubicBezTo>
                    <a:pt x="2609" y="1346"/>
                    <a:pt x="4966" y="1036"/>
                    <a:pt x="7473" y="1036"/>
                  </a:cubicBezTo>
                  <a:cubicBezTo>
                    <a:pt x="7733" y="1036"/>
                    <a:pt x="7994" y="1040"/>
                    <a:pt x="8257" y="1046"/>
                  </a:cubicBezTo>
                  <a:cubicBezTo>
                    <a:pt x="8824" y="1046"/>
                    <a:pt x="8990" y="212"/>
                    <a:pt x="8357" y="145"/>
                  </a:cubicBezTo>
                  <a:cubicBezTo>
                    <a:pt x="7794" y="47"/>
                    <a:pt x="7226" y="0"/>
                    <a:pt x="66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6"/>
            <p:cNvSpPr/>
            <p:nvPr/>
          </p:nvSpPr>
          <p:spPr>
            <a:xfrm rot="533005">
              <a:off x="7694896" y="2154004"/>
              <a:ext cx="692650" cy="255548"/>
            </a:xfrm>
            <a:custGeom>
              <a:avLst/>
              <a:gdLst/>
              <a:ahLst/>
              <a:cxnLst/>
              <a:rect l="l" t="t" r="r" b="b"/>
              <a:pathLst>
                <a:path w="43217" h="15945" extrusionOk="0">
                  <a:moveTo>
                    <a:pt x="29874" y="1393"/>
                  </a:moveTo>
                  <a:cubicBezTo>
                    <a:pt x="31341" y="1660"/>
                    <a:pt x="32742" y="1994"/>
                    <a:pt x="34243" y="2427"/>
                  </a:cubicBezTo>
                  <a:cubicBezTo>
                    <a:pt x="33710" y="2627"/>
                    <a:pt x="33243" y="2928"/>
                    <a:pt x="32909" y="3328"/>
                  </a:cubicBezTo>
                  <a:cubicBezTo>
                    <a:pt x="31275" y="3328"/>
                    <a:pt x="29607" y="3428"/>
                    <a:pt x="28006" y="3561"/>
                  </a:cubicBezTo>
                  <a:cubicBezTo>
                    <a:pt x="28673" y="2894"/>
                    <a:pt x="29273" y="2094"/>
                    <a:pt x="29874" y="1393"/>
                  </a:cubicBezTo>
                  <a:close/>
                  <a:moveTo>
                    <a:pt x="34610" y="2561"/>
                  </a:moveTo>
                  <a:cubicBezTo>
                    <a:pt x="36412" y="3094"/>
                    <a:pt x="38180" y="3728"/>
                    <a:pt x="39914" y="4395"/>
                  </a:cubicBezTo>
                  <a:cubicBezTo>
                    <a:pt x="37846" y="3762"/>
                    <a:pt x="35578" y="3461"/>
                    <a:pt x="33343" y="3395"/>
                  </a:cubicBezTo>
                  <a:cubicBezTo>
                    <a:pt x="33510" y="3228"/>
                    <a:pt x="33676" y="3094"/>
                    <a:pt x="33843" y="2961"/>
                  </a:cubicBezTo>
                  <a:cubicBezTo>
                    <a:pt x="34043" y="2794"/>
                    <a:pt x="34343" y="2661"/>
                    <a:pt x="34610" y="2561"/>
                  </a:cubicBezTo>
                  <a:close/>
                  <a:moveTo>
                    <a:pt x="23369" y="626"/>
                  </a:moveTo>
                  <a:cubicBezTo>
                    <a:pt x="25437" y="659"/>
                    <a:pt x="27539" y="926"/>
                    <a:pt x="29573" y="1293"/>
                  </a:cubicBezTo>
                  <a:cubicBezTo>
                    <a:pt x="28773" y="1994"/>
                    <a:pt x="27906" y="2761"/>
                    <a:pt x="27238" y="3595"/>
                  </a:cubicBezTo>
                  <a:cubicBezTo>
                    <a:pt x="25170" y="3795"/>
                    <a:pt x="23102" y="4095"/>
                    <a:pt x="21167" y="4395"/>
                  </a:cubicBezTo>
                  <a:cubicBezTo>
                    <a:pt x="20901" y="4429"/>
                    <a:pt x="20700" y="4462"/>
                    <a:pt x="20434" y="4495"/>
                  </a:cubicBezTo>
                  <a:cubicBezTo>
                    <a:pt x="21501" y="3261"/>
                    <a:pt x="22535" y="1994"/>
                    <a:pt x="23369" y="626"/>
                  </a:cubicBezTo>
                  <a:close/>
                  <a:moveTo>
                    <a:pt x="23069" y="626"/>
                  </a:moveTo>
                  <a:cubicBezTo>
                    <a:pt x="21868" y="1827"/>
                    <a:pt x="20834" y="3261"/>
                    <a:pt x="19766" y="4596"/>
                  </a:cubicBezTo>
                  <a:cubicBezTo>
                    <a:pt x="17198" y="4996"/>
                    <a:pt x="14663" y="5563"/>
                    <a:pt x="12094" y="6230"/>
                  </a:cubicBezTo>
                  <a:cubicBezTo>
                    <a:pt x="13028" y="4729"/>
                    <a:pt x="13996" y="3161"/>
                    <a:pt x="14763" y="1593"/>
                  </a:cubicBezTo>
                  <a:cubicBezTo>
                    <a:pt x="16531" y="1126"/>
                    <a:pt x="18365" y="826"/>
                    <a:pt x="20267" y="659"/>
                  </a:cubicBezTo>
                  <a:cubicBezTo>
                    <a:pt x="21201" y="626"/>
                    <a:pt x="22168" y="626"/>
                    <a:pt x="23069" y="626"/>
                  </a:cubicBezTo>
                  <a:close/>
                  <a:moveTo>
                    <a:pt x="33043" y="4062"/>
                  </a:moveTo>
                  <a:lnTo>
                    <a:pt x="33043" y="4062"/>
                  </a:lnTo>
                  <a:cubicBezTo>
                    <a:pt x="35744" y="4095"/>
                    <a:pt x="38413" y="4495"/>
                    <a:pt x="40781" y="5429"/>
                  </a:cubicBezTo>
                  <a:cubicBezTo>
                    <a:pt x="39547" y="5830"/>
                    <a:pt x="38413" y="6464"/>
                    <a:pt x="37279" y="7164"/>
                  </a:cubicBezTo>
                  <a:cubicBezTo>
                    <a:pt x="35945" y="6063"/>
                    <a:pt x="34510" y="5063"/>
                    <a:pt x="33043" y="4062"/>
                  </a:cubicBezTo>
                  <a:close/>
                  <a:moveTo>
                    <a:pt x="14429" y="1727"/>
                  </a:moveTo>
                  <a:cubicBezTo>
                    <a:pt x="13395" y="3228"/>
                    <a:pt x="12528" y="4796"/>
                    <a:pt x="11561" y="6330"/>
                  </a:cubicBezTo>
                  <a:cubicBezTo>
                    <a:pt x="11527" y="6330"/>
                    <a:pt x="11527" y="6397"/>
                    <a:pt x="11527" y="6397"/>
                  </a:cubicBezTo>
                  <a:cubicBezTo>
                    <a:pt x="9859" y="6797"/>
                    <a:pt x="8191" y="7297"/>
                    <a:pt x="6524" y="7831"/>
                  </a:cubicBezTo>
                  <a:cubicBezTo>
                    <a:pt x="7091" y="6630"/>
                    <a:pt x="7724" y="5429"/>
                    <a:pt x="8325" y="4162"/>
                  </a:cubicBezTo>
                  <a:cubicBezTo>
                    <a:pt x="10226" y="3128"/>
                    <a:pt x="12261" y="2294"/>
                    <a:pt x="14429" y="1727"/>
                  </a:cubicBezTo>
                  <a:close/>
                  <a:moveTo>
                    <a:pt x="7791" y="4429"/>
                  </a:moveTo>
                  <a:lnTo>
                    <a:pt x="7791" y="4429"/>
                  </a:lnTo>
                  <a:cubicBezTo>
                    <a:pt x="7157" y="5596"/>
                    <a:pt x="6557" y="6830"/>
                    <a:pt x="5990" y="8065"/>
                  </a:cubicBezTo>
                  <a:cubicBezTo>
                    <a:pt x="4355" y="8598"/>
                    <a:pt x="2821" y="9132"/>
                    <a:pt x="1220" y="9766"/>
                  </a:cubicBezTo>
                  <a:cubicBezTo>
                    <a:pt x="3188" y="7598"/>
                    <a:pt x="5389" y="5796"/>
                    <a:pt x="7791" y="4429"/>
                  </a:cubicBezTo>
                  <a:close/>
                  <a:moveTo>
                    <a:pt x="32099" y="3990"/>
                  </a:moveTo>
                  <a:cubicBezTo>
                    <a:pt x="32292" y="3990"/>
                    <a:pt x="32484" y="3992"/>
                    <a:pt x="32676" y="3995"/>
                  </a:cubicBezTo>
                  <a:cubicBezTo>
                    <a:pt x="34077" y="5129"/>
                    <a:pt x="35511" y="6297"/>
                    <a:pt x="37012" y="7331"/>
                  </a:cubicBezTo>
                  <a:cubicBezTo>
                    <a:pt x="36078" y="7931"/>
                    <a:pt x="35211" y="8598"/>
                    <a:pt x="34343" y="9299"/>
                  </a:cubicBezTo>
                  <a:cubicBezTo>
                    <a:pt x="34043" y="9599"/>
                    <a:pt x="33710" y="9833"/>
                    <a:pt x="33376" y="10099"/>
                  </a:cubicBezTo>
                  <a:cubicBezTo>
                    <a:pt x="31742" y="7764"/>
                    <a:pt x="29540" y="5763"/>
                    <a:pt x="27038" y="4295"/>
                  </a:cubicBezTo>
                  <a:cubicBezTo>
                    <a:pt x="27038" y="4262"/>
                    <a:pt x="27072" y="4262"/>
                    <a:pt x="27072" y="4262"/>
                  </a:cubicBezTo>
                  <a:cubicBezTo>
                    <a:pt x="28745" y="4113"/>
                    <a:pt x="30445" y="3990"/>
                    <a:pt x="32099" y="3990"/>
                  </a:cubicBezTo>
                  <a:close/>
                  <a:moveTo>
                    <a:pt x="6357" y="8598"/>
                  </a:moveTo>
                  <a:lnTo>
                    <a:pt x="6424" y="8665"/>
                  </a:lnTo>
                  <a:cubicBezTo>
                    <a:pt x="8825" y="9999"/>
                    <a:pt x="10727" y="11500"/>
                    <a:pt x="12561" y="13435"/>
                  </a:cubicBezTo>
                  <a:cubicBezTo>
                    <a:pt x="9092" y="12168"/>
                    <a:pt x="5690" y="10667"/>
                    <a:pt x="2020" y="10166"/>
                  </a:cubicBezTo>
                  <a:cubicBezTo>
                    <a:pt x="3421" y="9599"/>
                    <a:pt x="4889" y="9099"/>
                    <a:pt x="6357" y="8598"/>
                  </a:cubicBezTo>
                  <a:close/>
                  <a:moveTo>
                    <a:pt x="26671" y="4295"/>
                  </a:moveTo>
                  <a:cubicBezTo>
                    <a:pt x="29173" y="5997"/>
                    <a:pt x="31208" y="7965"/>
                    <a:pt x="33076" y="10300"/>
                  </a:cubicBezTo>
                  <a:cubicBezTo>
                    <a:pt x="31408" y="11601"/>
                    <a:pt x="29740" y="12801"/>
                    <a:pt x="27872" y="13669"/>
                  </a:cubicBezTo>
                  <a:cubicBezTo>
                    <a:pt x="27872" y="13635"/>
                    <a:pt x="27872" y="13635"/>
                    <a:pt x="27839" y="13602"/>
                  </a:cubicBezTo>
                  <a:cubicBezTo>
                    <a:pt x="25504" y="10600"/>
                    <a:pt x="22902" y="7631"/>
                    <a:pt x="19900" y="5263"/>
                  </a:cubicBezTo>
                  <a:lnTo>
                    <a:pt x="20534" y="5129"/>
                  </a:lnTo>
                  <a:cubicBezTo>
                    <a:pt x="22502" y="4829"/>
                    <a:pt x="24570" y="4495"/>
                    <a:pt x="26671" y="4295"/>
                  </a:cubicBezTo>
                  <a:close/>
                  <a:moveTo>
                    <a:pt x="11727" y="6997"/>
                  </a:moveTo>
                  <a:cubicBezTo>
                    <a:pt x="14930" y="9499"/>
                    <a:pt x="17798" y="12001"/>
                    <a:pt x="20367" y="15236"/>
                  </a:cubicBezTo>
                  <a:cubicBezTo>
                    <a:pt x="17932" y="15136"/>
                    <a:pt x="15630" y="14503"/>
                    <a:pt x="13395" y="13735"/>
                  </a:cubicBezTo>
                  <a:cubicBezTo>
                    <a:pt x="11661" y="11500"/>
                    <a:pt x="9326" y="9666"/>
                    <a:pt x="6757" y="8465"/>
                  </a:cubicBezTo>
                  <a:cubicBezTo>
                    <a:pt x="8392" y="7931"/>
                    <a:pt x="10059" y="7464"/>
                    <a:pt x="11727" y="6997"/>
                  </a:cubicBezTo>
                  <a:close/>
                  <a:moveTo>
                    <a:pt x="19266" y="5429"/>
                  </a:moveTo>
                  <a:cubicBezTo>
                    <a:pt x="19242" y="5547"/>
                    <a:pt x="19369" y="5665"/>
                    <a:pt x="19504" y="5665"/>
                  </a:cubicBezTo>
                  <a:cubicBezTo>
                    <a:pt x="19560" y="5665"/>
                    <a:pt x="19617" y="5645"/>
                    <a:pt x="19666" y="5596"/>
                  </a:cubicBezTo>
                  <a:cubicBezTo>
                    <a:pt x="19666" y="5563"/>
                    <a:pt x="19700" y="5563"/>
                    <a:pt x="19700" y="5496"/>
                  </a:cubicBezTo>
                  <a:lnTo>
                    <a:pt x="19700" y="5563"/>
                  </a:lnTo>
                  <a:cubicBezTo>
                    <a:pt x="22435" y="8265"/>
                    <a:pt x="25104" y="10900"/>
                    <a:pt x="27439" y="13936"/>
                  </a:cubicBezTo>
                  <a:cubicBezTo>
                    <a:pt x="26271" y="14436"/>
                    <a:pt x="25037" y="14803"/>
                    <a:pt x="23703" y="15070"/>
                  </a:cubicBezTo>
                  <a:cubicBezTo>
                    <a:pt x="22769" y="15236"/>
                    <a:pt x="21868" y="15270"/>
                    <a:pt x="20934" y="15270"/>
                  </a:cubicBezTo>
                  <a:cubicBezTo>
                    <a:pt x="20934" y="15236"/>
                    <a:pt x="20901" y="15236"/>
                    <a:pt x="20901" y="15170"/>
                  </a:cubicBezTo>
                  <a:cubicBezTo>
                    <a:pt x="18566" y="11967"/>
                    <a:pt x="15563" y="8932"/>
                    <a:pt x="12194" y="6964"/>
                  </a:cubicBezTo>
                  <a:cubicBezTo>
                    <a:pt x="14529" y="6330"/>
                    <a:pt x="16898" y="5830"/>
                    <a:pt x="19266" y="5429"/>
                  </a:cubicBezTo>
                  <a:close/>
                  <a:moveTo>
                    <a:pt x="22393" y="1"/>
                  </a:moveTo>
                  <a:cubicBezTo>
                    <a:pt x="21419" y="1"/>
                    <a:pt x="20444" y="41"/>
                    <a:pt x="19466" y="126"/>
                  </a:cubicBezTo>
                  <a:cubicBezTo>
                    <a:pt x="12294" y="759"/>
                    <a:pt x="4756" y="3962"/>
                    <a:pt x="519" y="9999"/>
                  </a:cubicBezTo>
                  <a:cubicBezTo>
                    <a:pt x="486" y="10066"/>
                    <a:pt x="486" y="10066"/>
                    <a:pt x="419" y="10066"/>
                  </a:cubicBezTo>
                  <a:cubicBezTo>
                    <a:pt x="252" y="10099"/>
                    <a:pt x="186" y="10266"/>
                    <a:pt x="219" y="10433"/>
                  </a:cubicBezTo>
                  <a:cubicBezTo>
                    <a:pt x="186" y="10533"/>
                    <a:pt x="86" y="10633"/>
                    <a:pt x="52" y="10733"/>
                  </a:cubicBezTo>
                  <a:cubicBezTo>
                    <a:pt x="0" y="10812"/>
                    <a:pt x="91" y="10931"/>
                    <a:pt x="181" y="10931"/>
                  </a:cubicBezTo>
                  <a:cubicBezTo>
                    <a:pt x="206" y="10931"/>
                    <a:pt x="231" y="10922"/>
                    <a:pt x="252" y="10900"/>
                  </a:cubicBezTo>
                  <a:cubicBezTo>
                    <a:pt x="319" y="10800"/>
                    <a:pt x="386" y="10767"/>
                    <a:pt x="386" y="10667"/>
                  </a:cubicBezTo>
                  <a:cubicBezTo>
                    <a:pt x="419" y="10733"/>
                    <a:pt x="419" y="10733"/>
                    <a:pt x="453" y="10733"/>
                  </a:cubicBezTo>
                  <a:cubicBezTo>
                    <a:pt x="7601" y="11190"/>
                    <a:pt x="13778" y="15945"/>
                    <a:pt x="20957" y="15945"/>
                  </a:cubicBezTo>
                  <a:cubicBezTo>
                    <a:pt x="21651" y="15945"/>
                    <a:pt x="22354" y="15901"/>
                    <a:pt x="23069" y="15804"/>
                  </a:cubicBezTo>
                  <a:cubicBezTo>
                    <a:pt x="26538" y="15337"/>
                    <a:pt x="29540" y="13902"/>
                    <a:pt x="32275" y="11801"/>
                  </a:cubicBezTo>
                  <a:cubicBezTo>
                    <a:pt x="35578" y="9299"/>
                    <a:pt x="38580" y="6230"/>
                    <a:pt x="42816" y="5596"/>
                  </a:cubicBezTo>
                  <a:cubicBezTo>
                    <a:pt x="43116" y="5563"/>
                    <a:pt x="43217" y="5096"/>
                    <a:pt x="42916" y="4962"/>
                  </a:cubicBezTo>
                  <a:cubicBezTo>
                    <a:pt x="36463" y="2146"/>
                    <a:pt x="29493" y="1"/>
                    <a:pt x="22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6"/>
            <p:cNvSpPr/>
            <p:nvPr/>
          </p:nvSpPr>
          <p:spPr>
            <a:xfrm rot="533168">
              <a:off x="7253192" y="1417568"/>
              <a:ext cx="710573" cy="1534443"/>
            </a:xfrm>
            <a:custGeom>
              <a:avLst/>
              <a:gdLst/>
              <a:ahLst/>
              <a:cxnLst/>
              <a:rect l="l" t="t" r="r" b="b"/>
              <a:pathLst>
                <a:path w="44332" h="95736" extrusionOk="0">
                  <a:moveTo>
                    <a:pt x="10174" y="1"/>
                  </a:moveTo>
                  <a:cubicBezTo>
                    <a:pt x="7706" y="2136"/>
                    <a:pt x="9941" y="5605"/>
                    <a:pt x="9740" y="8273"/>
                  </a:cubicBezTo>
                  <a:cubicBezTo>
                    <a:pt x="9574" y="10341"/>
                    <a:pt x="8373" y="12109"/>
                    <a:pt x="7172" y="13677"/>
                  </a:cubicBezTo>
                  <a:cubicBezTo>
                    <a:pt x="4070" y="17747"/>
                    <a:pt x="0" y="24018"/>
                    <a:pt x="4603" y="28588"/>
                  </a:cubicBezTo>
                  <a:cubicBezTo>
                    <a:pt x="10875" y="34759"/>
                    <a:pt x="22183" y="28688"/>
                    <a:pt x="27720" y="36293"/>
                  </a:cubicBezTo>
                  <a:cubicBezTo>
                    <a:pt x="28621" y="37594"/>
                    <a:pt x="29254" y="39129"/>
                    <a:pt x="29121" y="40697"/>
                  </a:cubicBezTo>
                  <a:cubicBezTo>
                    <a:pt x="29021" y="42765"/>
                    <a:pt x="27286" y="44266"/>
                    <a:pt x="28387" y="46334"/>
                  </a:cubicBezTo>
                  <a:cubicBezTo>
                    <a:pt x="29621" y="48702"/>
                    <a:pt x="32357" y="50370"/>
                    <a:pt x="30922" y="53339"/>
                  </a:cubicBezTo>
                  <a:cubicBezTo>
                    <a:pt x="29121" y="57042"/>
                    <a:pt x="24918" y="59443"/>
                    <a:pt x="22016" y="62112"/>
                  </a:cubicBezTo>
                  <a:cubicBezTo>
                    <a:pt x="18447" y="65381"/>
                    <a:pt x="15578" y="69517"/>
                    <a:pt x="13877" y="74054"/>
                  </a:cubicBezTo>
                  <a:cubicBezTo>
                    <a:pt x="12776" y="77023"/>
                    <a:pt x="12609" y="79724"/>
                    <a:pt x="14344" y="82493"/>
                  </a:cubicBezTo>
                  <a:cubicBezTo>
                    <a:pt x="15378" y="84161"/>
                    <a:pt x="16946" y="85562"/>
                    <a:pt x="17713" y="87363"/>
                  </a:cubicBezTo>
                  <a:cubicBezTo>
                    <a:pt x="19047" y="90566"/>
                    <a:pt x="14577" y="92767"/>
                    <a:pt x="15611" y="95736"/>
                  </a:cubicBezTo>
                  <a:cubicBezTo>
                    <a:pt x="17613" y="94602"/>
                    <a:pt x="19547" y="93368"/>
                    <a:pt x="21382" y="91933"/>
                  </a:cubicBezTo>
                  <a:cubicBezTo>
                    <a:pt x="31156" y="84528"/>
                    <a:pt x="38227" y="73687"/>
                    <a:pt x="41230" y="61812"/>
                  </a:cubicBezTo>
                  <a:cubicBezTo>
                    <a:pt x="44332" y="49636"/>
                    <a:pt x="41830" y="37327"/>
                    <a:pt x="36493" y="26119"/>
                  </a:cubicBezTo>
                  <a:cubicBezTo>
                    <a:pt x="31723" y="16179"/>
                    <a:pt x="24351" y="7840"/>
                    <a:pt x="14744" y="2302"/>
                  </a:cubicBezTo>
                  <a:cubicBezTo>
                    <a:pt x="13243" y="1468"/>
                    <a:pt x="11709" y="735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6"/>
            <p:cNvSpPr/>
            <p:nvPr/>
          </p:nvSpPr>
          <p:spPr>
            <a:xfrm rot="533168">
              <a:off x="6396927" y="1262563"/>
              <a:ext cx="1361264" cy="1723941"/>
            </a:xfrm>
            <a:custGeom>
              <a:avLst/>
              <a:gdLst/>
              <a:ahLst/>
              <a:cxnLst/>
              <a:rect l="l" t="t" r="r" b="b"/>
              <a:pathLst>
                <a:path w="84928" h="107559" extrusionOk="0">
                  <a:moveTo>
                    <a:pt x="42420" y="1"/>
                  </a:moveTo>
                  <a:cubicBezTo>
                    <a:pt x="34462" y="1"/>
                    <a:pt x="26538" y="1803"/>
                    <a:pt x="19281" y="5344"/>
                  </a:cubicBezTo>
                  <a:cubicBezTo>
                    <a:pt x="21749" y="10514"/>
                    <a:pt x="19047" y="16018"/>
                    <a:pt x="15278" y="19787"/>
                  </a:cubicBezTo>
                  <a:cubicBezTo>
                    <a:pt x="13076" y="21989"/>
                    <a:pt x="10308" y="23623"/>
                    <a:pt x="8206" y="25858"/>
                  </a:cubicBezTo>
                  <a:cubicBezTo>
                    <a:pt x="5071" y="29127"/>
                    <a:pt x="8406" y="32096"/>
                    <a:pt x="8640" y="35665"/>
                  </a:cubicBezTo>
                  <a:cubicBezTo>
                    <a:pt x="8807" y="38034"/>
                    <a:pt x="8006" y="40369"/>
                    <a:pt x="6472" y="42170"/>
                  </a:cubicBezTo>
                  <a:cubicBezTo>
                    <a:pt x="5604" y="43204"/>
                    <a:pt x="4503" y="44038"/>
                    <a:pt x="3636" y="45105"/>
                  </a:cubicBezTo>
                  <a:cubicBezTo>
                    <a:pt x="2102" y="47007"/>
                    <a:pt x="2269" y="48975"/>
                    <a:pt x="2736" y="51210"/>
                  </a:cubicBezTo>
                  <a:cubicBezTo>
                    <a:pt x="3269" y="53978"/>
                    <a:pt x="3603" y="56180"/>
                    <a:pt x="2135" y="58715"/>
                  </a:cubicBezTo>
                  <a:cubicBezTo>
                    <a:pt x="1802" y="59316"/>
                    <a:pt x="1335" y="59983"/>
                    <a:pt x="934" y="60683"/>
                  </a:cubicBezTo>
                  <a:cubicBezTo>
                    <a:pt x="234" y="62851"/>
                    <a:pt x="0" y="65020"/>
                    <a:pt x="501" y="67121"/>
                  </a:cubicBezTo>
                  <a:cubicBezTo>
                    <a:pt x="1101" y="68522"/>
                    <a:pt x="1968" y="69823"/>
                    <a:pt x="2902" y="71191"/>
                  </a:cubicBezTo>
                  <a:cubicBezTo>
                    <a:pt x="5337" y="73793"/>
                    <a:pt x="8506" y="75494"/>
                    <a:pt x="12176" y="76695"/>
                  </a:cubicBezTo>
                  <a:cubicBezTo>
                    <a:pt x="16479" y="78062"/>
                    <a:pt x="21115" y="79363"/>
                    <a:pt x="23650" y="83433"/>
                  </a:cubicBezTo>
                  <a:cubicBezTo>
                    <a:pt x="24584" y="84967"/>
                    <a:pt x="25118" y="86702"/>
                    <a:pt x="24818" y="88436"/>
                  </a:cubicBezTo>
                  <a:cubicBezTo>
                    <a:pt x="24651" y="89437"/>
                    <a:pt x="23951" y="90538"/>
                    <a:pt x="23951" y="91539"/>
                  </a:cubicBezTo>
                  <a:cubicBezTo>
                    <a:pt x="23951" y="94341"/>
                    <a:pt x="25819" y="93240"/>
                    <a:pt x="26919" y="94374"/>
                  </a:cubicBezTo>
                  <a:cubicBezTo>
                    <a:pt x="29288" y="96842"/>
                    <a:pt x="25652" y="102113"/>
                    <a:pt x="23851" y="104048"/>
                  </a:cubicBezTo>
                  <a:cubicBezTo>
                    <a:pt x="25785" y="104882"/>
                    <a:pt x="27787" y="105582"/>
                    <a:pt x="29822" y="106182"/>
                  </a:cubicBezTo>
                  <a:cubicBezTo>
                    <a:pt x="32624" y="106750"/>
                    <a:pt x="35426" y="107150"/>
                    <a:pt x="38294" y="107417"/>
                  </a:cubicBezTo>
                  <a:cubicBezTo>
                    <a:pt x="38561" y="107450"/>
                    <a:pt x="38828" y="107517"/>
                    <a:pt x="39128" y="107517"/>
                  </a:cubicBezTo>
                  <a:lnTo>
                    <a:pt x="40796" y="107517"/>
                  </a:lnTo>
                  <a:lnTo>
                    <a:pt x="40796" y="107550"/>
                  </a:lnTo>
                  <a:cubicBezTo>
                    <a:pt x="41110" y="107555"/>
                    <a:pt x="41424" y="107558"/>
                    <a:pt x="41737" y="107558"/>
                  </a:cubicBezTo>
                  <a:cubicBezTo>
                    <a:pt x="51192" y="107558"/>
                    <a:pt x="60549" y="105130"/>
                    <a:pt x="68749" y="100545"/>
                  </a:cubicBezTo>
                  <a:cubicBezTo>
                    <a:pt x="68149" y="99211"/>
                    <a:pt x="68583" y="98077"/>
                    <a:pt x="69250" y="96876"/>
                  </a:cubicBezTo>
                  <a:cubicBezTo>
                    <a:pt x="69750" y="95908"/>
                    <a:pt x="70484" y="95008"/>
                    <a:pt x="70751" y="93907"/>
                  </a:cubicBezTo>
                  <a:cubicBezTo>
                    <a:pt x="71118" y="92273"/>
                    <a:pt x="69950" y="90938"/>
                    <a:pt x="69016" y="89737"/>
                  </a:cubicBezTo>
                  <a:cubicBezTo>
                    <a:pt x="67649" y="87903"/>
                    <a:pt x="66248" y="86035"/>
                    <a:pt x="65914" y="83700"/>
                  </a:cubicBezTo>
                  <a:cubicBezTo>
                    <a:pt x="65580" y="81398"/>
                    <a:pt x="66448" y="79096"/>
                    <a:pt x="67315" y="77062"/>
                  </a:cubicBezTo>
                  <a:cubicBezTo>
                    <a:pt x="69016" y="73159"/>
                    <a:pt x="71518" y="69523"/>
                    <a:pt x="74620" y="66554"/>
                  </a:cubicBezTo>
                  <a:cubicBezTo>
                    <a:pt x="76421" y="64853"/>
                    <a:pt x="78456" y="63352"/>
                    <a:pt x="80324" y="61684"/>
                  </a:cubicBezTo>
                  <a:cubicBezTo>
                    <a:pt x="82025" y="60150"/>
                    <a:pt x="84928" y="57681"/>
                    <a:pt x="83960" y="55146"/>
                  </a:cubicBezTo>
                  <a:cubicBezTo>
                    <a:pt x="82859" y="52211"/>
                    <a:pt x="79924" y="51110"/>
                    <a:pt x="81292" y="47607"/>
                  </a:cubicBezTo>
                  <a:cubicBezTo>
                    <a:pt x="81959" y="45773"/>
                    <a:pt x="82426" y="44372"/>
                    <a:pt x="81492" y="42470"/>
                  </a:cubicBezTo>
                  <a:cubicBezTo>
                    <a:pt x="80991" y="41436"/>
                    <a:pt x="80258" y="40502"/>
                    <a:pt x="79357" y="39768"/>
                  </a:cubicBezTo>
                  <a:cubicBezTo>
                    <a:pt x="77255" y="37900"/>
                    <a:pt x="74420" y="37433"/>
                    <a:pt x="71685" y="37200"/>
                  </a:cubicBezTo>
                  <a:cubicBezTo>
                    <a:pt x="67649" y="36866"/>
                    <a:pt x="63345" y="37133"/>
                    <a:pt x="59676" y="35032"/>
                  </a:cubicBezTo>
                  <a:cubicBezTo>
                    <a:pt x="56574" y="33264"/>
                    <a:pt x="55006" y="29995"/>
                    <a:pt x="55640" y="26459"/>
                  </a:cubicBezTo>
                  <a:cubicBezTo>
                    <a:pt x="56441" y="21956"/>
                    <a:pt x="59810" y="19187"/>
                    <a:pt x="61844" y="15351"/>
                  </a:cubicBezTo>
                  <a:cubicBezTo>
                    <a:pt x="63446" y="12415"/>
                    <a:pt x="61778" y="10014"/>
                    <a:pt x="61978" y="7012"/>
                  </a:cubicBezTo>
                  <a:cubicBezTo>
                    <a:pt x="62011" y="5911"/>
                    <a:pt x="62411" y="4977"/>
                    <a:pt x="63179" y="4276"/>
                  </a:cubicBezTo>
                  <a:cubicBezTo>
                    <a:pt x="56525" y="1411"/>
                    <a:pt x="49459" y="1"/>
                    <a:pt x="42420" y="1"/>
                  </a:cubicBezTo>
                  <a:close/>
                </a:path>
              </a:pathLst>
            </a:custGeom>
            <a:solidFill>
              <a:srgbClr val="B1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" name="Google Shape;383;p36"/>
            <p:cNvSpPr/>
            <p:nvPr/>
          </p:nvSpPr>
          <p:spPr>
            <a:xfrm rot="533168">
              <a:off x="6144987" y="1178346"/>
              <a:ext cx="700427" cy="1657842"/>
            </a:xfrm>
            <a:custGeom>
              <a:avLst/>
              <a:gdLst/>
              <a:ahLst/>
              <a:cxnLst/>
              <a:rect l="l" t="t" r="r" b="b"/>
              <a:pathLst>
                <a:path w="43699" h="103435" extrusionOk="0">
                  <a:moveTo>
                    <a:pt x="2147" y="0"/>
                  </a:moveTo>
                  <a:cubicBezTo>
                    <a:pt x="1458" y="0"/>
                    <a:pt x="821" y="634"/>
                    <a:pt x="534" y="1428"/>
                  </a:cubicBezTo>
                  <a:cubicBezTo>
                    <a:pt x="301" y="2162"/>
                    <a:pt x="334" y="2996"/>
                    <a:pt x="301" y="3697"/>
                  </a:cubicBezTo>
                  <a:cubicBezTo>
                    <a:pt x="267" y="5098"/>
                    <a:pt x="434" y="6599"/>
                    <a:pt x="167" y="8033"/>
                  </a:cubicBezTo>
                  <a:cubicBezTo>
                    <a:pt x="167" y="8067"/>
                    <a:pt x="134" y="8100"/>
                    <a:pt x="134" y="8100"/>
                  </a:cubicBezTo>
                  <a:lnTo>
                    <a:pt x="134" y="8167"/>
                  </a:lnTo>
                  <a:cubicBezTo>
                    <a:pt x="201" y="9434"/>
                    <a:pt x="1" y="10568"/>
                    <a:pt x="601" y="11836"/>
                  </a:cubicBezTo>
                  <a:cubicBezTo>
                    <a:pt x="1135" y="13037"/>
                    <a:pt x="2102" y="13771"/>
                    <a:pt x="3169" y="14505"/>
                  </a:cubicBezTo>
                  <a:cubicBezTo>
                    <a:pt x="3270" y="14538"/>
                    <a:pt x="3303" y="14605"/>
                    <a:pt x="3303" y="14705"/>
                  </a:cubicBezTo>
                  <a:cubicBezTo>
                    <a:pt x="3370" y="14738"/>
                    <a:pt x="3436" y="14838"/>
                    <a:pt x="3436" y="14938"/>
                  </a:cubicBezTo>
                  <a:cubicBezTo>
                    <a:pt x="3203" y="19108"/>
                    <a:pt x="3636" y="23277"/>
                    <a:pt x="4804" y="27347"/>
                  </a:cubicBezTo>
                  <a:cubicBezTo>
                    <a:pt x="5838" y="30950"/>
                    <a:pt x="7306" y="34419"/>
                    <a:pt x="10875" y="36120"/>
                  </a:cubicBezTo>
                  <a:cubicBezTo>
                    <a:pt x="11008" y="36187"/>
                    <a:pt x="10942" y="36287"/>
                    <a:pt x="10842" y="36287"/>
                  </a:cubicBezTo>
                  <a:cubicBezTo>
                    <a:pt x="10108" y="36153"/>
                    <a:pt x="9441" y="35786"/>
                    <a:pt x="8807" y="35386"/>
                  </a:cubicBezTo>
                  <a:cubicBezTo>
                    <a:pt x="5938" y="43859"/>
                    <a:pt x="5104" y="52965"/>
                    <a:pt x="6539" y="61938"/>
                  </a:cubicBezTo>
                  <a:cubicBezTo>
                    <a:pt x="6605" y="61938"/>
                    <a:pt x="6672" y="61972"/>
                    <a:pt x="6705" y="62039"/>
                  </a:cubicBezTo>
                  <a:cubicBezTo>
                    <a:pt x="8273" y="63907"/>
                    <a:pt x="9841" y="65241"/>
                    <a:pt x="11776" y="66742"/>
                  </a:cubicBezTo>
                  <a:cubicBezTo>
                    <a:pt x="13210" y="67876"/>
                    <a:pt x="14711" y="69110"/>
                    <a:pt x="15478" y="70878"/>
                  </a:cubicBezTo>
                  <a:cubicBezTo>
                    <a:pt x="16846" y="74014"/>
                    <a:pt x="15645" y="77783"/>
                    <a:pt x="12810" y="79584"/>
                  </a:cubicBezTo>
                  <a:cubicBezTo>
                    <a:pt x="16279" y="85622"/>
                    <a:pt x="20882" y="91026"/>
                    <a:pt x="26319" y="95362"/>
                  </a:cubicBezTo>
                  <a:cubicBezTo>
                    <a:pt x="30322" y="98565"/>
                    <a:pt x="34725" y="101233"/>
                    <a:pt x="39395" y="103235"/>
                  </a:cubicBezTo>
                  <a:cubicBezTo>
                    <a:pt x="39562" y="103301"/>
                    <a:pt x="39696" y="103401"/>
                    <a:pt x="39862" y="103435"/>
                  </a:cubicBezTo>
                  <a:cubicBezTo>
                    <a:pt x="40963" y="102067"/>
                    <a:pt x="41897" y="100599"/>
                    <a:pt x="42564" y="98965"/>
                  </a:cubicBezTo>
                  <a:cubicBezTo>
                    <a:pt x="42998" y="97931"/>
                    <a:pt x="43698" y="96263"/>
                    <a:pt x="43231" y="95129"/>
                  </a:cubicBezTo>
                  <a:cubicBezTo>
                    <a:pt x="42564" y="93461"/>
                    <a:pt x="40163" y="94295"/>
                    <a:pt x="39529" y="92460"/>
                  </a:cubicBezTo>
                  <a:cubicBezTo>
                    <a:pt x="39128" y="90659"/>
                    <a:pt x="40496" y="88891"/>
                    <a:pt x="40496" y="87123"/>
                  </a:cubicBezTo>
                  <a:cubicBezTo>
                    <a:pt x="40496" y="84421"/>
                    <a:pt x="38561" y="81986"/>
                    <a:pt x="36460" y="80452"/>
                  </a:cubicBezTo>
                  <a:cubicBezTo>
                    <a:pt x="32457" y="77550"/>
                    <a:pt x="27187" y="77283"/>
                    <a:pt x="22950" y="74914"/>
                  </a:cubicBezTo>
                  <a:cubicBezTo>
                    <a:pt x="20715" y="73647"/>
                    <a:pt x="18814" y="71946"/>
                    <a:pt x="17346" y="69911"/>
                  </a:cubicBezTo>
                  <a:lnTo>
                    <a:pt x="17346" y="69911"/>
                  </a:lnTo>
                  <a:cubicBezTo>
                    <a:pt x="17380" y="69944"/>
                    <a:pt x="17480" y="69944"/>
                    <a:pt x="17546" y="69944"/>
                  </a:cubicBezTo>
                  <a:cubicBezTo>
                    <a:pt x="16946" y="69310"/>
                    <a:pt x="16446" y="68443"/>
                    <a:pt x="16179" y="67576"/>
                  </a:cubicBezTo>
                  <a:cubicBezTo>
                    <a:pt x="14878" y="64974"/>
                    <a:pt x="14644" y="61972"/>
                    <a:pt x="16512" y="59637"/>
                  </a:cubicBezTo>
                  <a:cubicBezTo>
                    <a:pt x="16546" y="59570"/>
                    <a:pt x="16646" y="59570"/>
                    <a:pt x="16712" y="59570"/>
                  </a:cubicBezTo>
                  <a:cubicBezTo>
                    <a:pt x="17680" y="57869"/>
                    <a:pt x="18647" y="56268"/>
                    <a:pt x="18714" y="55034"/>
                  </a:cubicBezTo>
                  <a:cubicBezTo>
                    <a:pt x="18947" y="52098"/>
                    <a:pt x="17113" y="49263"/>
                    <a:pt x="18047" y="46361"/>
                  </a:cubicBezTo>
                  <a:cubicBezTo>
                    <a:pt x="18981" y="43692"/>
                    <a:pt x="21783" y="42358"/>
                    <a:pt x="23117" y="39923"/>
                  </a:cubicBezTo>
                  <a:cubicBezTo>
                    <a:pt x="24051" y="38221"/>
                    <a:pt x="24351" y="36187"/>
                    <a:pt x="23951" y="34252"/>
                  </a:cubicBezTo>
                  <a:cubicBezTo>
                    <a:pt x="23551" y="32517"/>
                    <a:pt x="22450" y="31016"/>
                    <a:pt x="22216" y="29215"/>
                  </a:cubicBezTo>
                  <a:cubicBezTo>
                    <a:pt x="21950" y="26780"/>
                    <a:pt x="23517" y="25212"/>
                    <a:pt x="25219" y="23778"/>
                  </a:cubicBezTo>
                  <a:cubicBezTo>
                    <a:pt x="30556" y="19408"/>
                    <a:pt x="38461" y="13270"/>
                    <a:pt x="34859" y="5365"/>
                  </a:cubicBezTo>
                  <a:lnTo>
                    <a:pt x="34859" y="5365"/>
                  </a:lnTo>
                  <a:cubicBezTo>
                    <a:pt x="31456" y="7066"/>
                    <a:pt x="28187" y="9167"/>
                    <a:pt x="25152" y="11669"/>
                  </a:cubicBezTo>
                  <a:cubicBezTo>
                    <a:pt x="19681" y="16106"/>
                    <a:pt x="15311" y="21576"/>
                    <a:pt x="12109" y="27614"/>
                  </a:cubicBezTo>
                  <a:cubicBezTo>
                    <a:pt x="12843" y="28114"/>
                    <a:pt x="13710" y="28581"/>
                    <a:pt x="14644" y="28881"/>
                  </a:cubicBezTo>
                  <a:cubicBezTo>
                    <a:pt x="14778" y="28915"/>
                    <a:pt x="14778" y="29115"/>
                    <a:pt x="14611" y="29115"/>
                  </a:cubicBezTo>
                  <a:cubicBezTo>
                    <a:pt x="11709" y="29082"/>
                    <a:pt x="9474" y="26380"/>
                    <a:pt x="7973" y="24211"/>
                  </a:cubicBezTo>
                  <a:cubicBezTo>
                    <a:pt x="6105" y="21510"/>
                    <a:pt x="4771" y="18074"/>
                    <a:pt x="4704" y="14738"/>
                  </a:cubicBezTo>
                  <a:cubicBezTo>
                    <a:pt x="4704" y="14576"/>
                    <a:pt x="4849" y="14478"/>
                    <a:pt x="4993" y="14478"/>
                  </a:cubicBezTo>
                  <a:cubicBezTo>
                    <a:pt x="5056" y="14478"/>
                    <a:pt x="5120" y="14497"/>
                    <a:pt x="5171" y="14538"/>
                  </a:cubicBezTo>
                  <a:cubicBezTo>
                    <a:pt x="6438" y="14004"/>
                    <a:pt x="7272" y="13037"/>
                    <a:pt x="7539" y="11703"/>
                  </a:cubicBezTo>
                  <a:cubicBezTo>
                    <a:pt x="7539" y="11669"/>
                    <a:pt x="7606" y="11602"/>
                    <a:pt x="7639" y="11569"/>
                  </a:cubicBezTo>
                  <a:lnTo>
                    <a:pt x="7773" y="11436"/>
                  </a:lnTo>
                  <a:cubicBezTo>
                    <a:pt x="9007" y="11002"/>
                    <a:pt x="10641" y="10368"/>
                    <a:pt x="11008" y="8867"/>
                  </a:cubicBezTo>
                  <a:cubicBezTo>
                    <a:pt x="11205" y="8033"/>
                    <a:pt x="10625" y="7595"/>
                    <a:pt x="9945" y="7595"/>
                  </a:cubicBezTo>
                  <a:cubicBezTo>
                    <a:pt x="9702" y="7595"/>
                    <a:pt x="9445" y="7652"/>
                    <a:pt x="9207" y="7766"/>
                  </a:cubicBezTo>
                  <a:cubicBezTo>
                    <a:pt x="8607" y="8100"/>
                    <a:pt x="8140" y="8767"/>
                    <a:pt x="7706" y="9334"/>
                  </a:cubicBezTo>
                  <a:cubicBezTo>
                    <a:pt x="7666" y="9401"/>
                    <a:pt x="7598" y="9431"/>
                    <a:pt x="7527" y="9431"/>
                  </a:cubicBezTo>
                  <a:cubicBezTo>
                    <a:pt x="7423" y="9431"/>
                    <a:pt x="7312" y="9367"/>
                    <a:pt x="7272" y="9267"/>
                  </a:cubicBezTo>
                  <a:lnTo>
                    <a:pt x="7272" y="9234"/>
                  </a:lnTo>
                  <a:lnTo>
                    <a:pt x="7272" y="9101"/>
                  </a:lnTo>
                  <a:cubicBezTo>
                    <a:pt x="7473" y="7866"/>
                    <a:pt x="7839" y="6666"/>
                    <a:pt x="8140" y="5431"/>
                  </a:cubicBezTo>
                  <a:cubicBezTo>
                    <a:pt x="8267" y="4891"/>
                    <a:pt x="9271" y="57"/>
                    <a:pt x="7754" y="57"/>
                  </a:cubicBezTo>
                  <a:cubicBezTo>
                    <a:pt x="7678" y="57"/>
                    <a:pt x="7595" y="69"/>
                    <a:pt x="7506" y="94"/>
                  </a:cubicBezTo>
                  <a:lnTo>
                    <a:pt x="7439" y="94"/>
                  </a:lnTo>
                  <a:cubicBezTo>
                    <a:pt x="6705" y="761"/>
                    <a:pt x="6672" y="2429"/>
                    <a:pt x="6505" y="3330"/>
                  </a:cubicBezTo>
                  <a:cubicBezTo>
                    <a:pt x="6205" y="4831"/>
                    <a:pt x="6005" y="6365"/>
                    <a:pt x="5671" y="7900"/>
                  </a:cubicBezTo>
                  <a:cubicBezTo>
                    <a:pt x="5938" y="8033"/>
                    <a:pt x="6172" y="8233"/>
                    <a:pt x="6338" y="8434"/>
                  </a:cubicBezTo>
                  <a:cubicBezTo>
                    <a:pt x="6459" y="8584"/>
                    <a:pt x="6389" y="8843"/>
                    <a:pt x="6203" y="8843"/>
                  </a:cubicBezTo>
                  <a:cubicBezTo>
                    <a:pt x="6182" y="8843"/>
                    <a:pt x="6161" y="8840"/>
                    <a:pt x="6138" y="8834"/>
                  </a:cubicBezTo>
                  <a:cubicBezTo>
                    <a:pt x="5438" y="8600"/>
                    <a:pt x="4837" y="8167"/>
                    <a:pt x="4103" y="8000"/>
                  </a:cubicBezTo>
                  <a:cubicBezTo>
                    <a:pt x="3670" y="7866"/>
                    <a:pt x="3303" y="7833"/>
                    <a:pt x="2936" y="7833"/>
                  </a:cubicBezTo>
                  <a:cubicBezTo>
                    <a:pt x="2888" y="7929"/>
                    <a:pt x="2795" y="7971"/>
                    <a:pt x="2699" y="7971"/>
                  </a:cubicBezTo>
                  <a:cubicBezTo>
                    <a:pt x="2595" y="7971"/>
                    <a:pt x="2488" y="7920"/>
                    <a:pt x="2436" y="7833"/>
                  </a:cubicBezTo>
                  <a:cubicBezTo>
                    <a:pt x="2135" y="7833"/>
                    <a:pt x="1802" y="7866"/>
                    <a:pt x="1468" y="7933"/>
                  </a:cubicBezTo>
                  <a:cubicBezTo>
                    <a:pt x="1449" y="7940"/>
                    <a:pt x="1430" y="7943"/>
                    <a:pt x="1412" y="7943"/>
                  </a:cubicBezTo>
                  <a:cubicBezTo>
                    <a:pt x="1251" y="7943"/>
                    <a:pt x="1188" y="7690"/>
                    <a:pt x="1368" y="7600"/>
                  </a:cubicBezTo>
                  <a:cubicBezTo>
                    <a:pt x="1668" y="7500"/>
                    <a:pt x="2035" y="7399"/>
                    <a:pt x="2436" y="7366"/>
                  </a:cubicBezTo>
                  <a:cubicBezTo>
                    <a:pt x="2602" y="5198"/>
                    <a:pt x="2836" y="3030"/>
                    <a:pt x="3303" y="895"/>
                  </a:cubicBezTo>
                  <a:cubicBezTo>
                    <a:pt x="3336" y="761"/>
                    <a:pt x="3336" y="695"/>
                    <a:pt x="3370" y="595"/>
                  </a:cubicBezTo>
                  <a:cubicBezTo>
                    <a:pt x="3303" y="595"/>
                    <a:pt x="3270" y="595"/>
                    <a:pt x="3203" y="561"/>
                  </a:cubicBezTo>
                  <a:cubicBezTo>
                    <a:pt x="2864" y="166"/>
                    <a:pt x="2499" y="0"/>
                    <a:pt x="21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6"/>
            <p:cNvSpPr/>
            <p:nvPr/>
          </p:nvSpPr>
          <p:spPr>
            <a:xfrm rot="533168">
              <a:off x="6207569" y="2165245"/>
              <a:ext cx="150796" cy="253961"/>
            </a:xfrm>
            <a:custGeom>
              <a:avLst/>
              <a:gdLst/>
              <a:ahLst/>
              <a:cxnLst/>
              <a:rect l="l" t="t" r="r" b="b"/>
              <a:pathLst>
                <a:path w="9408" h="15845" extrusionOk="0">
                  <a:moveTo>
                    <a:pt x="0" y="0"/>
                  </a:moveTo>
                  <a:cubicBezTo>
                    <a:pt x="501" y="2602"/>
                    <a:pt x="1168" y="5171"/>
                    <a:pt x="2035" y="7672"/>
                  </a:cubicBezTo>
                  <a:cubicBezTo>
                    <a:pt x="3036" y="10508"/>
                    <a:pt x="4303" y="13210"/>
                    <a:pt x="5738" y="15845"/>
                  </a:cubicBezTo>
                  <a:cubicBezTo>
                    <a:pt x="9407" y="12943"/>
                    <a:pt x="9207" y="8039"/>
                    <a:pt x="5805" y="5037"/>
                  </a:cubicBezTo>
                  <a:cubicBezTo>
                    <a:pt x="4003" y="3469"/>
                    <a:pt x="1268" y="213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6"/>
            <p:cNvSpPr/>
            <p:nvPr/>
          </p:nvSpPr>
          <p:spPr>
            <a:xfrm rot="533168">
              <a:off x="6317342" y="1125870"/>
              <a:ext cx="59898" cy="142792"/>
            </a:xfrm>
            <a:custGeom>
              <a:avLst/>
              <a:gdLst/>
              <a:ahLst/>
              <a:cxnLst/>
              <a:rect l="l" t="t" r="r" b="b"/>
              <a:pathLst>
                <a:path w="3737" h="8909" extrusionOk="0">
                  <a:moveTo>
                    <a:pt x="2536" y="1"/>
                  </a:moveTo>
                  <a:cubicBezTo>
                    <a:pt x="2336" y="1"/>
                    <a:pt x="2172" y="108"/>
                    <a:pt x="1968" y="235"/>
                  </a:cubicBezTo>
                  <a:cubicBezTo>
                    <a:pt x="801" y="1136"/>
                    <a:pt x="734" y="2904"/>
                    <a:pt x="534" y="4272"/>
                  </a:cubicBezTo>
                  <a:cubicBezTo>
                    <a:pt x="301" y="5673"/>
                    <a:pt x="134" y="7140"/>
                    <a:pt x="0" y="8608"/>
                  </a:cubicBezTo>
                  <a:cubicBezTo>
                    <a:pt x="119" y="8603"/>
                    <a:pt x="238" y="8600"/>
                    <a:pt x="356" y="8600"/>
                  </a:cubicBezTo>
                  <a:cubicBezTo>
                    <a:pt x="1003" y="8600"/>
                    <a:pt x="1638" y="8683"/>
                    <a:pt x="2202" y="8908"/>
                  </a:cubicBezTo>
                  <a:cubicBezTo>
                    <a:pt x="2435" y="6273"/>
                    <a:pt x="3069" y="3671"/>
                    <a:pt x="3736" y="1136"/>
                  </a:cubicBezTo>
                  <a:cubicBezTo>
                    <a:pt x="3603" y="602"/>
                    <a:pt x="3303" y="135"/>
                    <a:pt x="2736" y="35"/>
                  </a:cubicBezTo>
                  <a:cubicBezTo>
                    <a:pt x="2664" y="11"/>
                    <a:pt x="2598" y="1"/>
                    <a:pt x="2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6"/>
            <p:cNvSpPr/>
            <p:nvPr/>
          </p:nvSpPr>
          <p:spPr>
            <a:xfrm rot="533168">
              <a:off x="7375701" y="1429235"/>
              <a:ext cx="587074" cy="1533369"/>
            </a:xfrm>
            <a:custGeom>
              <a:avLst/>
              <a:gdLst/>
              <a:ahLst/>
              <a:cxnLst/>
              <a:rect l="l" t="t" r="r" b="b"/>
              <a:pathLst>
                <a:path w="36627" h="95669" extrusionOk="0">
                  <a:moveTo>
                    <a:pt x="2469" y="0"/>
                  </a:moveTo>
                  <a:cubicBezTo>
                    <a:pt x="1" y="2135"/>
                    <a:pt x="2236" y="5604"/>
                    <a:pt x="2035" y="8239"/>
                  </a:cubicBezTo>
                  <a:lnTo>
                    <a:pt x="1902" y="9140"/>
                  </a:lnTo>
                  <a:cubicBezTo>
                    <a:pt x="5004" y="12743"/>
                    <a:pt x="7573" y="16846"/>
                    <a:pt x="9674" y="21215"/>
                  </a:cubicBezTo>
                  <a:cubicBezTo>
                    <a:pt x="11375" y="24818"/>
                    <a:pt x="12710" y="28554"/>
                    <a:pt x="13710" y="32390"/>
                  </a:cubicBezTo>
                  <a:cubicBezTo>
                    <a:pt x="16179" y="32890"/>
                    <a:pt x="18380" y="33924"/>
                    <a:pt x="20048" y="36226"/>
                  </a:cubicBezTo>
                  <a:cubicBezTo>
                    <a:pt x="20982" y="37527"/>
                    <a:pt x="21583" y="39061"/>
                    <a:pt x="21483" y="40663"/>
                  </a:cubicBezTo>
                  <a:cubicBezTo>
                    <a:pt x="21316" y="42697"/>
                    <a:pt x="19581" y="44198"/>
                    <a:pt x="20715" y="46267"/>
                  </a:cubicBezTo>
                  <a:cubicBezTo>
                    <a:pt x="21983" y="48602"/>
                    <a:pt x="24685" y="50269"/>
                    <a:pt x="23251" y="53305"/>
                  </a:cubicBezTo>
                  <a:cubicBezTo>
                    <a:pt x="21516" y="57008"/>
                    <a:pt x="17280" y="59343"/>
                    <a:pt x="14344" y="62045"/>
                  </a:cubicBezTo>
                  <a:cubicBezTo>
                    <a:pt x="14177" y="62178"/>
                    <a:pt x="14044" y="62345"/>
                    <a:pt x="13877" y="62478"/>
                  </a:cubicBezTo>
                  <a:cubicBezTo>
                    <a:pt x="13677" y="63312"/>
                    <a:pt x="13477" y="64079"/>
                    <a:pt x="13210" y="64913"/>
                  </a:cubicBezTo>
                  <a:cubicBezTo>
                    <a:pt x="11576" y="70484"/>
                    <a:pt x="9141" y="75754"/>
                    <a:pt x="5705" y="80424"/>
                  </a:cubicBezTo>
                  <a:cubicBezTo>
                    <a:pt x="5905" y="81092"/>
                    <a:pt x="6205" y="81725"/>
                    <a:pt x="6639" y="82392"/>
                  </a:cubicBezTo>
                  <a:cubicBezTo>
                    <a:pt x="7639" y="84027"/>
                    <a:pt x="9241" y="85461"/>
                    <a:pt x="10008" y="87263"/>
                  </a:cubicBezTo>
                  <a:cubicBezTo>
                    <a:pt x="11342" y="90465"/>
                    <a:pt x="6906" y="92700"/>
                    <a:pt x="7906" y="95669"/>
                  </a:cubicBezTo>
                  <a:cubicBezTo>
                    <a:pt x="9908" y="94534"/>
                    <a:pt x="11842" y="93234"/>
                    <a:pt x="13677" y="91866"/>
                  </a:cubicBezTo>
                  <a:cubicBezTo>
                    <a:pt x="23417" y="84427"/>
                    <a:pt x="30522" y="73586"/>
                    <a:pt x="33525" y="61711"/>
                  </a:cubicBezTo>
                  <a:cubicBezTo>
                    <a:pt x="36627" y="49502"/>
                    <a:pt x="34125" y="37193"/>
                    <a:pt x="28788" y="25985"/>
                  </a:cubicBezTo>
                  <a:cubicBezTo>
                    <a:pt x="24018" y="16045"/>
                    <a:pt x="16646" y="7706"/>
                    <a:pt x="7039" y="2302"/>
                  </a:cubicBezTo>
                  <a:cubicBezTo>
                    <a:pt x="5538" y="1468"/>
                    <a:pt x="4037" y="667"/>
                    <a:pt x="24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6"/>
            <p:cNvSpPr/>
            <p:nvPr/>
          </p:nvSpPr>
          <p:spPr>
            <a:xfrm rot="533168">
              <a:off x="7199848" y="1299508"/>
              <a:ext cx="324031" cy="205317"/>
            </a:xfrm>
            <a:custGeom>
              <a:avLst/>
              <a:gdLst/>
              <a:ahLst/>
              <a:cxnLst/>
              <a:rect l="l" t="t" r="r" b="b"/>
              <a:pathLst>
                <a:path w="20216" h="12810" extrusionOk="0">
                  <a:moveTo>
                    <a:pt x="1" y="1"/>
                  </a:moveTo>
                  <a:cubicBezTo>
                    <a:pt x="4304" y="1335"/>
                    <a:pt x="8240" y="3136"/>
                    <a:pt x="12043" y="5905"/>
                  </a:cubicBezTo>
                  <a:cubicBezTo>
                    <a:pt x="14811" y="7973"/>
                    <a:pt x="17313" y="10241"/>
                    <a:pt x="19515" y="12810"/>
                  </a:cubicBezTo>
                  <a:cubicBezTo>
                    <a:pt x="19582" y="10875"/>
                    <a:pt x="18814" y="9074"/>
                    <a:pt x="18948" y="6972"/>
                  </a:cubicBezTo>
                  <a:cubicBezTo>
                    <a:pt x="19048" y="5871"/>
                    <a:pt x="19415" y="4971"/>
                    <a:pt x="20215" y="4237"/>
                  </a:cubicBezTo>
                  <a:cubicBezTo>
                    <a:pt x="13744" y="1468"/>
                    <a:pt x="6872" y="67"/>
                    <a:pt x="1" y="1"/>
                  </a:cubicBezTo>
                  <a:close/>
                </a:path>
              </a:pathLst>
            </a:custGeom>
            <a:solidFill>
              <a:srgbClr val="B1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6"/>
            <p:cNvSpPr/>
            <p:nvPr/>
          </p:nvSpPr>
          <p:spPr>
            <a:xfrm rot="533168">
              <a:off x="6672673" y="2642496"/>
              <a:ext cx="756575" cy="348205"/>
            </a:xfrm>
            <a:custGeom>
              <a:avLst/>
              <a:gdLst/>
              <a:ahLst/>
              <a:cxnLst/>
              <a:rect l="l" t="t" r="r" b="b"/>
              <a:pathLst>
                <a:path w="47202" h="21725" extrusionOk="0">
                  <a:moveTo>
                    <a:pt x="42598" y="1"/>
                  </a:moveTo>
                  <a:cubicBezTo>
                    <a:pt x="41864" y="1001"/>
                    <a:pt x="41030" y="2002"/>
                    <a:pt x="40196" y="2903"/>
                  </a:cubicBezTo>
                  <a:cubicBezTo>
                    <a:pt x="35093" y="8507"/>
                    <a:pt x="28588" y="12209"/>
                    <a:pt x="21416" y="14378"/>
                  </a:cubicBezTo>
                  <a:cubicBezTo>
                    <a:pt x="15699" y="16108"/>
                    <a:pt x="9620" y="16961"/>
                    <a:pt x="3589" y="16961"/>
                  </a:cubicBezTo>
                  <a:cubicBezTo>
                    <a:pt x="2758" y="16961"/>
                    <a:pt x="1929" y="16945"/>
                    <a:pt x="1102" y="16913"/>
                  </a:cubicBezTo>
                  <a:cubicBezTo>
                    <a:pt x="701" y="17480"/>
                    <a:pt x="335" y="17913"/>
                    <a:pt x="1" y="18247"/>
                  </a:cubicBezTo>
                  <a:cubicBezTo>
                    <a:pt x="1902" y="19048"/>
                    <a:pt x="3904" y="19815"/>
                    <a:pt x="5939" y="20348"/>
                  </a:cubicBezTo>
                  <a:cubicBezTo>
                    <a:pt x="8741" y="20916"/>
                    <a:pt x="11543" y="21349"/>
                    <a:pt x="14411" y="21583"/>
                  </a:cubicBezTo>
                  <a:cubicBezTo>
                    <a:pt x="14711" y="21649"/>
                    <a:pt x="14945" y="21683"/>
                    <a:pt x="15245" y="21683"/>
                  </a:cubicBezTo>
                  <a:lnTo>
                    <a:pt x="16880" y="21683"/>
                  </a:lnTo>
                  <a:lnTo>
                    <a:pt x="16880" y="21716"/>
                  </a:lnTo>
                  <a:cubicBezTo>
                    <a:pt x="17189" y="21721"/>
                    <a:pt x="17498" y="21724"/>
                    <a:pt x="17806" y="21724"/>
                  </a:cubicBezTo>
                  <a:cubicBezTo>
                    <a:pt x="27233" y="21724"/>
                    <a:pt x="36563" y="19265"/>
                    <a:pt x="44800" y="14711"/>
                  </a:cubicBezTo>
                  <a:cubicBezTo>
                    <a:pt x="44266" y="13377"/>
                    <a:pt x="44633" y="12243"/>
                    <a:pt x="45300" y="11042"/>
                  </a:cubicBezTo>
                  <a:cubicBezTo>
                    <a:pt x="45800" y="10074"/>
                    <a:pt x="46568" y="9174"/>
                    <a:pt x="46801" y="8073"/>
                  </a:cubicBezTo>
                  <a:cubicBezTo>
                    <a:pt x="47201" y="6472"/>
                    <a:pt x="45967" y="5104"/>
                    <a:pt x="45100" y="3903"/>
                  </a:cubicBezTo>
                  <a:cubicBezTo>
                    <a:pt x="44166" y="2703"/>
                    <a:pt x="43232" y="1402"/>
                    <a:pt x="42598" y="1"/>
                  </a:cubicBezTo>
                  <a:close/>
                </a:path>
              </a:pathLst>
            </a:custGeom>
            <a:solidFill>
              <a:srgbClr val="B1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6"/>
            <p:cNvSpPr/>
            <p:nvPr/>
          </p:nvSpPr>
          <p:spPr>
            <a:xfrm rot="533168">
              <a:off x="6600730" y="2843356"/>
              <a:ext cx="68441" cy="24603"/>
            </a:xfrm>
            <a:custGeom>
              <a:avLst/>
              <a:gdLst/>
              <a:ahLst/>
              <a:cxnLst/>
              <a:rect l="l" t="t" r="r" b="b"/>
              <a:pathLst>
                <a:path w="4270" h="1535" extrusionOk="0">
                  <a:moveTo>
                    <a:pt x="0" y="0"/>
                  </a:moveTo>
                  <a:lnTo>
                    <a:pt x="0" y="0"/>
                  </a:lnTo>
                  <a:cubicBezTo>
                    <a:pt x="968" y="501"/>
                    <a:pt x="1935" y="968"/>
                    <a:pt x="2902" y="1368"/>
                  </a:cubicBezTo>
                  <a:cubicBezTo>
                    <a:pt x="3069" y="1468"/>
                    <a:pt x="3203" y="1501"/>
                    <a:pt x="3369" y="1535"/>
                  </a:cubicBezTo>
                  <a:cubicBezTo>
                    <a:pt x="3703" y="1168"/>
                    <a:pt x="4003" y="734"/>
                    <a:pt x="4270" y="334"/>
                  </a:cubicBezTo>
                  <a:cubicBezTo>
                    <a:pt x="3303" y="334"/>
                    <a:pt x="2335" y="234"/>
                    <a:pt x="1368" y="167"/>
                  </a:cubicBezTo>
                  <a:cubicBezTo>
                    <a:pt x="901" y="134"/>
                    <a:pt x="467" y="67"/>
                    <a:pt x="0" y="0"/>
                  </a:cubicBezTo>
                  <a:close/>
                </a:path>
              </a:pathLst>
            </a:custGeom>
            <a:solidFill>
              <a:srgbClr val="7AB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6"/>
            <p:cNvSpPr/>
            <p:nvPr/>
          </p:nvSpPr>
          <p:spPr>
            <a:xfrm rot="533005">
              <a:off x="6298695" y="1154618"/>
              <a:ext cx="182326" cy="493002"/>
            </a:xfrm>
            <a:custGeom>
              <a:avLst/>
              <a:gdLst/>
              <a:ahLst/>
              <a:cxnLst/>
              <a:rect l="l" t="t" r="r" b="b"/>
              <a:pathLst>
                <a:path w="11376" h="30761" extrusionOk="0">
                  <a:moveTo>
                    <a:pt x="4118" y="1"/>
                  </a:moveTo>
                  <a:cubicBezTo>
                    <a:pt x="4042" y="1"/>
                    <a:pt x="3959" y="13"/>
                    <a:pt x="3870" y="38"/>
                  </a:cubicBezTo>
                  <a:lnTo>
                    <a:pt x="3803" y="38"/>
                  </a:lnTo>
                  <a:cubicBezTo>
                    <a:pt x="3637" y="205"/>
                    <a:pt x="3503" y="372"/>
                    <a:pt x="3403" y="639"/>
                  </a:cubicBezTo>
                  <a:lnTo>
                    <a:pt x="3536" y="1506"/>
                  </a:lnTo>
                  <a:cubicBezTo>
                    <a:pt x="3670" y="3474"/>
                    <a:pt x="3170" y="5509"/>
                    <a:pt x="2169" y="7310"/>
                  </a:cubicBezTo>
                  <a:cubicBezTo>
                    <a:pt x="2135" y="7511"/>
                    <a:pt x="2102" y="7677"/>
                    <a:pt x="2035" y="7877"/>
                  </a:cubicBezTo>
                  <a:cubicBezTo>
                    <a:pt x="2302" y="8044"/>
                    <a:pt x="2536" y="8211"/>
                    <a:pt x="2703" y="8411"/>
                  </a:cubicBezTo>
                  <a:cubicBezTo>
                    <a:pt x="2828" y="8568"/>
                    <a:pt x="2717" y="8814"/>
                    <a:pt x="2536" y="8814"/>
                  </a:cubicBezTo>
                  <a:cubicBezTo>
                    <a:pt x="2525" y="8814"/>
                    <a:pt x="2514" y="8813"/>
                    <a:pt x="2502" y="8811"/>
                  </a:cubicBezTo>
                  <a:cubicBezTo>
                    <a:pt x="2169" y="8711"/>
                    <a:pt x="1835" y="8545"/>
                    <a:pt x="1502" y="8378"/>
                  </a:cubicBezTo>
                  <a:cubicBezTo>
                    <a:pt x="1201" y="9479"/>
                    <a:pt x="701" y="10546"/>
                    <a:pt x="1" y="11547"/>
                  </a:cubicBezTo>
                  <a:cubicBezTo>
                    <a:pt x="668" y="17518"/>
                    <a:pt x="2169" y="23655"/>
                    <a:pt x="5805" y="28325"/>
                  </a:cubicBezTo>
                  <a:cubicBezTo>
                    <a:pt x="6205" y="28692"/>
                    <a:pt x="6805" y="29026"/>
                    <a:pt x="7373" y="29326"/>
                  </a:cubicBezTo>
                  <a:cubicBezTo>
                    <a:pt x="8407" y="29860"/>
                    <a:pt x="10041" y="30427"/>
                    <a:pt x="11375" y="30760"/>
                  </a:cubicBezTo>
                  <a:cubicBezTo>
                    <a:pt x="11142" y="30427"/>
                    <a:pt x="10875" y="30160"/>
                    <a:pt x="10642" y="29793"/>
                  </a:cubicBezTo>
                  <a:cubicBezTo>
                    <a:pt x="10408" y="29526"/>
                    <a:pt x="10175" y="29226"/>
                    <a:pt x="9974" y="28926"/>
                  </a:cubicBezTo>
                  <a:cubicBezTo>
                    <a:pt x="7539" y="28392"/>
                    <a:pt x="5671" y="26057"/>
                    <a:pt x="4337" y="24122"/>
                  </a:cubicBezTo>
                  <a:cubicBezTo>
                    <a:pt x="2469" y="21420"/>
                    <a:pt x="1135" y="18018"/>
                    <a:pt x="1068" y="14682"/>
                  </a:cubicBezTo>
                  <a:cubicBezTo>
                    <a:pt x="1068" y="14493"/>
                    <a:pt x="1235" y="14405"/>
                    <a:pt x="1381" y="14405"/>
                  </a:cubicBezTo>
                  <a:cubicBezTo>
                    <a:pt x="1440" y="14405"/>
                    <a:pt x="1496" y="14420"/>
                    <a:pt x="1535" y="14449"/>
                  </a:cubicBezTo>
                  <a:cubicBezTo>
                    <a:pt x="2803" y="13915"/>
                    <a:pt x="3637" y="12981"/>
                    <a:pt x="3903" y="11613"/>
                  </a:cubicBezTo>
                  <a:cubicBezTo>
                    <a:pt x="3903" y="11580"/>
                    <a:pt x="3970" y="11547"/>
                    <a:pt x="4003" y="11513"/>
                  </a:cubicBezTo>
                  <a:cubicBezTo>
                    <a:pt x="4003" y="11480"/>
                    <a:pt x="4037" y="11413"/>
                    <a:pt x="4137" y="11380"/>
                  </a:cubicBezTo>
                  <a:cubicBezTo>
                    <a:pt x="5371" y="10913"/>
                    <a:pt x="7039" y="10313"/>
                    <a:pt x="7373" y="8811"/>
                  </a:cubicBezTo>
                  <a:cubicBezTo>
                    <a:pt x="7570" y="7973"/>
                    <a:pt x="6983" y="7554"/>
                    <a:pt x="6300" y="7554"/>
                  </a:cubicBezTo>
                  <a:cubicBezTo>
                    <a:pt x="6059" y="7554"/>
                    <a:pt x="5806" y="7606"/>
                    <a:pt x="5571" y="7711"/>
                  </a:cubicBezTo>
                  <a:cubicBezTo>
                    <a:pt x="4971" y="8044"/>
                    <a:pt x="4504" y="8678"/>
                    <a:pt x="4070" y="9245"/>
                  </a:cubicBezTo>
                  <a:cubicBezTo>
                    <a:pt x="4025" y="9320"/>
                    <a:pt x="3946" y="9355"/>
                    <a:pt x="3867" y="9355"/>
                  </a:cubicBezTo>
                  <a:cubicBezTo>
                    <a:pt x="3770" y="9355"/>
                    <a:pt x="3673" y="9303"/>
                    <a:pt x="3637" y="9212"/>
                  </a:cubicBezTo>
                  <a:lnTo>
                    <a:pt x="3637" y="9178"/>
                  </a:lnTo>
                  <a:lnTo>
                    <a:pt x="3637" y="9045"/>
                  </a:lnTo>
                  <a:cubicBezTo>
                    <a:pt x="3837" y="7811"/>
                    <a:pt x="4170" y="6577"/>
                    <a:pt x="4504" y="5376"/>
                  </a:cubicBezTo>
                  <a:cubicBezTo>
                    <a:pt x="4631" y="4836"/>
                    <a:pt x="5635" y="1"/>
                    <a:pt x="4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6"/>
            <p:cNvSpPr/>
            <p:nvPr/>
          </p:nvSpPr>
          <p:spPr>
            <a:xfrm rot="533168">
              <a:off x="6244555" y="1901474"/>
              <a:ext cx="193319" cy="622907"/>
            </a:xfrm>
            <a:custGeom>
              <a:avLst/>
              <a:gdLst/>
              <a:ahLst/>
              <a:cxnLst/>
              <a:rect l="l" t="t" r="r" b="b"/>
              <a:pathLst>
                <a:path w="12061" h="38864" extrusionOk="0">
                  <a:moveTo>
                    <a:pt x="2080" y="1"/>
                  </a:moveTo>
                  <a:cubicBezTo>
                    <a:pt x="1538" y="1"/>
                    <a:pt x="933" y="345"/>
                    <a:pt x="701" y="881"/>
                  </a:cubicBezTo>
                  <a:cubicBezTo>
                    <a:pt x="0" y="2616"/>
                    <a:pt x="134" y="4750"/>
                    <a:pt x="67" y="6618"/>
                  </a:cubicBezTo>
                  <a:cubicBezTo>
                    <a:pt x="34" y="8420"/>
                    <a:pt x="34" y="10254"/>
                    <a:pt x="134" y="12056"/>
                  </a:cubicBezTo>
                  <a:cubicBezTo>
                    <a:pt x="301" y="15558"/>
                    <a:pt x="701" y="19094"/>
                    <a:pt x="1735" y="22463"/>
                  </a:cubicBezTo>
                  <a:cubicBezTo>
                    <a:pt x="3636" y="28601"/>
                    <a:pt x="7139" y="34472"/>
                    <a:pt x="11876" y="38842"/>
                  </a:cubicBezTo>
                  <a:cubicBezTo>
                    <a:pt x="11883" y="38857"/>
                    <a:pt x="11898" y="38864"/>
                    <a:pt x="11916" y="38864"/>
                  </a:cubicBezTo>
                  <a:cubicBezTo>
                    <a:pt x="11974" y="38864"/>
                    <a:pt x="12060" y="38793"/>
                    <a:pt x="12009" y="38741"/>
                  </a:cubicBezTo>
                  <a:cubicBezTo>
                    <a:pt x="8306" y="33438"/>
                    <a:pt x="5504" y="27800"/>
                    <a:pt x="4137" y="21462"/>
                  </a:cubicBezTo>
                  <a:cubicBezTo>
                    <a:pt x="3370" y="18093"/>
                    <a:pt x="3036" y="14724"/>
                    <a:pt x="2903" y="11255"/>
                  </a:cubicBezTo>
                  <a:cubicBezTo>
                    <a:pt x="2869" y="9454"/>
                    <a:pt x="2869" y="7619"/>
                    <a:pt x="2936" y="5818"/>
                  </a:cubicBezTo>
                  <a:cubicBezTo>
                    <a:pt x="3036" y="4150"/>
                    <a:pt x="3336" y="2482"/>
                    <a:pt x="3069" y="881"/>
                  </a:cubicBezTo>
                  <a:cubicBezTo>
                    <a:pt x="2976" y="261"/>
                    <a:pt x="2552" y="1"/>
                    <a:pt x="20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6"/>
            <p:cNvSpPr/>
            <p:nvPr/>
          </p:nvSpPr>
          <p:spPr>
            <a:xfrm rot="533005">
              <a:off x="6107188" y="1230713"/>
              <a:ext cx="1859434" cy="1759526"/>
            </a:xfrm>
            <a:custGeom>
              <a:avLst/>
              <a:gdLst/>
              <a:ahLst/>
              <a:cxnLst/>
              <a:rect l="l" t="t" r="r" b="b"/>
              <a:pathLst>
                <a:path w="116017" h="109786" extrusionOk="0">
                  <a:moveTo>
                    <a:pt x="7355" y="619"/>
                  </a:moveTo>
                  <a:cubicBezTo>
                    <a:pt x="7393" y="619"/>
                    <a:pt x="7432" y="621"/>
                    <a:pt x="7473" y="626"/>
                  </a:cubicBezTo>
                  <a:cubicBezTo>
                    <a:pt x="8040" y="759"/>
                    <a:pt x="8340" y="1226"/>
                    <a:pt x="8473" y="1760"/>
                  </a:cubicBezTo>
                  <a:cubicBezTo>
                    <a:pt x="7806" y="4295"/>
                    <a:pt x="7172" y="6930"/>
                    <a:pt x="6939" y="9465"/>
                  </a:cubicBezTo>
                  <a:cubicBezTo>
                    <a:pt x="6381" y="9279"/>
                    <a:pt x="5803" y="9178"/>
                    <a:pt x="5203" y="9178"/>
                  </a:cubicBezTo>
                  <a:cubicBezTo>
                    <a:pt x="5049" y="9178"/>
                    <a:pt x="4894" y="9185"/>
                    <a:pt x="4737" y="9198"/>
                  </a:cubicBezTo>
                  <a:cubicBezTo>
                    <a:pt x="4871" y="7731"/>
                    <a:pt x="5004" y="6296"/>
                    <a:pt x="5271" y="4829"/>
                  </a:cubicBezTo>
                  <a:cubicBezTo>
                    <a:pt x="5471" y="3461"/>
                    <a:pt x="5538" y="1726"/>
                    <a:pt x="6705" y="792"/>
                  </a:cubicBezTo>
                  <a:cubicBezTo>
                    <a:pt x="6908" y="706"/>
                    <a:pt x="7110" y="619"/>
                    <a:pt x="7355" y="619"/>
                  </a:cubicBezTo>
                  <a:close/>
                  <a:moveTo>
                    <a:pt x="8473" y="65305"/>
                  </a:moveTo>
                  <a:lnTo>
                    <a:pt x="8473" y="65305"/>
                  </a:lnTo>
                  <a:cubicBezTo>
                    <a:pt x="9741" y="67440"/>
                    <a:pt x="12476" y="68774"/>
                    <a:pt x="14278" y="70342"/>
                  </a:cubicBezTo>
                  <a:cubicBezTo>
                    <a:pt x="17647" y="73344"/>
                    <a:pt x="17880" y="78214"/>
                    <a:pt x="14211" y="81150"/>
                  </a:cubicBezTo>
                  <a:cubicBezTo>
                    <a:pt x="12776" y="78515"/>
                    <a:pt x="11509" y="75813"/>
                    <a:pt x="10508" y="72977"/>
                  </a:cubicBezTo>
                  <a:cubicBezTo>
                    <a:pt x="9641" y="70442"/>
                    <a:pt x="8974" y="67874"/>
                    <a:pt x="8473" y="65305"/>
                  </a:cubicBezTo>
                  <a:close/>
                  <a:moveTo>
                    <a:pt x="81859" y="6096"/>
                  </a:moveTo>
                  <a:cubicBezTo>
                    <a:pt x="83427" y="6763"/>
                    <a:pt x="84928" y="7564"/>
                    <a:pt x="86429" y="8398"/>
                  </a:cubicBezTo>
                  <a:cubicBezTo>
                    <a:pt x="96036" y="13802"/>
                    <a:pt x="103408" y="22141"/>
                    <a:pt x="108178" y="32081"/>
                  </a:cubicBezTo>
                  <a:cubicBezTo>
                    <a:pt x="113515" y="43256"/>
                    <a:pt x="116017" y="55598"/>
                    <a:pt x="112915" y="67774"/>
                  </a:cubicBezTo>
                  <a:cubicBezTo>
                    <a:pt x="109912" y="79649"/>
                    <a:pt x="102841" y="90490"/>
                    <a:pt x="93067" y="98029"/>
                  </a:cubicBezTo>
                  <a:cubicBezTo>
                    <a:pt x="91232" y="99430"/>
                    <a:pt x="89331" y="100697"/>
                    <a:pt x="87330" y="101831"/>
                  </a:cubicBezTo>
                  <a:cubicBezTo>
                    <a:pt x="86329" y="98863"/>
                    <a:pt x="90732" y="96661"/>
                    <a:pt x="89398" y="93459"/>
                  </a:cubicBezTo>
                  <a:cubicBezTo>
                    <a:pt x="88664" y="91657"/>
                    <a:pt x="87029" y="90190"/>
                    <a:pt x="86029" y="88589"/>
                  </a:cubicBezTo>
                  <a:cubicBezTo>
                    <a:pt x="84328" y="85820"/>
                    <a:pt x="84428" y="83118"/>
                    <a:pt x="85562" y="80149"/>
                  </a:cubicBezTo>
                  <a:cubicBezTo>
                    <a:pt x="87263" y="75613"/>
                    <a:pt x="90165" y="71476"/>
                    <a:pt x="93701" y="68174"/>
                  </a:cubicBezTo>
                  <a:cubicBezTo>
                    <a:pt x="96603" y="65472"/>
                    <a:pt x="100873" y="63137"/>
                    <a:pt x="102607" y="59434"/>
                  </a:cubicBezTo>
                  <a:cubicBezTo>
                    <a:pt x="104042" y="56432"/>
                    <a:pt x="101306" y="54764"/>
                    <a:pt x="100072" y="52429"/>
                  </a:cubicBezTo>
                  <a:cubicBezTo>
                    <a:pt x="98938" y="50328"/>
                    <a:pt x="100673" y="48827"/>
                    <a:pt x="100839" y="46792"/>
                  </a:cubicBezTo>
                  <a:cubicBezTo>
                    <a:pt x="100939" y="45224"/>
                    <a:pt x="100339" y="43656"/>
                    <a:pt x="99405" y="42389"/>
                  </a:cubicBezTo>
                  <a:cubicBezTo>
                    <a:pt x="93868" y="34783"/>
                    <a:pt x="82560" y="40821"/>
                    <a:pt x="76322" y="34650"/>
                  </a:cubicBezTo>
                  <a:cubicBezTo>
                    <a:pt x="71719" y="30113"/>
                    <a:pt x="75755" y="23809"/>
                    <a:pt x="78857" y="19773"/>
                  </a:cubicBezTo>
                  <a:cubicBezTo>
                    <a:pt x="80058" y="18138"/>
                    <a:pt x="81259" y="16437"/>
                    <a:pt x="81425" y="14369"/>
                  </a:cubicBezTo>
                  <a:cubicBezTo>
                    <a:pt x="81659" y="11700"/>
                    <a:pt x="79391" y="8231"/>
                    <a:pt x="81859" y="6096"/>
                  </a:cubicBezTo>
                  <a:close/>
                  <a:moveTo>
                    <a:pt x="3985" y="1900"/>
                  </a:moveTo>
                  <a:cubicBezTo>
                    <a:pt x="4336" y="1900"/>
                    <a:pt x="4700" y="2067"/>
                    <a:pt x="5038" y="2460"/>
                  </a:cubicBezTo>
                  <a:cubicBezTo>
                    <a:pt x="5138" y="2527"/>
                    <a:pt x="5171" y="2527"/>
                    <a:pt x="5204" y="2527"/>
                  </a:cubicBezTo>
                  <a:cubicBezTo>
                    <a:pt x="5171" y="2627"/>
                    <a:pt x="5138" y="2727"/>
                    <a:pt x="5138" y="2794"/>
                  </a:cubicBezTo>
                  <a:cubicBezTo>
                    <a:pt x="4671" y="4929"/>
                    <a:pt x="4437" y="7097"/>
                    <a:pt x="4270" y="9265"/>
                  </a:cubicBezTo>
                  <a:cubicBezTo>
                    <a:pt x="3870" y="9365"/>
                    <a:pt x="3503" y="9399"/>
                    <a:pt x="3203" y="9532"/>
                  </a:cubicBezTo>
                  <a:cubicBezTo>
                    <a:pt x="2981" y="9564"/>
                    <a:pt x="3031" y="9868"/>
                    <a:pt x="3266" y="9868"/>
                  </a:cubicBezTo>
                  <a:cubicBezTo>
                    <a:pt x="3278" y="9868"/>
                    <a:pt x="3290" y="9867"/>
                    <a:pt x="3303" y="9866"/>
                  </a:cubicBezTo>
                  <a:cubicBezTo>
                    <a:pt x="3603" y="9799"/>
                    <a:pt x="3937" y="9765"/>
                    <a:pt x="4270" y="9732"/>
                  </a:cubicBezTo>
                  <a:cubicBezTo>
                    <a:pt x="4305" y="9819"/>
                    <a:pt x="4404" y="9870"/>
                    <a:pt x="4509" y="9870"/>
                  </a:cubicBezTo>
                  <a:cubicBezTo>
                    <a:pt x="4605" y="9870"/>
                    <a:pt x="4707" y="9828"/>
                    <a:pt x="4771" y="9732"/>
                  </a:cubicBezTo>
                  <a:cubicBezTo>
                    <a:pt x="5138" y="9765"/>
                    <a:pt x="5538" y="9799"/>
                    <a:pt x="5938" y="9899"/>
                  </a:cubicBezTo>
                  <a:cubicBezTo>
                    <a:pt x="6672" y="10099"/>
                    <a:pt x="7273" y="10533"/>
                    <a:pt x="7973" y="10733"/>
                  </a:cubicBezTo>
                  <a:cubicBezTo>
                    <a:pt x="7986" y="10735"/>
                    <a:pt x="7999" y="10736"/>
                    <a:pt x="8011" y="10736"/>
                  </a:cubicBezTo>
                  <a:cubicBezTo>
                    <a:pt x="8189" y="10736"/>
                    <a:pt x="8298" y="10522"/>
                    <a:pt x="8173" y="10366"/>
                  </a:cubicBezTo>
                  <a:cubicBezTo>
                    <a:pt x="8006" y="10132"/>
                    <a:pt x="7773" y="9966"/>
                    <a:pt x="7506" y="9799"/>
                  </a:cubicBezTo>
                  <a:cubicBezTo>
                    <a:pt x="7840" y="8298"/>
                    <a:pt x="8040" y="6763"/>
                    <a:pt x="8340" y="5229"/>
                  </a:cubicBezTo>
                  <a:cubicBezTo>
                    <a:pt x="8507" y="4362"/>
                    <a:pt x="8507" y="2694"/>
                    <a:pt x="9274" y="2027"/>
                  </a:cubicBezTo>
                  <a:lnTo>
                    <a:pt x="9341" y="2027"/>
                  </a:lnTo>
                  <a:cubicBezTo>
                    <a:pt x="9435" y="1998"/>
                    <a:pt x="9522" y="1984"/>
                    <a:pt x="9602" y="1984"/>
                  </a:cubicBezTo>
                  <a:cubicBezTo>
                    <a:pt x="11100" y="1984"/>
                    <a:pt x="10101" y="6794"/>
                    <a:pt x="9974" y="7364"/>
                  </a:cubicBezTo>
                  <a:cubicBezTo>
                    <a:pt x="9641" y="8598"/>
                    <a:pt x="9307" y="9765"/>
                    <a:pt x="9107" y="11033"/>
                  </a:cubicBezTo>
                  <a:cubicBezTo>
                    <a:pt x="9040" y="11066"/>
                    <a:pt x="9107" y="11100"/>
                    <a:pt x="9107" y="11133"/>
                  </a:cubicBezTo>
                  <a:lnTo>
                    <a:pt x="9107" y="11200"/>
                  </a:lnTo>
                  <a:cubicBezTo>
                    <a:pt x="9144" y="11291"/>
                    <a:pt x="9231" y="11343"/>
                    <a:pt x="9324" y="11343"/>
                  </a:cubicBezTo>
                  <a:cubicBezTo>
                    <a:pt x="9400" y="11343"/>
                    <a:pt x="9481" y="11308"/>
                    <a:pt x="9541" y="11233"/>
                  </a:cubicBezTo>
                  <a:cubicBezTo>
                    <a:pt x="9974" y="10633"/>
                    <a:pt x="10408" y="10032"/>
                    <a:pt x="11042" y="9699"/>
                  </a:cubicBezTo>
                  <a:cubicBezTo>
                    <a:pt x="11287" y="9581"/>
                    <a:pt x="11550" y="9522"/>
                    <a:pt x="11797" y="9522"/>
                  </a:cubicBezTo>
                  <a:cubicBezTo>
                    <a:pt x="12459" y="9522"/>
                    <a:pt x="13013" y="9941"/>
                    <a:pt x="12843" y="10766"/>
                  </a:cubicBezTo>
                  <a:cubicBezTo>
                    <a:pt x="12510" y="12267"/>
                    <a:pt x="10842" y="12901"/>
                    <a:pt x="9574" y="13368"/>
                  </a:cubicBezTo>
                  <a:cubicBezTo>
                    <a:pt x="9507" y="13401"/>
                    <a:pt x="9474" y="13435"/>
                    <a:pt x="9474" y="13468"/>
                  </a:cubicBezTo>
                  <a:cubicBezTo>
                    <a:pt x="9407" y="13501"/>
                    <a:pt x="9374" y="13568"/>
                    <a:pt x="9374" y="13602"/>
                  </a:cubicBezTo>
                  <a:cubicBezTo>
                    <a:pt x="9074" y="14936"/>
                    <a:pt x="8240" y="15903"/>
                    <a:pt x="7006" y="16437"/>
                  </a:cubicBezTo>
                  <a:cubicBezTo>
                    <a:pt x="6965" y="16396"/>
                    <a:pt x="6905" y="16377"/>
                    <a:pt x="6842" y="16377"/>
                  </a:cubicBezTo>
                  <a:cubicBezTo>
                    <a:pt x="6699" y="16377"/>
                    <a:pt x="6539" y="16475"/>
                    <a:pt x="6539" y="16637"/>
                  </a:cubicBezTo>
                  <a:cubicBezTo>
                    <a:pt x="6572" y="19973"/>
                    <a:pt x="7906" y="23409"/>
                    <a:pt x="9808" y="26110"/>
                  </a:cubicBezTo>
                  <a:cubicBezTo>
                    <a:pt x="11309" y="28279"/>
                    <a:pt x="13544" y="30981"/>
                    <a:pt x="16412" y="31014"/>
                  </a:cubicBezTo>
                  <a:cubicBezTo>
                    <a:pt x="16613" y="31014"/>
                    <a:pt x="16613" y="30814"/>
                    <a:pt x="16479" y="30780"/>
                  </a:cubicBezTo>
                  <a:cubicBezTo>
                    <a:pt x="15545" y="30480"/>
                    <a:pt x="14678" y="30013"/>
                    <a:pt x="13911" y="29546"/>
                  </a:cubicBezTo>
                  <a:cubicBezTo>
                    <a:pt x="17146" y="23475"/>
                    <a:pt x="21516" y="18038"/>
                    <a:pt x="26987" y="13568"/>
                  </a:cubicBezTo>
                  <a:cubicBezTo>
                    <a:pt x="30022" y="11100"/>
                    <a:pt x="33291" y="8965"/>
                    <a:pt x="36694" y="7264"/>
                  </a:cubicBezTo>
                  <a:lnTo>
                    <a:pt x="36694" y="7264"/>
                  </a:lnTo>
                  <a:cubicBezTo>
                    <a:pt x="40296" y="15203"/>
                    <a:pt x="32390" y="21307"/>
                    <a:pt x="27053" y="25710"/>
                  </a:cubicBezTo>
                  <a:cubicBezTo>
                    <a:pt x="25352" y="27111"/>
                    <a:pt x="23784" y="28712"/>
                    <a:pt x="24051" y="31114"/>
                  </a:cubicBezTo>
                  <a:cubicBezTo>
                    <a:pt x="24285" y="32915"/>
                    <a:pt x="25385" y="34450"/>
                    <a:pt x="25786" y="36151"/>
                  </a:cubicBezTo>
                  <a:cubicBezTo>
                    <a:pt x="26186" y="38086"/>
                    <a:pt x="25886" y="40120"/>
                    <a:pt x="24952" y="41822"/>
                  </a:cubicBezTo>
                  <a:cubicBezTo>
                    <a:pt x="23618" y="44257"/>
                    <a:pt x="20782" y="45591"/>
                    <a:pt x="19882" y="48260"/>
                  </a:cubicBezTo>
                  <a:cubicBezTo>
                    <a:pt x="18948" y="51162"/>
                    <a:pt x="20782" y="53997"/>
                    <a:pt x="20549" y="56933"/>
                  </a:cubicBezTo>
                  <a:cubicBezTo>
                    <a:pt x="20449" y="58167"/>
                    <a:pt x="19515" y="59768"/>
                    <a:pt x="18547" y="61469"/>
                  </a:cubicBezTo>
                  <a:cubicBezTo>
                    <a:pt x="18481" y="61469"/>
                    <a:pt x="18380" y="61469"/>
                    <a:pt x="18347" y="61569"/>
                  </a:cubicBezTo>
                  <a:cubicBezTo>
                    <a:pt x="16479" y="63904"/>
                    <a:pt x="16779" y="66906"/>
                    <a:pt x="18014" y="69475"/>
                  </a:cubicBezTo>
                  <a:cubicBezTo>
                    <a:pt x="18280" y="70342"/>
                    <a:pt x="18781" y="71243"/>
                    <a:pt x="19381" y="71843"/>
                  </a:cubicBezTo>
                  <a:cubicBezTo>
                    <a:pt x="19348" y="71810"/>
                    <a:pt x="19281" y="71810"/>
                    <a:pt x="19181" y="71810"/>
                  </a:cubicBezTo>
                  <a:cubicBezTo>
                    <a:pt x="20682" y="73845"/>
                    <a:pt x="22550" y="75579"/>
                    <a:pt x="24785" y="76813"/>
                  </a:cubicBezTo>
                  <a:cubicBezTo>
                    <a:pt x="29021" y="79249"/>
                    <a:pt x="34292" y="79482"/>
                    <a:pt x="38295" y="82351"/>
                  </a:cubicBezTo>
                  <a:cubicBezTo>
                    <a:pt x="40396" y="83852"/>
                    <a:pt x="42331" y="86320"/>
                    <a:pt x="42331" y="89022"/>
                  </a:cubicBezTo>
                  <a:cubicBezTo>
                    <a:pt x="42331" y="90823"/>
                    <a:pt x="40897" y="92625"/>
                    <a:pt x="41364" y="94359"/>
                  </a:cubicBezTo>
                  <a:cubicBezTo>
                    <a:pt x="41831" y="96261"/>
                    <a:pt x="44232" y="95360"/>
                    <a:pt x="44899" y="97095"/>
                  </a:cubicBezTo>
                  <a:cubicBezTo>
                    <a:pt x="45366" y="98162"/>
                    <a:pt x="44666" y="99863"/>
                    <a:pt x="44232" y="100931"/>
                  </a:cubicBezTo>
                  <a:cubicBezTo>
                    <a:pt x="43565" y="102532"/>
                    <a:pt x="42631" y="104000"/>
                    <a:pt x="41697" y="105334"/>
                  </a:cubicBezTo>
                  <a:cubicBezTo>
                    <a:pt x="41530" y="105267"/>
                    <a:pt x="41397" y="105200"/>
                    <a:pt x="41230" y="105134"/>
                  </a:cubicBezTo>
                  <a:cubicBezTo>
                    <a:pt x="36527" y="103132"/>
                    <a:pt x="32157" y="100430"/>
                    <a:pt x="28154" y="97261"/>
                  </a:cubicBezTo>
                  <a:cubicBezTo>
                    <a:pt x="22717" y="92858"/>
                    <a:pt x="18080" y="87521"/>
                    <a:pt x="14644" y="81483"/>
                  </a:cubicBezTo>
                  <a:cubicBezTo>
                    <a:pt x="17446" y="79682"/>
                    <a:pt x="18647" y="75846"/>
                    <a:pt x="17313" y="72777"/>
                  </a:cubicBezTo>
                  <a:cubicBezTo>
                    <a:pt x="16546" y="71009"/>
                    <a:pt x="15045" y="69775"/>
                    <a:pt x="13577" y="68641"/>
                  </a:cubicBezTo>
                  <a:cubicBezTo>
                    <a:pt x="11642" y="67173"/>
                    <a:pt x="10075" y="65806"/>
                    <a:pt x="8540" y="63938"/>
                  </a:cubicBezTo>
                  <a:cubicBezTo>
                    <a:pt x="8507" y="63837"/>
                    <a:pt x="8473" y="63837"/>
                    <a:pt x="8373" y="63837"/>
                  </a:cubicBezTo>
                  <a:cubicBezTo>
                    <a:pt x="6906" y="54931"/>
                    <a:pt x="7740" y="45758"/>
                    <a:pt x="10642" y="37285"/>
                  </a:cubicBezTo>
                  <a:cubicBezTo>
                    <a:pt x="11209" y="37719"/>
                    <a:pt x="11909" y="38052"/>
                    <a:pt x="12676" y="38219"/>
                  </a:cubicBezTo>
                  <a:cubicBezTo>
                    <a:pt x="12743" y="38219"/>
                    <a:pt x="12810" y="38086"/>
                    <a:pt x="12710" y="38052"/>
                  </a:cubicBezTo>
                  <a:cubicBezTo>
                    <a:pt x="9141" y="36318"/>
                    <a:pt x="7673" y="32882"/>
                    <a:pt x="6639" y="29246"/>
                  </a:cubicBezTo>
                  <a:cubicBezTo>
                    <a:pt x="5471" y="25243"/>
                    <a:pt x="5038" y="21074"/>
                    <a:pt x="5271" y="16871"/>
                  </a:cubicBezTo>
                  <a:cubicBezTo>
                    <a:pt x="5271" y="16737"/>
                    <a:pt x="5204" y="16637"/>
                    <a:pt x="5138" y="16604"/>
                  </a:cubicBezTo>
                  <a:cubicBezTo>
                    <a:pt x="5138" y="16537"/>
                    <a:pt x="5104" y="16437"/>
                    <a:pt x="5004" y="16404"/>
                  </a:cubicBezTo>
                  <a:cubicBezTo>
                    <a:pt x="3903" y="15703"/>
                    <a:pt x="3003" y="14936"/>
                    <a:pt x="2436" y="13735"/>
                  </a:cubicBezTo>
                  <a:cubicBezTo>
                    <a:pt x="1835" y="12467"/>
                    <a:pt x="2035" y="11400"/>
                    <a:pt x="1969" y="10066"/>
                  </a:cubicBezTo>
                  <a:lnTo>
                    <a:pt x="1969" y="10032"/>
                  </a:lnTo>
                  <a:cubicBezTo>
                    <a:pt x="2002" y="9966"/>
                    <a:pt x="2002" y="9966"/>
                    <a:pt x="2002" y="9932"/>
                  </a:cubicBezTo>
                  <a:cubicBezTo>
                    <a:pt x="2202" y="8531"/>
                    <a:pt x="2035" y="7030"/>
                    <a:pt x="2136" y="5596"/>
                  </a:cubicBezTo>
                  <a:cubicBezTo>
                    <a:pt x="2169" y="4895"/>
                    <a:pt x="2136" y="4061"/>
                    <a:pt x="2369" y="3361"/>
                  </a:cubicBezTo>
                  <a:cubicBezTo>
                    <a:pt x="2656" y="2543"/>
                    <a:pt x="3296" y="1900"/>
                    <a:pt x="3985" y="1900"/>
                  </a:cubicBezTo>
                  <a:close/>
                  <a:moveTo>
                    <a:pt x="60485" y="1527"/>
                  </a:moveTo>
                  <a:cubicBezTo>
                    <a:pt x="67509" y="1527"/>
                    <a:pt x="74559" y="2922"/>
                    <a:pt x="81192" y="5763"/>
                  </a:cubicBezTo>
                  <a:cubicBezTo>
                    <a:pt x="80425" y="6530"/>
                    <a:pt x="80058" y="7397"/>
                    <a:pt x="79958" y="8531"/>
                  </a:cubicBezTo>
                  <a:cubicBezTo>
                    <a:pt x="79758" y="11533"/>
                    <a:pt x="81425" y="13902"/>
                    <a:pt x="79858" y="16871"/>
                  </a:cubicBezTo>
                  <a:cubicBezTo>
                    <a:pt x="77790" y="20707"/>
                    <a:pt x="74387" y="23409"/>
                    <a:pt x="73620" y="27945"/>
                  </a:cubicBezTo>
                  <a:cubicBezTo>
                    <a:pt x="73053" y="31481"/>
                    <a:pt x="74554" y="34750"/>
                    <a:pt x="77689" y="36551"/>
                  </a:cubicBezTo>
                  <a:cubicBezTo>
                    <a:pt x="81359" y="38619"/>
                    <a:pt x="85595" y="38353"/>
                    <a:pt x="89698" y="38719"/>
                  </a:cubicBezTo>
                  <a:cubicBezTo>
                    <a:pt x="92400" y="38953"/>
                    <a:pt x="95235" y="39453"/>
                    <a:pt x="97370" y="41255"/>
                  </a:cubicBezTo>
                  <a:cubicBezTo>
                    <a:pt x="98237" y="41988"/>
                    <a:pt x="99005" y="42923"/>
                    <a:pt x="99505" y="43957"/>
                  </a:cubicBezTo>
                  <a:cubicBezTo>
                    <a:pt x="100406" y="45825"/>
                    <a:pt x="100005" y="47259"/>
                    <a:pt x="99272" y="49094"/>
                  </a:cubicBezTo>
                  <a:cubicBezTo>
                    <a:pt x="97937" y="52563"/>
                    <a:pt x="100939" y="53664"/>
                    <a:pt x="102040" y="56599"/>
                  </a:cubicBezTo>
                  <a:cubicBezTo>
                    <a:pt x="103008" y="59134"/>
                    <a:pt x="100105" y="61603"/>
                    <a:pt x="98404" y="63137"/>
                  </a:cubicBezTo>
                  <a:cubicBezTo>
                    <a:pt x="96536" y="64838"/>
                    <a:pt x="94535" y="66306"/>
                    <a:pt x="92567" y="68040"/>
                  </a:cubicBezTo>
                  <a:cubicBezTo>
                    <a:pt x="89465" y="71009"/>
                    <a:pt x="86963" y="74612"/>
                    <a:pt x="85262" y="78548"/>
                  </a:cubicBezTo>
                  <a:cubicBezTo>
                    <a:pt x="84394" y="80616"/>
                    <a:pt x="83527" y="82884"/>
                    <a:pt x="83861" y="85186"/>
                  </a:cubicBezTo>
                  <a:cubicBezTo>
                    <a:pt x="84127" y="87521"/>
                    <a:pt x="85595" y="89422"/>
                    <a:pt x="86963" y="91224"/>
                  </a:cubicBezTo>
                  <a:cubicBezTo>
                    <a:pt x="87863" y="92458"/>
                    <a:pt x="89064" y="93792"/>
                    <a:pt x="88697" y="95393"/>
                  </a:cubicBezTo>
                  <a:cubicBezTo>
                    <a:pt x="88464" y="96494"/>
                    <a:pt x="87697" y="97395"/>
                    <a:pt x="87196" y="98362"/>
                  </a:cubicBezTo>
                  <a:cubicBezTo>
                    <a:pt x="86529" y="99596"/>
                    <a:pt x="86129" y="100697"/>
                    <a:pt x="86696" y="102031"/>
                  </a:cubicBezTo>
                  <a:cubicBezTo>
                    <a:pt x="78463" y="106616"/>
                    <a:pt x="69136" y="109045"/>
                    <a:pt x="59684" y="109045"/>
                  </a:cubicBezTo>
                  <a:cubicBezTo>
                    <a:pt x="59370" y="109045"/>
                    <a:pt x="59056" y="109042"/>
                    <a:pt x="58743" y="109036"/>
                  </a:cubicBezTo>
                  <a:lnTo>
                    <a:pt x="58743" y="109003"/>
                  </a:lnTo>
                  <a:lnTo>
                    <a:pt x="57108" y="109003"/>
                  </a:lnTo>
                  <a:cubicBezTo>
                    <a:pt x="56841" y="109003"/>
                    <a:pt x="56574" y="108970"/>
                    <a:pt x="56274" y="108936"/>
                  </a:cubicBezTo>
                  <a:cubicBezTo>
                    <a:pt x="53405" y="108636"/>
                    <a:pt x="50603" y="108236"/>
                    <a:pt x="47835" y="107669"/>
                  </a:cubicBezTo>
                  <a:cubicBezTo>
                    <a:pt x="45767" y="107068"/>
                    <a:pt x="43765" y="106335"/>
                    <a:pt x="41864" y="105534"/>
                  </a:cubicBezTo>
                  <a:cubicBezTo>
                    <a:pt x="43598" y="103633"/>
                    <a:pt x="47268" y="98329"/>
                    <a:pt x="44899" y="95860"/>
                  </a:cubicBezTo>
                  <a:cubicBezTo>
                    <a:pt x="43832" y="94760"/>
                    <a:pt x="41931" y="95827"/>
                    <a:pt x="41931" y="93025"/>
                  </a:cubicBezTo>
                  <a:cubicBezTo>
                    <a:pt x="41931" y="92024"/>
                    <a:pt x="42664" y="90957"/>
                    <a:pt x="42831" y="89956"/>
                  </a:cubicBezTo>
                  <a:cubicBezTo>
                    <a:pt x="43098" y="88188"/>
                    <a:pt x="42564" y="86454"/>
                    <a:pt x="41664" y="84953"/>
                  </a:cubicBezTo>
                  <a:cubicBezTo>
                    <a:pt x="39095" y="80850"/>
                    <a:pt x="34492" y="79582"/>
                    <a:pt x="30189" y="78181"/>
                  </a:cubicBezTo>
                  <a:cubicBezTo>
                    <a:pt x="26486" y="76980"/>
                    <a:pt x="23351" y="75279"/>
                    <a:pt x="20882" y="72677"/>
                  </a:cubicBezTo>
                  <a:cubicBezTo>
                    <a:pt x="19982" y="71309"/>
                    <a:pt x="19081" y="69975"/>
                    <a:pt x="18514" y="68608"/>
                  </a:cubicBezTo>
                  <a:cubicBezTo>
                    <a:pt x="18014" y="66506"/>
                    <a:pt x="18247" y="64338"/>
                    <a:pt x="18914" y="62170"/>
                  </a:cubicBezTo>
                  <a:cubicBezTo>
                    <a:pt x="19381" y="61469"/>
                    <a:pt x="19815" y="60802"/>
                    <a:pt x="20148" y="60235"/>
                  </a:cubicBezTo>
                  <a:cubicBezTo>
                    <a:pt x="21583" y="57666"/>
                    <a:pt x="21249" y="55465"/>
                    <a:pt x="20715" y="52730"/>
                  </a:cubicBezTo>
                  <a:cubicBezTo>
                    <a:pt x="20248" y="50461"/>
                    <a:pt x="20082" y="48493"/>
                    <a:pt x="21649" y="46592"/>
                  </a:cubicBezTo>
                  <a:cubicBezTo>
                    <a:pt x="22517" y="45558"/>
                    <a:pt x="23584" y="44724"/>
                    <a:pt x="24485" y="43656"/>
                  </a:cubicBezTo>
                  <a:cubicBezTo>
                    <a:pt x="25986" y="41822"/>
                    <a:pt x="26820" y="39553"/>
                    <a:pt x="26653" y="37152"/>
                  </a:cubicBezTo>
                  <a:cubicBezTo>
                    <a:pt x="26386" y="33616"/>
                    <a:pt x="23050" y="30647"/>
                    <a:pt x="26186" y="27378"/>
                  </a:cubicBezTo>
                  <a:cubicBezTo>
                    <a:pt x="28321" y="25110"/>
                    <a:pt x="31056" y="23475"/>
                    <a:pt x="33258" y="21274"/>
                  </a:cubicBezTo>
                  <a:cubicBezTo>
                    <a:pt x="36994" y="17538"/>
                    <a:pt x="39696" y="12034"/>
                    <a:pt x="37261" y="6863"/>
                  </a:cubicBezTo>
                  <a:cubicBezTo>
                    <a:pt x="44538" y="3331"/>
                    <a:pt x="52495" y="1527"/>
                    <a:pt x="60485" y="1527"/>
                  </a:cubicBezTo>
                  <a:close/>
                  <a:moveTo>
                    <a:pt x="7181" y="1"/>
                  </a:moveTo>
                  <a:cubicBezTo>
                    <a:pt x="6693" y="1"/>
                    <a:pt x="6135" y="155"/>
                    <a:pt x="6038" y="592"/>
                  </a:cubicBezTo>
                  <a:cubicBezTo>
                    <a:pt x="5571" y="892"/>
                    <a:pt x="5304" y="1459"/>
                    <a:pt x="5138" y="2060"/>
                  </a:cubicBezTo>
                  <a:cubicBezTo>
                    <a:pt x="4941" y="1471"/>
                    <a:pt x="4438" y="1231"/>
                    <a:pt x="3883" y="1231"/>
                  </a:cubicBezTo>
                  <a:cubicBezTo>
                    <a:pt x="3212" y="1231"/>
                    <a:pt x="2467" y="1582"/>
                    <a:pt x="2102" y="2093"/>
                  </a:cubicBezTo>
                  <a:cubicBezTo>
                    <a:pt x="1502" y="2927"/>
                    <a:pt x="1468" y="3995"/>
                    <a:pt x="1368" y="4962"/>
                  </a:cubicBezTo>
                  <a:cubicBezTo>
                    <a:pt x="1302" y="6496"/>
                    <a:pt x="1135" y="8264"/>
                    <a:pt x="1535" y="9765"/>
                  </a:cubicBezTo>
                  <a:cubicBezTo>
                    <a:pt x="1502" y="9799"/>
                    <a:pt x="1402" y="9799"/>
                    <a:pt x="1368" y="9899"/>
                  </a:cubicBezTo>
                  <a:cubicBezTo>
                    <a:pt x="1" y="12167"/>
                    <a:pt x="2202" y="15836"/>
                    <a:pt x="4504" y="16737"/>
                  </a:cubicBezTo>
                  <a:cubicBezTo>
                    <a:pt x="4471" y="16770"/>
                    <a:pt x="4471" y="16804"/>
                    <a:pt x="4471" y="16837"/>
                  </a:cubicBezTo>
                  <a:cubicBezTo>
                    <a:pt x="4204" y="21741"/>
                    <a:pt x="4837" y="26611"/>
                    <a:pt x="6472" y="31247"/>
                  </a:cubicBezTo>
                  <a:cubicBezTo>
                    <a:pt x="7172" y="33249"/>
                    <a:pt x="8273" y="35450"/>
                    <a:pt x="9941" y="36851"/>
                  </a:cubicBezTo>
                  <a:cubicBezTo>
                    <a:pt x="9841" y="36851"/>
                    <a:pt x="9808" y="36918"/>
                    <a:pt x="9741" y="36985"/>
                  </a:cubicBezTo>
                  <a:lnTo>
                    <a:pt x="9741" y="37085"/>
                  </a:lnTo>
                  <a:lnTo>
                    <a:pt x="9741" y="37118"/>
                  </a:lnTo>
                  <a:cubicBezTo>
                    <a:pt x="6705" y="45991"/>
                    <a:pt x="5872" y="55665"/>
                    <a:pt x="7673" y="65205"/>
                  </a:cubicBezTo>
                  <a:cubicBezTo>
                    <a:pt x="11309" y="84652"/>
                    <a:pt x="26119" y="101231"/>
                    <a:pt x="44866" y="107302"/>
                  </a:cubicBezTo>
                  <a:cubicBezTo>
                    <a:pt x="48535" y="108636"/>
                    <a:pt x="52538" y="109437"/>
                    <a:pt x="56474" y="109637"/>
                  </a:cubicBezTo>
                  <a:cubicBezTo>
                    <a:pt x="56541" y="109670"/>
                    <a:pt x="56641" y="109704"/>
                    <a:pt x="56708" y="109704"/>
                  </a:cubicBezTo>
                  <a:cubicBezTo>
                    <a:pt x="57712" y="109759"/>
                    <a:pt x="58714" y="109786"/>
                    <a:pt x="59713" y="109786"/>
                  </a:cubicBezTo>
                  <a:cubicBezTo>
                    <a:pt x="81761" y="109786"/>
                    <a:pt x="102135" y="96537"/>
                    <a:pt x="110846" y="76113"/>
                  </a:cubicBezTo>
                  <a:cubicBezTo>
                    <a:pt x="113181" y="70609"/>
                    <a:pt x="114683" y="64638"/>
                    <a:pt x="115016" y="58634"/>
                  </a:cubicBezTo>
                  <a:cubicBezTo>
                    <a:pt x="115383" y="52263"/>
                    <a:pt x="114015" y="45958"/>
                    <a:pt x="112047" y="39954"/>
                  </a:cubicBezTo>
                  <a:cubicBezTo>
                    <a:pt x="108545" y="29113"/>
                    <a:pt x="102340" y="19139"/>
                    <a:pt x="93234" y="12034"/>
                  </a:cubicBezTo>
                  <a:cubicBezTo>
                    <a:pt x="83644" y="4546"/>
                    <a:pt x="71965" y="730"/>
                    <a:pt x="60258" y="730"/>
                  </a:cubicBezTo>
                  <a:cubicBezTo>
                    <a:pt x="50789" y="730"/>
                    <a:pt x="41303" y="3226"/>
                    <a:pt x="32891" y="8298"/>
                  </a:cubicBezTo>
                  <a:cubicBezTo>
                    <a:pt x="24451" y="13401"/>
                    <a:pt x="17780" y="20607"/>
                    <a:pt x="13277" y="28946"/>
                  </a:cubicBezTo>
                  <a:cubicBezTo>
                    <a:pt x="9641" y="26144"/>
                    <a:pt x="7873" y="21140"/>
                    <a:pt x="7072" y="16737"/>
                  </a:cubicBezTo>
                  <a:cubicBezTo>
                    <a:pt x="8507" y="16303"/>
                    <a:pt x="9574" y="15069"/>
                    <a:pt x="9841" y="13602"/>
                  </a:cubicBezTo>
                  <a:lnTo>
                    <a:pt x="9841" y="13568"/>
                  </a:lnTo>
                  <a:cubicBezTo>
                    <a:pt x="11476" y="13368"/>
                    <a:pt x="14111" y="11467"/>
                    <a:pt x="13310" y="9699"/>
                  </a:cubicBezTo>
                  <a:cubicBezTo>
                    <a:pt x="13056" y="9049"/>
                    <a:pt x="12371" y="8734"/>
                    <a:pt x="11701" y="8734"/>
                  </a:cubicBezTo>
                  <a:cubicBezTo>
                    <a:pt x="11580" y="8734"/>
                    <a:pt x="11459" y="8744"/>
                    <a:pt x="11342" y="8765"/>
                  </a:cubicBezTo>
                  <a:cubicBezTo>
                    <a:pt x="10708" y="8898"/>
                    <a:pt x="10208" y="9265"/>
                    <a:pt x="9808" y="9732"/>
                  </a:cubicBezTo>
                  <a:cubicBezTo>
                    <a:pt x="10475" y="7764"/>
                    <a:pt x="11142" y="5462"/>
                    <a:pt x="10942" y="3494"/>
                  </a:cubicBezTo>
                  <a:cubicBezTo>
                    <a:pt x="10850" y="2793"/>
                    <a:pt x="10425" y="1284"/>
                    <a:pt x="9588" y="1284"/>
                  </a:cubicBezTo>
                  <a:cubicBezTo>
                    <a:pt x="9509" y="1284"/>
                    <a:pt x="9427" y="1297"/>
                    <a:pt x="9341" y="1326"/>
                  </a:cubicBezTo>
                  <a:cubicBezTo>
                    <a:pt x="9141" y="1293"/>
                    <a:pt x="9074" y="1259"/>
                    <a:pt x="8807" y="1259"/>
                  </a:cubicBezTo>
                  <a:cubicBezTo>
                    <a:pt x="8674" y="659"/>
                    <a:pt x="8273" y="225"/>
                    <a:pt x="7673" y="58"/>
                  </a:cubicBezTo>
                  <a:cubicBezTo>
                    <a:pt x="7537" y="22"/>
                    <a:pt x="7364" y="1"/>
                    <a:pt x="7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6"/>
            <p:cNvSpPr/>
            <p:nvPr/>
          </p:nvSpPr>
          <p:spPr>
            <a:xfrm rot="533168">
              <a:off x="6821937" y="2217904"/>
              <a:ext cx="457676" cy="350529"/>
            </a:xfrm>
            <a:custGeom>
              <a:avLst/>
              <a:gdLst/>
              <a:ahLst/>
              <a:cxnLst/>
              <a:rect l="l" t="t" r="r" b="b"/>
              <a:pathLst>
                <a:path w="28554" h="21870" extrusionOk="0">
                  <a:moveTo>
                    <a:pt x="22041" y="0"/>
                  </a:moveTo>
                  <a:cubicBezTo>
                    <a:pt x="21878" y="0"/>
                    <a:pt x="21714" y="7"/>
                    <a:pt x="21549" y="21"/>
                  </a:cubicBezTo>
                  <a:cubicBezTo>
                    <a:pt x="17779" y="287"/>
                    <a:pt x="15311" y="3990"/>
                    <a:pt x="15344" y="7659"/>
                  </a:cubicBezTo>
                  <a:cubicBezTo>
                    <a:pt x="15344" y="7693"/>
                    <a:pt x="15344" y="7726"/>
                    <a:pt x="15311" y="7793"/>
                  </a:cubicBezTo>
                  <a:lnTo>
                    <a:pt x="15311" y="7826"/>
                  </a:lnTo>
                  <a:cubicBezTo>
                    <a:pt x="15329" y="8029"/>
                    <a:pt x="15144" y="8151"/>
                    <a:pt x="14968" y="8151"/>
                  </a:cubicBezTo>
                  <a:cubicBezTo>
                    <a:pt x="14827" y="8151"/>
                    <a:pt x="14692" y="8072"/>
                    <a:pt x="14677" y="7893"/>
                  </a:cubicBezTo>
                  <a:cubicBezTo>
                    <a:pt x="14047" y="4242"/>
                    <a:pt x="11237" y="1021"/>
                    <a:pt x="7332" y="1021"/>
                  </a:cubicBezTo>
                  <a:cubicBezTo>
                    <a:pt x="7312" y="1021"/>
                    <a:pt x="7292" y="1021"/>
                    <a:pt x="7272" y="1021"/>
                  </a:cubicBezTo>
                  <a:cubicBezTo>
                    <a:pt x="3336" y="1021"/>
                    <a:pt x="0" y="4824"/>
                    <a:pt x="167" y="8660"/>
                  </a:cubicBezTo>
                  <a:cubicBezTo>
                    <a:pt x="500" y="15465"/>
                    <a:pt x="8840" y="18701"/>
                    <a:pt x="14510" y="21302"/>
                  </a:cubicBezTo>
                  <a:cubicBezTo>
                    <a:pt x="15178" y="21469"/>
                    <a:pt x="15811" y="21669"/>
                    <a:pt x="16445" y="21870"/>
                  </a:cubicBezTo>
                  <a:cubicBezTo>
                    <a:pt x="19314" y="20435"/>
                    <a:pt x="21882" y="18534"/>
                    <a:pt x="24017" y="16132"/>
                  </a:cubicBezTo>
                  <a:cubicBezTo>
                    <a:pt x="26219" y="13564"/>
                    <a:pt x="28520" y="9961"/>
                    <a:pt x="28554" y="6492"/>
                  </a:cubicBezTo>
                  <a:cubicBezTo>
                    <a:pt x="28554" y="2988"/>
                    <a:pt x="25511" y="0"/>
                    <a:pt x="220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6"/>
            <p:cNvSpPr/>
            <p:nvPr/>
          </p:nvSpPr>
          <p:spPr>
            <a:xfrm rot="533168">
              <a:off x="6844060" y="2212977"/>
              <a:ext cx="466236" cy="368801"/>
            </a:xfrm>
            <a:custGeom>
              <a:avLst/>
              <a:gdLst/>
              <a:ahLst/>
              <a:cxnLst/>
              <a:rect l="l" t="t" r="r" b="b"/>
              <a:pathLst>
                <a:path w="29088" h="23010" extrusionOk="0">
                  <a:moveTo>
                    <a:pt x="20973" y="1"/>
                  </a:moveTo>
                  <a:cubicBezTo>
                    <a:pt x="17522" y="1"/>
                    <a:pt x="14084" y="2481"/>
                    <a:pt x="13476" y="6290"/>
                  </a:cubicBezTo>
                  <a:cubicBezTo>
                    <a:pt x="12509" y="3554"/>
                    <a:pt x="9940" y="1386"/>
                    <a:pt x="7072" y="886"/>
                  </a:cubicBezTo>
                  <a:cubicBezTo>
                    <a:pt x="6679" y="818"/>
                    <a:pt x="6288" y="785"/>
                    <a:pt x="5901" y="785"/>
                  </a:cubicBezTo>
                  <a:cubicBezTo>
                    <a:pt x="3630" y="785"/>
                    <a:pt x="1511" y="1911"/>
                    <a:pt x="0" y="3621"/>
                  </a:cubicBezTo>
                  <a:cubicBezTo>
                    <a:pt x="500" y="3454"/>
                    <a:pt x="967" y="3354"/>
                    <a:pt x="1434" y="3221"/>
                  </a:cubicBezTo>
                  <a:cubicBezTo>
                    <a:pt x="2635" y="2187"/>
                    <a:pt x="4170" y="1520"/>
                    <a:pt x="5804" y="1520"/>
                  </a:cubicBezTo>
                  <a:cubicBezTo>
                    <a:pt x="5844" y="1519"/>
                    <a:pt x="5884" y="1519"/>
                    <a:pt x="5923" y="1519"/>
                  </a:cubicBezTo>
                  <a:cubicBezTo>
                    <a:pt x="9830" y="1519"/>
                    <a:pt x="12615" y="4759"/>
                    <a:pt x="13243" y="8391"/>
                  </a:cubicBezTo>
                  <a:cubicBezTo>
                    <a:pt x="13243" y="8424"/>
                    <a:pt x="13243" y="8424"/>
                    <a:pt x="13276" y="8458"/>
                  </a:cubicBezTo>
                  <a:cubicBezTo>
                    <a:pt x="13476" y="8291"/>
                    <a:pt x="13710" y="8191"/>
                    <a:pt x="13943" y="8024"/>
                  </a:cubicBezTo>
                  <a:cubicBezTo>
                    <a:pt x="13977" y="4455"/>
                    <a:pt x="16445" y="886"/>
                    <a:pt x="20214" y="586"/>
                  </a:cubicBezTo>
                  <a:cubicBezTo>
                    <a:pt x="20379" y="572"/>
                    <a:pt x="20544" y="565"/>
                    <a:pt x="20707" y="565"/>
                  </a:cubicBezTo>
                  <a:cubicBezTo>
                    <a:pt x="24177" y="565"/>
                    <a:pt x="27219" y="3553"/>
                    <a:pt x="27219" y="7057"/>
                  </a:cubicBezTo>
                  <a:cubicBezTo>
                    <a:pt x="27153" y="10526"/>
                    <a:pt x="24884" y="14129"/>
                    <a:pt x="22650" y="16664"/>
                  </a:cubicBezTo>
                  <a:cubicBezTo>
                    <a:pt x="20548" y="19099"/>
                    <a:pt x="17946" y="21000"/>
                    <a:pt x="15077" y="22435"/>
                  </a:cubicBezTo>
                  <a:cubicBezTo>
                    <a:pt x="14977" y="22401"/>
                    <a:pt x="14944" y="22401"/>
                    <a:pt x="14877" y="22334"/>
                  </a:cubicBezTo>
                  <a:cubicBezTo>
                    <a:pt x="14577" y="22468"/>
                    <a:pt x="14244" y="22568"/>
                    <a:pt x="13910" y="22668"/>
                  </a:cubicBezTo>
                  <a:cubicBezTo>
                    <a:pt x="14143" y="22768"/>
                    <a:pt x="14444" y="22835"/>
                    <a:pt x="14644" y="22902"/>
                  </a:cubicBezTo>
                  <a:cubicBezTo>
                    <a:pt x="14669" y="22910"/>
                    <a:pt x="14690" y="22914"/>
                    <a:pt x="14707" y="22914"/>
                  </a:cubicBezTo>
                  <a:cubicBezTo>
                    <a:pt x="14761" y="22914"/>
                    <a:pt x="14786" y="22876"/>
                    <a:pt x="14811" y="22801"/>
                  </a:cubicBezTo>
                  <a:cubicBezTo>
                    <a:pt x="14877" y="22801"/>
                    <a:pt x="14911" y="22868"/>
                    <a:pt x="14911" y="22868"/>
                  </a:cubicBezTo>
                  <a:cubicBezTo>
                    <a:pt x="14958" y="22939"/>
                    <a:pt x="15055" y="23010"/>
                    <a:pt x="15167" y="23010"/>
                  </a:cubicBezTo>
                  <a:cubicBezTo>
                    <a:pt x="15213" y="23010"/>
                    <a:pt x="15262" y="22998"/>
                    <a:pt x="15311" y="22968"/>
                  </a:cubicBezTo>
                  <a:cubicBezTo>
                    <a:pt x="19314" y="21134"/>
                    <a:pt x="22750" y="18265"/>
                    <a:pt x="25118" y="14562"/>
                  </a:cubicBezTo>
                  <a:cubicBezTo>
                    <a:pt x="27153" y="11360"/>
                    <a:pt x="29087" y="6957"/>
                    <a:pt x="26919" y="3421"/>
                  </a:cubicBezTo>
                  <a:cubicBezTo>
                    <a:pt x="25439" y="1037"/>
                    <a:pt x="23203" y="1"/>
                    <a:pt x="20973" y="1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6"/>
            <p:cNvSpPr/>
            <p:nvPr/>
          </p:nvSpPr>
          <p:spPr>
            <a:xfrm rot="533168">
              <a:off x="6878446" y="2368707"/>
              <a:ext cx="155075" cy="122020"/>
            </a:xfrm>
            <a:custGeom>
              <a:avLst/>
              <a:gdLst/>
              <a:ahLst/>
              <a:cxnLst/>
              <a:rect l="l" t="t" r="r" b="b"/>
              <a:pathLst>
                <a:path w="9675" h="7613" extrusionOk="0">
                  <a:moveTo>
                    <a:pt x="1172" y="0"/>
                  </a:moveTo>
                  <a:cubicBezTo>
                    <a:pt x="581" y="0"/>
                    <a:pt x="1" y="592"/>
                    <a:pt x="422" y="1200"/>
                  </a:cubicBezTo>
                  <a:cubicBezTo>
                    <a:pt x="2657" y="4269"/>
                    <a:pt x="5559" y="6538"/>
                    <a:pt x="9261" y="7605"/>
                  </a:cubicBezTo>
                  <a:cubicBezTo>
                    <a:pt x="9282" y="7610"/>
                    <a:pt x="9302" y="7612"/>
                    <a:pt x="9321" y="7612"/>
                  </a:cubicBezTo>
                  <a:cubicBezTo>
                    <a:pt x="9551" y="7612"/>
                    <a:pt x="9675" y="7264"/>
                    <a:pt x="9428" y="7171"/>
                  </a:cubicBezTo>
                  <a:cubicBezTo>
                    <a:pt x="6493" y="5437"/>
                    <a:pt x="3824" y="3202"/>
                    <a:pt x="1856" y="366"/>
                  </a:cubicBezTo>
                  <a:cubicBezTo>
                    <a:pt x="1677" y="108"/>
                    <a:pt x="1423" y="0"/>
                    <a:pt x="11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6"/>
            <p:cNvSpPr/>
            <p:nvPr/>
          </p:nvSpPr>
          <p:spPr>
            <a:xfrm rot="533168">
              <a:off x="6760649" y="2206496"/>
              <a:ext cx="550193" cy="368256"/>
            </a:xfrm>
            <a:custGeom>
              <a:avLst/>
              <a:gdLst/>
              <a:ahLst/>
              <a:cxnLst/>
              <a:rect l="l" t="t" r="r" b="b"/>
              <a:pathLst>
                <a:path w="34326" h="22976" extrusionOk="0">
                  <a:moveTo>
                    <a:pt x="25832" y="536"/>
                  </a:moveTo>
                  <a:cubicBezTo>
                    <a:pt x="29326" y="536"/>
                    <a:pt x="32455" y="3503"/>
                    <a:pt x="32391" y="7023"/>
                  </a:cubicBezTo>
                  <a:cubicBezTo>
                    <a:pt x="32357" y="10526"/>
                    <a:pt x="30022" y="14095"/>
                    <a:pt x="27821" y="16564"/>
                  </a:cubicBezTo>
                  <a:cubicBezTo>
                    <a:pt x="25719" y="19032"/>
                    <a:pt x="23084" y="20900"/>
                    <a:pt x="20215" y="22301"/>
                  </a:cubicBezTo>
                  <a:cubicBezTo>
                    <a:pt x="19582" y="22101"/>
                    <a:pt x="18914" y="21901"/>
                    <a:pt x="18314" y="21734"/>
                  </a:cubicBezTo>
                  <a:cubicBezTo>
                    <a:pt x="12643" y="19132"/>
                    <a:pt x="4304" y="15896"/>
                    <a:pt x="3970" y="9092"/>
                  </a:cubicBezTo>
                  <a:cubicBezTo>
                    <a:pt x="3804" y="5256"/>
                    <a:pt x="7139" y="1520"/>
                    <a:pt x="11042" y="1453"/>
                  </a:cubicBezTo>
                  <a:cubicBezTo>
                    <a:pt x="11062" y="1453"/>
                    <a:pt x="11082" y="1453"/>
                    <a:pt x="11102" y="1453"/>
                  </a:cubicBezTo>
                  <a:cubicBezTo>
                    <a:pt x="15040" y="1453"/>
                    <a:pt x="17850" y="4707"/>
                    <a:pt x="18481" y="8358"/>
                  </a:cubicBezTo>
                  <a:cubicBezTo>
                    <a:pt x="18495" y="8517"/>
                    <a:pt x="18610" y="8588"/>
                    <a:pt x="18735" y="8588"/>
                  </a:cubicBezTo>
                  <a:cubicBezTo>
                    <a:pt x="18899" y="8588"/>
                    <a:pt x="19081" y="8466"/>
                    <a:pt x="19081" y="8258"/>
                  </a:cubicBezTo>
                  <a:lnTo>
                    <a:pt x="19081" y="8224"/>
                  </a:lnTo>
                  <a:cubicBezTo>
                    <a:pt x="19148" y="8191"/>
                    <a:pt x="19148" y="8124"/>
                    <a:pt x="19148" y="8091"/>
                  </a:cubicBezTo>
                  <a:cubicBezTo>
                    <a:pt x="19148" y="4522"/>
                    <a:pt x="21583" y="852"/>
                    <a:pt x="25386" y="552"/>
                  </a:cubicBezTo>
                  <a:cubicBezTo>
                    <a:pt x="25535" y="541"/>
                    <a:pt x="25684" y="536"/>
                    <a:pt x="25832" y="536"/>
                  </a:cubicBezTo>
                  <a:close/>
                  <a:moveTo>
                    <a:pt x="26207" y="1"/>
                  </a:moveTo>
                  <a:cubicBezTo>
                    <a:pt x="22760" y="1"/>
                    <a:pt x="19341" y="2481"/>
                    <a:pt x="18814" y="6290"/>
                  </a:cubicBezTo>
                  <a:cubicBezTo>
                    <a:pt x="17847" y="3554"/>
                    <a:pt x="15279" y="1386"/>
                    <a:pt x="12376" y="886"/>
                  </a:cubicBezTo>
                  <a:cubicBezTo>
                    <a:pt x="11992" y="820"/>
                    <a:pt x="11609" y="789"/>
                    <a:pt x="11230" y="789"/>
                  </a:cubicBezTo>
                  <a:cubicBezTo>
                    <a:pt x="8124" y="789"/>
                    <a:pt x="5282" y="2898"/>
                    <a:pt x="4004" y="5723"/>
                  </a:cubicBezTo>
                  <a:cubicBezTo>
                    <a:pt x="1" y="14629"/>
                    <a:pt x="13277" y="21100"/>
                    <a:pt x="19882" y="22835"/>
                  </a:cubicBezTo>
                  <a:cubicBezTo>
                    <a:pt x="19982" y="22835"/>
                    <a:pt x="20015" y="22801"/>
                    <a:pt x="20049" y="22768"/>
                  </a:cubicBezTo>
                  <a:cubicBezTo>
                    <a:pt x="20049" y="22768"/>
                    <a:pt x="20082" y="22801"/>
                    <a:pt x="20149" y="22801"/>
                  </a:cubicBezTo>
                  <a:cubicBezTo>
                    <a:pt x="20196" y="22897"/>
                    <a:pt x="20296" y="22976"/>
                    <a:pt x="20409" y="22976"/>
                  </a:cubicBezTo>
                  <a:cubicBezTo>
                    <a:pt x="20454" y="22976"/>
                    <a:pt x="20502" y="22963"/>
                    <a:pt x="20549" y="22935"/>
                  </a:cubicBezTo>
                  <a:cubicBezTo>
                    <a:pt x="24552" y="21100"/>
                    <a:pt x="27921" y="18232"/>
                    <a:pt x="30356" y="14529"/>
                  </a:cubicBezTo>
                  <a:cubicBezTo>
                    <a:pt x="32391" y="11393"/>
                    <a:pt x="34325" y="6957"/>
                    <a:pt x="32157" y="3421"/>
                  </a:cubicBezTo>
                  <a:cubicBezTo>
                    <a:pt x="30677" y="1037"/>
                    <a:pt x="28436" y="1"/>
                    <a:pt x="26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6"/>
            <p:cNvSpPr/>
            <p:nvPr/>
          </p:nvSpPr>
          <p:spPr>
            <a:xfrm rot="533168">
              <a:off x="7344260" y="2044889"/>
              <a:ext cx="133052" cy="108076"/>
            </a:xfrm>
            <a:custGeom>
              <a:avLst/>
              <a:gdLst/>
              <a:ahLst/>
              <a:cxnLst/>
              <a:rect l="l" t="t" r="r" b="b"/>
              <a:pathLst>
                <a:path w="8301" h="6743" extrusionOk="0">
                  <a:moveTo>
                    <a:pt x="3739" y="0"/>
                  </a:moveTo>
                  <a:cubicBezTo>
                    <a:pt x="3350" y="0"/>
                    <a:pt x="2977" y="75"/>
                    <a:pt x="2636" y="221"/>
                  </a:cubicBezTo>
                  <a:cubicBezTo>
                    <a:pt x="1468" y="588"/>
                    <a:pt x="501" y="1589"/>
                    <a:pt x="268" y="2890"/>
                  </a:cubicBezTo>
                  <a:cubicBezTo>
                    <a:pt x="1" y="4658"/>
                    <a:pt x="1335" y="6259"/>
                    <a:pt x="3003" y="6659"/>
                  </a:cubicBezTo>
                  <a:cubicBezTo>
                    <a:pt x="3256" y="6716"/>
                    <a:pt x="3501" y="6742"/>
                    <a:pt x="3736" y="6742"/>
                  </a:cubicBezTo>
                  <a:cubicBezTo>
                    <a:pt x="6959" y="6742"/>
                    <a:pt x="8300" y="1716"/>
                    <a:pt x="5004" y="255"/>
                  </a:cubicBezTo>
                  <a:cubicBezTo>
                    <a:pt x="4576" y="83"/>
                    <a:pt x="4148" y="0"/>
                    <a:pt x="3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6"/>
            <p:cNvSpPr/>
            <p:nvPr/>
          </p:nvSpPr>
          <p:spPr>
            <a:xfrm rot="533168">
              <a:off x="6600533" y="1935436"/>
              <a:ext cx="133052" cy="107739"/>
            </a:xfrm>
            <a:custGeom>
              <a:avLst/>
              <a:gdLst/>
              <a:ahLst/>
              <a:cxnLst/>
              <a:rect l="l" t="t" r="r" b="b"/>
              <a:pathLst>
                <a:path w="8301" h="6722" extrusionOk="0">
                  <a:moveTo>
                    <a:pt x="3741" y="0"/>
                  </a:moveTo>
                  <a:cubicBezTo>
                    <a:pt x="3328" y="0"/>
                    <a:pt x="2936" y="84"/>
                    <a:pt x="2602" y="234"/>
                  </a:cubicBezTo>
                  <a:cubicBezTo>
                    <a:pt x="1435" y="601"/>
                    <a:pt x="468" y="1602"/>
                    <a:pt x="267" y="2903"/>
                  </a:cubicBezTo>
                  <a:cubicBezTo>
                    <a:pt x="1" y="4637"/>
                    <a:pt x="1302" y="6272"/>
                    <a:pt x="2969" y="6639"/>
                  </a:cubicBezTo>
                  <a:cubicBezTo>
                    <a:pt x="3225" y="6695"/>
                    <a:pt x="3472" y="6722"/>
                    <a:pt x="3709" y="6722"/>
                  </a:cubicBezTo>
                  <a:cubicBezTo>
                    <a:pt x="6959" y="6722"/>
                    <a:pt x="8300" y="1698"/>
                    <a:pt x="5004" y="267"/>
                  </a:cubicBezTo>
                  <a:cubicBezTo>
                    <a:pt x="4587" y="84"/>
                    <a:pt x="4154" y="0"/>
                    <a:pt x="37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6"/>
            <p:cNvSpPr/>
            <p:nvPr/>
          </p:nvSpPr>
          <p:spPr>
            <a:xfrm rot="533168">
              <a:off x="6993430" y="1935639"/>
              <a:ext cx="86618" cy="48003"/>
            </a:xfrm>
            <a:custGeom>
              <a:avLst/>
              <a:gdLst/>
              <a:ahLst/>
              <a:cxnLst/>
              <a:rect l="l" t="t" r="r" b="b"/>
              <a:pathLst>
                <a:path w="5404" h="2995" extrusionOk="0">
                  <a:moveTo>
                    <a:pt x="4760" y="0"/>
                  </a:moveTo>
                  <a:cubicBezTo>
                    <a:pt x="4666" y="0"/>
                    <a:pt x="4570" y="68"/>
                    <a:pt x="4570" y="193"/>
                  </a:cubicBezTo>
                  <a:cubicBezTo>
                    <a:pt x="4470" y="1294"/>
                    <a:pt x="3936" y="2494"/>
                    <a:pt x="2635" y="2494"/>
                  </a:cubicBezTo>
                  <a:cubicBezTo>
                    <a:pt x="1434" y="2494"/>
                    <a:pt x="734" y="1294"/>
                    <a:pt x="734" y="193"/>
                  </a:cubicBezTo>
                  <a:cubicBezTo>
                    <a:pt x="734" y="101"/>
                    <a:pt x="643" y="50"/>
                    <a:pt x="556" y="50"/>
                  </a:cubicBezTo>
                  <a:cubicBezTo>
                    <a:pt x="485" y="50"/>
                    <a:pt x="415" y="84"/>
                    <a:pt x="400" y="159"/>
                  </a:cubicBezTo>
                  <a:cubicBezTo>
                    <a:pt x="0" y="1527"/>
                    <a:pt x="1234" y="2995"/>
                    <a:pt x="2635" y="2995"/>
                  </a:cubicBezTo>
                  <a:cubicBezTo>
                    <a:pt x="3970" y="2995"/>
                    <a:pt x="5404" y="1527"/>
                    <a:pt x="4937" y="159"/>
                  </a:cubicBezTo>
                  <a:cubicBezTo>
                    <a:pt x="4921" y="51"/>
                    <a:pt x="4841" y="0"/>
                    <a:pt x="4760" y="0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6"/>
            <p:cNvSpPr/>
            <p:nvPr/>
          </p:nvSpPr>
          <p:spPr>
            <a:xfrm rot="533168">
              <a:off x="6993430" y="1935639"/>
              <a:ext cx="86618" cy="48003"/>
            </a:xfrm>
            <a:custGeom>
              <a:avLst/>
              <a:gdLst/>
              <a:ahLst/>
              <a:cxnLst/>
              <a:rect l="l" t="t" r="r" b="b"/>
              <a:pathLst>
                <a:path w="5404" h="2995" extrusionOk="0">
                  <a:moveTo>
                    <a:pt x="4760" y="0"/>
                  </a:moveTo>
                  <a:cubicBezTo>
                    <a:pt x="4666" y="0"/>
                    <a:pt x="4570" y="68"/>
                    <a:pt x="4570" y="193"/>
                  </a:cubicBezTo>
                  <a:cubicBezTo>
                    <a:pt x="4470" y="1294"/>
                    <a:pt x="3936" y="2494"/>
                    <a:pt x="2635" y="2494"/>
                  </a:cubicBezTo>
                  <a:cubicBezTo>
                    <a:pt x="1434" y="2494"/>
                    <a:pt x="734" y="1294"/>
                    <a:pt x="734" y="193"/>
                  </a:cubicBezTo>
                  <a:cubicBezTo>
                    <a:pt x="734" y="101"/>
                    <a:pt x="643" y="50"/>
                    <a:pt x="556" y="50"/>
                  </a:cubicBezTo>
                  <a:cubicBezTo>
                    <a:pt x="485" y="50"/>
                    <a:pt x="415" y="84"/>
                    <a:pt x="400" y="159"/>
                  </a:cubicBezTo>
                  <a:cubicBezTo>
                    <a:pt x="0" y="1527"/>
                    <a:pt x="1234" y="2995"/>
                    <a:pt x="2635" y="2995"/>
                  </a:cubicBezTo>
                  <a:cubicBezTo>
                    <a:pt x="3970" y="2995"/>
                    <a:pt x="5404" y="1527"/>
                    <a:pt x="4937" y="159"/>
                  </a:cubicBezTo>
                  <a:cubicBezTo>
                    <a:pt x="4921" y="51"/>
                    <a:pt x="4841" y="0"/>
                    <a:pt x="4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6"/>
            <p:cNvSpPr/>
            <p:nvPr/>
          </p:nvSpPr>
          <p:spPr>
            <a:xfrm rot="533168">
              <a:off x="7193546" y="1853322"/>
              <a:ext cx="225649" cy="155326"/>
            </a:xfrm>
            <a:custGeom>
              <a:avLst/>
              <a:gdLst/>
              <a:ahLst/>
              <a:cxnLst/>
              <a:rect l="l" t="t" r="r" b="b"/>
              <a:pathLst>
                <a:path w="14078" h="9691" extrusionOk="0">
                  <a:moveTo>
                    <a:pt x="7439" y="0"/>
                  </a:moveTo>
                  <a:cubicBezTo>
                    <a:pt x="2069" y="33"/>
                    <a:pt x="1" y="4703"/>
                    <a:pt x="134" y="9540"/>
                  </a:cubicBezTo>
                  <a:cubicBezTo>
                    <a:pt x="134" y="9640"/>
                    <a:pt x="209" y="9690"/>
                    <a:pt x="284" y="9690"/>
                  </a:cubicBezTo>
                  <a:cubicBezTo>
                    <a:pt x="359" y="9690"/>
                    <a:pt x="434" y="9640"/>
                    <a:pt x="434" y="9540"/>
                  </a:cubicBezTo>
                  <a:cubicBezTo>
                    <a:pt x="801" y="5070"/>
                    <a:pt x="2135" y="567"/>
                    <a:pt x="7439" y="567"/>
                  </a:cubicBezTo>
                  <a:cubicBezTo>
                    <a:pt x="9674" y="567"/>
                    <a:pt x="11275" y="1434"/>
                    <a:pt x="12243" y="3469"/>
                  </a:cubicBezTo>
                  <a:cubicBezTo>
                    <a:pt x="13110" y="5237"/>
                    <a:pt x="13410" y="7305"/>
                    <a:pt x="13444" y="9307"/>
                  </a:cubicBezTo>
                  <a:cubicBezTo>
                    <a:pt x="13644" y="9373"/>
                    <a:pt x="13844" y="9540"/>
                    <a:pt x="14011" y="9674"/>
                  </a:cubicBezTo>
                  <a:cubicBezTo>
                    <a:pt x="14011" y="9640"/>
                    <a:pt x="14077" y="9574"/>
                    <a:pt x="14077" y="9540"/>
                  </a:cubicBezTo>
                  <a:cubicBezTo>
                    <a:pt x="13977" y="5170"/>
                    <a:pt x="12643" y="0"/>
                    <a:pt x="7439" y="0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6"/>
            <p:cNvSpPr/>
            <p:nvPr/>
          </p:nvSpPr>
          <p:spPr>
            <a:xfrm rot="533168">
              <a:off x="6674307" y="1774172"/>
              <a:ext cx="230233" cy="161048"/>
            </a:xfrm>
            <a:custGeom>
              <a:avLst/>
              <a:gdLst/>
              <a:ahLst/>
              <a:cxnLst/>
              <a:rect l="l" t="t" r="r" b="b"/>
              <a:pathLst>
                <a:path w="14364" h="10048" extrusionOk="0">
                  <a:moveTo>
                    <a:pt x="5805" y="0"/>
                  </a:moveTo>
                  <a:cubicBezTo>
                    <a:pt x="1024" y="0"/>
                    <a:pt x="0" y="5686"/>
                    <a:pt x="220" y="9773"/>
                  </a:cubicBezTo>
                  <a:cubicBezTo>
                    <a:pt x="220" y="9956"/>
                    <a:pt x="362" y="10048"/>
                    <a:pt x="504" y="10048"/>
                  </a:cubicBezTo>
                  <a:cubicBezTo>
                    <a:pt x="646" y="10048"/>
                    <a:pt x="787" y="9956"/>
                    <a:pt x="787" y="9773"/>
                  </a:cubicBezTo>
                  <a:cubicBezTo>
                    <a:pt x="882" y="6124"/>
                    <a:pt x="1243" y="638"/>
                    <a:pt x="5814" y="638"/>
                  </a:cubicBezTo>
                  <a:cubicBezTo>
                    <a:pt x="6090" y="638"/>
                    <a:pt x="6383" y="658"/>
                    <a:pt x="6692" y="700"/>
                  </a:cubicBezTo>
                  <a:cubicBezTo>
                    <a:pt x="11061" y="1267"/>
                    <a:pt x="13396" y="5270"/>
                    <a:pt x="13030" y="9406"/>
                  </a:cubicBezTo>
                  <a:cubicBezTo>
                    <a:pt x="13012" y="9477"/>
                    <a:pt x="13051" y="9511"/>
                    <a:pt x="13097" y="9511"/>
                  </a:cubicBezTo>
                  <a:cubicBezTo>
                    <a:pt x="13137" y="9511"/>
                    <a:pt x="13181" y="9486"/>
                    <a:pt x="13196" y="9439"/>
                  </a:cubicBezTo>
                  <a:cubicBezTo>
                    <a:pt x="14364" y="5036"/>
                    <a:pt x="11162" y="633"/>
                    <a:pt x="6725" y="66"/>
                  </a:cubicBezTo>
                  <a:cubicBezTo>
                    <a:pt x="6404" y="22"/>
                    <a:pt x="6097" y="0"/>
                    <a:pt x="5805" y="0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6"/>
            <p:cNvSpPr/>
            <p:nvPr/>
          </p:nvSpPr>
          <p:spPr>
            <a:xfrm rot="533168">
              <a:off x="7193474" y="1852772"/>
              <a:ext cx="225649" cy="157346"/>
            </a:xfrm>
            <a:custGeom>
              <a:avLst/>
              <a:gdLst/>
              <a:ahLst/>
              <a:cxnLst/>
              <a:rect l="l" t="t" r="r" b="b"/>
              <a:pathLst>
                <a:path w="14078" h="9817" extrusionOk="0">
                  <a:moveTo>
                    <a:pt x="7439" y="1"/>
                  </a:moveTo>
                  <a:cubicBezTo>
                    <a:pt x="2069" y="34"/>
                    <a:pt x="1" y="4704"/>
                    <a:pt x="134" y="9541"/>
                  </a:cubicBezTo>
                  <a:cubicBezTo>
                    <a:pt x="134" y="9641"/>
                    <a:pt x="209" y="9691"/>
                    <a:pt x="284" y="9691"/>
                  </a:cubicBezTo>
                  <a:cubicBezTo>
                    <a:pt x="359" y="9691"/>
                    <a:pt x="434" y="9641"/>
                    <a:pt x="434" y="9541"/>
                  </a:cubicBezTo>
                  <a:cubicBezTo>
                    <a:pt x="800" y="5087"/>
                    <a:pt x="2126" y="568"/>
                    <a:pt x="7381" y="568"/>
                  </a:cubicBezTo>
                  <a:cubicBezTo>
                    <a:pt x="7401" y="568"/>
                    <a:pt x="7420" y="568"/>
                    <a:pt x="7439" y="568"/>
                  </a:cubicBezTo>
                  <a:cubicBezTo>
                    <a:pt x="9674" y="568"/>
                    <a:pt x="11242" y="1435"/>
                    <a:pt x="12243" y="3436"/>
                  </a:cubicBezTo>
                  <a:cubicBezTo>
                    <a:pt x="13177" y="5338"/>
                    <a:pt x="13444" y="7506"/>
                    <a:pt x="13477" y="9541"/>
                  </a:cubicBezTo>
                  <a:cubicBezTo>
                    <a:pt x="13477" y="9724"/>
                    <a:pt x="13627" y="9816"/>
                    <a:pt x="13777" y="9816"/>
                  </a:cubicBezTo>
                  <a:cubicBezTo>
                    <a:pt x="13927" y="9816"/>
                    <a:pt x="14077" y="9724"/>
                    <a:pt x="14077" y="9541"/>
                  </a:cubicBezTo>
                  <a:cubicBezTo>
                    <a:pt x="14011" y="5171"/>
                    <a:pt x="12676" y="1"/>
                    <a:pt x="7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6"/>
            <p:cNvSpPr/>
            <p:nvPr/>
          </p:nvSpPr>
          <p:spPr>
            <a:xfrm rot="533168">
              <a:off x="6674307" y="1774172"/>
              <a:ext cx="230233" cy="161048"/>
            </a:xfrm>
            <a:custGeom>
              <a:avLst/>
              <a:gdLst/>
              <a:ahLst/>
              <a:cxnLst/>
              <a:rect l="l" t="t" r="r" b="b"/>
              <a:pathLst>
                <a:path w="14364" h="10048" extrusionOk="0">
                  <a:moveTo>
                    <a:pt x="5805" y="0"/>
                  </a:moveTo>
                  <a:cubicBezTo>
                    <a:pt x="1024" y="0"/>
                    <a:pt x="0" y="5686"/>
                    <a:pt x="220" y="9773"/>
                  </a:cubicBezTo>
                  <a:cubicBezTo>
                    <a:pt x="220" y="9956"/>
                    <a:pt x="362" y="10048"/>
                    <a:pt x="504" y="10048"/>
                  </a:cubicBezTo>
                  <a:cubicBezTo>
                    <a:pt x="646" y="10048"/>
                    <a:pt x="787" y="9956"/>
                    <a:pt x="787" y="9773"/>
                  </a:cubicBezTo>
                  <a:cubicBezTo>
                    <a:pt x="882" y="6124"/>
                    <a:pt x="1243" y="638"/>
                    <a:pt x="5814" y="638"/>
                  </a:cubicBezTo>
                  <a:cubicBezTo>
                    <a:pt x="6090" y="638"/>
                    <a:pt x="6383" y="658"/>
                    <a:pt x="6692" y="700"/>
                  </a:cubicBezTo>
                  <a:cubicBezTo>
                    <a:pt x="11061" y="1267"/>
                    <a:pt x="13396" y="5270"/>
                    <a:pt x="13030" y="9406"/>
                  </a:cubicBezTo>
                  <a:cubicBezTo>
                    <a:pt x="13012" y="9477"/>
                    <a:pt x="13051" y="9511"/>
                    <a:pt x="13097" y="9511"/>
                  </a:cubicBezTo>
                  <a:cubicBezTo>
                    <a:pt x="13137" y="9511"/>
                    <a:pt x="13181" y="9486"/>
                    <a:pt x="13196" y="9439"/>
                  </a:cubicBezTo>
                  <a:cubicBezTo>
                    <a:pt x="14364" y="5036"/>
                    <a:pt x="11162" y="633"/>
                    <a:pt x="6725" y="66"/>
                  </a:cubicBezTo>
                  <a:cubicBezTo>
                    <a:pt x="6404" y="22"/>
                    <a:pt x="6097" y="0"/>
                    <a:pt x="5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6"/>
            <p:cNvSpPr/>
            <p:nvPr/>
          </p:nvSpPr>
          <p:spPr>
            <a:xfrm rot="533168">
              <a:off x="6911048" y="2317978"/>
              <a:ext cx="611678" cy="275391"/>
            </a:xfrm>
            <a:custGeom>
              <a:avLst/>
              <a:gdLst/>
              <a:ahLst/>
              <a:cxnLst/>
              <a:rect l="l" t="t" r="r" b="b"/>
              <a:pathLst>
                <a:path w="38162" h="17182" extrusionOk="0">
                  <a:moveTo>
                    <a:pt x="34822" y="0"/>
                  </a:moveTo>
                  <a:cubicBezTo>
                    <a:pt x="34706" y="0"/>
                    <a:pt x="34586" y="19"/>
                    <a:pt x="34459" y="61"/>
                  </a:cubicBezTo>
                  <a:cubicBezTo>
                    <a:pt x="34192" y="128"/>
                    <a:pt x="34025" y="361"/>
                    <a:pt x="33892" y="595"/>
                  </a:cubicBezTo>
                  <a:cubicBezTo>
                    <a:pt x="33892" y="628"/>
                    <a:pt x="33858" y="628"/>
                    <a:pt x="33858" y="695"/>
                  </a:cubicBezTo>
                  <a:cubicBezTo>
                    <a:pt x="33391" y="895"/>
                    <a:pt x="33024" y="1229"/>
                    <a:pt x="32657" y="1562"/>
                  </a:cubicBezTo>
                  <a:cubicBezTo>
                    <a:pt x="31857" y="2229"/>
                    <a:pt x="31123" y="2897"/>
                    <a:pt x="30322" y="3564"/>
                  </a:cubicBezTo>
                  <a:cubicBezTo>
                    <a:pt x="28955" y="4731"/>
                    <a:pt x="27554" y="5932"/>
                    <a:pt x="26119" y="7033"/>
                  </a:cubicBezTo>
                  <a:cubicBezTo>
                    <a:pt x="24485" y="8234"/>
                    <a:pt x="22717" y="9301"/>
                    <a:pt x="20816" y="10102"/>
                  </a:cubicBezTo>
                  <a:cubicBezTo>
                    <a:pt x="18781" y="10936"/>
                    <a:pt x="16546" y="11369"/>
                    <a:pt x="14478" y="12103"/>
                  </a:cubicBezTo>
                  <a:cubicBezTo>
                    <a:pt x="14378" y="12137"/>
                    <a:pt x="14344" y="12137"/>
                    <a:pt x="14311" y="12203"/>
                  </a:cubicBezTo>
                  <a:cubicBezTo>
                    <a:pt x="14044" y="11636"/>
                    <a:pt x="13677" y="11136"/>
                    <a:pt x="13210" y="10769"/>
                  </a:cubicBezTo>
                  <a:cubicBezTo>
                    <a:pt x="12776" y="10402"/>
                    <a:pt x="12209" y="10102"/>
                    <a:pt x="11676" y="9902"/>
                  </a:cubicBezTo>
                  <a:cubicBezTo>
                    <a:pt x="11676" y="9868"/>
                    <a:pt x="11676" y="9768"/>
                    <a:pt x="11642" y="9735"/>
                  </a:cubicBezTo>
                  <a:cubicBezTo>
                    <a:pt x="11375" y="8934"/>
                    <a:pt x="11142" y="8134"/>
                    <a:pt x="10875" y="7400"/>
                  </a:cubicBezTo>
                  <a:cubicBezTo>
                    <a:pt x="10642" y="6633"/>
                    <a:pt x="10475" y="5532"/>
                    <a:pt x="9608" y="5298"/>
                  </a:cubicBezTo>
                  <a:cubicBezTo>
                    <a:pt x="9524" y="5276"/>
                    <a:pt x="9441" y="5266"/>
                    <a:pt x="9361" y="5266"/>
                  </a:cubicBezTo>
                  <a:cubicBezTo>
                    <a:pt x="8829" y="5266"/>
                    <a:pt x="8395" y="5720"/>
                    <a:pt x="8540" y="6299"/>
                  </a:cubicBezTo>
                  <a:cubicBezTo>
                    <a:pt x="8807" y="7433"/>
                    <a:pt x="9007" y="8567"/>
                    <a:pt x="9274" y="9635"/>
                  </a:cubicBezTo>
                  <a:cubicBezTo>
                    <a:pt x="8874" y="9701"/>
                    <a:pt x="8507" y="9801"/>
                    <a:pt x="8207" y="10035"/>
                  </a:cubicBezTo>
                  <a:cubicBezTo>
                    <a:pt x="6806" y="9234"/>
                    <a:pt x="5204" y="8867"/>
                    <a:pt x="3603" y="8634"/>
                  </a:cubicBezTo>
                  <a:cubicBezTo>
                    <a:pt x="3110" y="8417"/>
                    <a:pt x="2581" y="8305"/>
                    <a:pt x="2052" y="8305"/>
                  </a:cubicBezTo>
                  <a:cubicBezTo>
                    <a:pt x="1687" y="8305"/>
                    <a:pt x="1322" y="8358"/>
                    <a:pt x="968" y="8467"/>
                  </a:cubicBezTo>
                  <a:cubicBezTo>
                    <a:pt x="301" y="8467"/>
                    <a:pt x="1" y="9134"/>
                    <a:pt x="268" y="9701"/>
                  </a:cubicBezTo>
                  <a:cubicBezTo>
                    <a:pt x="334" y="9935"/>
                    <a:pt x="501" y="10135"/>
                    <a:pt x="634" y="10302"/>
                  </a:cubicBezTo>
                  <a:cubicBezTo>
                    <a:pt x="634" y="10635"/>
                    <a:pt x="801" y="10936"/>
                    <a:pt x="1035" y="11136"/>
                  </a:cubicBezTo>
                  <a:cubicBezTo>
                    <a:pt x="534" y="11469"/>
                    <a:pt x="201" y="12103"/>
                    <a:pt x="301" y="12737"/>
                  </a:cubicBezTo>
                  <a:cubicBezTo>
                    <a:pt x="368" y="13304"/>
                    <a:pt x="768" y="13638"/>
                    <a:pt x="1202" y="13904"/>
                  </a:cubicBezTo>
                  <a:cubicBezTo>
                    <a:pt x="801" y="15272"/>
                    <a:pt x="1802" y="16640"/>
                    <a:pt x="3170" y="17040"/>
                  </a:cubicBezTo>
                  <a:cubicBezTo>
                    <a:pt x="3570" y="17140"/>
                    <a:pt x="3970" y="17182"/>
                    <a:pt x="4366" y="17182"/>
                  </a:cubicBezTo>
                  <a:cubicBezTo>
                    <a:pt x="4762" y="17182"/>
                    <a:pt x="5154" y="17140"/>
                    <a:pt x="5538" y="17073"/>
                  </a:cubicBezTo>
                  <a:cubicBezTo>
                    <a:pt x="6305" y="16940"/>
                    <a:pt x="7106" y="16873"/>
                    <a:pt x="7840" y="16740"/>
                  </a:cubicBezTo>
                  <a:cubicBezTo>
                    <a:pt x="7940" y="16773"/>
                    <a:pt x="7973" y="16773"/>
                    <a:pt x="8040" y="16773"/>
                  </a:cubicBezTo>
                  <a:cubicBezTo>
                    <a:pt x="8408" y="16833"/>
                    <a:pt x="8782" y="16863"/>
                    <a:pt x="9157" y="16863"/>
                  </a:cubicBezTo>
                  <a:cubicBezTo>
                    <a:pt x="10646" y="16863"/>
                    <a:pt x="12144" y="16399"/>
                    <a:pt x="13344" y="15572"/>
                  </a:cubicBezTo>
                  <a:cubicBezTo>
                    <a:pt x="13777" y="15272"/>
                    <a:pt x="14278" y="14972"/>
                    <a:pt x="14511" y="14538"/>
                  </a:cubicBezTo>
                  <a:cubicBezTo>
                    <a:pt x="14544" y="14472"/>
                    <a:pt x="14544" y="14438"/>
                    <a:pt x="14611" y="14405"/>
                  </a:cubicBezTo>
                  <a:cubicBezTo>
                    <a:pt x="14678" y="14472"/>
                    <a:pt x="14811" y="14572"/>
                    <a:pt x="14978" y="14605"/>
                  </a:cubicBezTo>
                  <a:cubicBezTo>
                    <a:pt x="15111" y="14805"/>
                    <a:pt x="15312" y="14939"/>
                    <a:pt x="15612" y="14939"/>
                  </a:cubicBezTo>
                  <a:cubicBezTo>
                    <a:pt x="16012" y="14939"/>
                    <a:pt x="16379" y="14905"/>
                    <a:pt x="16813" y="14905"/>
                  </a:cubicBezTo>
                  <a:cubicBezTo>
                    <a:pt x="17013" y="14905"/>
                    <a:pt x="17146" y="14805"/>
                    <a:pt x="17313" y="14738"/>
                  </a:cubicBezTo>
                  <a:cubicBezTo>
                    <a:pt x="18514" y="14738"/>
                    <a:pt x="19781" y="14705"/>
                    <a:pt x="20982" y="14572"/>
                  </a:cubicBezTo>
                  <a:cubicBezTo>
                    <a:pt x="22850" y="14405"/>
                    <a:pt x="24852" y="14305"/>
                    <a:pt x="26653" y="13638"/>
                  </a:cubicBezTo>
                  <a:cubicBezTo>
                    <a:pt x="28221" y="13037"/>
                    <a:pt x="29789" y="12070"/>
                    <a:pt x="31190" y="11136"/>
                  </a:cubicBezTo>
                  <a:cubicBezTo>
                    <a:pt x="32624" y="10235"/>
                    <a:pt x="33958" y="9201"/>
                    <a:pt x="35059" y="7933"/>
                  </a:cubicBezTo>
                  <a:cubicBezTo>
                    <a:pt x="35493" y="7466"/>
                    <a:pt x="35960" y="6933"/>
                    <a:pt x="36327" y="6399"/>
                  </a:cubicBezTo>
                  <a:cubicBezTo>
                    <a:pt x="36527" y="6366"/>
                    <a:pt x="36694" y="6232"/>
                    <a:pt x="36794" y="6065"/>
                  </a:cubicBezTo>
                  <a:cubicBezTo>
                    <a:pt x="37161" y="5398"/>
                    <a:pt x="37561" y="4731"/>
                    <a:pt x="37961" y="4064"/>
                  </a:cubicBezTo>
                  <a:cubicBezTo>
                    <a:pt x="38095" y="3630"/>
                    <a:pt x="38161" y="3230"/>
                    <a:pt x="37928" y="2730"/>
                  </a:cubicBezTo>
                  <a:cubicBezTo>
                    <a:pt x="37761" y="2396"/>
                    <a:pt x="37494" y="2063"/>
                    <a:pt x="37294" y="1762"/>
                  </a:cubicBezTo>
                  <a:cubicBezTo>
                    <a:pt x="36860" y="1229"/>
                    <a:pt x="36327" y="728"/>
                    <a:pt x="35760" y="361"/>
                  </a:cubicBezTo>
                  <a:cubicBezTo>
                    <a:pt x="35461" y="162"/>
                    <a:pt x="35162" y="0"/>
                    <a:pt x="34822" y="0"/>
                  </a:cubicBezTo>
                  <a:close/>
                </a:path>
              </a:pathLst>
            </a:custGeom>
            <a:solidFill>
              <a:srgbClr val="B1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6"/>
            <p:cNvSpPr/>
            <p:nvPr/>
          </p:nvSpPr>
          <p:spPr>
            <a:xfrm rot="533005">
              <a:off x="6900981" y="2314661"/>
              <a:ext cx="618155" cy="286737"/>
            </a:xfrm>
            <a:custGeom>
              <a:avLst/>
              <a:gdLst/>
              <a:ahLst/>
              <a:cxnLst/>
              <a:rect l="l" t="t" r="r" b="b"/>
              <a:pathLst>
                <a:path w="38569" h="17891" extrusionOk="0">
                  <a:moveTo>
                    <a:pt x="35124" y="0"/>
                  </a:moveTo>
                  <a:cubicBezTo>
                    <a:pt x="35099" y="0"/>
                    <a:pt x="35076" y="11"/>
                    <a:pt x="35059" y="36"/>
                  </a:cubicBezTo>
                  <a:cubicBezTo>
                    <a:pt x="32056" y="2572"/>
                    <a:pt x="29221" y="5207"/>
                    <a:pt x="25852" y="7275"/>
                  </a:cubicBezTo>
                  <a:cubicBezTo>
                    <a:pt x="22416" y="9310"/>
                    <a:pt x="18880" y="10577"/>
                    <a:pt x="15111" y="11778"/>
                  </a:cubicBezTo>
                  <a:cubicBezTo>
                    <a:pt x="14611" y="10677"/>
                    <a:pt x="13543" y="9843"/>
                    <a:pt x="12376" y="9443"/>
                  </a:cubicBezTo>
                  <a:lnTo>
                    <a:pt x="12276" y="9443"/>
                  </a:lnTo>
                  <a:cubicBezTo>
                    <a:pt x="12178" y="8238"/>
                    <a:pt x="11730" y="4934"/>
                    <a:pt x="10002" y="4934"/>
                  </a:cubicBezTo>
                  <a:cubicBezTo>
                    <a:pt x="9960" y="4934"/>
                    <a:pt x="9917" y="4936"/>
                    <a:pt x="9874" y="4940"/>
                  </a:cubicBezTo>
                  <a:cubicBezTo>
                    <a:pt x="7839" y="5107"/>
                    <a:pt x="8740" y="8743"/>
                    <a:pt x="9240" y="9877"/>
                  </a:cubicBezTo>
                  <a:cubicBezTo>
                    <a:pt x="7873" y="9009"/>
                    <a:pt x="6071" y="8609"/>
                    <a:pt x="4437" y="8376"/>
                  </a:cubicBezTo>
                  <a:lnTo>
                    <a:pt x="4437" y="8342"/>
                  </a:lnTo>
                  <a:cubicBezTo>
                    <a:pt x="4203" y="8342"/>
                    <a:pt x="3936" y="8276"/>
                    <a:pt x="3736" y="8242"/>
                  </a:cubicBezTo>
                  <a:lnTo>
                    <a:pt x="3536" y="8242"/>
                  </a:lnTo>
                  <a:cubicBezTo>
                    <a:pt x="3189" y="8204"/>
                    <a:pt x="2809" y="8165"/>
                    <a:pt x="2428" y="8165"/>
                  </a:cubicBezTo>
                  <a:cubicBezTo>
                    <a:pt x="2149" y="8165"/>
                    <a:pt x="1869" y="8186"/>
                    <a:pt x="1601" y="8242"/>
                  </a:cubicBezTo>
                  <a:lnTo>
                    <a:pt x="1568" y="8242"/>
                  </a:lnTo>
                  <a:cubicBezTo>
                    <a:pt x="1501" y="8242"/>
                    <a:pt x="1435" y="8276"/>
                    <a:pt x="1368" y="8276"/>
                  </a:cubicBezTo>
                  <a:lnTo>
                    <a:pt x="1335" y="8276"/>
                  </a:lnTo>
                  <a:cubicBezTo>
                    <a:pt x="834" y="8442"/>
                    <a:pt x="401" y="8743"/>
                    <a:pt x="234" y="9343"/>
                  </a:cubicBezTo>
                  <a:cubicBezTo>
                    <a:pt x="0" y="10210"/>
                    <a:pt x="401" y="10844"/>
                    <a:pt x="1168" y="11278"/>
                  </a:cubicBezTo>
                  <a:lnTo>
                    <a:pt x="1101" y="11278"/>
                  </a:lnTo>
                  <a:cubicBezTo>
                    <a:pt x="34" y="11945"/>
                    <a:pt x="334" y="13546"/>
                    <a:pt x="1201" y="14247"/>
                  </a:cubicBezTo>
                  <a:cubicBezTo>
                    <a:pt x="1268" y="14313"/>
                    <a:pt x="1368" y="14380"/>
                    <a:pt x="1435" y="14413"/>
                  </a:cubicBezTo>
                  <a:cubicBezTo>
                    <a:pt x="901" y="15447"/>
                    <a:pt x="1601" y="16782"/>
                    <a:pt x="2669" y="17349"/>
                  </a:cubicBezTo>
                  <a:cubicBezTo>
                    <a:pt x="3375" y="17732"/>
                    <a:pt x="4257" y="17890"/>
                    <a:pt x="5154" y="17890"/>
                  </a:cubicBezTo>
                  <a:cubicBezTo>
                    <a:pt x="6206" y="17890"/>
                    <a:pt x="7278" y="17673"/>
                    <a:pt x="8106" y="17349"/>
                  </a:cubicBezTo>
                  <a:cubicBezTo>
                    <a:pt x="8173" y="17282"/>
                    <a:pt x="8206" y="17282"/>
                    <a:pt x="8239" y="17249"/>
                  </a:cubicBezTo>
                  <a:cubicBezTo>
                    <a:pt x="8816" y="17586"/>
                    <a:pt x="9425" y="17729"/>
                    <a:pt x="10042" y="17729"/>
                  </a:cubicBezTo>
                  <a:cubicBezTo>
                    <a:pt x="11926" y="17729"/>
                    <a:pt x="13888" y="16403"/>
                    <a:pt x="15244" y="15247"/>
                  </a:cubicBezTo>
                  <a:cubicBezTo>
                    <a:pt x="16338" y="15430"/>
                    <a:pt x="17467" y="15519"/>
                    <a:pt x="18612" y="15519"/>
                  </a:cubicBezTo>
                  <a:cubicBezTo>
                    <a:pt x="26479" y="15519"/>
                    <a:pt x="35125" y="11315"/>
                    <a:pt x="38561" y="4239"/>
                  </a:cubicBezTo>
                  <a:cubicBezTo>
                    <a:pt x="38564" y="4243"/>
                    <a:pt x="38566" y="4244"/>
                    <a:pt x="38566" y="4244"/>
                  </a:cubicBezTo>
                  <a:cubicBezTo>
                    <a:pt x="38569" y="4244"/>
                    <a:pt x="38517" y="4187"/>
                    <a:pt x="38465" y="4187"/>
                  </a:cubicBezTo>
                  <a:cubicBezTo>
                    <a:pt x="38439" y="4187"/>
                    <a:pt x="38414" y="4200"/>
                    <a:pt x="38394" y="4239"/>
                  </a:cubicBezTo>
                  <a:cubicBezTo>
                    <a:pt x="35559" y="7642"/>
                    <a:pt x="32590" y="10677"/>
                    <a:pt x="28521" y="12612"/>
                  </a:cubicBezTo>
                  <a:cubicBezTo>
                    <a:pt x="25237" y="14188"/>
                    <a:pt x="21808" y="14854"/>
                    <a:pt x="18284" y="14854"/>
                  </a:cubicBezTo>
                  <a:cubicBezTo>
                    <a:pt x="17333" y="14854"/>
                    <a:pt x="16375" y="14806"/>
                    <a:pt x="15411" y="14714"/>
                  </a:cubicBezTo>
                  <a:cubicBezTo>
                    <a:pt x="15338" y="14695"/>
                    <a:pt x="15275" y="14667"/>
                    <a:pt x="15211" y="14667"/>
                  </a:cubicBezTo>
                  <a:cubicBezTo>
                    <a:pt x="15158" y="14667"/>
                    <a:pt x="15105" y="14686"/>
                    <a:pt x="15044" y="14747"/>
                  </a:cubicBezTo>
                  <a:cubicBezTo>
                    <a:pt x="13193" y="16121"/>
                    <a:pt x="11672" y="17166"/>
                    <a:pt x="9549" y="17166"/>
                  </a:cubicBezTo>
                  <a:cubicBezTo>
                    <a:pt x="9147" y="17166"/>
                    <a:pt x="8724" y="17128"/>
                    <a:pt x="8273" y="17049"/>
                  </a:cubicBezTo>
                  <a:cubicBezTo>
                    <a:pt x="8231" y="16985"/>
                    <a:pt x="8148" y="16962"/>
                    <a:pt x="8059" y="16962"/>
                  </a:cubicBezTo>
                  <a:cubicBezTo>
                    <a:pt x="8008" y="16962"/>
                    <a:pt x="7955" y="16970"/>
                    <a:pt x="7906" y="16982"/>
                  </a:cubicBezTo>
                  <a:cubicBezTo>
                    <a:pt x="6926" y="17114"/>
                    <a:pt x="5945" y="17331"/>
                    <a:pt x="4965" y="17331"/>
                  </a:cubicBezTo>
                  <a:cubicBezTo>
                    <a:pt x="4711" y="17331"/>
                    <a:pt x="4457" y="17316"/>
                    <a:pt x="4203" y="17282"/>
                  </a:cubicBezTo>
                  <a:cubicBezTo>
                    <a:pt x="2836" y="17115"/>
                    <a:pt x="1501" y="16215"/>
                    <a:pt x="1835" y="14747"/>
                  </a:cubicBezTo>
                  <a:lnTo>
                    <a:pt x="1835" y="14747"/>
                  </a:lnTo>
                  <a:cubicBezTo>
                    <a:pt x="2740" y="15189"/>
                    <a:pt x="3936" y="15259"/>
                    <a:pt x="5065" y="15259"/>
                  </a:cubicBezTo>
                  <a:cubicBezTo>
                    <a:pt x="5591" y="15259"/>
                    <a:pt x="6103" y="15244"/>
                    <a:pt x="6563" y="15244"/>
                  </a:cubicBezTo>
                  <a:cubicBezTo>
                    <a:pt x="6680" y="15244"/>
                    <a:pt x="6795" y="15245"/>
                    <a:pt x="6905" y="15247"/>
                  </a:cubicBezTo>
                  <a:cubicBezTo>
                    <a:pt x="7272" y="15247"/>
                    <a:pt x="7339" y="14647"/>
                    <a:pt x="6939" y="14614"/>
                  </a:cubicBezTo>
                  <a:cubicBezTo>
                    <a:pt x="5738" y="14580"/>
                    <a:pt x="4503" y="14614"/>
                    <a:pt x="3269" y="14480"/>
                  </a:cubicBezTo>
                  <a:cubicBezTo>
                    <a:pt x="2569" y="14413"/>
                    <a:pt x="1835" y="14247"/>
                    <a:pt x="1368" y="13613"/>
                  </a:cubicBezTo>
                  <a:cubicBezTo>
                    <a:pt x="901" y="13046"/>
                    <a:pt x="868" y="12245"/>
                    <a:pt x="1368" y="11645"/>
                  </a:cubicBezTo>
                  <a:cubicBezTo>
                    <a:pt x="1401" y="11611"/>
                    <a:pt x="1401" y="11545"/>
                    <a:pt x="1401" y="11445"/>
                  </a:cubicBezTo>
                  <a:cubicBezTo>
                    <a:pt x="3203" y="12391"/>
                    <a:pt x="6544" y="12583"/>
                    <a:pt x="7914" y="12583"/>
                  </a:cubicBezTo>
                  <a:cubicBezTo>
                    <a:pt x="8040" y="12583"/>
                    <a:pt x="8149" y="12582"/>
                    <a:pt x="8239" y="12579"/>
                  </a:cubicBezTo>
                  <a:cubicBezTo>
                    <a:pt x="8606" y="12579"/>
                    <a:pt x="8673" y="11945"/>
                    <a:pt x="8273" y="11945"/>
                  </a:cubicBezTo>
                  <a:cubicBezTo>
                    <a:pt x="6939" y="11945"/>
                    <a:pt x="5671" y="11878"/>
                    <a:pt x="4370" y="11611"/>
                  </a:cubicBezTo>
                  <a:cubicBezTo>
                    <a:pt x="3836" y="11478"/>
                    <a:pt x="3236" y="11378"/>
                    <a:pt x="2702" y="11144"/>
                  </a:cubicBezTo>
                  <a:cubicBezTo>
                    <a:pt x="2602" y="11111"/>
                    <a:pt x="2535" y="11111"/>
                    <a:pt x="2402" y="11078"/>
                  </a:cubicBezTo>
                  <a:lnTo>
                    <a:pt x="2335" y="11078"/>
                  </a:lnTo>
                  <a:cubicBezTo>
                    <a:pt x="1935" y="10911"/>
                    <a:pt x="1535" y="10777"/>
                    <a:pt x="1234" y="10477"/>
                  </a:cubicBezTo>
                  <a:cubicBezTo>
                    <a:pt x="601" y="9910"/>
                    <a:pt x="767" y="9043"/>
                    <a:pt x="1568" y="8743"/>
                  </a:cubicBezTo>
                  <a:cubicBezTo>
                    <a:pt x="1844" y="8644"/>
                    <a:pt x="2144" y="8615"/>
                    <a:pt x="2446" y="8615"/>
                  </a:cubicBezTo>
                  <a:cubicBezTo>
                    <a:pt x="2655" y="8615"/>
                    <a:pt x="2865" y="8629"/>
                    <a:pt x="3069" y="8643"/>
                  </a:cubicBezTo>
                  <a:cubicBezTo>
                    <a:pt x="3069" y="8643"/>
                    <a:pt x="3102" y="8643"/>
                    <a:pt x="3102" y="8709"/>
                  </a:cubicBezTo>
                  <a:lnTo>
                    <a:pt x="3536" y="8709"/>
                  </a:lnTo>
                  <a:cubicBezTo>
                    <a:pt x="4537" y="8776"/>
                    <a:pt x="5771" y="9243"/>
                    <a:pt x="6572" y="9443"/>
                  </a:cubicBezTo>
                  <a:cubicBezTo>
                    <a:pt x="7539" y="9710"/>
                    <a:pt x="8440" y="10077"/>
                    <a:pt x="9407" y="10244"/>
                  </a:cubicBezTo>
                  <a:cubicBezTo>
                    <a:pt x="9426" y="10244"/>
                    <a:pt x="9457" y="10246"/>
                    <a:pt x="9494" y="10246"/>
                  </a:cubicBezTo>
                  <a:cubicBezTo>
                    <a:pt x="9650" y="10246"/>
                    <a:pt x="9909" y="10202"/>
                    <a:pt x="9774" y="9743"/>
                  </a:cubicBezTo>
                  <a:cubicBezTo>
                    <a:pt x="9607" y="8943"/>
                    <a:pt x="9407" y="8142"/>
                    <a:pt x="9340" y="7308"/>
                  </a:cubicBezTo>
                  <a:cubicBezTo>
                    <a:pt x="9288" y="6842"/>
                    <a:pt x="9357" y="5629"/>
                    <a:pt x="9939" y="5629"/>
                  </a:cubicBezTo>
                  <a:cubicBezTo>
                    <a:pt x="10106" y="5629"/>
                    <a:pt x="10314" y="5729"/>
                    <a:pt x="10574" y="5974"/>
                  </a:cubicBezTo>
                  <a:cubicBezTo>
                    <a:pt x="11408" y="6775"/>
                    <a:pt x="11575" y="8576"/>
                    <a:pt x="11842" y="9610"/>
                  </a:cubicBezTo>
                  <a:cubicBezTo>
                    <a:pt x="11842" y="9710"/>
                    <a:pt x="11942" y="9810"/>
                    <a:pt x="12042" y="9943"/>
                  </a:cubicBezTo>
                  <a:cubicBezTo>
                    <a:pt x="12076" y="9977"/>
                    <a:pt x="12109" y="10044"/>
                    <a:pt x="12209" y="10077"/>
                  </a:cubicBezTo>
                  <a:cubicBezTo>
                    <a:pt x="13376" y="10444"/>
                    <a:pt x="14177" y="11211"/>
                    <a:pt x="14844" y="12212"/>
                  </a:cubicBezTo>
                  <a:cubicBezTo>
                    <a:pt x="14873" y="12357"/>
                    <a:pt x="14978" y="12452"/>
                    <a:pt x="15137" y="12452"/>
                  </a:cubicBezTo>
                  <a:cubicBezTo>
                    <a:pt x="15161" y="12452"/>
                    <a:pt x="15185" y="12450"/>
                    <a:pt x="15211" y="12445"/>
                  </a:cubicBezTo>
                  <a:cubicBezTo>
                    <a:pt x="22516" y="11044"/>
                    <a:pt x="30889" y="6241"/>
                    <a:pt x="35225" y="136"/>
                  </a:cubicBezTo>
                  <a:cubicBezTo>
                    <a:pt x="35275" y="87"/>
                    <a:pt x="35196" y="0"/>
                    <a:pt x="35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36"/>
          <p:cNvGrpSpPr/>
          <p:nvPr/>
        </p:nvGrpSpPr>
        <p:grpSpPr>
          <a:xfrm rot="-703815">
            <a:off x="1043069" y="4584157"/>
            <a:ext cx="745625" cy="354697"/>
            <a:chOff x="3816338" y="4241526"/>
            <a:chExt cx="860810" cy="409491"/>
          </a:xfrm>
        </p:grpSpPr>
        <p:sp>
          <p:nvSpPr>
            <p:cNvPr id="408" name="Google Shape;408;p36"/>
            <p:cNvSpPr/>
            <p:nvPr/>
          </p:nvSpPr>
          <p:spPr>
            <a:xfrm>
              <a:off x="3816338" y="4241526"/>
              <a:ext cx="860810" cy="409491"/>
            </a:xfrm>
            <a:custGeom>
              <a:avLst/>
              <a:gdLst/>
              <a:ahLst/>
              <a:cxnLst/>
              <a:rect l="l" t="t" r="r" b="b"/>
              <a:pathLst>
                <a:path w="30931" h="14714" extrusionOk="0">
                  <a:moveTo>
                    <a:pt x="13329" y="0"/>
                  </a:moveTo>
                  <a:cubicBezTo>
                    <a:pt x="13102" y="0"/>
                    <a:pt x="12876" y="12"/>
                    <a:pt x="12651" y="36"/>
                  </a:cubicBezTo>
                  <a:cubicBezTo>
                    <a:pt x="9115" y="403"/>
                    <a:pt x="4979" y="4739"/>
                    <a:pt x="7414" y="8375"/>
                  </a:cubicBezTo>
                  <a:lnTo>
                    <a:pt x="7281" y="8442"/>
                  </a:lnTo>
                  <a:cubicBezTo>
                    <a:pt x="7281" y="8409"/>
                    <a:pt x="7247" y="8375"/>
                    <a:pt x="7214" y="8375"/>
                  </a:cubicBezTo>
                  <a:cubicBezTo>
                    <a:pt x="6705" y="8115"/>
                    <a:pt x="6151" y="7999"/>
                    <a:pt x="5596" y="7999"/>
                  </a:cubicBezTo>
                  <a:cubicBezTo>
                    <a:pt x="2807" y="7999"/>
                    <a:pt x="1" y="10931"/>
                    <a:pt x="2811" y="13212"/>
                  </a:cubicBezTo>
                  <a:cubicBezTo>
                    <a:pt x="4712" y="14713"/>
                    <a:pt x="8115" y="14313"/>
                    <a:pt x="10383" y="14446"/>
                  </a:cubicBezTo>
                  <a:cubicBezTo>
                    <a:pt x="11972" y="14525"/>
                    <a:pt x="13568" y="14589"/>
                    <a:pt x="15168" y="14589"/>
                  </a:cubicBezTo>
                  <a:cubicBezTo>
                    <a:pt x="16961" y="14589"/>
                    <a:pt x="18759" y="14509"/>
                    <a:pt x="20557" y="14280"/>
                  </a:cubicBezTo>
                  <a:cubicBezTo>
                    <a:pt x="23793" y="13879"/>
                    <a:pt x="30931" y="12945"/>
                    <a:pt x="29397" y="8042"/>
                  </a:cubicBezTo>
                  <a:cubicBezTo>
                    <a:pt x="28679" y="5745"/>
                    <a:pt x="26948" y="4838"/>
                    <a:pt x="25045" y="4838"/>
                  </a:cubicBezTo>
                  <a:cubicBezTo>
                    <a:pt x="23409" y="4838"/>
                    <a:pt x="21647" y="5508"/>
                    <a:pt x="20290" y="6541"/>
                  </a:cubicBezTo>
                  <a:cubicBezTo>
                    <a:pt x="20541" y="2873"/>
                    <a:pt x="16873" y="0"/>
                    <a:pt x="1332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9" name="Google Shape;409;p36"/>
            <p:cNvGrpSpPr/>
            <p:nvPr/>
          </p:nvGrpSpPr>
          <p:grpSpPr>
            <a:xfrm>
              <a:off x="3860475" y="4263163"/>
              <a:ext cx="772525" cy="366200"/>
              <a:chOff x="2929725" y="4263163"/>
              <a:chExt cx="772525" cy="366200"/>
            </a:xfrm>
          </p:grpSpPr>
          <p:sp>
            <p:nvSpPr>
              <p:cNvPr id="410" name="Google Shape;410;p36"/>
              <p:cNvSpPr/>
              <p:nvPr/>
            </p:nvSpPr>
            <p:spPr>
              <a:xfrm>
                <a:off x="2972550" y="4278238"/>
                <a:ext cx="681350" cy="330000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13200" extrusionOk="0">
                    <a:moveTo>
                      <a:pt x="11605" y="1"/>
                    </a:moveTo>
                    <a:cubicBezTo>
                      <a:pt x="11584" y="1"/>
                      <a:pt x="11563" y="1"/>
                      <a:pt x="11542" y="1"/>
                    </a:cubicBezTo>
                    <a:cubicBezTo>
                      <a:pt x="9674" y="68"/>
                      <a:pt x="7873" y="935"/>
                      <a:pt x="6805" y="2436"/>
                    </a:cubicBezTo>
                    <a:cubicBezTo>
                      <a:pt x="5571" y="4137"/>
                      <a:pt x="5804" y="5672"/>
                      <a:pt x="6038" y="7673"/>
                    </a:cubicBezTo>
                    <a:cubicBezTo>
                      <a:pt x="6061" y="7786"/>
                      <a:pt x="5976" y="7868"/>
                      <a:pt x="5899" y="7868"/>
                    </a:cubicBezTo>
                    <a:cubicBezTo>
                      <a:pt x="5862" y="7868"/>
                      <a:pt x="5826" y="7849"/>
                      <a:pt x="5804" y="7806"/>
                    </a:cubicBezTo>
                    <a:cubicBezTo>
                      <a:pt x="5738" y="7773"/>
                      <a:pt x="5738" y="7740"/>
                      <a:pt x="5704" y="7673"/>
                    </a:cubicBezTo>
                    <a:lnTo>
                      <a:pt x="5571" y="7773"/>
                    </a:lnTo>
                    <a:cubicBezTo>
                      <a:pt x="5660" y="7922"/>
                      <a:pt x="5537" y="8150"/>
                      <a:pt x="5367" y="8150"/>
                    </a:cubicBezTo>
                    <a:cubicBezTo>
                      <a:pt x="5347" y="8150"/>
                      <a:pt x="5326" y="8147"/>
                      <a:pt x="5304" y="8140"/>
                    </a:cubicBezTo>
                    <a:cubicBezTo>
                      <a:pt x="4806" y="8000"/>
                      <a:pt x="4336" y="7918"/>
                      <a:pt x="3879" y="7918"/>
                    </a:cubicBezTo>
                    <a:cubicBezTo>
                      <a:pt x="3357" y="7918"/>
                      <a:pt x="2851" y="8024"/>
                      <a:pt x="2335" y="8273"/>
                    </a:cubicBezTo>
                    <a:cubicBezTo>
                      <a:pt x="0" y="9408"/>
                      <a:pt x="1001" y="11943"/>
                      <a:pt x="3336" y="12610"/>
                    </a:cubicBezTo>
                    <a:cubicBezTo>
                      <a:pt x="4837" y="13077"/>
                      <a:pt x="6705" y="12943"/>
                      <a:pt x="8240" y="13010"/>
                    </a:cubicBezTo>
                    <a:cubicBezTo>
                      <a:pt x="9960" y="13120"/>
                      <a:pt x="11680" y="13200"/>
                      <a:pt x="13394" y="13200"/>
                    </a:cubicBezTo>
                    <a:cubicBezTo>
                      <a:pt x="14805" y="13200"/>
                      <a:pt x="16213" y="13146"/>
                      <a:pt x="17613" y="13010"/>
                    </a:cubicBezTo>
                    <a:cubicBezTo>
                      <a:pt x="20215" y="12810"/>
                      <a:pt x="27253" y="12376"/>
                      <a:pt x="27053" y="8474"/>
                    </a:cubicBezTo>
                    <a:cubicBezTo>
                      <a:pt x="26986" y="6505"/>
                      <a:pt x="25218" y="5004"/>
                      <a:pt x="23384" y="4838"/>
                    </a:cubicBezTo>
                    <a:cubicBezTo>
                      <a:pt x="23297" y="4833"/>
                      <a:pt x="23211" y="4831"/>
                      <a:pt x="23125" y="4831"/>
                    </a:cubicBezTo>
                    <a:cubicBezTo>
                      <a:pt x="21365" y="4831"/>
                      <a:pt x="19818" y="5792"/>
                      <a:pt x="18514" y="6906"/>
                    </a:cubicBezTo>
                    <a:cubicBezTo>
                      <a:pt x="18480" y="6939"/>
                      <a:pt x="18380" y="6972"/>
                      <a:pt x="18347" y="6972"/>
                    </a:cubicBezTo>
                    <a:cubicBezTo>
                      <a:pt x="18292" y="7009"/>
                      <a:pt x="18230" y="7025"/>
                      <a:pt x="18168" y="7025"/>
                    </a:cubicBezTo>
                    <a:cubicBezTo>
                      <a:pt x="18005" y="7025"/>
                      <a:pt x="17846" y="6909"/>
                      <a:pt x="17846" y="6739"/>
                    </a:cubicBezTo>
                    <a:cubicBezTo>
                      <a:pt x="18079" y="2990"/>
                      <a:pt x="15408" y="1"/>
                      <a:pt x="116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6"/>
              <p:cNvSpPr/>
              <p:nvPr/>
            </p:nvSpPr>
            <p:spPr>
              <a:xfrm>
                <a:off x="2929725" y="4263163"/>
                <a:ext cx="772525" cy="366200"/>
              </a:xfrm>
              <a:custGeom>
                <a:avLst/>
                <a:gdLst/>
                <a:ahLst/>
                <a:cxnLst/>
                <a:rect l="l" t="t" r="r" b="b"/>
                <a:pathLst>
                  <a:path w="30901" h="14648" extrusionOk="0">
                    <a:moveTo>
                      <a:pt x="13299" y="1"/>
                    </a:moveTo>
                    <a:cubicBezTo>
                      <a:pt x="13072" y="1"/>
                      <a:pt x="12846" y="13"/>
                      <a:pt x="12621" y="37"/>
                    </a:cubicBezTo>
                    <a:cubicBezTo>
                      <a:pt x="9085" y="404"/>
                      <a:pt x="4949" y="4773"/>
                      <a:pt x="7384" y="8376"/>
                    </a:cubicBezTo>
                    <a:cubicBezTo>
                      <a:pt x="7417" y="8409"/>
                      <a:pt x="7417" y="8443"/>
                      <a:pt x="7451" y="8476"/>
                    </a:cubicBezTo>
                    <a:cubicBezTo>
                      <a:pt x="7488" y="8525"/>
                      <a:pt x="7538" y="8547"/>
                      <a:pt x="7585" y="8547"/>
                    </a:cubicBezTo>
                    <a:cubicBezTo>
                      <a:pt x="7666" y="8547"/>
                      <a:pt x="7739" y="8482"/>
                      <a:pt x="7718" y="8376"/>
                    </a:cubicBezTo>
                    <a:cubicBezTo>
                      <a:pt x="7417" y="6408"/>
                      <a:pt x="7251" y="4874"/>
                      <a:pt x="8451" y="3106"/>
                    </a:cubicBezTo>
                    <a:cubicBezTo>
                      <a:pt x="9552" y="1571"/>
                      <a:pt x="11354" y="737"/>
                      <a:pt x="13222" y="704"/>
                    </a:cubicBezTo>
                    <a:cubicBezTo>
                      <a:pt x="13263" y="703"/>
                      <a:pt x="13303" y="703"/>
                      <a:pt x="13344" y="703"/>
                    </a:cubicBezTo>
                    <a:cubicBezTo>
                      <a:pt x="17115" y="703"/>
                      <a:pt x="19757" y="3746"/>
                      <a:pt x="19526" y="7409"/>
                    </a:cubicBezTo>
                    <a:cubicBezTo>
                      <a:pt x="19526" y="7611"/>
                      <a:pt x="19678" y="7708"/>
                      <a:pt x="19828" y="7708"/>
                    </a:cubicBezTo>
                    <a:cubicBezTo>
                      <a:pt x="19901" y="7708"/>
                      <a:pt x="19972" y="7685"/>
                      <a:pt x="20026" y="7642"/>
                    </a:cubicBezTo>
                    <a:cubicBezTo>
                      <a:pt x="20060" y="7642"/>
                      <a:pt x="20127" y="7609"/>
                      <a:pt x="20193" y="7575"/>
                    </a:cubicBezTo>
                    <a:cubicBezTo>
                      <a:pt x="21445" y="6449"/>
                      <a:pt x="22989" y="5528"/>
                      <a:pt x="24718" y="5528"/>
                    </a:cubicBezTo>
                    <a:cubicBezTo>
                      <a:pt x="24832" y="5528"/>
                      <a:pt x="24947" y="5532"/>
                      <a:pt x="25063" y="5541"/>
                    </a:cubicBezTo>
                    <a:cubicBezTo>
                      <a:pt x="26931" y="5641"/>
                      <a:pt x="28633" y="7142"/>
                      <a:pt x="28766" y="9110"/>
                    </a:cubicBezTo>
                    <a:cubicBezTo>
                      <a:pt x="28966" y="13046"/>
                      <a:pt x="21928" y="13446"/>
                      <a:pt x="19326" y="13646"/>
                    </a:cubicBezTo>
                    <a:cubicBezTo>
                      <a:pt x="17947" y="13765"/>
                      <a:pt x="16562" y="13811"/>
                      <a:pt x="15173" y="13811"/>
                    </a:cubicBezTo>
                    <a:cubicBezTo>
                      <a:pt x="13437" y="13811"/>
                      <a:pt x="11695" y="13739"/>
                      <a:pt x="9953" y="13646"/>
                    </a:cubicBezTo>
                    <a:cubicBezTo>
                      <a:pt x="8418" y="13580"/>
                      <a:pt x="6550" y="13646"/>
                      <a:pt x="5049" y="13246"/>
                    </a:cubicBezTo>
                    <a:cubicBezTo>
                      <a:pt x="2647" y="12546"/>
                      <a:pt x="1713" y="10044"/>
                      <a:pt x="4048" y="8910"/>
                    </a:cubicBezTo>
                    <a:cubicBezTo>
                      <a:pt x="4582" y="8661"/>
                      <a:pt x="5106" y="8554"/>
                      <a:pt x="5630" y="8554"/>
                    </a:cubicBezTo>
                    <a:cubicBezTo>
                      <a:pt x="6090" y="8554"/>
                      <a:pt x="6550" y="8636"/>
                      <a:pt x="7017" y="8776"/>
                    </a:cubicBezTo>
                    <a:cubicBezTo>
                      <a:pt x="7032" y="8778"/>
                      <a:pt x="7047" y="8780"/>
                      <a:pt x="7061" y="8780"/>
                    </a:cubicBezTo>
                    <a:cubicBezTo>
                      <a:pt x="7267" y="8780"/>
                      <a:pt x="7378" y="8565"/>
                      <a:pt x="7284" y="8409"/>
                    </a:cubicBezTo>
                    <a:cubicBezTo>
                      <a:pt x="7284" y="8376"/>
                      <a:pt x="7251" y="8309"/>
                      <a:pt x="7217" y="8309"/>
                    </a:cubicBezTo>
                    <a:cubicBezTo>
                      <a:pt x="6722" y="8059"/>
                      <a:pt x="6181" y="7947"/>
                      <a:pt x="5638" y="7947"/>
                    </a:cubicBezTo>
                    <a:cubicBezTo>
                      <a:pt x="2852" y="7947"/>
                      <a:pt x="0" y="10885"/>
                      <a:pt x="2847" y="13146"/>
                    </a:cubicBezTo>
                    <a:cubicBezTo>
                      <a:pt x="4715" y="14647"/>
                      <a:pt x="8118" y="14280"/>
                      <a:pt x="10386" y="14414"/>
                    </a:cubicBezTo>
                    <a:cubicBezTo>
                      <a:pt x="11933" y="14489"/>
                      <a:pt x="13479" y="14545"/>
                      <a:pt x="15023" y="14545"/>
                    </a:cubicBezTo>
                    <a:cubicBezTo>
                      <a:pt x="16875" y="14545"/>
                      <a:pt x="18722" y="14465"/>
                      <a:pt x="20560" y="14247"/>
                    </a:cubicBezTo>
                    <a:cubicBezTo>
                      <a:pt x="23762" y="13880"/>
                      <a:pt x="30901" y="12979"/>
                      <a:pt x="29366" y="8042"/>
                    </a:cubicBezTo>
                    <a:cubicBezTo>
                      <a:pt x="28650" y="5751"/>
                      <a:pt x="26906" y="4852"/>
                      <a:pt x="25000" y="4852"/>
                    </a:cubicBezTo>
                    <a:cubicBezTo>
                      <a:pt x="23354" y="4852"/>
                      <a:pt x="21589" y="5521"/>
                      <a:pt x="20260" y="6541"/>
                    </a:cubicBezTo>
                    <a:cubicBezTo>
                      <a:pt x="20511" y="2873"/>
                      <a:pt x="16843" y="1"/>
                      <a:pt x="13299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6"/>
              <p:cNvSpPr/>
              <p:nvPr/>
            </p:nvSpPr>
            <p:spPr>
              <a:xfrm>
                <a:off x="2990050" y="4280688"/>
                <a:ext cx="428650" cy="286950"/>
              </a:xfrm>
              <a:custGeom>
                <a:avLst/>
                <a:gdLst/>
                <a:ahLst/>
                <a:cxnLst/>
                <a:rect l="l" t="t" r="r" b="b"/>
                <a:pathLst>
                  <a:path w="17146" h="11478" extrusionOk="0">
                    <a:moveTo>
                      <a:pt x="10997" y="0"/>
                    </a:moveTo>
                    <a:cubicBezTo>
                      <a:pt x="10934" y="0"/>
                      <a:pt x="10872" y="1"/>
                      <a:pt x="10809" y="3"/>
                    </a:cubicBezTo>
                    <a:cubicBezTo>
                      <a:pt x="8941" y="36"/>
                      <a:pt x="7139" y="870"/>
                      <a:pt x="6105" y="2405"/>
                    </a:cubicBezTo>
                    <a:cubicBezTo>
                      <a:pt x="4871" y="4173"/>
                      <a:pt x="5104" y="5707"/>
                      <a:pt x="5338" y="7675"/>
                    </a:cubicBezTo>
                    <a:cubicBezTo>
                      <a:pt x="5361" y="7788"/>
                      <a:pt x="5276" y="7855"/>
                      <a:pt x="5177" y="7855"/>
                    </a:cubicBezTo>
                    <a:cubicBezTo>
                      <a:pt x="5130" y="7855"/>
                      <a:pt x="5081" y="7841"/>
                      <a:pt x="5038" y="7808"/>
                    </a:cubicBezTo>
                    <a:cubicBezTo>
                      <a:pt x="5004" y="7742"/>
                      <a:pt x="5004" y="7708"/>
                      <a:pt x="4971" y="7675"/>
                    </a:cubicBezTo>
                    <a:lnTo>
                      <a:pt x="4838" y="7742"/>
                    </a:lnTo>
                    <a:cubicBezTo>
                      <a:pt x="4932" y="7899"/>
                      <a:pt x="4819" y="8145"/>
                      <a:pt x="4582" y="8145"/>
                    </a:cubicBezTo>
                    <a:cubicBezTo>
                      <a:pt x="4568" y="8145"/>
                      <a:pt x="4553" y="8144"/>
                      <a:pt x="4537" y="8142"/>
                    </a:cubicBezTo>
                    <a:cubicBezTo>
                      <a:pt x="4060" y="7999"/>
                      <a:pt x="3598" y="7916"/>
                      <a:pt x="3140" y="7916"/>
                    </a:cubicBezTo>
                    <a:cubicBezTo>
                      <a:pt x="2638" y="7916"/>
                      <a:pt x="2141" y="8015"/>
                      <a:pt x="1635" y="8242"/>
                    </a:cubicBezTo>
                    <a:cubicBezTo>
                      <a:pt x="34" y="9043"/>
                      <a:pt x="1" y="10410"/>
                      <a:pt x="868" y="11478"/>
                    </a:cubicBezTo>
                    <a:cubicBezTo>
                      <a:pt x="968" y="11211"/>
                      <a:pt x="1035" y="10977"/>
                      <a:pt x="1168" y="10711"/>
                    </a:cubicBezTo>
                    <a:cubicBezTo>
                      <a:pt x="1682" y="9773"/>
                      <a:pt x="2794" y="9193"/>
                      <a:pt x="3873" y="9193"/>
                    </a:cubicBezTo>
                    <a:cubicBezTo>
                      <a:pt x="4406" y="9193"/>
                      <a:pt x="4930" y="9334"/>
                      <a:pt x="5371" y="9643"/>
                    </a:cubicBezTo>
                    <a:cubicBezTo>
                      <a:pt x="5505" y="9710"/>
                      <a:pt x="5672" y="9843"/>
                      <a:pt x="5805" y="9910"/>
                    </a:cubicBezTo>
                    <a:cubicBezTo>
                      <a:pt x="5805" y="9310"/>
                      <a:pt x="5872" y="8709"/>
                      <a:pt x="6005" y="8142"/>
                    </a:cubicBezTo>
                    <a:cubicBezTo>
                      <a:pt x="6539" y="5740"/>
                      <a:pt x="8207" y="3472"/>
                      <a:pt x="10708" y="2972"/>
                    </a:cubicBezTo>
                    <a:cubicBezTo>
                      <a:pt x="11070" y="2893"/>
                      <a:pt x="11421" y="2856"/>
                      <a:pt x="11760" y="2856"/>
                    </a:cubicBezTo>
                    <a:cubicBezTo>
                      <a:pt x="13857" y="2856"/>
                      <a:pt x="15521" y="4270"/>
                      <a:pt x="16813" y="5907"/>
                    </a:cubicBezTo>
                    <a:cubicBezTo>
                      <a:pt x="16880" y="6041"/>
                      <a:pt x="17013" y="6174"/>
                      <a:pt x="17113" y="6307"/>
                    </a:cubicBezTo>
                    <a:cubicBezTo>
                      <a:pt x="17146" y="2799"/>
                      <a:pt x="14569" y="0"/>
                      <a:pt x="109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6"/>
              <p:cNvSpPr/>
              <p:nvPr/>
            </p:nvSpPr>
            <p:spPr>
              <a:xfrm>
                <a:off x="3430375" y="4401363"/>
                <a:ext cx="2185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8740" h="3983" extrusionOk="0">
                    <a:moveTo>
                      <a:pt x="4692" y="0"/>
                    </a:moveTo>
                    <a:cubicBezTo>
                      <a:pt x="2963" y="0"/>
                      <a:pt x="1419" y="921"/>
                      <a:pt x="167" y="2047"/>
                    </a:cubicBezTo>
                    <a:cubicBezTo>
                      <a:pt x="101" y="2081"/>
                      <a:pt x="34" y="2148"/>
                      <a:pt x="0" y="2148"/>
                    </a:cubicBezTo>
                    <a:cubicBezTo>
                      <a:pt x="367" y="2648"/>
                      <a:pt x="668" y="3182"/>
                      <a:pt x="901" y="3749"/>
                    </a:cubicBezTo>
                    <a:cubicBezTo>
                      <a:pt x="1602" y="3148"/>
                      <a:pt x="2402" y="2681"/>
                      <a:pt x="3336" y="2414"/>
                    </a:cubicBezTo>
                    <a:cubicBezTo>
                      <a:pt x="3792" y="2298"/>
                      <a:pt x="4271" y="2239"/>
                      <a:pt x="4754" y="2239"/>
                    </a:cubicBezTo>
                    <a:cubicBezTo>
                      <a:pt x="5793" y="2239"/>
                      <a:pt x="6852" y="2512"/>
                      <a:pt x="7739" y="3082"/>
                    </a:cubicBezTo>
                    <a:cubicBezTo>
                      <a:pt x="8106" y="3348"/>
                      <a:pt x="8440" y="3649"/>
                      <a:pt x="8740" y="3982"/>
                    </a:cubicBezTo>
                    <a:lnTo>
                      <a:pt x="8740" y="3582"/>
                    </a:lnTo>
                    <a:cubicBezTo>
                      <a:pt x="8607" y="1647"/>
                      <a:pt x="6905" y="146"/>
                      <a:pt x="5037" y="13"/>
                    </a:cubicBezTo>
                    <a:cubicBezTo>
                      <a:pt x="4921" y="4"/>
                      <a:pt x="4806" y="0"/>
                      <a:pt x="46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6"/>
              <p:cNvSpPr/>
              <p:nvPr/>
            </p:nvSpPr>
            <p:spPr>
              <a:xfrm>
                <a:off x="2929725" y="4263163"/>
                <a:ext cx="772525" cy="366200"/>
              </a:xfrm>
              <a:custGeom>
                <a:avLst/>
                <a:gdLst/>
                <a:ahLst/>
                <a:cxnLst/>
                <a:rect l="l" t="t" r="r" b="b"/>
                <a:pathLst>
                  <a:path w="30901" h="14648" extrusionOk="0">
                    <a:moveTo>
                      <a:pt x="13299" y="1"/>
                    </a:moveTo>
                    <a:cubicBezTo>
                      <a:pt x="13072" y="1"/>
                      <a:pt x="12846" y="13"/>
                      <a:pt x="12621" y="37"/>
                    </a:cubicBezTo>
                    <a:cubicBezTo>
                      <a:pt x="9085" y="404"/>
                      <a:pt x="4949" y="4773"/>
                      <a:pt x="7384" y="8376"/>
                    </a:cubicBezTo>
                    <a:cubicBezTo>
                      <a:pt x="7417" y="8409"/>
                      <a:pt x="7417" y="8443"/>
                      <a:pt x="7451" y="8476"/>
                    </a:cubicBezTo>
                    <a:cubicBezTo>
                      <a:pt x="7488" y="8525"/>
                      <a:pt x="7538" y="8547"/>
                      <a:pt x="7585" y="8547"/>
                    </a:cubicBezTo>
                    <a:cubicBezTo>
                      <a:pt x="7666" y="8547"/>
                      <a:pt x="7739" y="8482"/>
                      <a:pt x="7718" y="8376"/>
                    </a:cubicBezTo>
                    <a:cubicBezTo>
                      <a:pt x="7417" y="6408"/>
                      <a:pt x="7251" y="4874"/>
                      <a:pt x="8451" y="3106"/>
                    </a:cubicBezTo>
                    <a:cubicBezTo>
                      <a:pt x="9552" y="1571"/>
                      <a:pt x="11354" y="737"/>
                      <a:pt x="13222" y="704"/>
                    </a:cubicBezTo>
                    <a:cubicBezTo>
                      <a:pt x="13263" y="703"/>
                      <a:pt x="13303" y="703"/>
                      <a:pt x="13344" y="703"/>
                    </a:cubicBezTo>
                    <a:cubicBezTo>
                      <a:pt x="17115" y="703"/>
                      <a:pt x="19757" y="3746"/>
                      <a:pt x="19526" y="7409"/>
                    </a:cubicBezTo>
                    <a:cubicBezTo>
                      <a:pt x="19526" y="7611"/>
                      <a:pt x="19678" y="7708"/>
                      <a:pt x="19828" y="7708"/>
                    </a:cubicBezTo>
                    <a:cubicBezTo>
                      <a:pt x="19901" y="7708"/>
                      <a:pt x="19972" y="7685"/>
                      <a:pt x="20026" y="7642"/>
                    </a:cubicBezTo>
                    <a:cubicBezTo>
                      <a:pt x="20060" y="7642"/>
                      <a:pt x="20127" y="7609"/>
                      <a:pt x="20193" y="7575"/>
                    </a:cubicBezTo>
                    <a:cubicBezTo>
                      <a:pt x="21445" y="6449"/>
                      <a:pt x="22989" y="5528"/>
                      <a:pt x="24718" y="5528"/>
                    </a:cubicBezTo>
                    <a:cubicBezTo>
                      <a:pt x="24832" y="5528"/>
                      <a:pt x="24947" y="5532"/>
                      <a:pt x="25063" y="5541"/>
                    </a:cubicBezTo>
                    <a:cubicBezTo>
                      <a:pt x="26931" y="5641"/>
                      <a:pt x="28633" y="7142"/>
                      <a:pt x="28766" y="9110"/>
                    </a:cubicBezTo>
                    <a:cubicBezTo>
                      <a:pt x="28966" y="13046"/>
                      <a:pt x="21928" y="13446"/>
                      <a:pt x="19326" y="13646"/>
                    </a:cubicBezTo>
                    <a:cubicBezTo>
                      <a:pt x="17947" y="13765"/>
                      <a:pt x="16562" y="13811"/>
                      <a:pt x="15173" y="13811"/>
                    </a:cubicBezTo>
                    <a:cubicBezTo>
                      <a:pt x="13437" y="13811"/>
                      <a:pt x="11695" y="13739"/>
                      <a:pt x="9953" y="13646"/>
                    </a:cubicBezTo>
                    <a:cubicBezTo>
                      <a:pt x="8418" y="13580"/>
                      <a:pt x="6550" y="13646"/>
                      <a:pt x="5049" y="13246"/>
                    </a:cubicBezTo>
                    <a:cubicBezTo>
                      <a:pt x="2647" y="12546"/>
                      <a:pt x="1713" y="10044"/>
                      <a:pt x="4048" y="8910"/>
                    </a:cubicBezTo>
                    <a:cubicBezTo>
                      <a:pt x="4582" y="8661"/>
                      <a:pt x="5106" y="8554"/>
                      <a:pt x="5630" y="8554"/>
                    </a:cubicBezTo>
                    <a:cubicBezTo>
                      <a:pt x="6090" y="8554"/>
                      <a:pt x="6550" y="8636"/>
                      <a:pt x="7017" y="8776"/>
                    </a:cubicBezTo>
                    <a:cubicBezTo>
                      <a:pt x="7032" y="8778"/>
                      <a:pt x="7047" y="8780"/>
                      <a:pt x="7061" y="8780"/>
                    </a:cubicBezTo>
                    <a:cubicBezTo>
                      <a:pt x="7267" y="8780"/>
                      <a:pt x="7378" y="8565"/>
                      <a:pt x="7284" y="8409"/>
                    </a:cubicBezTo>
                    <a:cubicBezTo>
                      <a:pt x="7284" y="8376"/>
                      <a:pt x="7251" y="8309"/>
                      <a:pt x="7217" y="8309"/>
                    </a:cubicBezTo>
                    <a:cubicBezTo>
                      <a:pt x="6722" y="8059"/>
                      <a:pt x="6181" y="7947"/>
                      <a:pt x="5638" y="7947"/>
                    </a:cubicBezTo>
                    <a:cubicBezTo>
                      <a:pt x="2852" y="7947"/>
                      <a:pt x="0" y="10885"/>
                      <a:pt x="2847" y="13146"/>
                    </a:cubicBezTo>
                    <a:cubicBezTo>
                      <a:pt x="4715" y="14647"/>
                      <a:pt x="8118" y="14280"/>
                      <a:pt x="10386" y="14414"/>
                    </a:cubicBezTo>
                    <a:cubicBezTo>
                      <a:pt x="11933" y="14489"/>
                      <a:pt x="13479" y="14545"/>
                      <a:pt x="15023" y="14545"/>
                    </a:cubicBezTo>
                    <a:cubicBezTo>
                      <a:pt x="16875" y="14545"/>
                      <a:pt x="18722" y="14465"/>
                      <a:pt x="20560" y="14247"/>
                    </a:cubicBezTo>
                    <a:cubicBezTo>
                      <a:pt x="23762" y="13880"/>
                      <a:pt x="30901" y="12979"/>
                      <a:pt x="29366" y="8042"/>
                    </a:cubicBezTo>
                    <a:cubicBezTo>
                      <a:pt x="28650" y="5751"/>
                      <a:pt x="26906" y="4852"/>
                      <a:pt x="25000" y="4852"/>
                    </a:cubicBezTo>
                    <a:cubicBezTo>
                      <a:pt x="23354" y="4852"/>
                      <a:pt x="21589" y="5521"/>
                      <a:pt x="20260" y="6541"/>
                    </a:cubicBezTo>
                    <a:cubicBezTo>
                      <a:pt x="20511" y="2873"/>
                      <a:pt x="16843" y="1"/>
                      <a:pt x="132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5" name="Google Shape;415;p36"/>
          <p:cNvGrpSpPr/>
          <p:nvPr/>
        </p:nvGrpSpPr>
        <p:grpSpPr>
          <a:xfrm rot="-263474">
            <a:off x="835567" y="733353"/>
            <a:ext cx="1030492" cy="354701"/>
            <a:chOff x="7156425" y="609975"/>
            <a:chExt cx="729890" cy="251232"/>
          </a:xfrm>
        </p:grpSpPr>
        <p:sp>
          <p:nvSpPr>
            <p:cNvPr id="416" name="Google Shape;416;p36"/>
            <p:cNvSpPr/>
            <p:nvPr/>
          </p:nvSpPr>
          <p:spPr>
            <a:xfrm>
              <a:off x="7156425" y="609975"/>
              <a:ext cx="729890" cy="251225"/>
            </a:xfrm>
            <a:custGeom>
              <a:avLst/>
              <a:gdLst/>
              <a:ahLst/>
              <a:cxnLst/>
              <a:rect l="l" t="t" r="r" b="b"/>
              <a:pathLst>
                <a:path w="20458" h="7201" extrusionOk="0">
                  <a:moveTo>
                    <a:pt x="13179" y="1"/>
                  </a:moveTo>
                  <a:cubicBezTo>
                    <a:pt x="10768" y="1"/>
                    <a:pt x="8160" y="2060"/>
                    <a:pt x="7873" y="4523"/>
                  </a:cubicBezTo>
                  <a:cubicBezTo>
                    <a:pt x="7569" y="3611"/>
                    <a:pt x="6779" y="2912"/>
                    <a:pt x="5776" y="2821"/>
                  </a:cubicBezTo>
                  <a:lnTo>
                    <a:pt x="5381" y="2821"/>
                  </a:lnTo>
                  <a:cubicBezTo>
                    <a:pt x="4044" y="2942"/>
                    <a:pt x="3162" y="4219"/>
                    <a:pt x="3192" y="5496"/>
                  </a:cubicBezTo>
                  <a:lnTo>
                    <a:pt x="2737" y="5252"/>
                  </a:lnTo>
                  <a:cubicBezTo>
                    <a:pt x="2433" y="5131"/>
                    <a:pt x="2068" y="5100"/>
                    <a:pt x="1764" y="5100"/>
                  </a:cubicBezTo>
                  <a:cubicBezTo>
                    <a:pt x="1612" y="5100"/>
                    <a:pt x="1399" y="5131"/>
                    <a:pt x="1247" y="5192"/>
                  </a:cubicBezTo>
                  <a:cubicBezTo>
                    <a:pt x="730" y="5344"/>
                    <a:pt x="305" y="5678"/>
                    <a:pt x="153" y="6256"/>
                  </a:cubicBezTo>
                  <a:cubicBezTo>
                    <a:pt x="122" y="6347"/>
                    <a:pt x="122" y="6468"/>
                    <a:pt x="92" y="6590"/>
                  </a:cubicBezTo>
                  <a:cubicBezTo>
                    <a:pt x="92" y="6620"/>
                    <a:pt x="122" y="6620"/>
                    <a:pt x="122" y="6620"/>
                  </a:cubicBezTo>
                  <a:cubicBezTo>
                    <a:pt x="1" y="6620"/>
                    <a:pt x="1" y="6772"/>
                    <a:pt x="122" y="6803"/>
                  </a:cubicBezTo>
                  <a:cubicBezTo>
                    <a:pt x="4706" y="7163"/>
                    <a:pt x="9346" y="7200"/>
                    <a:pt x="13983" y="7200"/>
                  </a:cubicBezTo>
                  <a:cubicBezTo>
                    <a:pt x="15220" y="7200"/>
                    <a:pt x="16456" y="7198"/>
                    <a:pt x="17691" y="7198"/>
                  </a:cubicBezTo>
                  <a:lnTo>
                    <a:pt x="20275" y="7198"/>
                  </a:lnTo>
                  <a:cubicBezTo>
                    <a:pt x="20336" y="7198"/>
                    <a:pt x="20396" y="7167"/>
                    <a:pt x="20457" y="7076"/>
                  </a:cubicBezTo>
                  <a:lnTo>
                    <a:pt x="20457" y="6894"/>
                  </a:lnTo>
                  <a:lnTo>
                    <a:pt x="20457" y="6863"/>
                  </a:lnTo>
                  <a:cubicBezTo>
                    <a:pt x="20144" y="6036"/>
                    <a:pt x="19321" y="5538"/>
                    <a:pt x="18497" y="5538"/>
                  </a:cubicBezTo>
                  <a:cubicBezTo>
                    <a:pt x="18200" y="5538"/>
                    <a:pt x="17904" y="5602"/>
                    <a:pt x="17630" y="5739"/>
                  </a:cubicBezTo>
                  <a:cubicBezTo>
                    <a:pt x="18299" y="3064"/>
                    <a:pt x="16384" y="328"/>
                    <a:pt x="13618" y="24"/>
                  </a:cubicBezTo>
                  <a:cubicBezTo>
                    <a:pt x="13473" y="9"/>
                    <a:pt x="13326" y="1"/>
                    <a:pt x="1317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7" name="Google Shape;417;p36"/>
            <p:cNvGrpSpPr/>
            <p:nvPr/>
          </p:nvGrpSpPr>
          <p:grpSpPr>
            <a:xfrm>
              <a:off x="7206529" y="632631"/>
              <a:ext cx="636337" cy="228576"/>
              <a:chOff x="3739672" y="756137"/>
              <a:chExt cx="493322" cy="177218"/>
            </a:xfrm>
          </p:grpSpPr>
          <p:sp>
            <p:nvSpPr>
              <p:cNvPr id="418" name="Google Shape;418;p36"/>
              <p:cNvSpPr/>
              <p:nvPr/>
            </p:nvSpPr>
            <p:spPr>
              <a:xfrm>
                <a:off x="3742855" y="767364"/>
                <a:ext cx="479507" cy="153225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4381" extrusionOk="0">
                    <a:moveTo>
                      <a:pt x="8827" y="0"/>
                    </a:moveTo>
                    <a:cubicBezTo>
                      <a:pt x="7008" y="0"/>
                      <a:pt x="5560" y="1718"/>
                      <a:pt x="5442" y="3408"/>
                    </a:cubicBezTo>
                    <a:cubicBezTo>
                      <a:pt x="5442" y="3469"/>
                      <a:pt x="5381" y="3499"/>
                      <a:pt x="5350" y="3499"/>
                    </a:cubicBezTo>
                    <a:cubicBezTo>
                      <a:pt x="5340" y="3519"/>
                      <a:pt x="5317" y="3529"/>
                      <a:pt x="5290" y="3529"/>
                    </a:cubicBezTo>
                    <a:cubicBezTo>
                      <a:pt x="5236" y="3529"/>
                      <a:pt x="5168" y="3489"/>
                      <a:pt x="5168" y="3408"/>
                    </a:cubicBezTo>
                    <a:cubicBezTo>
                      <a:pt x="5111" y="2409"/>
                      <a:pt x="4404" y="1939"/>
                      <a:pt x="3704" y="1939"/>
                    </a:cubicBezTo>
                    <a:cubicBezTo>
                      <a:pt x="2914" y="1939"/>
                      <a:pt x="2133" y="2538"/>
                      <a:pt x="2311" y="3651"/>
                    </a:cubicBezTo>
                    <a:cubicBezTo>
                      <a:pt x="2311" y="3740"/>
                      <a:pt x="2246" y="3796"/>
                      <a:pt x="2187" y="3796"/>
                    </a:cubicBezTo>
                    <a:cubicBezTo>
                      <a:pt x="2165" y="3796"/>
                      <a:pt x="2145" y="3789"/>
                      <a:pt x="2128" y="3772"/>
                    </a:cubicBezTo>
                    <a:cubicBezTo>
                      <a:pt x="1827" y="3512"/>
                      <a:pt x="1550" y="3405"/>
                      <a:pt x="1293" y="3405"/>
                    </a:cubicBezTo>
                    <a:cubicBezTo>
                      <a:pt x="800" y="3405"/>
                      <a:pt x="380" y="3799"/>
                      <a:pt x="1" y="4259"/>
                    </a:cubicBezTo>
                    <a:cubicBezTo>
                      <a:pt x="913" y="4235"/>
                      <a:pt x="1826" y="4225"/>
                      <a:pt x="2740" y="4225"/>
                    </a:cubicBezTo>
                    <a:cubicBezTo>
                      <a:pt x="6395" y="4225"/>
                      <a:pt x="10062" y="4380"/>
                      <a:pt x="13709" y="4380"/>
                    </a:cubicBezTo>
                    <a:cubicBezTo>
                      <a:pt x="13512" y="3946"/>
                      <a:pt x="13071" y="3704"/>
                      <a:pt x="12620" y="3704"/>
                    </a:cubicBezTo>
                    <a:cubicBezTo>
                      <a:pt x="12376" y="3704"/>
                      <a:pt x="12129" y="3775"/>
                      <a:pt x="11916" y="3924"/>
                    </a:cubicBezTo>
                    <a:cubicBezTo>
                      <a:pt x="11885" y="3955"/>
                      <a:pt x="11885" y="3955"/>
                      <a:pt x="11825" y="3955"/>
                    </a:cubicBezTo>
                    <a:cubicBezTo>
                      <a:pt x="11734" y="3955"/>
                      <a:pt x="11642" y="3864"/>
                      <a:pt x="11703" y="3803"/>
                    </a:cubicBezTo>
                    <a:cubicBezTo>
                      <a:pt x="12068" y="1949"/>
                      <a:pt x="10974" y="64"/>
                      <a:pt x="8968" y="3"/>
                    </a:cubicBezTo>
                    <a:cubicBezTo>
                      <a:pt x="8921" y="1"/>
                      <a:pt x="8874" y="0"/>
                      <a:pt x="88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6"/>
              <p:cNvSpPr/>
              <p:nvPr/>
            </p:nvSpPr>
            <p:spPr>
              <a:xfrm>
                <a:off x="3933148" y="767364"/>
                <a:ext cx="289208" cy="154275"/>
              </a:xfrm>
              <a:custGeom>
                <a:avLst/>
                <a:gdLst/>
                <a:ahLst/>
                <a:cxnLst/>
                <a:rect l="l" t="t" r="r" b="b"/>
                <a:pathLst>
                  <a:path w="8269" h="4411" extrusionOk="0">
                    <a:moveTo>
                      <a:pt x="3419" y="0"/>
                    </a:moveTo>
                    <a:cubicBezTo>
                      <a:pt x="1628" y="0"/>
                      <a:pt x="179" y="1718"/>
                      <a:pt x="31" y="3408"/>
                    </a:cubicBezTo>
                    <a:cubicBezTo>
                      <a:pt x="31" y="3438"/>
                      <a:pt x="31" y="3438"/>
                      <a:pt x="1" y="3438"/>
                    </a:cubicBezTo>
                    <a:cubicBezTo>
                      <a:pt x="1" y="3499"/>
                      <a:pt x="31" y="3529"/>
                      <a:pt x="31" y="3560"/>
                    </a:cubicBezTo>
                    <a:cubicBezTo>
                      <a:pt x="92" y="3803"/>
                      <a:pt x="92" y="4016"/>
                      <a:pt x="61" y="4259"/>
                    </a:cubicBezTo>
                    <a:lnTo>
                      <a:pt x="183" y="4259"/>
                    </a:lnTo>
                    <a:cubicBezTo>
                      <a:pt x="31" y="3347"/>
                      <a:pt x="92" y="2374"/>
                      <a:pt x="821" y="1736"/>
                    </a:cubicBezTo>
                    <a:cubicBezTo>
                      <a:pt x="1309" y="1321"/>
                      <a:pt x="1914" y="1161"/>
                      <a:pt x="2527" y="1161"/>
                    </a:cubicBezTo>
                    <a:cubicBezTo>
                      <a:pt x="2678" y="1161"/>
                      <a:pt x="2829" y="1171"/>
                      <a:pt x="2979" y="1189"/>
                    </a:cubicBezTo>
                    <a:cubicBezTo>
                      <a:pt x="3045" y="1180"/>
                      <a:pt x="3110" y="1176"/>
                      <a:pt x="3175" y="1176"/>
                    </a:cubicBezTo>
                    <a:cubicBezTo>
                      <a:pt x="3564" y="1176"/>
                      <a:pt x="3943" y="1332"/>
                      <a:pt x="4256" y="1645"/>
                    </a:cubicBezTo>
                    <a:cubicBezTo>
                      <a:pt x="5046" y="2131"/>
                      <a:pt x="5563" y="3013"/>
                      <a:pt x="5046" y="3985"/>
                    </a:cubicBezTo>
                    <a:cubicBezTo>
                      <a:pt x="4955" y="4107"/>
                      <a:pt x="4894" y="4259"/>
                      <a:pt x="4803" y="4380"/>
                    </a:cubicBezTo>
                    <a:cubicBezTo>
                      <a:pt x="5958" y="4411"/>
                      <a:pt x="7144" y="4411"/>
                      <a:pt x="8268" y="4411"/>
                    </a:cubicBezTo>
                    <a:cubicBezTo>
                      <a:pt x="8068" y="3991"/>
                      <a:pt x="7618" y="3742"/>
                      <a:pt x="7161" y="3742"/>
                    </a:cubicBezTo>
                    <a:cubicBezTo>
                      <a:pt x="6923" y="3742"/>
                      <a:pt x="6683" y="3809"/>
                      <a:pt x="6475" y="3955"/>
                    </a:cubicBezTo>
                    <a:lnTo>
                      <a:pt x="6414" y="3955"/>
                    </a:lnTo>
                    <a:cubicBezTo>
                      <a:pt x="6323" y="3955"/>
                      <a:pt x="6262" y="3864"/>
                      <a:pt x="6293" y="3803"/>
                    </a:cubicBezTo>
                    <a:cubicBezTo>
                      <a:pt x="6688" y="1918"/>
                      <a:pt x="5563" y="95"/>
                      <a:pt x="3557" y="3"/>
                    </a:cubicBezTo>
                    <a:cubicBezTo>
                      <a:pt x="3511" y="1"/>
                      <a:pt x="3465" y="0"/>
                      <a:pt x="3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6"/>
              <p:cNvSpPr/>
              <p:nvPr/>
            </p:nvSpPr>
            <p:spPr>
              <a:xfrm>
                <a:off x="3743939" y="835423"/>
                <a:ext cx="179702" cy="80897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2313" extrusionOk="0">
                    <a:moveTo>
                      <a:pt x="3742" y="0"/>
                    </a:moveTo>
                    <a:cubicBezTo>
                      <a:pt x="2939" y="0"/>
                      <a:pt x="2136" y="608"/>
                      <a:pt x="2310" y="1705"/>
                    </a:cubicBezTo>
                    <a:cubicBezTo>
                      <a:pt x="2310" y="1794"/>
                      <a:pt x="2261" y="1850"/>
                      <a:pt x="2199" y="1850"/>
                    </a:cubicBezTo>
                    <a:cubicBezTo>
                      <a:pt x="2177" y="1850"/>
                      <a:pt x="2152" y="1843"/>
                      <a:pt x="2128" y="1826"/>
                    </a:cubicBezTo>
                    <a:cubicBezTo>
                      <a:pt x="1822" y="1542"/>
                      <a:pt x="1541" y="1425"/>
                      <a:pt x="1282" y="1425"/>
                    </a:cubicBezTo>
                    <a:cubicBezTo>
                      <a:pt x="793" y="1425"/>
                      <a:pt x="377" y="1837"/>
                      <a:pt x="0" y="2313"/>
                    </a:cubicBezTo>
                    <a:lnTo>
                      <a:pt x="335" y="2313"/>
                    </a:lnTo>
                    <a:cubicBezTo>
                      <a:pt x="395" y="2222"/>
                      <a:pt x="456" y="2161"/>
                      <a:pt x="486" y="2070"/>
                    </a:cubicBezTo>
                    <a:cubicBezTo>
                      <a:pt x="608" y="1978"/>
                      <a:pt x="790" y="1857"/>
                      <a:pt x="942" y="1826"/>
                    </a:cubicBezTo>
                    <a:cubicBezTo>
                      <a:pt x="1064" y="1766"/>
                      <a:pt x="1186" y="1766"/>
                      <a:pt x="1277" y="1766"/>
                    </a:cubicBezTo>
                    <a:cubicBezTo>
                      <a:pt x="1429" y="1766"/>
                      <a:pt x="1581" y="1826"/>
                      <a:pt x="1733" y="1887"/>
                    </a:cubicBezTo>
                    <a:cubicBezTo>
                      <a:pt x="1824" y="1918"/>
                      <a:pt x="1854" y="1978"/>
                      <a:pt x="1945" y="2039"/>
                    </a:cubicBezTo>
                    <a:cubicBezTo>
                      <a:pt x="2006" y="2130"/>
                      <a:pt x="2037" y="2191"/>
                      <a:pt x="2097" y="2282"/>
                    </a:cubicBezTo>
                    <a:lnTo>
                      <a:pt x="2310" y="2282"/>
                    </a:lnTo>
                    <a:cubicBezTo>
                      <a:pt x="2371" y="1918"/>
                      <a:pt x="2493" y="1583"/>
                      <a:pt x="2766" y="1310"/>
                    </a:cubicBezTo>
                    <a:cubicBezTo>
                      <a:pt x="3040" y="1067"/>
                      <a:pt x="3496" y="823"/>
                      <a:pt x="3830" y="763"/>
                    </a:cubicBezTo>
                    <a:cubicBezTo>
                      <a:pt x="3964" y="731"/>
                      <a:pt x="4093" y="716"/>
                      <a:pt x="4217" y="716"/>
                    </a:cubicBezTo>
                    <a:cubicBezTo>
                      <a:pt x="4574" y="716"/>
                      <a:pt x="4889" y="841"/>
                      <a:pt x="5137" y="1067"/>
                    </a:cubicBezTo>
                    <a:cubicBezTo>
                      <a:pt x="4942" y="339"/>
                      <a:pt x="4342" y="0"/>
                      <a:pt x="37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6"/>
              <p:cNvSpPr/>
              <p:nvPr/>
            </p:nvSpPr>
            <p:spPr>
              <a:xfrm>
                <a:off x="3739672" y="756137"/>
                <a:ext cx="493322" cy="177218"/>
              </a:xfrm>
              <a:custGeom>
                <a:avLst/>
                <a:gdLst/>
                <a:ahLst/>
                <a:cxnLst/>
                <a:rect l="l" t="t" r="r" b="b"/>
                <a:pathLst>
                  <a:path w="14105" h="5067" extrusionOk="0">
                    <a:moveTo>
                      <a:pt x="9037" y="1"/>
                    </a:moveTo>
                    <a:cubicBezTo>
                      <a:pt x="7411" y="1"/>
                      <a:pt x="5612" y="1441"/>
                      <a:pt x="5441" y="3121"/>
                    </a:cubicBezTo>
                    <a:cubicBezTo>
                      <a:pt x="5183" y="2430"/>
                      <a:pt x="4570" y="1931"/>
                      <a:pt x="3835" y="1931"/>
                    </a:cubicBezTo>
                    <a:cubicBezTo>
                      <a:pt x="3793" y="1931"/>
                      <a:pt x="3751" y="1932"/>
                      <a:pt x="3709" y="1935"/>
                    </a:cubicBezTo>
                    <a:cubicBezTo>
                      <a:pt x="2797" y="2027"/>
                      <a:pt x="2189" y="2908"/>
                      <a:pt x="2219" y="3759"/>
                    </a:cubicBezTo>
                    <a:cubicBezTo>
                      <a:pt x="1952" y="3599"/>
                      <a:pt x="1612" y="3510"/>
                      <a:pt x="1284" y="3510"/>
                    </a:cubicBezTo>
                    <a:cubicBezTo>
                      <a:pt x="679" y="3510"/>
                      <a:pt x="111" y="3810"/>
                      <a:pt x="92" y="4519"/>
                    </a:cubicBezTo>
                    <a:cubicBezTo>
                      <a:pt x="92" y="4580"/>
                      <a:pt x="122" y="4580"/>
                      <a:pt x="122" y="4580"/>
                    </a:cubicBezTo>
                    <a:cubicBezTo>
                      <a:pt x="503" y="4099"/>
                      <a:pt x="924" y="3684"/>
                      <a:pt x="1419" y="3684"/>
                    </a:cubicBezTo>
                    <a:cubicBezTo>
                      <a:pt x="1674" y="3684"/>
                      <a:pt x="1950" y="3794"/>
                      <a:pt x="2250" y="4063"/>
                    </a:cubicBezTo>
                    <a:cubicBezTo>
                      <a:pt x="2277" y="4090"/>
                      <a:pt x="2303" y="4101"/>
                      <a:pt x="2328" y="4101"/>
                    </a:cubicBezTo>
                    <a:cubicBezTo>
                      <a:pt x="2387" y="4101"/>
                      <a:pt x="2432" y="4036"/>
                      <a:pt x="2432" y="3972"/>
                    </a:cubicBezTo>
                    <a:cubicBezTo>
                      <a:pt x="2255" y="2859"/>
                      <a:pt x="3035" y="2260"/>
                      <a:pt x="3826" y="2260"/>
                    </a:cubicBezTo>
                    <a:cubicBezTo>
                      <a:pt x="4525" y="2260"/>
                      <a:pt x="5232" y="2730"/>
                      <a:pt x="5289" y="3729"/>
                    </a:cubicBezTo>
                    <a:cubicBezTo>
                      <a:pt x="5289" y="3810"/>
                      <a:pt x="5357" y="3850"/>
                      <a:pt x="5411" y="3850"/>
                    </a:cubicBezTo>
                    <a:cubicBezTo>
                      <a:pt x="5438" y="3850"/>
                      <a:pt x="5462" y="3840"/>
                      <a:pt x="5472" y="3820"/>
                    </a:cubicBezTo>
                    <a:cubicBezTo>
                      <a:pt x="5533" y="3820"/>
                      <a:pt x="5563" y="3759"/>
                      <a:pt x="5563" y="3729"/>
                    </a:cubicBezTo>
                    <a:cubicBezTo>
                      <a:pt x="5711" y="2039"/>
                      <a:pt x="7160" y="321"/>
                      <a:pt x="8951" y="321"/>
                    </a:cubicBezTo>
                    <a:cubicBezTo>
                      <a:pt x="8997" y="321"/>
                      <a:pt x="9043" y="322"/>
                      <a:pt x="9089" y="324"/>
                    </a:cubicBezTo>
                    <a:cubicBezTo>
                      <a:pt x="11095" y="416"/>
                      <a:pt x="12220" y="2239"/>
                      <a:pt x="11825" y="4124"/>
                    </a:cubicBezTo>
                    <a:cubicBezTo>
                      <a:pt x="11794" y="4185"/>
                      <a:pt x="11855" y="4276"/>
                      <a:pt x="11946" y="4276"/>
                    </a:cubicBezTo>
                    <a:lnTo>
                      <a:pt x="12007" y="4276"/>
                    </a:lnTo>
                    <a:cubicBezTo>
                      <a:pt x="12215" y="4130"/>
                      <a:pt x="12455" y="4063"/>
                      <a:pt x="12693" y="4063"/>
                    </a:cubicBezTo>
                    <a:cubicBezTo>
                      <a:pt x="13150" y="4063"/>
                      <a:pt x="13600" y="4312"/>
                      <a:pt x="13800" y="4732"/>
                    </a:cubicBezTo>
                    <a:cubicBezTo>
                      <a:pt x="10153" y="4732"/>
                      <a:pt x="6486" y="4576"/>
                      <a:pt x="2831" y="4576"/>
                    </a:cubicBezTo>
                    <a:cubicBezTo>
                      <a:pt x="1917" y="4576"/>
                      <a:pt x="1004" y="4586"/>
                      <a:pt x="92" y="4610"/>
                    </a:cubicBezTo>
                    <a:cubicBezTo>
                      <a:pt x="1" y="4610"/>
                      <a:pt x="1" y="4732"/>
                      <a:pt x="92" y="4732"/>
                    </a:cubicBezTo>
                    <a:cubicBezTo>
                      <a:pt x="4682" y="5066"/>
                      <a:pt x="9362" y="4945"/>
                      <a:pt x="13952" y="5005"/>
                    </a:cubicBezTo>
                    <a:cubicBezTo>
                      <a:pt x="14074" y="5005"/>
                      <a:pt x="14104" y="4884"/>
                      <a:pt x="14074" y="4793"/>
                    </a:cubicBezTo>
                    <a:cubicBezTo>
                      <a:pt x="13849" y="4185"/>
                      <a:pt x="13290" y="3844"/>
                      <a:pt x="12719" y="3844"/>
                    </a:cubicBezTo>
                    <a:cubicBezTo>
                      <a:pt x="12519" y="3844"/>
                      <a:pt x="12318" y="3885"/>
                      <a:pt x="12128" y="3972"/>
                    </a:cubicBezTo>
                    <a:cubicBezTo>
                      <a:pt x="12584" y="2087"/>
                      <a:pt x="11308" y="233"/>
                      <a:pt x="9362" y="20"/>
                    </a:cubicBezTo>
                    <a:cubicBezTo>
                      <a:pt x="9255" y="7"/>
                      <a:pt x="9146" y="1"/>
                      <a:pt x="90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2" name="Google Shape;422;p36"/>
          <p:cNvGrpSpPr/>
          <p:nvPr/>
        </p:nvGrpSpPr>
        <p:grpSpPr>
          <a:xfrm rot="418825">
            <a:off x="5861917" y="4046842"/>
            <a:ext cx="1030507" cy="523266"/>
            <a:chOff x="3238038" y="3994200"/>
            <a:chExt cx="1152139" cy="585027"/>
          </a:xfrm>
        </p:grpSpPr>
        <p:sp>
          <p:nvSpPr>
            <p:cNvPr id="423" name="Google Shape;423;p36"/>
            <p:cNvSpPr/>
            <p:nvPr/>
          </p:nvSpPr>
          <p:spPr>
            <a:xfrm>
              <a:off x="3238037" y="3994200"/>
              <a:ext cx="1152139" cy="585027"/>
            </a:xfrm>
            <a:custGeom>
              <a:avLst/>
              <a:gdLst/>
              <a:ahLst/>
              <a:cxnLst/>
              <a:rect l="l" t="t" r="r" b="b"/>
              <a:pathLst>
                <a:path w="43216" h="21944" extrusionOk="0">
                  <a:moveTo>
                    <a:pt x="25344" y="0"/>
                  </a:moveTo>
                  <a:cubicBezTo>
                    <a:pt x="24969" y="0"/>
                    <a:pt x="24593" y="18"/>
                    <a:pt x="24218" y="52"/>
                  </a:cubicBezTo>
                  <a:cubicBezTo>
                    <a:pt x="19181" y="552"/>
                    <a:pt x="12543" y="4655"/>
                    <a:pt x="13511" y="10226"/>
                  </a:cubicBezTo>
                  <a:cubicBezTo>
                    <a:pt x="11925" y="8372"/>
                    <a:pt x="9842" y="6713"/>
                    <a:pt x="7453" y="6713"/>
                  </a:cubicBezTo>
                  <a:cubicBezTo>
                    <a:pt x="6876" y="6713"/>
                    <a:pt x="6282" y="6809"/>
                    <a:pt x="5672" y="7023"/>
                  </a:cubicBezTo>
                  <a:cubicBezTo>
                    <a:pt x="2036" y="8358"/>
                    <a:pt x="1669" y="12828"/>
                    <a:pt x="3470" y="15763"/>
                  </a:cubicBezTo>
                  <a:cubicBezTo>
                    <a:pt x="3312" y="15740"/>
                    <a:pt x="3154" y="15729"/>
                    <a:pt x="2998" y="15729"/>
                  </a:cubicBezTo>
                  <a:cubicBezTo>
                    <a:pt x="1573" y="15729"/>
                    <a:pt x="288" y="16675"/>
                    <a:pt x="168" y="18298"/>
                  </a:cubicBezTo>
                  <a:cubicBezTo>
                    <a:pt x="1" y="20466"/>
                    <a:pt x="1802" y="21434"/>
                    <a:pt x="3637" y="21634"/>
                  </a:cubicBezTo>
                  <a:cubicBezTo>
                    <a:pt x="5792" y="21885"/>
                    <a:pt x="8015" y="21943"/>
                    <a:pt x="10244" y="21943"/>
                  </a:cubicBezTo>
                  <a:cubicBezTo>
                    <a:pt x="12154" y="21943"/>
                    <a:pt x="14067" y="21901"/>
                    <a:pt x="15946" y="21901"/>
                  </a:cubicBezTo>
                  <a:cubicBezTo>
                    <a:pt x="19949" y="21901"/>
                    <a:pt x="23951" y="21801"/>
                    <a:pt x="27921" y="21601"/>
                  </a:cubicBezTo>
                  <a:cubicBezTo>
                    <a:pt x="31523" y="21434"/>
                    <a:pt x="35326" y="21500"/>
                    <a:pt x="38829" y="20833"/>
                  </a:cubicBezTo>
                  <a:cubicBezTo>
                    <a:pt x="41197" y="20366"/>
                    <a:pt x="42665" y="18765"/>
                    <a:pt x="42865" y="16330"/>
                  </a:cubicBezTo>
                  <a:cubicBezTo>
                    <a:pt x="43216" y="12740"/>
                    <a:pt x="40224" y="9477"/>
                    <a:pt x="36949" y="9477"/>
                  </a:cubicBezTo>
                  <a:cubicBezTo>
                    <a:pt x="36177" y="9477"/>
                    <a:pt x="35389" y="9658"/>
                    <a:pt x="34626" y="10059"/>
                  </a:cubicBezTo>
                  <a:cubicBezTo>
                    <a:pt x="35193" y="7757"/>
                    <a:pt x="34459" y="5255"/>
                    <a:pt x="32991" y="3421"/>
                  </a:cubicBezTo>
                  <a:cubicBezTo>
                    <a:pt x="31128" y="1055"/>
                    <a:pt x="28269" y="0"/>
                    <a:pt x="25344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4" name="Google Shape;424;p36"/>
            <p:cNvGrpSpPr/>
            <p:nvPr/>
          </p:nvGrpSpPr>
          <p:grpSpPr>
            <a:xfrm>
              <a:off x="3274600" y="4012138"/>
              <a:ext cx="1079025" cy="549125"/>
              <a:chOff x="3274600" y="4012138"/>
              <a:chExt cx="1079025" cy="549125"/>
            </a:xfrm>
          </p:grpSpPr>
          <p:sp>
            <p:nvSpPr>
              <p:cNvPr id="425" name="Google Shape;425;p36"/>
              <p:cNvSpPr/>
              <p:nvPr/>
            </p:nvSpPr>
            <p:spPr>
              <a:xfrm>
                <a:off x="3295450" y="4031838"/>
                <a:ext cx="1046600" cy="509700"/>
              </a:xfrm>
              <a:custGeom>
                <a:avLst/>
                <a:gdLst/>
                <a:ahLst/>
                <a:cxnLst/>
                <a:rect l="l" t="t" r="r" b="b"/>
                <a:pathLst>
                  <a:path w="41864" h="20388" extrusionOk="0">
                    <a:moveTo>
                      <a:pt x="24309" y="0"/>
                    </a:moveTo>
                    <a:cubicBezTo>
                      <a:pt x="24190" y="0"/>
                      <a:pt x="24070" y="2"/>
                      <a:pt x="23950" y="7"/>
                    </a:cubicBezTo>
                    <a:cubicBezTo>
                      <a:pt x="18780" y="207"/>
                      <a:pt x="10774" y="4843"/>
                      <a:pt x="13777" y="11115"/>
                    </a:cubicBezTo>
                    <a:cubicBezTo>
                      <a:pt x="13938" y="11369"/>
                      <a:pt x="13715" y="11607"/>
                      <a:pt x="13486" y="11607"/>
                    </a:cubicBezTo>
                    <a:cubicBezTo>
                      <a:pt x="13384" y="11607"/>
                      <a:pt x="13281" y="11561"/>
                      <a:pt x="13209" y="11448"/>
                    </a:cubicBezTo>
                    <a:cubicBezTo>
                      <a:pt x="11605" y="9105"/>
                      <a:pt x="9506" y="6700"/>
                      <a:pt x="6467" y="6700"/>
                    </a:cubicBezTo>
                    <a:cubicBezTo>
                      <a:pt x="6347" y="6700"/>
                      <a:pt x="6227" y="6704"/>
                      <a:pt x="6104" y="6711"/>
                    </a:cubicBezTo>
                    <a:cubicBezTo>
                      <a:pt x="1534" y="7012"/>
                      <a:pt x="1735" y="12049"/>
                      <a:pt x="3102" y="15151"/>
                    </a:cubicBezTo>
                    <a:lnTo>
                      <a:pt x="3169" y="15151"/>
                    </a:lnTo>
                    <a:cubicBezTo>
                      <a:pt x="3385" y="15212"/>
                      <a:pt x="3344" y="15559"/>
                      <a:pt x="3100" y="15559"/>
                    </a:cubicBezTo>
                    <a:cubicBezTo>
                      <a:pt x="3080" y="15559"/>
                      <a:pt x="3058" y="15556"/>
                      <a:pt x="3036" y="15551"/>
                    </a:cubicBezTo>
                    <a:cubicBezTo>
                      <a:pt x="2842" y="15521"/>
                      <a:pt x="2657" y="15506"/>
                      <a:pt x="2479" y="15506"/>
                    </a:cubicBezTo>
                    <a:cubicBezTo>
                      <a:pt x="1277" y="15506"/>
                      <a:pt x="436" y="16199"/>
                      <a:pt x="0" y="17653"/>
                    </a:cubicBezTo>
                    <a:cubicBezTo>
                      <a:pt x="33" y="19187"/>
                      <a:pt x="934" y="20021"/>
                      <a:pt x="2735" y="20154"/>
                    </a:cubicBezTo>
                    <a:cubicBezTo>
                      <a:pt x="3236" y="20254"/>
                      <a:pt x="3778" y="20271"/>
                      <a:pt x="4320" y="20271"/>
                    </a:cubicBezTo>
                    <a:cubicBezTo>
                      <a:pt x="4591" y="20271"/>
                      <a:pt x="4862" y="20267"/>
                      <a:pt x="5128" y="20267"/>
                    </a:cubicBezTo>
                    <a:cubicBezTo>
                      <a:pt x="5393" y="20267"/>
                      <a:pt x="5654" y="20271"/>
                      <a:pt x="5904" y="20288"/>
                    </a:cubicBezTo>
                    <a:cubicBezTo>
                      <a:pt x="8106" y="20355"/>
                      <a:pt x="10341" y="20388"/>
                      <a:pt x="12542" y="20388"/>
                    </a:cubicBezTo>
                    <a:cubicBezTo>
                      <a:pt x="16945" y="20388"/>
                      <a:pt x="21382" y="20355"/>
                      <a:pt x="25785" y="20154"/>
                    </a:cubicBezTo>
                    <a:cubicBezTo>
                      <a:pt x="28020" y="20021"/>
                      <a:pt x="30222" y="19954"/>
                      <a:pt x="32423" y="19787"/>
                    </a:cubicBezTo>
                    <a:cubicBezTo>
                      <a:pt x="34525" y="19654"/>
                      <a:pt x="37627" y="19888"/>
                      <a:pt x="39462" y="18787"/>
                    </a:cubicBezTo>
                    <a:cubicBezTo>
                      <a:pt x="41863" y="17286"/>
                      <a:pt x="41663" y="13716"/>
                      <a:pt x="40229" y="11682"/>
                    </a:cubicBezTo>
                    <a:cubicBezTo>
                      <a:pt x="39245" y="10226"/>
                      <a:pt x="37821" y="9536"/>
                      <a:pt x="36306" y="9536"/>
                    </a:cubicBezTo>
                    <a:cubicBezTo>
                      <a:pt x="35250" y="9536"/>
                      <a:pt x="34150" y="9871"/>
                      <a:pt x="33124" y="10514"/>
                    </a:cubicBezTo>
                    <a:cubicBezTo>
                      <a:pt x="33075" y="10539"/>
                      <a:pt x="33025" y="10549"/>
                      <a:pt x="32977" y="10549"/>
                    </a:cubicBezTo>
                    <a:cubicBezTo>
                      <a:pt x="32697" y="10549"/>
                      <a:pt x="32467" y="10180"/>
                      <a:pt x="32723" y="9980"/>
                    </a:cubicBezTo>
                    <a:cubicBezTo>
                      <a:pt x="32757" y="9980"/>
                      <a:pt x="32757" y="9947"/>
                      <a:pt x="32790" y="9947"/>
                    </a:cubicBezTo>
                    <a:lnTo>
                      <a:pt x="32790" y="9880"/>
                    </a:lnTo>
                    <a:cubicBezTo>
                      <a:pt x="34291" y="4334"/>
                      <a:pt x="29633" y="0"/>
                      <a:pt x="243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6"/>
              <p:cNvSpPr/>
              <p:nvPr/>
            </p:nvSpPr>
            <p:spPr>
              <a:xfrm>
                <a:off x="3296275" y="4028488"/>
                <a:ext cx="1040775" cy="469700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18788" extrusionOk="0">
                    <a:moveTo>
                      <a:pt x="24345" y="1"/>
                    </a:moveTo>
                    <a:cubicBezTo>
                      <a:pt x="24225" y="1"/>
                      <a:pt x="24105" y="3"/>
                      <a:pt x="23984" y="7"/>
                    </a:cubicBezTo>
                    <a:cubicBezTo>
                      <a:pt x="18780" y="207"/>
                      <a:pt x="10775" y="4877"/>
                      <a:pt x="13810" y="11115"/>
                    </a:cubicBezTo>
                    <a:cubicBezTo>
                      <a:pt x="13949" y="11370"/>
                      <a:pt x="13735" y="11608"/>
                      <a:pt x="13502" y="11608"/>
                    </a:cubicBezTo>
                    <a:cubicBezTo>
                      <a:pt x="13399" y="11608"/>
                      <a:pt x="13292" y="11561"/>
                      <a:pt x="13210" y="11449"/>
                    </a:cubicBezTo>
                    <a:cubicBezTo>
                      <a:pt x="11615" y="9120"/>
                      <a:pt x="9501" y="6730"/>
                      <a:pt x="6548" y="6730"/>
                    </a:cubicBezTo>
                    <a:cubicBezTo>
                      <a:pt x="6413" y="6730"/>
                      <a:pt x="6276" y="6735"/>
                      <a:pt x="6138" y="6745"/>
                    </a:cubicBezTo>
                    <a:cubicBezTo>
                      <a:pt x="1535" y="7012"/>
                      <a:pt x="1768" y="12083"/>
                      <a:pt x="3136" y="15151"/>
                    </a:cubicBezTo>
                    <a:lnTo>
                      <a:pt x="3169" y="15151"/>
                    </a:lnTo>
                    <a:cubicBezTo>
                      <a:pt x="3447" y="15213"/>
                      <a:pt x="3354" y="15559"/>
                      <a:pt x="3102" y="15559"/>
                    </a:cubicBezTo>
                    <a:cubicBezTo>
                      <a:pt x="3081" y="15559"/>
                      <a:pt x="3059" y="15557"/>
                      <a:pt x="3036" y="15552"/>
                    </a:cubicBezTo>
                    <a:cubicBezTo>
                      <a:pt x="2829" y="15515"/>
                      <a:pt x="2631" y="15496"/>
                      <a:pt x="2442" y="15496"/>
                    </a:cubicBezTo>
                    <a:cubicBezTo>
                      <a:pt x="1260" y="15496"/>
                      <a:pt x="432" y="16215"/>
                      <a:pt x="0" y="17653"/>
                    </a:cubicBezTo>
                    <a:cubicBezTo>
                      <a:pt x="0" y="18053"/>
                      <a:pt x="100" y="18454"/>
                      <a:pt x="267" y="18787"/>
                    </a:cubicBezTo>
                    <a:cubicBezTo>
                      <a:pt x="596" y="17609"/>
                      <a:pt x="1892" y="16521"/>
                      <a:pt x="3177" y="16521"/>
                    </a:cubicBezTo>
                    <a:cubicBezTo>
                      <a:pt x="3456" y="16521"/>
                      <a:pt x="3735" y="16573"/>
                      <a:pt x="4003" y="16686"/>
                    </a:cubicBezTo>
                    <a:cubicBezTo>
                      <a:pt x="4170" y="16786"/>
                      <a:pt x="4370" y="16853"/>
                      <a:pt x="4537" y="16953"/>
                    </a:cubicBezTo>
                    <a:lnTo>
                      <a:pt x="4170" y="15952"/>
                    </a:lnTo>
                    <a:cubicBezTo>
                      <a:pt x="3169" y="12916"/>
                      <a:pt x="4504" y="8847"/>
                      <a:pt x="8273" y="8847"/>
                    </a:cubicBezTo>
                    <a:cubicBezTo>
                      <a:pt x="11142" y="8847"/>
                      <a:pt x="13143" y="11782"/>
                      <a:pt x="14511" y="14017"/>
                    </a:cubicBezTo>
                    <a:cubicBezTo>
                      <a:pt x="14544" y="11482"/>
                      <a:pt x="15345" y="8947"/>
                      <a:pt x="16979" y="6979"/>
                    </a:cubicBezTo>
                    <a:cubicBezTo>
                      <a:pt x="18704" y="4886"/>
                      <a:pt x="21070" y="3581"/>
                      <a:pt x="23431" y="3581"/>
                    </a:cubicBezTo>
                    <a:cubicBezTo>
                      <a:pt x="25134" y="3581"/>
                      <a:pt x="26834" y="4260"/>
                      <a:pt x="28287" y="5811"/>
                    </a:cubicBezTo>
                    <a:cubicBezTo>
                      <a:pt x="29955" y="7613"/>
                      <a:pt x="30956" y="9981"/>
                      <a:pt x="31323" y="12483"/>
                    </a:cubicBezTo>
                    <a:cubicBezTo>
                      <a:pt x="32072" y="12146"/>
                      <a:pt x="32933" y="11978"/>
                      <a:pt x="33797" y="11978"/>
                    </a:cubicBezTo>
                    <a:cubicBezTo>
                      <a:pt x="34819" y="11978"/>
                      <a:pt x="35844" y="12213"/>
                      <a:pt x="36693" y="12683"/>
                    </a:cubicBezTo>
                    <a:cubicBezTo>
                      <a:pt x="37127" y="12916"/>
                      <a:pt x="37460" y="13183"/>
                      <a:pt x="37794" y="13517"/>
                    </a:cubicBezTo>
                    <a:cubicBezTo>
                      <a:pt x="39195" y="14317"/>
                      <a:pt x="40396" y="15685"/>
                      <a:pt x="40896" y="17186"/>
                    </a:cubicBezTo>
                    <a:cubicBezTo>
                      <a:pt x="41630" y="15485"/>
                      <a:pt x="41230" y="13283"/>
                      <a:pt x="40229" y="11816"/>
                    </a:cubicBezTo>
                    <a:cubicBezTo>
                      <a:pt x="39205" y="10330"/>
                      <a:pt x="37747" y="9642"/>
                      <a:pt x="36217" y="9642"/>
                    </a:cubicBezTo>
                    <a:cubicBezTo>
                      <a:pt x="35204" y="9642"/>
                      <a:pt x="34160" y="9943"/>
                      <a:pt x="33191" y="10515"/>
                    </a:cubicBezTo>
                    <a:cubicBezTo>
                      <a:pt x="33131" y="10557"/>
                      <a:pt x="33069" y="10575"/>
                      <a:pt x="33011" y="10575"/>
                    </a:cubicBezTo>
                    <a:cubicBezTo>
                      <a:pt x="32746" y="10575"/>
                      <a:pt x="32544" y="10200"/>
                      <a:pt x="32790" y="9981"/>
                    </a:cubicBezTo>
                    <a:lnTo>
                      <a:pt x="32824" y="9948"/>
                    </a:lnTo>
                    <a:lnTo>
                      <a:pt x="32824" y="9881"/>
                    </a:lnTo>
                    <a:cubicBezTo>
                      <a:pt x="34292" y="4334"/>
                      <a:pt x="29697" y="1"/>
                      <a:pt x="24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6"/>
              <p:cNvSpPr/>
              <p:nvPr/>
            </p:nvSpPr>
            <p:spPr>
              <a:xfrm>
                <a:off x="3274600" y="4012138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8" name="Google Shape;428;p36"/>
          <p:cNvSpPr/>
          <p:nvPr/>
        </p:nvSpPr>
        <p:spPr>
          <a:xfrm>
            <a:off x="3924138" y="6039450"/>
            <a:ext cx="1295700" cy="1659900"/>
          </a:xfrm>
          <a:prstGeom prst="rect">
            <a:avLst/>
          </a:prstGeom>
          <a:solidFill>
            <a:srgbClr val="B1EA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9" name="Google Shape;429;p36"/>
          <p:cNvGrpSpPr/>
          <p:nvPr/>
        </p:nvGrpSpPr>
        <p:grpSpPr>
          <a:xfrm>
            <a:off x="7943735" y="3658149"/>
            <a:ext cx="339694" cy="348418"/>
            <a:chOff x="7390410" y="1714112"/>
            <a:chExt cx="339694" cy="348418"/>
          </a:xfrm>
        </p:grpSpPr>
        <p:sp>
          <p:nvSpPr>
            <p:cNvPr id="430" name="Google Shape;430;p36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6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6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36"/>
          <p:cNvGrpSpPr/>
          <p:nvPr/>
        </p:nvGrpSpPr>
        <p:grpSpPr>
          <a:xfrm rot="1753670">
            <a:off x="4430139" y="3114668"/>
            <a:ext cx="465972" cy="477940"/>
            <a:chOff x="7390410" y="1714112"/>
            <a:chExt cx="339694" cy="348418"/>
          </a:xfrm>
        </p:grpSpPr>
        <p:sp>
          <p:nvSpPr>
            <p:cNvPr id="434" name="Google Shape;434;p36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6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7" name="Google Shape;1517;p49"/>
          <p:cNvGrpSpPr/>
          <p:nvPr/>
        </p:nvGrpSpPr>
        <p:grpSpPr>
          <a:xfrm>
            <a:off x="736485" y="4196655"/>
            <a:ext cx="1225913" cy="572696"/>
            <a:chOff x="2807000" y="3546850"/>
            <a:chExt cx="1351464" cy="631349"/>
          </a:xfrm>
        </p:grpSpPr>
        <p:sp>
          <p:nvSpPr>
            <p:cNvPr id="1518" name="Google Shape;1518;p49"/>
            <p:cNvSpPr/>
            <p:nvPr/>
          </p:nvSpPr>
          <p:spPr>
            <a:xfrm>
              <a:off x="2807000" y="3546850"/>
              <a:ext cx="1351464" cy="631349"/>
            </a:xfrm>
            <a:custGeom>
              <a:avLst/>
              <a:gdLst/>
              <a:ahLst/>
              <a:cxnLst/>
              <a:rect l="l" t="t" r="r" b="b"/>
              <a:pathLst>
                <a:path w="22707" h="9700" extrusionOk="0">
                  <a:moveTo>
                    <a:pt x="14429" y="0"/>
                  </a:moveTo>
                  <a:cubicBezTo>
                    <a:pt x="14372" y="0"/>
                    <a:pt x="14314" y="1"/>
                    <a:pt x="14256" y="3"/>
                  </a:cubicBezTo>
                  <a:cubicBezTo>
                    <a:pt x="14044" y="3"/>
                    <a:pt x="13861" y="64"/>
                    <a:pt x="13618" y="64"/>
                  </a:cubicBezTo>
                  <a:cubicBezTo>
                    <a:pt x="12372" y="216"/>
                    <a:pt x="11247" y="763"/>
                    <a:pt x="10396" y="1584"/>
                  </a:cubicBezTo>
                  <a:cubicBezTo>
                    <a:pt x="9059" y="2799"/>
                    <a:pt x="8177" y="4532"/>
                    <a:pt x="7904" y="6356"/>
                  </a:cubicBezTo>
                  <a:cubicBezTo>
                    <a:pt x="7843" y="6234"/>
                    <a:pt x="7782" y="6143"/>
                    <a:pt x="7691" y="6052"/>
                  </a:cubicBezTo>
                  <a:cubicBezTo>
                    <a:pt x="7265" y="5565"/>
                    <a:pt x="6627" y="5261"/>
                    <a:pt x="5989" y="5231"/>
                  </a:cubicBezTo>
                  <a:lnTo>
                    <a:pt x="5928" y="5231"/>
                  </a:lnTo>
                  <a:cubicBezTo>
                    <a:pt x="5685" y="5231"/>
                    <a:pt x="5411" y="5261"/>
                    <a:pt x="5168" y="5322"/>
                  </a:cubicBezTo>
                  <a:cubicBezTo>
                    <a:pt x="5016" y="5383"/>
                    <a:pt x="4864" y="5444"/>
                    <a:pt x="4773" y="5535"/>
                  </a:cubicBezTo>
                  <a:cubicBezTo>
                    <a:pt x="3861" y="6052"/>
                    <a:pt x="3405" y="7207"/>
                    <a:pt x="3466" y="8271"/>
                  </a:cubicBezTo>
                  <a:cubicBezTo>
                    <a:pt x="3040" y="7967"/>
                    <a:pt x="2554" y="7845"/>
                    <a:pt x="2068" y="7845"/>
                  </a:cubicBezTo>
                  <a:cubicBezTo>
                    <a:pt x="1642" y="7845"/>
                    <a:pt x="1277" y="7997"/>
                    <a:pt x="913" y="8210"/>
                  </a:cubicBezTo>
                  <a:cubicBezTo>
                    <a:pt x="852" y="8271"/>
                    <a:pt x="761" y="8301"/>
                    <a:pt x="730" y="8362"/>
                  </a:cubicBezTo>
                  <a:cubicBezTo>
                    <a:pt x="609" y="8483"/>
                    <a:pt x="518" y="8605"/>
                    <a:pt x="396" y="8757"/>
                  </a:cubicBezTo>
                  <a:cubicBezTo>
                    <a:pt x="274" y="8909"/>
                    <a:pt x="214" y="9061"/>
                    <a:pt x="122" y="9213"/>
                  </a:cubicBezTo>
                  <a:cubicBezTo>
                    <a:pt x="92" y="9274"/>
                    <a:pt x="153" y="9365"/>
                    <a:pt x="244" y="9365"/>
                  </a:cubicBezTo>
                  <a:lnTo>
                    <a:pt x="122" y="9365"/>
                  </a:lnTo>
                  <a:cubicBezTo>
                    <a:pt x="62" y="9365"/>
                    <a:pt x="1" y="9517"/>
                    <a:pt x="122" y="9517"/>
                  </a:cubicBezTo>
                  <a:cubicBezTo>
                    <a:pt x="274" y="9517"/>
                    <a:pt x="426" y="9517"/>
                    <a:pt x="578" y="9547"/>
                  </a:cubicBezTo>
                  <a:cubicBezTo>
                    <a:pt x="1004" y="9562"/>
                    <a:pt x="1431" y="9568"/>
                    <a:pt x="1860" y="9568"/>
                  </a:cubicBezTo>
                  <a:cubicBezTo>
                    <a:pt x="3145" y="9568"/>
                    <a:pt x="4439" y="9517"/>
                    <a:pt x="5715" y="9517"/>
                  </a:cubicBezTo>
                  <a:lnTo>
                    <a:pt x="11308" y="9517"/>
                  </a:lnTo>
                  <a:cubicBezTo>
                    <a:pt x="13193" y="9517"/>
                    <a:pt x="15047" y="9547"/>
                    <a:pt x="16962" y="9608"/>
                  </a:cubicBezTo>
                  <a:lnTo>
                    <a:pt x="17174" y="9608"/>
                  </a:lnTo>
                  <a:cubicBezTo>
                    <a:pt x="18025" y="9669"/>
                    <a:pt x="18816" y="9669"/>
                    <a:pt x="19667" y="9669"/>
                  </a:cubicBezTo>
                  <a:cubicBezTo>
                    <a:pt x="20579" y="9699"/>
                    <a:pt x="21521" y="9699"/>
                    <a:pt x="22433" y="9699"/>
                  </a:cubicBezTo>
                  <a:cubicBezTo>
                    <a:pt x="22463" y="9699"/>
                    <a:pt x="22494" y="9699"/>
                    <a:pt x="22554" y="9669"/>
                  </a:cubicBezTo>
                  <a:cubicBezTo>
                    <a:pt x="22615" y="9669"/>
                    <a:pt x="22706" y="9578"/>
                    <a:pt x="22706" y="9517"/>
                  </a:cubicBezTo>
                  <a:cubicBezTo>
                    <a:pt x="22623" y="8242"/>
                    <a:pt x="21580" y="7270"/>
                    <a:pt x="20405" y="7270"/>
                  </a:cubicBezTo>
                  <a:cubicBezTo>
                    <a:pt x="20292" y="7270"/>
                    <a:pt x="20177" y="7279"/>
                    <a:pt x="20062" y="7298"/>
                  </a:cubicBezTo>
                  <a:lnTo>
                    <a:pt x="20062" y="6599"/>
                  </a:lnTo>
                  <a:lnTo>
                    <a:pt x="20062" y="6204"/>
                  </a:lnTo>
                  <a:cubicBezTo>
                    <a:pt x="20001" y="4623"/>
                    <a:pt x="19728" y="3012"/>
                    <a:pt x="18664" y="1796"/>
                  </a:cubicBezTo>
                  <a:cubicBezTo>
                    <a:pt x="18238" y="1340"/>
                    <a:pt x="17752" y="976"/>
                    <a:pt x="17235" y="702"/>
                  </a:cubicBezTo>
                  <a:cubicBezTo>
                    <a:pt x="16374" y="243"/>
                    <a:pt x="15405" y="0"/>
                    <a:pt x="144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9" name="Google Shape;1519;p49"/>
            <p:cNvGrpSpPr/>
            <p:nvPr/>
          </p:nvGrpSpPr>
          <p:grpSpPr>
            <a:xfrm>
              <a:off x="2904767" y="3625432"/>
              <a:ext cx="1155903" cy="492802"/>
              <a:chOff x="2904700" y="3414825"/>
              <a:chExt cx="566925" cy="241700"/>
            </a:xfrm>
          </p:grpSpPr>
          <p:sp>
            <p:nvSpPr>
              <p:cNvPr id="1520" name="Google Shape;1520;p49"/>
              <p:cNvSpPr/>
              <p:nvPr/>
            </p:nvSpPr>
            <p:spPr>
              <a:xfrm>
                <a:off x="2911550" y="3423950"/>
                <a:ext cx="551700" cy="224975"/>
              </a:xfrm>
              <a:custGeom>
                <a:avLst/>
                <a:gdLst/>
                <a:ahLst/>
                <a:cxnLst/>
                <a:rect l="l" t="t" r="r" b="b"/>
                <a:pathLst>
                  <a:path w="22068" h="8999" extrusionOk="0">
                    <a:moveTo>
                      <a:pt x="6" y="8998"/>
                    </a:moveTo>
                    <a:lnTo>
                      <a:pt x="6" y="8998"/>
                    </a:lnTo>
                    <a:cubicBezTo>
                      <a:pt x="4" y="8999"/>
                      <a:pt x="2" y="8999"/>
                      <a:pt x="1" y="8999"/>
                    </a:cubicBezTo>
                    <a:cubicBezTo>
                      <a:pt x="2" y="8999"/>
                      <a:pt x="4" y="8999"/>
                      <a:pt x="6" y="8998"/>
                    </a:cubicBezTo>
                    <a:close/>
                    <a:moveTo>
                      <a:pt x="14122" y="1"/>
                    </a:moveTo>
                    <a:cubicBezTo>
                      <a:pt x="14085" y="1"/>
                      <a:pt x="14049" y="1"/>
                      <a:pt x="14013" y="2"/>
                    </a:cubicBezTo>
                    <a:cubicBezTo>
                      <a:pt x="10517" y="63"/>
                      <a:pt x="8147" y="3345"/>
                      <a:pt x="7903" y="6628"/>
                    </a:cubicBezTo>
                    <a:cubicBezTo>
                      <a:pt x="7870" y="6712"/>
                      <a:pt x="7791" y="6758"/>
                      <a:pt x="7721" y="6758"/>
                    </a:cubicBezTo>
                    <a:cubicBezTo>
                      <a:pt x="7664" y="6758"/>
                      <a:pt x="7613" y="6727"/>
                      <a:pt x="7599" y="6658"/>
                    </a:cubicBezTo>
                    <a:cubicBezTo>
                      <a:pt x="7362" y="5731"/>
                      <a:pt x="6509" y="5194"/>
                      <a:pt x="5625" y="5194"/>
                    </a:cubicBezTo>
                    <a:cubicBezTo>
                      <a:pt x="5380" y="5194"/>
                      <a:pt x="5132" y="5235"/>
                      <a:pt x="4894" y="5321"/>
                    </a:cubicBezTo>
                    <a:cubicBezTo>
                      <a:pt x="3739" y="5807"/>
                      <a:pt x="3344" y="7084"/>
                      <a:pt x="3496" y="8209"/>
                    </a:cubicBezTo>
                    <a:cubicBezTo>
                      <a:pt x="3496" y="8295"/>
                      <a:pt x="3435" y="8381"/>
                      <a:pt x="3357" y="8381"/>
                    </a:cubicBezTo>
                    <a:cubicBezTo>
                      <a:pt x="3324" y="8381"/>
                      <a:pt x="3288" y="8366"/>
                      <a:pt x="3253" y="8330"/>
                    </a:cubicBezTo>
                    <a:cubicBezTo>
                      <a:pt x="2880" y="7945"/>
                      <a:pt x="2393" y="7765"/>
                      <a:pt x="1904" y="7765"/>
                    </a:cubicBezTo>
                    <a:cubicBezTo>
                      <a:pt x="1159" y="7765"/>
                      <a:pt x="410" y="8185"/>
                      <a:pt x="61" y="8938"/>
                    </a:cubicBezTo>
                    <a:cubicBezTo>
                      <a:pt x="33" y="8938"/>
                      <a:pt x="31" y="8992"/>
                      <a:pt x="6" y="8998"/>
                    </a:cubicBezTo>
                    <a:lnTo>
                      <a:pt x="6" y="8998"/>
                    </a:lnTo>
                    <a:cubicBezTo>
                      <a:pt x="1085" y="8868"/>
                      <a:pt x="2210" y="8852"/>
                      <a:pt x="3325" y="8852"/>
                    </a:cubicBezTo>
                    <a:cubicBezTo>
                      <a:pt x="3693" y="8852"/>
                      <a:pt x="4060" y="8854"/>
                      <a:pt x="4423" y="8854"/>
                    </a:cubicBezTo>
                    <a:cubicBezTo>
                      <a:pt x="4756" y="8854"/>
                      <a:pt x="5085" y="8853"/>
                      <a:pt x="5411" y="8847"/>
                    </a:cubicBezTo>
                    <a:cubicBezTo>
                      <a:pt x="7295" y="8786"/>
                      <a:pt x="9150" y="8786"/>
                      <a:pt x="11004" y="8786"/>
                    </a:cubicBezTo>
                    <a:cubicBezTo>
                      <a:pt x="14682" y="8786"/>
                      <a:pt x="18390" y="8786"/>
                      <a:pt x="22068" y="8999"/>
                    </a:cubicBezTo>
                    <a:cubicBezTo>
                      <a:pt x="21990" y="8013"/>
                      <a:pt x="21180" y="7292"/>
                      <a:pt x="20245" y="7292"/>
                    </a:cubicBezTo>
                    <a:cubicBezTo>
                      <a:pt x="20085" y="7292"/>
                      <a:pt x="19922" y="7313"/>
                      <a:pt x="19758" y="7358"/>
                    </a:cubicBezTo>
                    <a:cubicBezTo>
                      <a:pt x="19736" y="7363"/>
                      <a:pt x="19715" y="7365"/>
                      <a:pt x="19694" y="7365"/>
                    </a:cubicBezTo>
                    <a:cubicBezTo>
                      <a:pt x="19597" y="7365"/>
                      <a:pt x="19515" y="7311"/>
                      <a:pt x="19515" y="7236"/>
                    </a:cubicBezTo>
                    <a:cubicBezTo>
                      <a:pt x="19515" y="5321"/>
                      <a:pt x="19515" y="3193"/>
                      <a:pt x="18177" y="1734"/>
                    </a:cubicBezTo>
                    <a:cubicBezTo>
                      <a:pt x="17139" y="607"/>
                      <a:pt x="15608" y="1"/>
                      <a:pt x="141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49"/>
              <p:cNvSpPr/>
              <p:nvPr/>
            </p:nvSpPr>
            <p:spPr>
              <a:xfrm>
                <a:off x="3109875" y="3423200"/>
                <a:ext cx="354150" cy="226500"/>
              </a:xfrm>
              <a:custGeom>
                <a:avLst/>
                <a:gdLst/>
                <a:ahLst/>
                <a:cxnLst/>
                <a:rect l="l" t="t" r="r" b="b"/>
                <a:pathLst>
                  <a:path w="14166" h="9060" extrusionOk="0">
                    <a:moveTo>
                      <a:pt x="6227" y="0"/>
                    </a:moveTo>
                    <a:cubicBezTo>
                      <a:pt x="6188" y="0"/>
                      <a:pt x="6149" y="1"/>
                      <a:pt x="6110" y="1"/>
                    </a:cubicBezTo>
                    <a:cubicBezTo>
                      <a:pt x="2645" y="62"/>
                      <a:pt x="335" y="3223"/>
                      <a:pt x="1" y="6476"/>
                    </a:cubicBezTo>
                    <a:cubicBezTo>
                      <a:pt x="305" y="5381"/>
                      <a:pt x="1034" y="4409"/>
                      <a:pt x="2189" y="3892"/>
                    </a:cubicBezTo>
                    <a:cubicBezTo>
                      <a:pt x="2991" y="3526"/>
                      <a:pt x="3911" y="3330"/>
                      <a:pt x="4826" y="3330"/>
                    </a:cubicBezTo>
                    <a:cubicBezTo>
                      <a:pt x="5889" y="3330"/>
                      <a:pt x="6947" y="3594"/>
                      <a:pt x="7812" y="4166"/>
                    </a:cubicBezTo>
                    <a:cubicBezTo>
                      <a:pt x="9484" y="5260"/>
                      <a:pt x="9727" y="7144"/>
                      <a:pt x="8968" y="8907"/>
                    </a:cubicBezTo>
                    <a:cubicBezTo>
                      <a:pt x="10700" y="8938"/>
                      <a:pt x="12433" y="8968"/>
                      <a:pt x="14165" y="9059"/>
                    </a:cubicBezTo>
                    <a:cubicBezTo>
                      <a:pt x="14061" y="8073"/>
                      <a:pt x="13248" y="7353"/>
                      <a:pt x="12331" y="7353"/>
                    </a:cubicBezTo>
                    <a:cubicBezTo>
                      <a:pt x="12175" y="7353"/>
                      <a:pt x="12015" y="7374"/>
                      <a:pt x="11855" y="7418"/>
                    </a:cubicBezTo>
                    <a:cubicBezTo>
                      <a:pt x="11835" y="7423"/>
                      <a:pt x="11815" y="7426"/>
                      <a:pt x="11795" y="7426"/>
                    </a:cubicBezTo>
                    <a:cubicBezTo>
                      <a:pt x="11696" y="7426"/>
                      <a:pt x="11612" y="7362"/>
                      <a:pt x="11612" y="7236"/>
                    </a:cubicBezTo>
                    <a:cubicBezTo>
                      <a:pt x="11612" y="5321"/>
                      <a:pt x="11612" y="3223"/>
                      <a:pt x="10275" y="1704"/>
                    </a:cubicBezTo>
                    <a:cubicBezTo>
                      <a:pt x="9297" y="577"/>
                      <a:pt x="7741" y="0"/>
                      <a:pt x="6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49"/>
              <p:cNvSpPr/>
              <p:nvPr/>
            </p:nvSpPr>
            <p:spPr>
              <a:xfrm>
                <a:off x="2912300" y="3554150"/>
                <a:ext cx="196850" cy="947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3791" extrusionOk="0">
                    <a:moveTo>
                      <a:pt x="5661" y="0"/>
                    </a:moveTo>
                    <a:cubicBezTo>
                      <a:pt x="5404" y="0"/>
                      <a:pt x="5144" y="47"/>
                      <a:pt x="4895" y="143"/>
                    </a:cubicBezTo>
                    <a:cubicBezTo>
                      <a:pt x="3770" y="599"/>
                      <a:pt x="3344" y="1876"/>
                      <a:pt x="3496" y="3031"/>
                    </a:cubicBezTo>
                    <a:cubicBezTo>
                      <a:pt x="3496" y="3095"/>
                      <a:pt x="3437" y="3173"/>
                      <a:pt x="3360" y="3173"/>
                    </a:cubicBezTo>
                    <a:cubicBezTo>
                      <a:pt x="3326" y="3173"/>
                      <a:pt x="3290" y="3159"/>
                      <a:pt x="3253" y="3122"/>
                    </a:cubicBezTo>
                    <a:cubicBezTo>
                      <a:pt x="2880" y="2737"/>
                      <a:pt x="2388" y="2557"/>
                      <a:pt x="1896" y="2557"/>
                    </a:cubicBezTo>
                    <a:cubicBezTo>
                      <a:pt x="1145" y="2557"/>
                      <a:pt x="392" y="2977"/>
                      <a:pt x="62" y="3730"/>
                    </a:cubicBezTo>
                    <a:cubicBezTo>
                      <a:pt x="62" y="3784"/>
                      <a:pt x="38" y="3790"/>
                      <a:pt x="12" y="3791"/>
                    </a:cubicBezTo>
                    <a:lnTo>
                      <a:pt x="12" y="3791"/>
                    </a:lnTo>
                    <a:cubicBezTo>
                      <a:pt x="160" y="3788"/>
                      <a:pt x="308" y="3730"/>
                      <a:pt x="457" y="3730"/>
                    </a:cubicBezTo>
                    <a:cubicBezTo>
                      <a:pt x="827" y="3254"/>
                      <a:pt x="1381" y="2916"/>
                      <a:pt x="2019" y="2916"/>
                    </a:cubicBezTo>
                    <a:cubicBezTo>
                      <a:pt x="2114" y="2916"/>
                      <a:pt x="2212" y="2924"/>
                      <a:pt x="2311" y="2940"/>
                    </a:cubicBezTo>
                    <a:cubicBezTo>
                      <a:pt x="2828" y="3031"/>
                      <a:pt x="3314" y="3274"/>
                      <a:pt x="3679" y="3669"/>
                    </a:cubicBezTo>
                    <a:lnTo>
                      <a:pt x="3770" y="3669"/>
                    </a:lnTo>
                    <a:cubicBezTo>
                      <a:pt x="3800" y="3031"/>
                      <a:pt x="3983" y="2362"/>
                      <a:pt x="4469" y="1876"/>
                    </a:cubicBezTo>
                    <a:cubicBezTo>
                      <a:pt x="4896" y="1449"/>
                      <a:pt x="5489" y="1205"/>
                      <a:pt x="6089" y="1205"/>
                    </a:cubicBezTo>
                    <a:cubicBezTo>
                      <a:pt x="6300" y="1205"/>
                      <a:pt x="6512" y="1235"/>
                      <a:pt x="6718" y="1298"/>
                    </a:cubicBezTo>
                    <a:cubicBezTo>
                      <a:pt x="7144" y="1450"/>
                      <a:pt x="7478" y="1694"/>
                      <a:pt x="7752" y="1967"/>
                    </a:cubicBezTo>
                    <a:lnTo>
                      <a:pt x="7873" y="1511"/>
                    </a:lnTo>
                    <a:lnTo>
                      <a:pt x="7873" y="1511"/>
                    </a:lnTo>
                    <a:cubicBezTo>
                      <a:pt x="7836" y="1536"/>
                      <a:pt x="7787" y="1551"/>
                      <a:pt x="7742" y="1551"/>
                    </a:cubicBezTo>
                    <a:cubicBezTo>
                      <a:pt x="7677" y="1551"/>
                      <a:pt x="7618" y="1522"/>
                      <a:pt x="7600" y="1450"/>
                    </a:cubicBezTo>
                    <a:cubicBezTo>
                      <a:pt x="7365" y="535"/>
                      <a:pt x="6532" y="0"/>
                      <a:pt x="5661" y="0"/>
                    </a:cubicBezTo>
                    <a:close/>
                    <a:moveTo>
                      <a:pt x="12" y="3791"/>
                    </a:moveTo>
                    <a:lnTo>
                      <a:pt x="12" y="3791"/>
                    </a:lnTo>
                    <a:cubicBezTo>
                      <a:pt x="8" y="3791"/>
                      <a:pt x="4" y="3791"/>
                      <a:pt x="1" y="3791"/>
                    </a:cubicBezTo>
                    <a:cubicBezTo>
                      <a:pt x="4" y="3791"/>
                      <a:pt x="8" y="3791"/>
                      <a:pt x="12" y="379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49"/>
              <p:cNvSpPr/>
              <p:nvPr/>
            </p:nvSpPr>
            <p:spPr>
              <a:xfrm>
                <a:off x="2904700" y="3414825"/>
                <a:ext cx="566925" cy="241700"/>
              </a:xfrm>
              <a:custGeom>
                <a:avLst/>
                <a:gdLst/>
                <a:ahLst/>
                <a:cxnLst/>
                <a:rect l="l" t="t" r="r" b="b"/>
                <a:pathLst>
                  <a:path w="22677" h="9668" extrusionOk="0">
                    <a:moveTo>
                      <a:pt x="14434" y="305"/>
                    </a:moveTo>
                    <a:cubicBezTo>
                      <a:pt x="15948" y="305"/>
                      <a:pt x="17504" y="882"/>
                      <a:pt x="18482" y="2008"/>
                    </a:cubicBezTo>
                    <a:cubicBezTo>
                      <a:pt x="19819" y="3528"/>
                      <a:pt x="19819" y="5625"/>
                      <a:pt x="19819" y="7540"/>
                    </a:cubicBezTo>
                    <a:cubicBezTo>
                      <a:pt x="19819" y="7667"/>
                      <a:pt x="19903" y="7730"/>
                      <a:pt x="20002" y="7730"/>
                    </a:cubicBezTo>
                    <a:cubicBezTo>
                      <a:pt x="20022" y="7730"/>
                      <a:pt x="20042" y="7728"/>
                      <a:pt x="20062" y="7723"/>
                    </a:cubicBezTo>
                    <a:cubicBezTo>
                      <a:pt x="20222" y="7678"/>
                      <a:pt x="20382" y="7657"/>
                      <a:pt x="20538" y="7657"/>
                    </a:cubicBezTo>
                    <a:cubicBezTo>
                      <a:pt x="21455" y="7657"/>
                      <a:pt x="22268" y="8378"/>
                      <a:pt x="22372" y="9364"/>
                    </a:cubicBezTo>
                    <a:cubicBezTo>
                      <a:pt x="18694" y="9151"/>
                      <a:pt x="14986" y="9151"/>
                      <a:pt x="11308" y="9151"/>
                    </a:cubicBezTo>
                    <a:cubicBezTo>
                      <a:pt x="9454" y="9151"/>
                      <a:pt x="7600" y="9151"/>
                      <a:pt x="5715" y="9212"/>
                    </a:cubicBezTo>
                    <a:cubicBezTo>
                      <a:pt x="5390" y="9218"/>
                      <a:pt x="5061" y="9219"/>
                      <a:pt x="4730" y="9219"/>
                    </a:cubicBezTo>
                    <a:cubicBezTo>
                      <a:pt x="4368" y="9219"/>
                      <a:pt x="4004" y="9217"/>
                      <a:pt x="3638" y="9217"/>
                    </a:cubicBezTo>
                    <a:cubicBezTo>
                      <a:pt x="2529" y="9217"/>
                      <a:pt x="1408" y="9233"/>
                      <a:pt x="310" y="9363"/>
                    </a:cubicBezTo>
                    <a:lnTo>
                      <a:pt x="310" y="9363"/>
                    </a:lnTo>
                    <a:cubicBezTo>
                      <a:pt x="335" y="9357"/>
                      <a:pt x="337" y="9300"/>
                      <a:pt x="366" y="9242"/>
                    </a:cubicBezTo>
                    <a:cubicBezTo>
                      <a:pt x="697" y="8488"/>
                      <a:pt x="1452" y="8056"/>
                      <a:pt x="2206" y="8056"/>
                    </a:cubicBezTo>
                    <a:cubicBezTo>
                      <a:pt x="2696" y="8056"/>
                      <a:pt x="3186" y="8239"/>
                      <a:pt x="3557" y="8634"/>
                    </a:cubicBezTo>
                    <a:cubicBezTo>
                      <a:pt x="3593" y="8670"/>
                      <a:pt x="3628" y="8685"/>
                      <a:pt x="3661" y="8685"/>
                    </a:cubicBezTo>
                    <a:cubicBezTo>
                      <a:pt x="3740" y="8685"/>
                      <a:pt x="3800" y="8599"/>
                      <a:pt x="3800" y="8513"/>
                    </a:cubicBezTo>
                    <a:cubicBezTo>
                      <a:pt x="3648" y="7388"/>
                      <a:pt x="4044" y="6081"/>
                      <a:pt x="5199" y="5625"/>
                    </a:cubicBezTo>
                    <a:cubicBezTo>
                      <a:pt x="5441" y="5531"/>
                      <a:pt x="5695" y="5486"/>
                      <a:pt x="5945" y="5486"/>
                    </a:cubicBezTo>
                    <a:cubicBezTo>
                      <a:pt x="6823" y="5486"/>
                      <a:pt x="7667" y="6040"/>
                      <a:pt x="7904" y="6963"/>
                    </a:cubicBezTo>
                    <a:cubicBezTo>
                      <a:pt x="7916" y="7037"/>
                      <a:pt x="7969" y="7066"/>
                      <a:pt x="8027" y="7066"/>
                    </a:cubicBezTo>
                    <a:cubicBezTo>
                      <a:pt x="8112" y="7066"/>
                      <a:pt x="8208" y="7004"/>
                      <a:pt x="8208" y="6932"/>
                    </a:cubicBezTo>
                    <a:cubicBezTo>
                      <a:pt x="8451" y="3680"/>
                      <a:pt x="10791" y="336"/>
                      <a:pt x="14317" y="306"/>
                    </a:cubicBezTo>
                    <a:cubicBezTo>
                      <a:pt x="14356" y="305"/>
                      <a:pt x="14395" y="305"/>
                      <a:pt x="14434" y="305"/>
                    </a:cubicBezTo>
                    <a:close/>
                    <a:moveTo>
                      <a:pt x="14404" y="1"/>
                    </a:moveTo>
                    <a:cubicBezTo>
                      <a:pt x="14365" y="1"/>
                      <a:pt x="14326" y="1"/>
                      <a:pt x="14287" y="2"/>
                    </a:cubicBezTo>
                    <a:cubicBezTo>
                      <a:pt x="10822" y="93"/>
                      <a:pt x="8421" y="3163"/>
                      <a:pt x="7934" y="6385"/>
                    </a:cubicBezTo>
                    <a:cubicBezTo>
                      <a:pt x="7532" y="5676"/>
                      <a:pt x="6725" y="5242"/>
                      <a:pt x="5900" y="5242"/>
                    </a:cubicBezTo>
                    <a:cubicBezTo>
                      <a:pt x="5665" y="5242"/>
                      <a:pt x="5428" y="5277"/>
                      <a:pt x="5199" y="5352"/>
                    </a:cubicBezTo>
                    <a:cubicBezTo>
                      <a:pt x="3983" y="5777"/>
                      <a:pt x="3405" y="7084"/>
                      <a:pt x="3496" y="8300"/>
                    </a:cubicBezTo>
                    <a:cubicBezTo>
                      <a:pt x="3101" y="8012"/>
                      <a:pt x="2635" y="7873"/>
                      <a:pt x="2173" y="7873"/>
                    </a:cubicBezTo>
                    <a:cubicBezTo>
                      <a:pt x="1322" y="7873"/>
                      <a:pt x="488" y="8344"/>
                      <a:pt x="153" y="9212"/>
                    </a:cubicBezTo>
                    <a:cubicBezTo>
                      <a:pt x="123" y="9273"/>
                      <a:pt x="183" y="9364"/>
                      <a:pt x="275" y="9364"/>
                    </a:cubicBezTo>
                    <a:lnTo>
                      <a:pt x="123" y="9364"/>
                    </a:lnTo>
                    <a:cubicBezTo>
                      <a:pt x="31" y="9364"/>
                      <a:pt x="1" y="9516"/>
                      <a:pt x="123" y="9516"/>
                    </a:cubicBezTo>
                    <a:cubicBezTo>
                      <a:pt x="550" y="9537"/>
                      <a:pt x="978" y="9545"/>
                      <a:pt x="1406" y="9545"/>
                    </a:cubicBezTo>
                    <a:cubicBezTo>
                      <a:pt x="2832" y="9545"/>
                      <a:pt x="4259" y="9455"/>
                      <a:pt x="5685" y="9455"/>
                    </a:cubicBezTo>
                    <a:lnTo>
                      <a:pt x="11278" y="9455"/>
                    </a:lnTo>
                    <a:cubicBezTo>
                      <a:pt x="15016" y="9455"/>
                      <a:pt x="18694" y="9607"/>
                      <a:pt x="22403" y="9668"/>
                    </a:cubicBezTo>
                    <a:cubicBezTo>
                      <a:pt x="22463" y="9668"/>
                      <a:pt x="22494" y="9668"/>
                      <a:pt x="22524" y="9607"/>
                    </a:cubicBezTo>
                    <a:cubicBezTo>
                      <a:pt x="22615" y="9607"/>
                      <a:pt x="22676" y="9577"/>
                      <a:pt x="22676" y="9455"/>
                    </a:cubicBezTo>
                    <a:cubicBezTo>
                      <a:pt x="22676" y="8211"/>
                      <a:pt x="21645" y="7268"/>
                      <a:pt x="20475" y="7268"/>
                    </a:cubicBezTo>
                    <a:cubicBezTo>
                      <a:pt x="20359" y="7268"/>
                      <a:pt x="20241" y="7278"/>
                      <a:pt x="20123" y="7297"/>
                    </a:cubicBezTo>
                    <a:cubicBezTo>
                      <a:pt x="20123" y="5352"/>
                      <a:pt x="20062" y="3315"/>
                      <a:pt x="18694" y="1795"/>
                    </a:cubicBezTo>
                    <a:cubicBezTo>
                      <a:pt x="17596" y="609"/>
                      <a:pt x="16006" y="1"/>
                      <a:pt x="144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4" name="Google Shape;1524;p49"/>
          <p:cNvGrpSpPr/>
          <p:nvPr/>
        </p:nvGrpSpPr>
        <p:grpSpPr>
          <a:xfrm rot="-1315531">
            <a:off x="-22003" y="1584454"/>
            <a:ext cx="1478975" cy="1145512"/>
            <a:chOff x="1021075" y="1801525"/>
            <a:chExt cx="1078193" cy="835094"/>
          </a:xfrm>
        </p:grpSpPr>
        <p:sp>
          <p:nvSpPr>
            <p:cNvPr id="1525" name="Google Shape;1525;p49"/>
            <p:cNvSpPr/>
            <p:nvPr/>
          </p:nvSpPr>
          <p:spPr>
            <a:xfrm>
              <a:off x="1021075" y="1801525"/>
              <a:ext cx="1078193" cy="835094"/>
            </a:xfrm>
            <a:custGeom>
              <a:avLst/>
              <a:gdLst/>
              <a:ahLst/>
              <a:cxnLst/>
              <a:rect l="l" t="t" r="r" b="b"/>
              <a:pathLst>
                <a:path w="38938" h="29335" extrusionOk="0">
                  <a:moveTo>
                    <a:pt x="21447" y="1"/>
                  </a:moveTo>
                  <a:cubicBezTo>
                    <a:pt x="18375" y="1"/>
                    <a:pt x="15345" y="1269"/>
                    <a:pt x="13284" y="3686"/>
                  </a:cubicBezTo>
                  <a:cubicBezTo>
                    <a:pt x="13102" y="3929"/>
                    <a:pt x="12950" y="4142"/>
                    <a:pt x="12767" y="4385"/>
                  </a:cubicBezTo>
                  <a:cubicBezTo>
                    <a:pt x="12737" y="4446"/>
                    <a:pt x="12676" y="4537"/>
                    <a:pt x="12615" y="4568"/>
                  </a:cubicBezTo>
                  <a:cubicBezTo>
                    <a:pt x="12494" y="4750"/>
                    <a:pt x="12372" y="4902"/>
                    <a:pt x="12281" y="5084"/>
                  </a:cubicBezTo>
                  <a:cubicBezTo>
                    <a:pt x="12220" y="5176"/>
                    <a:pt x="12190" y="5206"/>
                    <a:pt x="12159" y="5297"/>
                  </a:cubicBezTo>
                  <a:cubicBezTo>
                    <a:pt x="12007" y="5510"/>
                    <a:pt x="11886" y="5753"/>
                    <a:pt x="11764" y="5996"/>
                  </a:cubicBezTo>
                  <a:lnTo>
                    <a:pt x="11673" y="6239"/>
                  </a:lnTo>
                  <a:cubicBezTo>
                    <a:pt x="11582" y="6391"/>
                    <a:pt x="11521" y="6574"/>
                    <a:pt x="11430" y="6756"/>
                  </a:cubicBezTo>
                  <a:cubicBezTo>
                    <a:pt x="11399" y="6878"/>
                    <a:pt x="11369" y="6969"/>
                    <a:pt x="11308" y="7060"/>
                  </a:cubicBezTo>
                  <a:cubicBezTo>
                    <a:pt x="11247" y="7273"/>
                    <a:pt x="11217" y="7455"/>
                    <a:pt x="11126" y="7638"/>
                  </a:cubicBezTo>
                  <a:cubicBezTo>
                    <a:pt x="11095" y="7759"/>
                    <a:pt x="11065" y="7881"/>
                    <a:pt x="11004" y="8033"/>
                  </a:cubicBezTo>
                  <a:lnTo>
                    <a:pt x="10883" y="8489"/>
                  </a:lnTo>
                  <a:cubicBezTo>
                    <a:pt x="10761" y="9157"/>
                    <a:pt x="10639" y="9887"/>
                    <a:pt x="10639" y="10616"/>
                  </a:cubicBezTo>
                  <a:cubicBezTo>
                    <a:pt x="10090" y="9939"/>
                    <a:pt x="9211" y="9537"/>
                    <a:pt x="8345" y="9537"/>
                  </a:cubicBezTo>
                  <a:cubicBezTo>
                    <a:pt x="7774" y="9537"/>
                    <a:pt x="7208" y="9713"/>
                    <a:pt x="6749" y="10100"/>
                  </a:cubicBezTo>
                  <a:cubicBezTo>
                    <a:pt x="5655" y="11072"/>
                    <a:pt x="5533" y="13109"/>
                    <a:pt x="6658" y="14051"/>
                  </a:cubicBezTo>
                  <a:lnTo>
                    <a:pt x="6597" y="14112"/>
                  </a:lnTo>
                  <a:cubicBezTo>
                    <a:pt x="5984" y="13550"/>
                    <a:pt x="5191" y="13294"/>
                    <a:pt x="4377" y="13294"/>
                  </a:cubicBezTo>
                  <a:cubicBezTo>
                    <a:pt x="3736" y="13294"/>
                    <a:pt x="3082" y="13453"/>
                    <a:pt x="2493" y="13747"/>
                  </a:cubicBezTo>
                  <a:cubicBezTo>
                    <a:pt x="639" y="14720"/>
                    <a:pt x="1" y="16908"/>
                    <a:pt x="305" y="18884"/>
                  </a:cubicBezTo>
                  <a:cubicBezTo>
                    <a:pt x="761" y="21620"/>
                    <a:pt x="2737" y="23626"/>
                    <a:pt x="5138" y="25145"/>
                  </a:cubicBezTo>
                  <a:cubicBezTo>
                    <a:pt x="5351" y="25297"/>
                    <a:pt x="5624" y="25449"/>
                    <a:pt x="5837" y="25571"/>
                  </a:cubicBezTo>
                  <a:lnTo>
                    <a:pt x="5898" y="25571"/>
                  </a:lnTo>
                  <a:cubicBezTo>
                    <a:pt x="6110" y="25723"/>
                    <a:pt x="6384" y="25845"/>
                    <a:pt x="6597" y="25997"/>
                  </a:cubicBezTo>
                  <a:cubicBezTo>
                    <a:pt x="7114" y="26270"/>
                    <a:pt x="7600" y="26483"/>
                    <a:pt x="8117" y="26726"/>
                  </a:cubicBezTo>
                  <a:lnTo>
                    <a:pt x="8177" y="26726"/>
                  </a:lnTo>
                  <a:cubicBezTo>
                    <a:pt x="8390" y="26817"/>
                    <a:pt x="8664" y="26908"/>
                    <a:pt x="8876" y="27030"/>
                  </a:cubicBezTo>
                  <a:cubicBezTo>
                    <a:pt x="8937" y="27030"/>
                    <a:pt x="8937" y="27060"/>
                    <a:pt x="8968" y="27060"/>
                  </a:cubicBezTo>
                  <a:cubicBezTo>
                    <a:pt x="9180" y="27121"/>
                    <a:pt x="9424" y="27243"/>
                    <a:pt x="9636" y="27334"/>
                  </a:cubicBezTo>
                  <a:cubicBezTo>
                    <a:pt x="9697" y="27334"/>
                    <a:pt x="9728" y="27364"/>
                    <a:pt x="9758" y="27364"/>
                  </a:cubicBezTo>
                  <a:cubicBezTo>
                    <a:pt x="10001" y="27425"/>
                    <a:pt x="10214" y="27516"/>
                    <a:pt x="10396" y="27577"/>
                  </a:cubicBezTo>
                  <a:cubicBezTo>
                    <a:pt x="10457" y="27577"/>
                    <a:pt x="10457" y="27577"/>
                    <a:pt x="10487" y="27638"/>
                  </a:cubicBezTo>
                  <a:cubicBezTo>
                    <a:pt x="10700" y="27699"/>
                    <a:pt x="10943" y="27790"/>
                    <a:pt x="11126" y="27851"/>
                  </a:cubicBezTo>
                  <a:cubicBezTo>
                    <a:pt x="14086" y="28831"/>
                    <a:pt x="17187" y="29334"/>
                    <a:pt x="20286" y="29334"/>
                  </a:cubicBezTo>
                  <a:cubicBezTo>
                    <a:pt x="22375" y="29334"/>
                    <a:pt x="24462" y="29106"/>
                    <a:pt x="26506" y="28641"/>
                  </a:cubicBezTo>
                  <a:cubicBezTo>
                    <a:pt x="31005" y="27668"/>
                    <a:pt x="36476" y="25510"/>
                    <a:pt x="38330" y="20981"/>
                  </a:cubicBezTo>
                  <a:cubicBezTo>
                    <a:pt x="38573" y="20404"/>
                    <a:pt x="38755" y="19796"/>
                    <a:pt x="38816" y="19188"/>
                  </a:cubicBezTo>
                  <a:cubicBezTo>
                    <a:pt x="38907" y="18732"/>
                    <a:pt x="38938" y="18276"/>
                    <a:pt x="38907" y="17790"/>
                  </a:cubicBezTo>
                  <a:cubicBezTo>
                    <a:pt x="38877" y="16544"/>
                    <a:pt x="38482" y="15358"/>
                    <a:pt x="37692" y="14355"/>
                  </a:cubicBezTo>
                  <a:cubicBezTo>
                    <a:pt x="37570" y="14264"/>
                    <a:pt x="37509" y="14142"/>
                    <a:pt x="37388" y="14021"/>
                  </a:cubicBezTo>
                  <a:cubicBezTo>
                    <a:pt x="36506" y="13109"/>
                    <a:pt x="35321" y="12531"/>
                    <a:pt x="34075" y="12471"/>
                  </a:cubicBezTo>
                  <a:cubicBezTo>
                    <a:pt x="33916" y="12451"/>
                    <a:pt x="33756" y="12441"/>
                    <a:pt x="33595" y="12441"/>
                  </a:cubicBezTo>
                  <a:cubicBezTo>
                    <a:pt x="33019" y="12441"/>
                    <a:pt x="32440" y="12567"/>
                    <a:pt x="31916" y="12805"/>
                  </a:cubicBezTo>
                  <a:cubicBezTo>
                    <a:pt x="32038" y="12227"/>
                    <a:pt x="32068" y="11619"/>
                    <a:pt x="32099" y="11072"/>
                  </a:cubicBezTo>
                  <a:cubicBezTo>
                    <a:pt x="32190" y="7273"/>
                    <a:pt x="30305" y="3534"/>
                    <a:pt x="27053" y="1528"/>
                  </a:cubicBezTo>
                  <a:cubicBezTo>
                    <a:pt x="26780" y="1376"/>
                    <a:pt x="26567" y="1224"/>
                    <a:pt x="26263" y="1103"/>
                  </a:cubicBezTo>
                  <a:cubicBezTo>
                    <a:pt x="24739" y="362"/>
                    <a:pt x="23087" y="1"/>
                    <a:pt x="214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6" name="Google Shape;1526;p49"/>
            <p:cNvGrpSpPr/>
            <p:nvPr/>
          </p:nvGrpSpPr>
          <p:grpSpPr>
            <a:xfrm>
              <a:off x="1069650" y="1851663"/>
              <a:ext cx="981050" cy="734825"/>
              <a:chOff x="1084775" y="1851650"/>
              <a:chExt cx="981050" cy="734825"/>
            </a:xfrm>
          </p:grpSpPr>
          <p:sp>
            <p:nvSpPr>
              <p:cNvPr id="1527" name="Google Shape;1527;p49"/>
              <p:cNvSpPr/>
              <p:nvPr/>
            </p:nvSpPr>
            <p:spPr>
              <a:xfrm>
                <a:off x="1084775" y="1863125"/>
                <a:ext cx="972675" cy="714575"/>
              </a:xfrm>
              <a:custGeom>
                <a:avLst/>
                <a:gdLst/>
                <a:ahLst/>
                <a:cxnLst/>
                <a:rect l="l" t="t" r="r" b="b"/>
                <a:pathLst>
                  <a:path w="38907" h="28583" extrusionOk="0">
                    <a:moveTo>
                      <a:pt x="21376" y="1"/>
                    </a:moveTo>
                    <a:cubicBezTo>
                      <a:pt x="15577" y="1"/>
                      <a:pt x="10919" y="4925"/>
                      <a:pt x="11064" y="10793"/>
                    </a:cubicBezTo>
                    <a:cubicBezTo>
                      <a:pt x="11064" y="10883"/>
                      <a:pt x="10978" y="10942"/>
                      <a:pt x="10895" y="10942"/>
                    </a:cubicBezTo>
                    <a:cubicBezTo>
                      <a:pt x="10839" y="10942"/>
                      <a:pt x="10785" y="10915"/>
                      <a:pt x="10760" y="10854"/>
                    </a:cubicBezTo>
                    <a:cubicBezTo>
                      <a:pt x="10310" y="10014"/>
                      <a:pt x="9389" y="9491"/>
                      <a:pt x="8465" y="9491"/>
                    </a:cubicBezTo>
                    <a:cubicBezTo>
                      <a:pt x="8018" y="9491"/>
                      <a:pt x="7570" y="9613"/>
                      <a:pt x="7174" y="9881"/>
                    </a:cubicBezTo>
                    <a:cubicBezTo>
                      <a:pt x="5684" y="10854"/>
                      <a:pt x="6201" y="12799"/>
                      <a:pt x="7174" y="13893"/>
                    </a:cubicBezTo>
                    <a:cubicBezTo>
                      <a:pt x="7200" y="13919"/>
                      <a:pt x="7181" y="13990"/>
                      <a:pt x="7136" y="13990"/>
                    </a:cubicBezTo>
                    <a:cubicBezTo>
                      <a:pt x="7129" y="13990"/>
                      <a:pt x="7121" y="13989"/>
                      <a:pt x="7113" y="13984"/>
                    </a:cubicBezTo>
                    <a:cubicBezTo>
                      <a:pt x="6961" y="13893"/>
                      <a:pt x="6809" y="13832"/>
                      <a:pt x="6687" y="13711"/>
                    </a:cubicBezTo>
                    <a:lnTo>
                      <a:pt x="6657" y="13741"/>
                    </a:lnTo>
                    <a:cubicBezTo>
                      <a:pt x="6809" y="13863"/>
                      <a:pt x="6961" y="14015"/>
                      <a:pt x="7052" y="14197"/>
                    </a:cubicBezTo>
                    <a:cubicBezTo>
                      <a:pt x="7123" y="14268"/>
                      <a:pt x="7066" y="14338"/>
                      <a:pt x="7008" y="14338"/>
                    </a:cubicBezTo>
                    <a:cubicBezTo>
                      <a:pt x="6991" y="14338"/>
                      <a:pt x="6975" y="14332"/>
                      <a:pt x="6961" y="14319"/>
                    </a:cubicBezTo>
                    <a:cubicBezTo>
                      <a:pt x="6254" y="13622"/>
                      <a:pt x="5378" y="13308"/>
                      <a:pt x="4507" y="13308"/>
                    </a:cubicBezTo>
                    <a:cubicBezTo>
                      <a:pt x="2982" y="13308"/>
                      <a:pt x="1473" y="14272"/>
                      <a:pt x="912" y="15838"/>
                    </a:cubicBezTo>
                    <a:cubicBezTo>
                      <a:pt x="0" y="18300"/>
                      <a:pt x="1246" y="20884"/>
                      <a:pt x="3040" y="22586"/>
                    </a:cubicBezTo>
                    <a:cubicBezTo>
                      <a:pt x="6079" y="25474"/>
                      <a:pt x="10487" y="27146"/>
                      <a:pt x="14499" y="27997"/>
                    </a:cubicBezTo>
                    <a:cubicBezTo>
                      <a:pt x="16381" y="28389"/>
                      <a:pt x="18299" y="28583"/>
                      <a:pt x="20218" y="28583"/>
                    </a:cubicBezTo>
                    <a:cubicBezTo>
                      <a:pt x="22608" y="28583"/>
                      <a:pt x="25000" y="28283"/>
                      <a:pt x="27326" y="27693"/>
                    </a:cubicBezTo>
                    <a:cubicBezTo>
                      <a:pt x="31308" y="26659"/>
                      <a:pt x="35989" y="24684"/>
                      <a:pt x="37843" y="20732"/>
                    </a:cubicBezTo>
                    <a:cubicBezTo>
                      <a:pt x="38816" y="18635"/>
                      <a:pt x="38907" y="15899"/>
                      <a:pt x="37296" y="14075"/>
                    </a:cubicBezTo>
                    <a:cubicBezTo>
                      <a:pt x="36408" y="13044"/>
                      <a:pt x="35087" y="12404"/>
                      <a:pt x="33759" y="12404"/>
                    </a:cubicBezTo>
                    <a:cubicBezTo>
                      <a:pt x="33131" y="12404"/>
                      <a:pt x="32501" y="12547"/>
                      <a:pt x="31916" y="12860"/>
                    </a:cubicBezTo>
                    <a:cubicBezTo>
                      <a:pt x="31875" y="12887"/>
                      <a:pt x="31834" y="12902"/>
                      <a:pt x="31796" y="12902"/>
                    </a:cubicBezTo>
                    <a:cubicBezTo>
                      <a:pt x="31749" y="12902"/>
                      <a:pt x="31706" y="12879"/>
                      <a:pt x="31673" y="12829"/>
                    </a:cubicBezTo>
                    <a:cubicBezTo>
                      <a:pt x="31612" y="12799"/>
                      <a:pt x="31490" y="12708"/>
                      <a:pt x="31521" y="12616"/>
                    </a:cubicBezTo>
                    <a:cubicBezTo>
                      <a:pt x="32828" y="6477"/>
                      <a:pt x="28420" y="519"/>
                      <a:pt x="22189" y="33"/>
                    </a:cubicBezTo>
                    <a:cubicBezTo>
                      <a:pt x="21916" y="11"/>
                      <a:pt x="21645" y="1"/>
                      <a:pt x="213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49"/>
              <p:cNvSpPr/>
              <p:nvPr/>
            </p:nvSpPr>
            <p:spPr>
              <a:xfrm>
                <a:off x="1131125" y="2220850"/>
                <a:ext cx="72975" cy="115975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4639" extrusionOk="0">
                    <a:moveTo>
                      <a:pt x="2309" y="1"/>
                    </a:moveTo>
                    <a:cubicBezTo>
                      <a:pt x="1480" y="1"/>
                      <a:pt x="758" y="1054"/>
                      <a:pt x="456" y="1712"/>
                    </a:cubicBezTo>
                    <a:cubicBezTo>
                      <a:pt x="31" y="2624"/>
                      <a:pt x="0" y="3627"/>
                      <a:pt x="426" y="4569"/>
                    </a:cubicBezTo>
                    <a:cubicBezTo>
                      <a:pt x="446" y="4618"/>
                      <a:pt x="481" y="4639"/>
                      <a:pt x="521" y="4639"/>
                    </a:cubicBezTo>
                    <a:cubicBezTo>
                      <a:pt x="602" y="4639"/>
                      <a:pt x="699" y="4550"/>
                      <a:pt x="699" y="4447"/>
                    </a:cubicBezTo>
                    <a:cubicBezTo>
                      <a:pt x="487" y="3566"/>
                      <a:pt x="699" y="2654"/>
                      <a:pt x="1216" y="1925"/>
                    </a:cubicBezTo>
                    <a:cubicBezTo>
                      <a:pt x="1642" y="1377"/>
                      <a:pt x="2432" y="1134"/>
                      <a:pt x="2766" y="557"/>
                    </a:cubicBezTo>
                    <a:cubicBezTo>
                      <a:pt x="2918" y="374"/>
                      <a:pt x="2827" y="131"/>
                      <a:pt x="2584" y="40"/>
                    </a:cubicBezTo>
                    <a:cubicBezTo>
                      <a:pt x="2491" y="13"/>
                      <a:pt x="2400" y="1"/>
                      <a:pt x="23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49"/>
              <p:cNvSpPr/>
              <p:nvPr/>
            </p:nvSpPr>
            <p:spPr>
              <a:xfrm>
                <a:off x="1086300" y="1851650"/>
                <a:ext cx="979525" cy="734825"/>
              </a:xfrm>
              <a:custGeom>
                <a:avLst/>
                <a:gdLst/>
                <a:ahLst/>
                <a:cxnLst/>
                <a:rect l="l" t="t" r="r" b="b"/>
                <a:pathLst>
                  <a:path w="39181" h="29393" extrusionOk="0">
                    <a:moveTo>
                      <a:pt x="21332" y="0"/>
                    </a:moveTo>
                    <a:cubicBezTo>
                      <a:pt x="18283" y="0"/>
                      <a:pt x="15273" y="1268"/>
                      <a:pt x="13222" y="3714"/>
                    </a:cubicBezTo>
                    <a:cubicBezTo>
                      <a:pt x="11611" y="5659"/>
                      <a:pt x="10669" y="8121"/>
                      <a:pt x="10639" y="10613"/>
                    </a:cubicBezTo>
                    <a:cubicBezTo>
                      <a:pt x="10095" y="9944"/>
                      <a:pt x="9240" y="9554"/>
                      <a:pt x="8392" y="9554"/>
                    </a:cubicBezTo>
                    <a:cubicBezTo>
                      <a:pt x="7817" y="9554"/>
                      <a:pt x="7245" y="9734"/>
                      <a:pt x="6778" y="10127"/>
                    </a:cubicBezTo>
                    <a:cubicBezTo>
                      <a:pt x="5684" y="11039"/>
                      <a:pt x="5562" y="13136"/>
                      <a:pt x="6657" y="14079"/>
                    </a:cubicBezTo>
                    <a:cubicBezTo>
                      <a:pt x="6778" y="14200"/>
                      <a:pt x="6930" y="14261"/>
                      <a:pt x="7082" y="14352"/>
                    </a:cubicBezTo>
                    <a:cubicBezTo>
                      <a:pt x="7093" y="14358"/>
                      <a:pt x="7104" y="14360"/>
                      <a:pt x="7112" y="14360"/>
                    </a:cubicBezTo>
                    <a:cubicBezTo>
                      <a:pt x="7152" y="14360"/>
                      <a:pt x="7168" y="14311"/>
                      <a:pt x="7143" y="14261"/>
                    </a:cubicBezTo>
                    <a:cubicBezTo>
                      <a:pt x="6170" y="13167"/>
                      <a:pt x="5654" y="11221"/>
                      <a:pt x="7143" y="10249"/>
                    </a:cubicBezTo>
                    <a:cubicBezTo>
                      <a:pt x="7539" y="9991"/>
                      <a:pt x="7990" y="9872"/>
                      <a:pt x="8440" y="9872"/>
                    </a:cubicBezTo>
                    <a:cubicBezTo>
                      <a:pt x="9372" y="9872"/>
                      <a:pt x="10299" y="10381"/>
                      <a:pt x="10730" y="11221"/>
                    </a:cubicBezTo>
                    <a:cubicBezTo>
                      <a:pt x="10754" y="11283"/>
                      <a:pt x="10809" y="11309"/>
                      <a:pt x="10865" y="11309"/>
                    </a:cubicBezTo>
                    <a:cubicBezTo>
                      <a:pt x="10947" y="11309"/>
                      <a:pt x="11034" y="11251"/>
                      <a:pt x="11034" y="11161"/>
                    </a:cubicBezTo>
                    <a:cubicBezTo>
                      <a:pt x="10859" y="5320"/>
                      <a:pt x="15546" y="369"/>
                      <a:pt x="21350" y="369"/>
                    </a:cubicBezTo>
                    <a:cubicBezTo>
                      <a:pt x="21617" y="369"/>
                      <a:pt x="21887" y="379"/>
                      <a:pt x="22158" y="401"/>
                    </a:cubicBezTo>
                    <a:cubicBezTo>
                      <a:pt x="28390" y="887"/>
                      <a:pt x="32797" y="6875"/>
                      <a:pt x="31490" y="12984"/>
                    </a:cubicBezTo>
                    <a:cubicBezTo>
                      <a:pt x="31460" y="13106"/>
                      <a:pt x="31581" y="13197"/>
                      <a:pt x="31642" y="13197"/>
                    </a:cubicBezTo>
                    <a:cubicBezTo>
                      <a:pt x="31686" y="13242"/>
                      <a:pt x="31764" y="13270"/>
                      <a:pt x="31825" y="13270"/>
                    </a:cubicBezTo>
                    <a:cubicBezTo>
                      <a:pt x="31848" y="13270"/>
                      <a:pt x="31869" y="13266"/>
                      <a:pt x="31885" y="13258"/>
                    </a:cubicBezTo>
                    <a:cubicBezTo>
                      <a:pt x="32462" y="12950"/>
                      <a:pt x="33082" y="12810"/>
                      <a:pt x="33701" y="12810"/>
                    </a:cubicBezTo>
                    <a:cubicBezTo>
                      <a:pt x="35038" y="12810"/>
                      <a:pt x="36372" y="13465"/>
                      <a:pt x="37265" y="14504"/>
                    </a:cubicBezTo>
                    <a:cubicBezTo>
                      <a:pt x="38876" y="16328"/>
                      <a:pt x="38785" y="19063"/>
                      <a:pt x="37812" y="21161"/>
                    </a:cubicBezTo>
                    <a:cubicBezTo>
                      <a:pt x="35958" y="25112"/>
                      <a:pt x="31277" y="27088"/>
                      <a:pt x="27295" y="28091"/>
                    </a:cubicBezTo>
                    <a:cubicBezTo>
                      <a:pt x="24969" y="28681"/>
                      <a:pt x="22577" y="28981"/>
                      <a:pt x="20188" y="28981"/>
                    </a:cubicBezTo>
                    <a:cubicBezTo>
                      <a:pt x="18268" y="28981"/>
                      <a:pt x="16350" y="28787"/>
                      <a:pt x="14468" y="28395"/>
                    </a:cubicBezTo>
                    <a:cubicBezTo>
                      <a:pt x="10426" y="27605"/>
                      <a:pt x="6049" y="25902"/>
                      <a:pt x="3009" y="23015"/>
                    </a:cubicBezTo>
                    <a:cubicBezTo>
                      <a:pt x="1216" y="21313"/>
                      <a:pt x="0" y="18729"/>
                      <a:pt x="881" y="16237"/>
                    </a:cubicBezTo>
                    <a:cubicBezTo>
                      <a:pt x="1461" y="14671"/>
                      <a:pt x="2964" y="13720"/>
                      <a:pt x="4481" y="13720"/>
                    </a:cubicBezTo>
                    <a:cubicBezTo>
                      <a:pt x="5349" y="13720"/>
                      <a:pt x="6222" y="14031"/>
                      <a:pt x="6930" y="14717"/>
                    </a:cubicBezTo>
                    <a:cubicBezTo>
                      <a:pt x="6937" y="14731"/>
                      <a:pt x="6949" y="14737"/>
                      <a:pt x="6963" y="14737"/>
                    </a:cubicBezTo>
                    <a:cubicBezTo>
                      <a:pt x="7007" y="14737"/>
                      <a:pt x="7068" y="14672"/>
                      <a:pt x="7021" y="14626"/>
                    </a:cubicBezTo>
                    <a:cubicBezTo>
                      <a:pt x="6930" y="14474"/>
                      <a:pt x="6778" y="14322"/>
                      <a:pt x="6626" y="14170"/>
                    </a:cubicBezTo>
                    <a:cubicBezTo>
                      <a:pt x="6014" y="13608"/>
                      <a:pt x="5221" y="13352"/>
                      <a:pt x="4406" y="13352"/>
                    </a:cubicBezTo>
                    <a:cubicBezTo>
                      <a:pt x="3765" y="13352"/>
                      <a:pt x="3112" y="13511"/>
                      <a:pt x="2523" y="13805"/>
                    </a:cubicBezTo>
                    <a:cubicBezTo>
                      <a:pt x="669" y="14778"/>
                      <a:pt x="0" y="16966"/>
                      <a:pt x="304" y="18942"/>
                    </a:cubicBezTo>
                    <a:cubicBezTo>
                      <a:pt x="1064" y="23805"/>
                      <a:pt x="6900" y="26541"/>
                      <a:pt x="11034" y="27909"/>
                    </a:cubicBezTo>
                    <a:cubicBezTo>
                      <a:pt x="13975" y="28889"/>
                      <a:pt x="17091" y="29392"/>
                      <a:pt x="20198" y="29392"/>
                    </a:cubicBezTo>
                    <a:cubicBezTo>
                      <a:pt x="22292" y="29392"/>
                      <a:pt x="24383" y="29164"/>
                      <a:pt x="26414" y="28699"/>
                    </a:cubicBezTo>
                    <a:cubicBezTo>
                      <a:pt x="30852" y="27726"/>
                      <a:pt x="36323" y="25598"/>
                      <a:pt x="38238" y="21039"/>
                    </a:cubicBezTo>
                    <a:cubicBezTo>
                      <a:pt x="39180" y="18759"/>
                      <a:pt x="39119" y="15902"/>
                      <a:pt x="37326" y="14079"/>
                    </a:cubicBezTo>
                    <a:cubicBezTo>
                      <a:pt x="36307" y="13080"/>
                      <a:pt x="34946" y="12483"/>
                      <a:pt x="33586" y="12483"/>
                    </a:cubicBezTo>
                    <a:cubicBezTo>
                      <a:pt x="33000" y="12483"/>
                      <a:pt x="32413" y="12594"/>
                      <a:pt x="31855" y="12832"/>
                    </a:cubicBezTo>
                    <a:cubicBezTo>
                      <a:pt x="32706" y="8182"/>
                      <a:pt x="30487" y="3227"/>
                      <a:pt x="26171" y="1130"/>
                    </a:cubicBezTo>
                    <a:cubicBezTo>
                      <a:pt x="24644" y="372"/>
                      <a:pt x="22982" y="0"/>
                      <a:pt x="213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49"/>
              <p:cNvSpPr/>
              <p:nvPr/>
            </p:nvSpPr>
            <p:spPr>
              <a:xfrm>
                <a:off x="1773225" y="2406050"/>
                <a:ext cx="52475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3054" extrusionOk="0">
                    <a:moveTo>
                      <a:pt x="815" y="0"/>
                    </a:moveTo>
                    <a:cubicBezTo>
                      <a:pt x="723" y="0"/>
                      <a:pt x="632" y="17"/>
                      <a:pt x="548" y="49"/>
                    </a:cubicBezTo>
                    <a:cubicBezTo>
                      <a:pt x="365" y="79"/>
                      <a:pt x="274" y="140"/>
                      <a:pt x="153" y="261"/>
                    </a:cubicBezTo>
                    <a:cubicBezTo>
                      <a:pt x="122" y="292"/>
                      <a:pt x="31" y="383"/>
                      <a:pt x="31" y="413"/>
                    </a:cubicBezTo>
                    <a:cubicBezTo>
                      <a:pt x="1" y="504"/>
                      <a:pt x="31" y="565"/>
                      <a:pt x="31" y="656"/>
                    </a:cubicBezTo>
                    <a:cubicBezTo>
                      <a:pt x="31" y="672"/>
                      <a:pt x="62" y="679"/>
                      <a:pt x="92" y="679"/>
                    </a:cubicBezTo>
                    <a:cubicBezTo>
                      <a:pt x="122" y="679"/>
                      <a:pt x="153" y="672"/>
                      <a:pt x="153" y="656"/>
                    </a:cubicBezTo>
                    <a:cubicBezTo>
                      <a:pt x="153" y="596"/>
                      <a:pt x="274" y="504"/>
                      <a:pt x="305" y="444"/>
                    </a:cubicBezTo>
                    <a:cubicBezTo>
                      <a:pt x="365" y="383"/>
                      <a:pt x="457" y="322"/>
                      <a:pt x="548" y="261"/>
                    </a:cubicBezTo>
                    <a:cubicBezTo>
                      <a:pt x="611" y="236"/>
                      <a:pt x="684" y="221"/>
                      <a:pt x="759" y="221"/>
                    </a:cubicBezTo>
                    <a:cubicBezTo>
                      <a:pt x="866" y="221"/>
                      <a:pt x="976" y="251"/>
                      <a:pt x="1065" y="322"/>
                    </a:cubicBezTo>
                    <a:cubicBezTo>
                      <a:pt x="1490" y="596"/>
                      <a:pt x="1095" y="1204"/>
                      <a:pt x="700" y="1204"/>
                    </a:cubicBezTo>
                    <a:cubicBezTo>
                      <a:pt x="548" y="1204"/>
                      <a:pt x="548" y="1477"/>
                      <a:pt x="700" y="1477"/>
                    </a:cubicBezTo>
                    <a:lnTo>
                      <a:pt x="882" y="1477"/>
                    </a:lnTo>
                    <a:cubicBezTo>
                      <a:pt x="894" y="1476"/>
                      <a:pt x="905" y="1476"/>
                      <a:pt x="917" y="1476"/>
                    </a:cubicBezTo>
                    <a:cubicBezTo>
                      <a:pt x="1367" y="1476"/>
                      <a:pt x="1906" y="2036"/>
                      <a:pt x="1551" y="2480"/>
                    </a:cubicBezTo>
                    <a:cubicBezTo>
                      <a:pt x="1420" y="2677"/>
                      <a:pt x="1226" y="2759"/>
                      <a:pt x="1019" y="2759"/>
                    </a:cubicBezTo>
                    <a:cubicBezTo>
                      <a:pt x="842" y="2759"/>
                      <a:pt x="655" y="2700"/>
                      <a:pt x="487" y="2602"/>
                    </a:cubicBezTo>
                    <a:cubicBezTo>
                      <a:pt x="472" y="2579"/>
                      <a:pt x="451" y="2569"/>
                      <a:pt x="429" y="2569"/>
                    </a:cubicBezTo>
                    <a:cubicBezTo>
                      <a:pt x="364" y="2569"/>
                      <a:pt x="289" y="2655"/>
                      <a:pt x="335" y="2723"/>
                    </a:cubicBezTo>
                    <a:cubicBezTo>
                      <a:pt x="488" y="2953"/>
                      <a:pt x="737" y="3054"/>
                      <a:pt x="990" y="3054"/>
                    </a:cubicBezTo>
                    <a:cubicBezTo>
                      <a:pt x="1341" y="3054"/>
                      <a:pt x="1701" y="2859"/>
                      <a:pt x="1824" y="2541"/>
                    </a:cubicBezTo>
                    <a:cubicBezTo>
                      <a:pt x="2098" y="2024"/>
                      <a:pt x="1673" y="1447"/>
                      <a:pt x="1186" y="1325"/>
                    </a:cubicBezTo>
                    <a:cubicBezTo>
                      <a:pt x="1490" y="1082"/>
                      <a:pt x="1642" y="565"/>
                      <a:pt x="1308" y="201"/>
                    </a:cubicBezTo>
                    <a:cubicBezTo>
                      <a:pt x="1168" y="61"/>
                      <a:pt x="990" y="0"/>
                      <a:pt x="815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49"/>
              <p:cNvSpPr/>
              <p:nvPr/>
            </p:nvSpPr>
            <p:spPr>
              <a:xfrm>
                <a:off x="1603650" y="2216075"/>
                <a:ext cx="373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1401" extrusionOk="0">
                    <a:moveTo>
                      <a:pt x="1307" y="0"/>
                    </a:moveTo>
                    <a:cubicBezTo>
                      <a:pt x="1040" y="0"/>
                      <a:pt x="762" y="222"/>
                      <a:pt x="553" y="353"/>
                    </a:cubicBezTo>
                    <a:cubicBezTo>
                      <a:pt x="279" y="626"/>
                      <a:pt x="127" y="930"/>
                      <a:pt x="36" y="1264"/>
                    </a:cubicBezTo>
                    <a:cubicBezTo>
                      <a:pt x="0" y="1353"/>
                      <a:pt x="68" y="1400"/>
                      <a:pt x="137" y="1400"/>
                    </a:cubicBezTo>
                    <a:cubicBezTo>
                      <a:pt x="186" y="1400"/>
                      <a:pt x="236" y="1376"/>
                      <a:pt x="249" y="1325"/>
                    </a:cubicBezTo>
                    <a:cubicBezTo>
                      <a:pt x="370" y="1052"/>
                      <a:pt x="553" y="809"/>
                      <a:pt x="796" y="626"/>
                    </a:cubicBezTo>
                    <a:cubicBezTo>
                      <a:pt x="978" y="413"/>
                      <a:pt x="1282" y="353"/>
                      <a:pt x="1464" y="170"/>
                    </a:cubicBezTo>
                    <a:cubicBezTo>
                      <a:pt x="1495" y="109"/>
                      <a:pt x="1495" y="18"/>
                      <a:pt x="1434" y="18"/>
                    </a:cubicBezTo>
                    <a:cubicBezTo>
                      <a:pt x="1392" y="6"/>
                      <a:pt x="1350" y="0"/>
                      <a:pt x="1307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49"/>
              <p:cNvSpPr/>
              <p:nvPr/>
            </p:nvSpPr>
            <p:spPr>
              <a:xfrm>
                <a:off x="1823375" y="2265550"/>
                <a:ext cx="98050" cy="71050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2842" extrusionOk="0">
                    <a:moveTo>
                      <a:pt x="2723" y="0"/>
                    </a:moveTo>
                    <a:cubicBezTo>
                      <a:pt x="2671" y="0"/>
                      <a:pt x="2620" y="22"/>
                      <a:pt x="2584" y="76"/>
                    </a:cubicBezTo>
                    <a:cubicBezTo>
                      <a:pt x="1977" y="1109"/>
                      <a:pt x="1186" y="1899"/>
                      <a:pt x="153" y="2507"/>
                    </a:cubicBezTo>
                    <a:cubicBezTo>
                      <a:pt x="1" y="2629"/>
                      <a:pt x="62" y="2842"/>
                      <a:pt x="244" y="2842"/>
                    </a:cubicBezTo>
                    <a:cubicBezTo>
                      <a:pt x="1399" y="2781"/>
                      <a:pt x="2645" y="2751"/>
                      <a:pt x="3800" y="2538"/>
                    </a:cubicBezTo>
                    <a:cubicBezTo>
                      <a:pt x="3922" y="2538"/>
                      <a:pt x="3892" y="2355"/>
                      <a:pt x="3770" y="2355"/>
                    </a:cubicBezTo>
                    <a:cubicBezTo>
                      <a:pt x="3603" y="2350"/>
                      <a:pt x="3436" y="2348"/>
                      <a:pt x="3269" y="2348"/>
                    </a:cubicBezTo>
                    <a:cubicBezTo>
                      <a:pt x="2493" y="2348"/>
                      <a:pt x="1713" y="2402"/>
                      <a:pt x="913" y="2477"/>
                    </a:cubicBezTo>
                    <a:cubicBezTo>
                      <a:pt x="1733" y="1869"/>
                      <a:pt x="2372" y="1140"/>
                      <a:pt x="2888" y="258"/>
                    </a:cubicBezTo>
                    <a:cubicBezTo>
                      <a:pt x="2974" y="129"/>
                      <a:pt x="2848" y="0"/>
                      <a:pt x="27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49"/>
              <p:cNvSpPr/>
              <p:nvPr/>
            </p:nvSpPr>
            <p:spPr>
              <a:xfrm>
                <a:off x="1773225" y="2406050"/>
                <a:ext cx="52475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3054" extrusionOk="0">
                    <a:moveTo>
                      <a:pt x="815" y="0"/>
                    </a:moveTo>
                    <a:cubicBezTo>
                      <a:pt x="723" y="0"/>
                      <a:pt x="632" y="17"/>
                      <a:pt x="548" y="49"/>
                    </a:cubicBezTo>
                    <a:cubicBezTo>
                      <a:pt x="365" y="79"/>
                      <a:pt x="274" y="140"/>
                      <a:pt x="153" y="261"/>
                    </a:cubicBezTo>
                    <a:cubicBezTo>
                      <a:pt x="122" y="292"/>
                      <a:pt x="31" y="383"/>
                      <a:pt x="31" y="413"/>
                    </a:cubicBezTo>
                    <a:cubicBezTo>
                      <a:pt x="1" y="504"/>
                      <a:pt x="31" y="565"/>
                      <a:pt x="31" y="656"/>
                    </a:cubicBezTo>
                    <a:cubicBezTo>
                      <a:pt x="31" y="672"/>
                      <a:pt x="62" y="679"/>
                      <a:pt x="92" y="679"/>
                    </a:cubicBezTo>
                    <a:cubicBezTo>
                      <a:pt x="122" y="679"/>
                      <a:pt x="153" y="672"/>
                      <a:pt x="153" y="656"/>
                    </a:cubicBezTo>
                    <a:cubicBezTo>
                      <a:pt x="153" y="596"/>
                      <a:pt x="274" y="504"/>
                      <a:pt x="305" y="444"/>
                    </a:cubicBezTo>
                    <a:cubicBezTo>
                      <a:pt x="365" y="383"/>
                      <a:pt x="457" y="322"/>
                      <a:pt x="548" y="261"/>
                    </a:cubicBezTo>
                    <a:cubicBezTo>
                      <a:pt x="611" y="236"/>
                      <a:pt x="684" y="221"/>
                      <a:pt x="759" y="221"/>
                    </a:cubicBezTo>
                    <a:cubicBezTo>
                      <a:pt x="866" y="221"/>
                      <a:pt x="976" y="251"/>
                      <a:pt x="1065" y="322"/>
                    </a:cubicBezTo>
                    <a:cubicBezTo>
                      <a:pt x="1490" y="596"/>
                      <a:pt x="1095" y="1204"/>
                      <a:pt x="700" y="1204"/>
                    </a:cubicBezTo>
                    <a:cubicBezTo>
                      <a:pt x="548" y="1204"/>
                      <a:pt x="548" y="1477"/>
                      <a:pt x="700" y="1477"/>
                    </a:cubicBezTo>
                    <a:lnTo>
                      <a:pt x="882" y="1477"/>
                    </a:lnTo>
                    <a:cubicBezTo>
                      <a:pt x="894" y="1476"/>
                      <a:pt x="905" y="1476"/>
                      <a:pt x="917" y="1476"/>
                    </a:cubicBezTo>
                    <a:cubicBezTo>
                      <a:pt x="1367" y="1476"/>
                      <a:pt x="1906" y="2036"/>
                      <a:pt x="1551" y="2480"/>
                    </a:cubicBezTo>
                    <a:cubicBezTo>
                      <a:pt x="1420" y="2677"/>
                      <a:pt x="1226" y="2759"/>
                      <a:pt x="1019" y="2759"/>
                    </a:cubicBezTo>
                    <a:cubicBezTo>
                      <a:pt x="842" y="2759"/>
                      <a:pt x="655" y="2700"/>
                      <a:pt x="487" y="2602"/>
                    </a:cubicBezTo>
                    <a:cubicBezTo>
                      <a:pt x="472" y="2579"/>
                      <a:pt x="451" y="2569"/>
                      <a:pt x="429" y="2569"/>
                    </a:cubicBezTo>
                    <a:cubicBezTo>
                      <a:pt x="364" y="2569"/>
                      <a:pt x="289" y="2655"/>
                      <a:pt x="335" y="2723"/>
                    </a:cubicBezTo>
                    <a:cubicBezTo>
                      <a:pt x="488" y="2953"/>
                      <a:pt x="737" y="3054"/>
                      <a:pt x="990" y="3054"/>
                    </a:cubicBezTo>
                    <a:cubicBezTo>
                      <a:pt x="1341" y="3054"/>
                      <a:pt x="1701" y="2859"/>
                      <a:pt x="1824" y="2541"/>
                    </a:cubicBezTo>
                    <a:cubicBezTo>
                      <a:pt x="2098" y="2024"/>
                      <a:pt x="1673" y="1447"/>
                      <a:pt x="1186" y="1325"/>
                    </a:cubicBezTo>
                    <a:cubicBezTo>
                      <a:pt x="1490" y="1082"/>
                      <a:pt x="1642" y="565"/>
                      <a:pt x="1308" y="201"/>
                    </a:cubicBezTo>
                    <a:cubicBezTo>
                      <a:pt x="1168" y="61"/>
                      <a:pt x="990" y="0"/>
                      <a:pt x="8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49"/>
              <p:cNvSpPr/>
              <p:nvPr/>
            </p:nvSpPr>
            <p:spPr>
              <a:xfrm>
                <a:off x="1628100" y="2271650"/>
                <a:ext cx="95725" cy="96875"/>
              </a:xfrm>
              <a:custGeom>
                <a:avLst/>
                <a:gdLst/>
                <a:ahLst/>
                <a:cxnLst/>
                <a:rect l="l" t="t" r="r" b="b"/>
                <a:pathLst>
                  <a:path w="3829" h="3875" extrusionOk="0">
                    <a:moveTo>
                      <a:pt x="1873" y="0"/>
                    </a:moveTo>
                    <a:cubicBezTo>
                      <a:pt x="1806" y="0"/>
                      <a:pt x="1739" y="5"/>
                      <a:pt x="1672" y="14"/>
                    </a:cubicBezTo>
                    <a:cubicBezTo>
                      <a:pt x="426" y="227"/>
                      <a:pt x="0" y="1139"/>
                      <a:pt x="0" y="2051"/>
                    </a:cubicBezTo>
                    <a:cubicBezTo>
                      <a:pt x="31" y="3023"/>
                      <a:pt x="790" y="3874"/>
                      <a:pt x="1824" y="3874"/>
                    </a:cubicBezTo>
                    <a:cubicBezTo>
                      <a:pt x="2766" y="3814"/>
                      <a:pt x="3708" y="3114"/>
                      <a:pt x="3800" y="2111"/>
                    </a:cubicBezTo>
                    <a:cubicBezTo>
                      <a:pt x="3828" y="1056"/>
                      <a:pt x="2893" y="0"/>
                      <a:pt x="1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49"/>
              <p:cNvSpPr/>
              <p:nvPr/>
            </p:nvSpPr>
            <p:spPr>
              <a:xfrm>
                <a:off x="1603650" y="2216075"/>
                <a:ext cx="373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1401" extrusionOk="0">
                    <a:moveTo>
                      <a:pt x="1307" y="0"/>
                    </a:moveTo>
                    <a:cubicBezTo>
                      <a:pt x="1040" y="0"/>
                      <a:pt x="762" y="222"/>
                      <a:pt x="553" y="353"/>
                    </a:cubicBezTo>
                    <a:cubicBezTo>
                      <a:pt x="279" y="626"/>
                      <a:pt x="127" y="930"/>
                      <a:pt x="36" y="1264"/>
                    </a:cubicBezTo>
                    <a:cubicBezTo>
                      <a:pt x="0" y="1353"/>
                      <a:pt x="68" y="1400"/>
                      <a:pt x="137" y="1400"/>
                    </a:cubicBezTo>
                    <a:cubicBezTo>
                      <a:pt x="186" y="1400"/>
                      <a:pt x="236" y="1376"/>
                      <a:pt x="249" y="1325"/>
                    </a:cubicBezTo>
                    <a:cubicBezTo>
                      <a:pt x="370" y="1052"/>
                      <a:pt x="553" y="809"/>
                      <a:pt x="796" y="626"/>
                    </a:cubicBezTo>
                    <a:cubicBezTo>
                      <a:pt x="978" y="413"/>
                      <a:pt x="1282" y="353"/>
                      <a:pt x="1464" y="170"/>
                    </a:cubicBezTo>
                    <a:cubicBezTo>
                      <a:pt x="1495" y="109"/>
                      <a:pt x="1495" y="18"/>
                      <a:pt x="1434" y="18"/>
                    </a:cubicBezTo>
                    <a:cubicBezTo>
                      <a:pt x="1392" y="6"/>
                      <a:pt x="1350" y="0"/>
                      <a:pt x="13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6" name="Google Shape;1536;p49"/>
          <p:cNvGrpSpPr/>
          <p:nvPr/>
        </p:nvGrpSpPr>
        <p:grpSpPr>
          <a:xfrm>
            <a:off x="8022529" y="3878300"/>
            <a:ext cx="957559" cy="486224"/>
            <a:chOff x="4969154" y="2654413"/>
            <a:chExt cx="957559" cy="486224"/>
          </a:xfrm>
        </p:grpSpPr>
        <p:sp>
          <p:nvSpPr>
            <p:cNvPr id="1537" name="Google Shape;1537;p49"/>
            <p:cNvSpPr/>
            <p:nvPr/>
          </p:nvSpPr>
          <p:spPr>
            <a:xfrm>
              <a:off x="4969154" y="2654413"/>
              <a:ext cx="957559" cy="486224"/>
            </a:xfrm>
            <a:custGeom>
              <a:avLst/>
              <a:gdLst/>
              <a:ahLst/>
              <a:cxnLst/>
              <a:rect l="l" t="t" r="r" b="b"/>
              <a:pathLst>
                <a:path w="43216" h="21944" extrusionOk="0">
                  <a:moveTo>
                    <a:pt x="25344" y="0"/>
                  </a:moveTo>
                  <a:cubicBezTo>
                    <a:pt x="24969" y="0"/>
                    <a:pt x="24593" y="18"/>
                    <a:pt x="24218" y="52"/>
                  </a:cubicBezTo>
                  <a:cubicBezTo>
                    <a:pt x="19181" y="552"/>
                    <a:pt x="12543" y="4655"/>
                    <a:pt x="13511" y="10226"/>
                  </a:cubicBezTo>
                  <a:cubicBezTo>
                    <a:pt x="11925" y="8372"/>
                    <a:pt x="9842" y="6713"/>
                    <a:pt x="7453" y="6713"/>
                  </a:cubicBezTo>
                  <a:cubicBezTo>
                    <a:pt x="6876" y="6713"/>
                    <a:pt x="6282" y="6809"/>
                    <a:pt x="5672" y="7023"/>
                  </a:cubicBezTo>
                  <a:cubicBezTo>
                    <a:pt x="2036" y="8358"/>
                    <a:pt x="1669" y="12828"/>
                    <a:pt x="3470" y="15763"/>
                  </a:cubicBezTo>
                  <a:cubicBezTo>
                    <a:pt x="3312" y="15740"/>
                    <a:pt x="3154" y="15729"/>
                    <a:pt x="2998" y="15729"/>
                  </a:cubicBezTo>
                  <a:cubicBezTo>
                    <a:pt x="1573" y="15729"/>
                    <a:pt x="288" y="16675"/>
                    <a:pt x="168" y="18298"/>
                  </a:cubicBezTo>
                  <a:cubicBezTo>
                    <a:pt x="1" y="20466"/>
                    <a:pt x="1802" y="21434"/>
                    <a:pt x="3637" y="21634"/>
                  </a:cubicBezTo>
                  <a:cubicBezTo>
                    <a:pt x="5792" y="21885"/>
                    <a:pt x="8015" y="21943"/>
                    <a:pt x="10244" y="21943"/>
                  </a:cubicBezTo>
                  <a:cubicBezTo>
                    <a:pt x="12154" y="21943"/>
                    <a:pt x="14067" y="21901"/>
                    <a:pt x="15946" y="21901"/>
                  </a:cubicBezTo>
                  <a:cubicBezTo>
                    <a:pt x="19949" y="21901"/>
                    <a:pt x="23951" y="21801"/>
                    <a:pt x="27921" y="21601"/>
                  </a:cubicBezTo>
                  <a:cubicBezTo>
                    <a:pt x="31523" y="21434"/>
                    <a:pt x="35326" y="21500"/>
                    <a:pt x="38829" y="20833"/>
                  </a:cubicBezTo>
                  <a:cubicBezTo>
                    <a:pt x="41197" y="20366"/>
                    <a:pt x="42665" y="18765"/>
                    <a:pt x="42865" y="16330"/>
                  </a:cubicBezTo>
                  <a:cubicBezTo>
                    <a:pt x="43216" y="12740"/>
                    <a:pt x="40224" y="9477"/>
                    <a:pt x="36949" y="9477"/>
                  </a:cubicBezTo>
                  <a:cubicBezTo>
                    <a:pt x="36177" y="9477"/>
                    <a:pt x="35389" y="9658"/>
                    <a:pt x="34626" y="10059"/>
                  </a:cubicBezTo>
                  <a:cubicBezTo>
                    <a:pt x="35193" y="7757"/>
                    <a:pt x="34459" y="5255"/>
                    <a:pt x="32991" y="3421"/>
                  </a:cubicBezTo>
                  <a:cubicBezTo>
                    <a:pt x="31128" y="1055"/>
                    <a:pt x="28269" y="0"/>
                    <a:pt x="25344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8" name="Google Shape;1538;p49"/>
            <p:cNvGrpSpPr/>
            <p:nvPr/>
          </p:nvGrpSpPr>
          <p:grpSpPr>
            <a:xfrm>
              <a:off x="4995234" y="2667088"/>
              <a:ext cx="905410" cy="460771"/>
              <a:chOff x="1823150" y="3499775"/>
              <a:chExt cx="1079025" cy="549125"/>
            </a:xfrm>
          </p:grpSpPr>
          <p:sp>
            <p:nvSpPr>
              <p:cNvPr id="1539" name="Google Shape;1539;p49"/>
              <p:cNvSpPr/>
              <p:nvPr/>
            </p:nvSpPr>
            <p:spPr>
              <a:xfrm>
                <a:off x="1844000" y="3519475"/>
                <a:ext cx="1046600" cy="509700"/>
              </a:xfrm>
              <a:custGeom>
                <a:avLst/>
                <a:gdLst/>
                <a:ahLst/>
                <a:cxnLst/>
                <a:rect l="l" t="t" r="r" b="b"/>
                <a:pathLst>
                  <a:path w="41864" h="20388" extrusionOk="0">
                    <a:moveTo>
                      <a:pt x="24309" y="0"/>
                    </a:moveTo>
                    <a:cubicBezTo>
                      <a:pt x="24190" y="0"/>
                      <a:pt x="24070" y="2"/>
                      <a:pt x="23950" y="7"/>
                    </a:cubicBezTo>
                    <a:cubicBezTo>
                      <a:pt x="18780" y="207"/>
                      <a:pt x="10774" y="4843"/>
                      <a:pt x="13777" y="11115"/>
                    </a:cubicBezTo>
                    <a:cubicBezTo>
                      <a:pt x="13938" y="11369"/>
                      <a:pt x="13715" y="11607"/>
                      <a:pt x="13486" y="11607"/>
                    </a:cubicBezTo>
                    <a:cubicBezTo>
                      <a:pt x="13384" y="11607"/>
                      <a:pt x="13281" y="11561"/>
                      <a:pt x="13209" y="11448"/>
                    </a:cubicBezTo>
                    <a:cubicBezTo>
                      <a:pt x="11605" y="9105"/>
                      <a:pt x="9506" y="6700"/>
                      <a:pt x="6467" y="6700"/>
                    </a:cubicBezTo>
                    <a:cubicBezTo>
                      <a:pt x="6347" y="6700"/>
                      <a:pt x="6227" y="6704"/>
                      <a:pt x="6104" y="6711"/>
                    </a:cubicBezTo>
                    <a:cubicBezTo>
                      <a:pt x="1534" y="7012"/>
                      <a:pt x="1735" y="12049"/>
                      <a:pt x="3102" y="15151"/>
                    </a:cubicBezTo>
                    <a:lnTo>
                      <a:pt x="3169" y="15151"/>
                    </a:lnTo>
                    <a:cubicBezTo>
                      <a:pt x="3385" y="15212"/>
                      <a:pt x="3344" y="15559"/>
                      <a:pt x="3100" y="15559"/>
                    </a:cubicBezTo>
                    <a:cubicBezTo>
                      <a:pt x="3080" y="15559"/>
                      <a:pt x="3058" y="15556"/>
                      <a:pt x="3036" y="15551"/>
                    </a:cubicBezTo>
                    <a:cubicBezTo>
                      <a:pt x="2842" y="15521"/>
                      <a:pt x="2657" y="15506"/>
                      <a:pt x="2479" y="15506"/>
                    </a:cubicBezTo>
                    <a:cubicBezTo>
                      <a:pt x="1277" y="15506"/>
                      <a:pt x="436" y="16199"/>
                      <a:pt x="0" y="17653"/>
                    </a:cubicBezTo>
                    <a:cubicBezTo>
                      <a:pt x="33" y="19187"/>
                      <a:pt x="934" y="20021"/>
                      <a:pt x="2735" y="20154"/>
                    </a:cubicBezTo>
                    <a:cubicBezTo>
                      <a:pt x="3236" y="20254"/>
                      <a:pt x="3778" y="20271"/>
                      <a:pt x="4320" y="20271"/>
                    </a:cubicBezTo>
                    <a:cubicBezTo>
                      <a:pt x="4591" y="20271"/>
                      <a:pt x="4862" y="20267"/>
                      <a:pt x="5128" y="20267"/>
                    </a:cubicBezTo>
                    <a:cubicBezTo>
                      <a:pt x="5393" y="20267"/>
                      <a:pt x="5654" y="20271"/>
                      <a:pt x="5904" y="20288"/>
                    </a:cubicBezTo>
                    <a:cubicBezTo>
                      <a:pt x="8106" y="20355"/>
                      <a:pt x="10341" y="20388"/>
                      <a:pt x="12542" y="20388"/>
                    </a:cubicBezTo>
                    <a:cubicBezTo>
                      <a:pt x="16945" y="20388"/>
                      <a:pt x="21382" y="20355"/>
                      <a:pt x="25785" y="20154"/>
                    </a:cubicBezTo>
                    <a:cubicBezTo>
                      <a:pt x="28020" y="20021"/>
                      <a:pt x="30222" y="19954"/>
                      <a:pt x="32423" y="19787"/>
                    </a:cubicBezTo>
                    <a:cubicBezTo>
                      <a:pt x="34525" y="19654"/>
                      <a:pt x="37627" y="19888"/>
                      <a:pt x="39462" y="18787"/>
                    </a:cubicBezTo>
                    <a:cubicBezTo>
                      <a:pt x="41863" y="17286"/>
                      <a:pt x="41663" y="13716"/>
                      <a:pt x="40229" y="11682"/>
                    </a:cubicBezTo>
                    <a:cubicBezTo>
                      <a:pt x="39245" y="10226"/>
                      <a:pt x="37821" y="9536"/>
                      <a:pt x="36306" y="9536"/>
                    </a:cubicBezTo>
                    <a:cubicBezTo>
                      <a:pt x="35250" y="9536"/>
                      <a:pt x="34150" y="9871"/>
                      <a:pt x="33124" y="10514"/>
                    </a:cubicBezTo>
                    <a:cubicBezTo>
                      <a:pt x="33075" y="10539"/>
                      <a:pt x="33025" y="10549"/>
                      <a:pt x="32977" y="10549"/>
                    </a:cubicBezTo>
                    <a:cubicBezTo>
                      <a:pt x="32697" y="10549"/>
                      <a:pt x="32467" y="10180"/>
                      <a:pt x="32723" y="9980"/>
                    </a:cubicBezTo>
                    <a:cubicBezTo>
                      <a:pt x="32757" y="9980"/>
                      <a:pt x="32757" y="9947"/>
                      <a:pt x="32790" y="9947"/>
                    </a:cubicBezTo>
                    <a:lnTo>
                      <a:pt x="32790" y="9880"/>
                    </a:lnTo>
                    <a:cubicBezTo>
                      <a:pt x="34291" y="4334"/>
                      <a:pt x="29633" y="0"/>
                      <a:pt x="243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49"/>
              <p:cNvSpPr/>
              <p:nvPr/>
            </p:nvSpPr>
            <p:spPr>
              <a:xfrm>
                <a:off x="1823150" y="3499775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49"/>
              <p:cNvSpPr/>
              <p:nvPr/>
            </p:nvSpPr>
            <p:spPr>
              <a:xfrm>
                <a:off x="1844825" y="3516125"/>
                <a:ext cx="1040775" cy="469700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18788" extrusionOk="0">
                    <a:moveTo>
                      <a:pt x="24345" y="1"/>
                    </a:moveTo>
                    <a:cubicBezTo>
                      <a:pt x="24225" y="1"/>
                      <a:pt x="24105" y="3"/>
                      <a:pt x="23984" y="7"/>
                    </a:cubicBezTo>
                    <a:cubicBezTo>
                      <a:pt x="18780" y="207"/>
                      <a:pt x="10775" y="4877"/>
                      <a:pt x="13810" y="11115"/>
                    </a:cubicBezTo>
                    <a:cubicBezTo>
                      <a:pt x="13949" y="11370"/>
                      <a:pt x="13735" y="11608"/>
                      <a:pt x="13502" y="11608"/>
                    </a:cubicBezTo>
                    <a:cubicBezTo>
                      <a:pt x="13399" y="11608"/>
                      <a:pt x="13292" y="11561"/>
                      <a:pt x="13210" y="11449"/>
                    </a:cubicBezTo>
                    <a:cubicBezTo>
                      <a:pt x="11615" y="9120"/>
                      <a:pt x="9501" y="6730"/>
                      <a:pt x="6548" y="6730"/>
                    </a:cubicBezTo>
                    <a:cubicBezTo>
                      <a:pt x="6413" y="6730"/>
                      <a:pt x="6276" y="6735"/>
                      <a:pt x="6138" y="6745"/>
                    </a:cubicBezTo>
                    <a:cubicBezTo>
                      <a:pt x="1535" y="7012"/>
                      <a:pt x="1768" y="12083"/>
                      <a:pt x="3136" y="15151"/>
                    </a:cubicBezTo>
                    <a:lnTo>
                      <a:pt x="3169" y="15151"/>
                    </a:lnTo>
                    <a:cubicBezTo>
                      <a:pt x="3447" y="15213"/>
                      <a:pt x="3354" y="15559"/>
                      <a:pt x="3102" y="15559"/>
                    </a:cubicBezTo>
                    <a:cubicBezTo>
                      <a:pt x="3081" y="15559"/>
                      <a:pt x="3059" y="15557"/>
                      <a:pt x="3036" y="15552"/>
                    </a:cubicBezTo>
                    <a:cubicBezTo>
                      <a:pt x="2829" y="15515"/>
                      <a:pt x="2631" y="15496"/>
                      <a:pt x="2442" y="15496"/>
                    </a:cubicBezTo>
                    <a:cubicBezTo>
                      <a:pt x="1260" y="15496"/>
                      <a:pt x="432" y="16215"/>
                      <a:pt x="0" y="17653"/>
                    </a:cubicBezTo>
                    <a:cubicBezTo>
                      <a:pt x="0" y="18053"/>
                      <a:pt x="100" y="18454"/>
                      <a:pt x="267" y="18787"/>
                    </a:cubicBezTo>
                    <a:cubicBezTo>
                      <a:pt x="596" y="17609"/>
                      <a:pt x="1892" y="16521"/>
                      <a:pt x="3177" y="16521"/>
                    </a:cubicBezTo>
                    <a:cubicBezTo>
                      <a:pt x="3456" y="16521"/>
                      <a:pt x="3735" y="16573"/>
                      <a:pt x="4003" y="16686"/>
                    </a:cubicBezTo>
                    <a:cubicBezTo>
                      <a:pt x="4170" y="16786"/>
                      <a:pt x="4370" y="16853"/>
                      <a:pt x="4537" y="16953"/>
                    </a:cubicBezTo>
                    <a:lnTo>
                      <a:pt x="4170" y="15952"/>
                    </a:lnTo>
                    <a:cubicBezTo>
                      <a:pt x="3169" y="12916"/>
                      <a:pt x="4504" y="8847"/>
                      <a:pt x="8273" y="8847"/>
                    </a:cubicBezTo>
                    <a:cubicBezTo>
                      <a:pt x="11142" y="8847"/>
                      <a:pt x="13143" y="11782"/>
                      <a:pt x="14511" y="14017"/>
                    </a:cubicBezTo>
                    <a:cubicBezTo>
                      <a:pt x="14544" y="11482"/>
                      <a:pt x="15345" y="8947"/>
                      <a:pt x="16979" y="6979"/>
                    </a:cubicBezTo>
                    <a:cubicBezTo>
                      <a:pt x="18704" y="4886"/>
                      <a:pt x="21070" y="3581"/>
                      <a:pt x="23431" y="3581"/>
                    </a:cubicBezTo>
                    <a:cubicBezTo>
                      <a:pt x="25134" y="3581"/>
                      <a:pt x="26834" y="4260"/>
                      <a:pt x="28287" y="5811"/>
                    </a:cubicBezTo>
                    <a:cubicBezTo>
                      <a:pt x="29955" y="7613"/>
                      <a:pt x="30956" y="9981"/>
                      <a:pt x="31323" y="12483"/>
                    </a:cubicBezTo>
                    <a:cubicBezTo>
                      <a:pt x="32072" y="12146"/>
                      <a:pt x="32933" y="11978"/>
                      <a:pt x="33797" y="11978"/>
                    </a:cubicBezTo>
                    <a:cubicBezTo>
                      <a:pt x="34819" y="11978"/>
                      <a:pt x="35844" y="12213"/>
                      <a:pt x="36693" y="12683"/>
                    </a:cubicBezTo>
                    <a:cubicBezTo>
                      <a:pt x="37127" y="12916"/>
                      <a:pt x="37460" y="13183"/>
                      <a:pt x="37794" y="13517"/>
                    </a:cubicBezTo>
                    <a:cubicBezTo>
                      <a:pt x="39195" y="14317"/>
                      <a:pt x="40396" y="15685"/>
                      <a:pt x="40896" y="17186"/>
                    </a:cubicBezTo>
                    <a:cubicBezTo>
                      <a:pt x="41630" y="15485"/>
                      <a:pt x="41230" y="13283"/>
                      <a:pt x="40229" y="11816"/>
                    </a:cubicBezTo>
                    <a:cubicBezTo>
                      <a:pt x="39205" y="10330"/>
                      <a:pt x="37747" y="9642"/>
                      <a:pt x="36217" y="9642"/>
                    </a:cubicBezTo>
                    <a:cubicBezTo>
                      <a:pt x="35204" y="9642"/>
                      <a:pt x="34160" y="9943"/>
                      <a:pt x="33191" y="10515"/>
                    </a:cubicBezTo>
                    <a:cubicBezTo>
                      <a:pt x="33131" y="10557"/>
                      <a:pt x="33069" y="10575"/>
                      <a:pt x="33011" y="10575"/>
                    </a:cubicBezTo>
                    <a:cubicBezTo>
                      <a:pt x="32746" y="10575"/>
                      <a:pt x="32544" y="10200"/>
                      <a:pt x="32790" y="9981"/>
                    </a:cubicBezTo>
                    <a:lnTo>
                      <a:pt x="32824" y="9948"/>
                    </a:lnTo>
                    <a:lnTo>
                      <a:pt x="32824" y="9881"/>
                    </a:lnTo>
                    <a:cubicBezTo>
                      <a:pt x="34292" y="4334"/>
                      <a:pt x="29697" y="1"/>
                      <a:pt x="24345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49"/>
              <p:cNvSpPr/>
              <p:nvPr/>
            </p:nvSpPr>
            <p:spPr>
              <a:xfrm>
                <a:off x="1823150" y="3499775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3" name="Google Shape;1543;p49"/>
          <p:cNvGrpSpPr/>
          <p:nvPr/>
        </p:nvGrpSpPr>
        <p:grpSpPr>
          <a:xfrm>
            <a:off x="7282462" y="4279763"/>
            <a:ext cx="691076" cy="328748"/>
            <a:chOff x="5102400" y="2058675"/>
            <a:chExt cx="691076" cy="328748"/>
          </a:xfrm>
        </p:grpSpPr>
        <p:sp>
          <p:nvSpPr>
            <p:cNvPr id="1544" name="Google Shape;1544;p49"/>
            <p:cNvSpPr/>
            <p:nvPr/>
          </p:nvSpPr>
          <p:spPr>
            <a:xfrm>
              <a:off x="5102400" y="2058675"/>
              <a:ext cx="691076" cy="328748"/>
            </a:xfrm>
            <a:custGeom>
              <a:avLst/>
              <a:gdLst/>
              <a:ahLst/>
              <a:cxnLst/>
              <a:rect l="l" t="t" r="r" b="b"/>
              <a:pathLst>
                <a:path w="30931" h="14714" extrusionOk="0">
                  <a:moveTo>
                    <a:pt x="13329" y="0"/>
                  </a:moveTo>
                  <a:cubicBezTo>
                    <a:pt x="13102" y="0"/>
                    <a:pt x="12876" y="12"/>
                    <a:pt x="12651" y="36"/>
                  </a:cubicBezTo>
                  <a:cubicBezTo>
                    <a:pt x="9115" y="403"/>
                    <a:pt x="4979" y="4739"/>
                    <a:pt x="7414" y="8375"/>
                  </a:cubicBezTo>
                  <a:lnTo>
                    <a:pt x="7281" y="8442"/>
                  </a:lnTo>
                  <a:cubicBezTo>
                    <a:pt x="7281" y="8409"/>
                    <a:pt x="7247" y="8375"/>
                    <a:pt x="7214" y="8375"/>
                  </a:cubicBezTo>
                  <a:cubicBezTo>
                    <a:pt x="6705" y="8115"/>
                    <a:pt x="6151" y="7999"/>
                    <a:pt x="5596" y="7999"/>
                  </a:cubicBezTo>
                  <a:cubicBezTo>
                    <a:pt x="2807" y="7999"/>
                    <a:pt x="1" y="10931"/>
                    <a:pt x="2811" y="13212"/>
                  </a:cubicBezTo>
                  <a:cubicBezTo>
                    <a:pt x="4712" y="14713"/>
                    <a:pt x="8115" y="14313"/>
                    <a:pt x="10383" y="14446"/>
                  </a:cubicBezTo>
                  <a:cubicBezTo>
                    <a:pt x="11972" y="14525"/>
                    <a:pt x="13568" y="14589"/>
                    <a:pt x="15168" y="14589"/>
                  </a:cubicBezTo>
                  <a:cubicBezTo>
                    <a:pt x="16961" y="14589"/>
                    <a:pt x="18759" y="14509"/>
                    <a:pt x="20557" y="14280"/>
                  </a:cubicBezTo>
                  <a:cubicBezTo>
                    <a:pt x="23793" y="13879"/>
                    <a:pt x="30931" y="12945"/>
                    <a:pt x="29397" y="8042"/>
                  </a:cubicBezTo>
                  <a:cubicBezTo>
                    <a:pt x="28679" y="5745"/>
                    <a:pt x="26948" y="4838"/>
                    <a:pt x="25045" y="4838"/>
                  </a:cubicBezTo>
                  <a:cubicBezTo>
                    <a:pt x="23409" y="4838"/>
                    <a:pt x="21647" y="5508"/>
                    <a:pt x="20290" y="6541"/>
                  </a:cubicBezTo>
                  <a:cubicBezTo>
                    <a:pt x="20541" y="2873"/>
                    <a:pt x="16873" y="0"/>
                    <a:pt x="1332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5" name="Google Shape;1545;p49"/>
            <p:cNvGrpSpPr/>
            <p:nvPr/>
          </p:nvGrpSpPr>
          <p:grpSpPr>
            <a:xfrm>
              <a:off x="5124114" y="2069130"/>
              <a:ext cx="647659" cy="307845"/>
              <a:chOff x="1436600" y="1088800"/>
              <a:chExt cx="771850" cy="366875"/>
            </a:xfrm>
          </p:grpSpPr>
          <p:sp>
            <p:nvSpPr>
              <p:cNvPr id="1546" name="Google Shape;1546;p49"/>
              <p:cNvSpPr/>
              <p:nvPr/>
            </p:nvSpPr>
            <p:spPr>
              <a:xfrm>
                <a:off x="1478725" y="1105400"/>
                <a:ext cx="682175" cy="329150"/>
              </a:xfrm>
              <a:custGeom>
                <a:avLst/>
                <a:gdLst/>
                <a:ahLst/>
                <a:cxnLst/>
                <a:rect l="l" t="t" r="r" b="b"/>
                <a:pathLst>
                  <a:path w="27287" h="13166" extrusionOk="0">
                    <a:moveTo>
                      <a:pt x="11638" y="0"/>
                    </a:moveTo>
                    <a:cubicBezTo>
                      <a:pt x="11617" y="0"/>
                      <a:pt x="11596" y="0"/>
                      <a:pt x="11576" y="1"/>
                    </a:cubicBezTo>
                    <a:cubicBezTo>
                      <a:pt x="9674" y="34"/>
                      <a:pt x="7906" y="935"/>
                      <a:pt x="6805" y="2436"/>
                    </a:cubicBezTo>
                    <a:cubicBezTo>
                      <a:pt x="5571" y="4170"/>
                      <a:pt x="5771" y="5705"/>
                      <a:pt x="6072" y="7639"/>
                    </a:cubicBezTo>
                    <a:cubicBezTo>
                      <a:pt x="6072" y="7753"/>
                      <a:pt x="5964" y="7820"/>
                      <a:pt x="5874" y="7820"/>
                    </a:cubicBezTo>
                    <a:cubicBezTo>
                      <a:pt x="5831" y="7820"/>
                      <a:pt x="5793" y="7805"/>
                      <a:pt x="5771" y="7773"/>
                    </a:cubicBezTo>
                    <a:cubicBezTo>
                      <a:pt x="5738" y="7706"/>
                      <a:pt x="5738" y="7673"/>
                      <a:pt x="5671" y="7639"/>
                    </a:cubicBezTo>
                    <a:lnTo>
                      <a:pt x="5571" y="7706"/>
                    </a:lnTo>
                    <a:cubicBezTo>
                      <a:pt x="5631" y="7857"/>
                      <a:pt x="5501" y="8116"/>
                      <a:pt x="5328" y="8116"/>
                    </a:cubicBezTo>
                    <a:cubicBezTo>
                      <a:pt x="5310" y="8116"/>
                      <a:pt x="5290" y="8113"/>
                      <a:pt x="5271" y="8106"/>
                    </a:cubicBezTo>
                    <a:cubicBezTo>
                      <a:pt x="4794" y="7963"/>
                      <a:pt x="4324" y="7881"/>
                      <a:pt x="3858" y="7881"/>
                    </a:cubicBezTo>
                    <a:cubicBezTo>
                      <a:pt x="3347" y="7881"/>
                      <a:pt x="2841" y="7980"/>
                      <a:pt x="2336" y="8206"/>
                    </a:cubicBezTo>
                    <a:cubicBezTo>
                      <a:pt x="1" y="9341"/>
                      <a:pt x="1001" y="11842"/>
                      <a:pt x="3336" y="12543"/>
                    </a:cubicBezTo>
                    <a:cubicBezTo>
                      <a:pt x="4837" y="13010"/>
                      <a:pt x="6739" y="12876"/>
                      <a:pt x="8273" y="12976"/>
                    </a:cubicBezTo>
                    <a:cubicBezTo>
                      <a:pt x="9993" y="13086"/>
                      <a:pt x="11703" y="13166"/>
                      <a:pt x="13414" y="13166"/>
                    </a:cubicBezTo>
                    <a:cubicBezTo>
                      <a:pt x="14822" y="13166"/>
                      <a:pt x="16231" y="13112"/>
                      <a:pt x="17647" y="12976"/>
                    </a:cubicBezTo>
                    <a:cubicBezTo>
                      <a:pt x="20215" y="12776"/>
                      <a:pt x="27287" y="12343"/>
                      <a:pt x="27087" y="8440"/>
                    </a:cubicBezTo>
                    <a:cubicBezTo>
                      <a:pt x="26987" y="6472"/>
                      <a:pt x="25252" y="4971"/>
                      <a:pt x="23417" y="4837"/>
                    </a:cubicBezTo>
                    <a:cubicBezTo>
                      <a:pt x="23303" y="4829"/>
                      <a:pt x="23189" y="4825"/>
                      <a:pt x="23076" y="4825"/>
                    </a:cubicBezTo>
                    <a:cubicBezTo>
                      <a:pt x="21323" y="4825"/>
                      <a:pt x="19830" y="5775"/>
                      <a:pt x="18514" y="6872"/>
                    </a:cubicBezTo>
                    <a:cubicBezTo>
                      <a:pt x="18480" y="6939"/>
                      <a:pt x="18414" y="6972"/>
                      <a:pt x="18347" y="6972"/>
                    </a:cubicBezTo>
                    <a:cubicBezTo>
                      <a:pt x="18293" y="7008"/>
                      <a:pt x="18233" y="7025"/>
                      <a:pt x="18172" y="7025"/>
                    </a:cubicBezTo>
                    <a:cubicBezTo>
                      <a:pt x="18008" y="7025"/>
                      <a:pt x="17847" y="6901"/>
                      <a:pt x="17847" y="6705"/>
                    </a:cubicBezTo>
                    <a:cubicBezTo>
                      <a:pt x="18112" y="2990"/>
                      <a:pt x="15408" y="0"/>
                      <a:pt x="116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49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49"/>
              <p:cNvSpPr/>
              <p:nvPr/>
            </p:nvSpPr>
            <p:spPr>
              <a:xfrm>
                <a:off x="1497075" y="1106200"/>
                <a:ext cx="428650" cy="286925"/>
              </a:xfrm>
              <a:custGeom>
                <a:avLst/>
                <a:gdLst/>
                <a:ahLst/>
                <a:cxnLst/>
                <a:rect l="l" t="t" r="r" b="b"/>
                <a:pathLst>
                  <a:path w="17146" h="11477" extrusionOk="0">
                    <a:moveTo>
                      <a:pt x="10968" y="1"/>
                    </a:moveTo>
                    <a:cubicBezTo>
                      <a:pt x="10926" y="1"/>
                      <a:pt x="10884" y="1"/>
                      <a:pt x="10842" y="2"/>
                    </a:cubicBezTo>
                    <a:cubicBezTo>
                      <a:pt x="8940" y="69"/>
                      <a:pt x="7139" y="903"/>
                      <a:pt x="6071" y="2437"/>
                    </a:cubicBezTo>
                    <a:cubicBezTo>
                      <a:pt x="4871" y="4172"/>
                      <a:pt x="5071" y="5739"/>
                      <a:pt x="5338" y="7674"/>
                    </a:cubicBezTo>
                    <a:cubicBezTo>
                      <a:pt x="5360" y="7787"/>
                      <a:pt x="5276" y="7869"/>
                      <a:pt x="5177" y="7869"/>
                    </a:cubicBezTo>
                    <a:cubicBezTo>
                      <a:pt x="5131" y="7869"/>
                      <a:pt x="5080" y="7851"/>
                      <a:pt x="5037" y="7807"/>
                    </a:cubicBezTo>
                    <a:cubicBezTo>
                      <a:pt x="5004" y="7774"/>
                      <a:pt x="5004" y="7707"/>
                      <a:pt x="4937" y="7674"/>
                    </a:cubicBezTo>
                    <a:lnTo>
                      <a:pt x="4837" y="7774"/>
                    </a:lnTo>
                    <a:cubicBezTo>
                      <a:pt x="4900" y="7930"/>
                      <a:pt x="4787" y="8144"/>
                      <a:pt x="4581" y="8144"/>
                    </a:cubicBezTo>
                    <a:cubicBezTo>
                      <a:pt x="4567" y="8144"/>
                      <a:pt x="4552" y="8143"/>
                      <a:pt x="4537" y="8141"/>
                    </a:cubicBezTo>
                    <a:cubicBezTo>
                      <a:pt x="4070" y="8001"/>
                      <a:pt x="3609" y="7919"/>
                      <a:pt x="3153" y="7919"/>
                    </a:cubicBezTo>
                    <a:cubicBezTo>
                      <a:pt x="2633" y="7919"/>
                      <a:pt x="2117" y="8026"/>
                      <a:pt x="1602" y="8274"/>
                    </a:cubicBezTo>
                    <a:cubicBezTo>
                      <a:pt x="34" y="9075"/>
                      <a:pt x="0" y="10443"/>
                      <a:pt x="868" y="11477"/>
                    </a:cubicBezTo>
                    <a:cubicBezTo>
                      <a:pt x="934" y="11243"/>
                      <a:pt x="1035" y="10976"/>
                      <a:pt x="1135" y="10743"/>
                    </a:cubicBezTo>
                    <a:cubicBezTo>
                      <a:pt x="1649" y="9780"/>
                      <a:pt x="2780" y="9208"/>
                      <a:pt x="3871" y="9208"/>
                    </a:cubicBezTo>
                    <a:cubicBezTo>
                      <a:pt x="4406" y="9208"/>
                      <a:pt x="4932" y="9346"/>
                      <a:pt x="5371" y="9642"/>
                    </a:cubicBezTo>
                    <a:cubicBezTo>
                      <a:pt x="5471" y="9742"/>
                      <a:pt x="5671" y="9842"/>
                      <a:pt x="5771" y="9942"/>
                    </a:cubicBezTo>
                    <a:cubicBezTo>
                      <a:pt x="5771" y="9309"/>
                      <a:pt x="5871" y="8741"/>
                      <a:pt x="6038" y="8141"/>
                    </a:cubicBezTo>
                    <a:cubicBezTo>
                      <a:pt x="6572" y="5773"/>
                      <a:pt x="8240" y="3471"/>
                      <a:pt x="10741" y="2971"/>
                    </a:cubicBezTo>
                    <a:cubicBezTo>
                      <a:pt x="11091" y="2899"/>
                      <a:pt x="11430" y="2865"/>
                      <a:pt x="11759" y="2865"/>
                    </a:cubicBezTo>
                    <a:cubicBezTo>
                      <a:pt x="13872" y="2865"/>
                      <a:pt x="15547" y="4265"/>
                      <a:pt x="16846" y="5939"/>
                    </a:cubicBezTo>
                    <a:cubicBezTo>
                      <a:pt x="16913" y="6040"/>
                      <a:pt x="17046" y="6173"/>
                      <a:pt x="17113" y="6306"/>
                    </a:cubicBezTo>
                    <a:cubicBezTo>
                      <a:pt x="17146" y="2811"/>
                      <a:pt x="14571" y="1"/>
                      <a:pt x="109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49"/>
              <p:cNvSpPr/>
              <p:nvPr/>
            </p:nvSpPr>
            <p:spPr>
              <a:xfrm>
                <a:off x="1936550" y="1226975"/>
                <a:ext cx="2193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3978" extrusionOk="0">
                    <a:moveTo>
                      <a:pt x="4763" y="0"/>
                    </a:moveTo>
                    <a:cubicBezTo>
                      <a:pt x="3006" y="0"/>
                      <a:pt x="1436" y="902"/>
                      <a:pt x="167" y="2076"/>
                    </a:cubicBezTo>
                    <a:cubicBezTo>
                      <a:pt x="134" y="2109"/>
                      <a:pt x="34" y="2143"/>
                      <a:pt x="1" y="2143"/>
                    </a:cubicBezTo>
                    <a:cubicBezTo>
                      <a:pt x="368" y="2643"/>
                      <a:pt x="668" y="3177"/>
                      <a:pt x="901" y="3777"/>
                    </a:cubicBezTo>
                    <a:cubicBezTo>
                      <a:pt x="1635" y="3110"/>
                      <a:pt x="2436" y="2643"/>
                      <a:pt x="3336" y="2443"/>
                    </a:cubicBezTo>
                    <a:cubicBezTo>
                      <a:pt x="3803" y="2326"/>
                      <a:pt x="4289" y="2267"/>
                      <a:pt x="4776" y="2267"/>
                    </a:cubicBezTo>
                    <a:cubicBezTo>
                      <a:pt x="5823" y="2267"/>
                      <a:pt x="6875" y="2541"/>
                      <a:pt x="7740" y="3110"/>
                    </a:cubicBezTo>
                    <a:cubicBezTo>
                      <a:pt x="8140" y="3343"/>
                      <a:pt x="8473" y="3644"/>
                      <a:pt x="8774" y="3977"/>
                    </a:cubicBezTo>
                    <a:lnTo>
                      <a:pt x="8774" y="3610"/>
                    </a:lnTo>
                    <a:cubicBezTo>
                      <a:pt x="8640" y="1642"/>
                      <a:pt x="6906" y="141"/>
                      <a:pt x="5038" y="8"/>
                    </a:cubicBezTo>
                    <a:cubicBezTo>
                      <a:pt x="4946" y="3"/>
                      <a:pt x="4854" y="0"/>
                      <a:pt x="4763" y="0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49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51" name="Google Shape;1551;p49"/>
          <p:cNvGrpSpPr/>
          <p:nvPr/>
        </p:nvGrpSpPr>
        <p:grpSpPr>
          <a:xfrm>
            <a:off x="1904556" y="1101523"/>
            <a:ext cx="408957" cy="419426"/>
            <a:chOff x="7390410" y="1714112"/>
            <a:chExt cx="339694" cy="348418"/>
          </a:xfrm>
        </p:grpSpPr>
        <p:sp>
          <p:nvSpPr>
            <p:cNvPr id="1552" name="Google Shape;1552;p49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9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9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5" name="Google Shape;1555;p49"/>
          <p:cNvGrpSpPr/>
          <p:nvPr/>
        </p:nvGrpSpPr>
        <p:grpSpPr>
          <a:xfrm rot="-1785717">
            <a:off x="2434595" y="1353041"/>
            <a:ext cx="296925" cy="304551"/>
            <a:chOff x="7390410" y="1714112"/>
            <a:chExt cx="339694" cy="348418"/>
          </a:xfrm>
        </p:grpSpPr>
        <p:sp>
          <p:nvSpPr>
            <p:cNvPr id="1556" name="Google Shape;1556;p49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9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9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9" name="Google Shape;1559;p49"/>
          <p:cNvGrpSpPr/>
          <p:nvPr/>
        </p:nvGrpSpPr>
        <p:grpSpPr>
          <a:xfrm flipH="1">
            <a:off x="7667093" y="1101540"/>
            <a:ext cx="1428340" cy="1384868"/>
            <a:chOff x="729900" y="405750"/>
            <a:chExt cx="799205" cy="800270"/>
          </a:xfrm>
        </p:grpSpPr>
        <p:sp>
          <p:nvSpPr>
            <p:cNvPr id="1560" name="Google Shape;1560;p49"/>
            <p:cNvSpPr/>
            <p:nvPr/>
          </p:nvSpPr>
          <p:spPr>
            <a:xfrm>
              <a:off x="729900" y="405750"/>
              <a:ext cx="799205" cy="800270"/>
            </a:xfrm>
            <a:custGeom>
              <a:avLst/>
              <a:gdLst/>
              <a:ahLst/>
              <a:cxnLst/>
              <a:rect l="l" t="t" r="r" b="b"/>
              <a:pathLst>
                <a:path w="27265" h="27299" extrusionOk="0">
                  <a:moveTo>
                    <a:pt x="8557" y="0"/>
                  </a:moveTo>
                  <a:cubicBezTo>
                    <a:pt x="8474" y="0"/>
                    <a:pt x="8389" y="47"/>
                    <a:pt x="8389" y="151"/>
                  </a:cubicBezTo>
                  <a:cubicBezTo>
                    <a:pt x="8420" y="516"/>
                    <a:pt x="8663" y="881"/>
                    <a:pt x="8815" y="1215"/>
                  </a:cubicBezTo>
                  <a:cubicBezTo>
                    <a:pt x="8997" y="1640"/>
                    <a:pt x="9210" y="2096"/>
                    <a:pt x="9484" y="2461"/>
                  </a:cubicBezTo>
                  <a:lnTo>
                    <a:pt x="9484" y="2492"/>
                  </a:lnTo>
                  <a:cubicBezTo>
                    <a:pt x="7204" y="3039"/>
                    <a:pt x="5319" y="4406"/>
                    <a:pt x="3951" y="6200"/>
                  </a:cubicBezTo>
                  <a:cubicBezTo>
                    <a:pt x="3435" y="5835"/>
                    <a:pt x="2948" y="5470"/>
                    <a:pt x="2462" y="5075"/>
                  </a:cubicBezTo>
                  <a:cubicBezTo>
                    <a:pt x="2439" y="5064"/>
                    <a:pt x="2417" y="5059"/>
                    <a:pt x="2395" y="5059"/>
                  </a:cubicBezTo>
                  <a:cubicBezTo>
                    <a:pt x="2302" y="5059"/>
                    <a:pt x="2236" y="5153"/>
                    <a:pt x="2310" y="5227"/>
                  </a:cubicBezTo>
                  <a:cubicBezTo>
                    <a:pt x="2736" y="5683"/>
                    <a:pt x="3222" y="6109"/>
                    <a:pt x="3708" y="6443"/>
                  </a:cubicBezTo>
                  <a:cubicBezTo>
                    <a:pt x="2584" y="8115"/>
                    <a:pt x="1854" y="10090"/>
                    <a:pt x="1733" y="12218"/>
                  </a:cubicBezTo>
                  <a:cubicBezTo>
                    <a:pt x="1733" y="12492"/>
                    <a:pt x="1702" y="12765"/>
                    <a:pt x="1702" y="13039"/>
                  </a:cubicBezTo>
                  <a:cubicBezTo>
                    <a:pt x="1573" y="13046"/>
                    <a:pt x="1447" y="13050"/>
                    <a:pt x="1324" y="13050"/>
                  </a:cubicBezTo>
                  <a:cubicBezTo>
                    <a:pt x="924" y="13050"/>
                    <a:pt x="547" y="13010"/>
                    <a:pt x="152" y="12917"/>
                  </a:cubicBezTo>
                  <a:cubicBezTo>
                    <a:pt x="30" y="12917"/>
                    <a:pt x="0" y="13039"/>
                    <a:pt x="91" y="13069"/>
                  </a:cubicBezTo>
                  <a:cubicBezTo>
                    <a:pt x="638" y="13252"/>
                    <a:pt x="1155" y="13282"/>
                    <a:pt x="1733" y="13282"/>
                  </a:cubicBezTo>
                  <a:cubicBezTo>
                    <a:pt x="1763" y="15197"/>
                    <a:pt x="2189" y="17051"/>
                    <a:pt x="2979" y="18753"/>
                  </a:cubicBezTo>
                  <a:lnTo>
                    <a:pt x="2948" y="18753"/>
                  </a:lnTo>
                  <a:cubicBezTo>
                    <a:pt x="2341" y="19057"/>
                    <a:pt x="1733" y="19361"/>
                    <a:pt x="1155" y="19756"/>
                  </a:cubicBezTo>
                  <a:cubicBezTo>
                    <a:pt x="1125" y="19756"/>
                    <a:pt x="1125" y="19787"/>
                    <a:pt x="1125" y="19787"/>
                  </a:cubicBezTo>
                  <a:cubicBezTo>
                    <a:pt x="1064" y="19878"/>
                    <a:pt x="1125" y="20030"/>
                    <a:pt x="1246" y="20030"/>
                  </a:cubicBezTo>
                  <a:lnTo>
                    <a:pt x="1307" y="20030"/>
                  </a:lnTo>
                  <a:lnTo>
                    <a:pt x="1763" y="19787"/>
                  </a:lnTo>
                  <a:lnTo>
                    <a:pt x="2675" y="19331"/>
                  </a:lnTo>
                  <a:lnTo>
                    <a:pt x="3131" y="19118"/>
                  </a:lnTo>
                  <a:lnTo>
                    <a:pt x="3192" y="19057"/>
                  </a:lnTo>
                  <a:cubicBezTo>
                    <a:pt x="3587" y="19908"/>
                    <a:pt x="4134" y="20698"/>
                    <a:pt x="4742" y="21458"/>
                  </a:cubicBezTo>
                  <a:cubicBezTo>
                    <a:pt x="5775" y="22674"/>
                    <a:pt x="7021" y="23708"/>
                    <a:pt x="8511" y="24437"/>
                  </a:cubicBezTo>
                  <a:cubicBezTo>
                    <a:pt x="8389" y="24741"/>
                    <a:pt x="8298" y="25045"/>
                    <a:pt x="8237" y="25349"/>
                  </a:cubicBezTo>
                  <a:cubicBezTo>
                    <a:pt x="8207" y="25410"/>
                    <a:pt x="8207" y="25501"/>
                    <a:pt x="8146" y="25562"/>
                  </a:cubicBezTo>
                  <a:cubicBezTo>
                    <a:pt x="8055" y="25987"/>
                    <a:pt x="7933" y="26352"/>
                    <a:pt x="7903" y="26778"/>
                  </a:cubicBezTo>
                  <a:cubicBezTo>
                    <a:pt x="7903" y="26870"/>
                    <a:pt x="7956" y="26910"/>
                    <a:pt x="8022" y="26910"/>
                  </a:cubicBezTo>
                  <a:cubicBezTo>
                    <a:pt x="8042" y="26910"/>
                    <a:pt x="8064" y="26906"/>
                    <a:pt x="8085" y="26899"/>
                  </a:cubicBezTo>
                  <a:cubicBezTo>
                    <a:pt x="8116" y="26899"/>
                    <a:pt x="8116" y="26869"/>
                    <a:pt x="8146" y="26838"/>
                  </a:cubicBezTo>
                  <a:cubicBezTo>
                    <a:pt x="8237" y="26626"/>
                    <a:pt x="8298" y="26413"/>
                    <a:pt x="8359" y="26170"/>
                  </a:cubicBezTo>
                  <a:cubicBezTo>
                    <a:pt x="8389" y="25957"/>
                    <a:pt x="8420" y="25714"/>
                    <a:pt x="8511" y="25501"/>
                  </a:cubicBezTo>
                  <a:lnTo>
                    <a:pt x="8724" y="24468"/>
                  </a:lnTo>
                  <a:cubicBezTo>
                    <a:pt x="8845" y="24498"/>
                    <a:pt x="8906" y="24589"/>
                    <a:pt x="9028" y="24620"/>
                  </a:cubicBezTo>
                  <a:cubicBezTo>
                    <a:pt x="10213" y="25106"/>
                    <a:pt x="11429" y="25410"/>
                    <a:pt x="12645" y="25531"/>
                  </a:cubicBezTo>
                  <a:cubicBezTo>
                    <a:pt x="13131" y="25562"/>
                    <a:pt x="13617" y="25562"/>
                    <a:pt x="14134" y="25562"/>
                  </a:cubicBezTo>
                  <a:cubicBezTo>
                    <a:pt x="14347" y="25562"/>
                    <a:pt x="14620" y="25531"/>
                    <a:pt x="14833" y="25501"/>
                  </a:cubicBezTo>
                  <a:cubicBezTo>
                    <a:pt x="14894" y="25805"/>
                    <a:pt x="14955" y="26079"/>
                    <a:pt x="14985" y="26382"/>
                  </a:cubicBezTo>
                  <a:cubicBezTo>
                    <a:pt x="15046" y="26686"/>
                    <a:pt x="15137" y="26930"/>
                    <a:pt x="15228" y="27234"/>
                  </a:cubicBezTo>
                  <a:cubicBezTo>
                    <a:pt x="15242" y="27276"/>
                    <a:pt x="15276" y="27299"/>
                    <a:pt x="15308" y="27299"/>
                  </a:cubicBezTo>
                  <a:cubicBezTo>
                    <a:pt x="15345" y="27299"/>
                    <a:pt x="15380" y="27268"/>
                    <a:pt x="15380" y="27203"/>
                  </a:cubicBezTo>
                  <a:cubicBezTo>
                    <a:pt x="15350" y="26595"/>
                    <a:pt x="15228" y="26018"/>
                    <a:pt x="15107" y="25471"/>
                  </a:cubicBezTo>
                  <a:cubicBezTo>
                    <a:pt x="16171" y="25319"/>
                    <a:pt x="17204" y="25015"/>
                    <a:pt x="18177" y="24589"/>
                  </a:cubicBezTo>
                  <a:cubicBezTo>
                    <a:pt x="18785" y="24316"/>
                    <a:pt x="19362" y="24012"/>
                    <a:pt x="19909" y="23677"/>
                  </a:cubicBezTo>
                  <a:lnTo>
                    <a:pt x="20000" y="23890"/>
                  </a:lnTo>
                  <a:cubicBezTo>
                    <a:pt x="20092" y="24042"/>
                    <a:pt x="20213" y="24164"/>
                    <a:pt x="20274" y="24316"/>
                  </a:cubicBezTo>
                  <a:cubicBezTo>
                    <a:pt x="20304" y="24407"/>
                    <a:pt x="20365" y="24437"/>
                    <a:pt x="20396" y="24498"/>
                  </a:cubicBezTo>
                  <a:cubicBezTo>
                    <a:pt x="20456" y="24650"/>
                    <a:pt x="20548" y="24863"/>
                    <a:pt x="20608" y="25015"/>
                  </a:cubicBezTo>
                  <a:cubicBezTo>
                    <a:pt x="20700" y="25197"/>
                    <a:pt x="20760" y="25349"/>
                    <a:pt x="20882" y="25501"/>
                  </a:cubicBezTo>
                  <a:cubicBezTo>
                    <a:pt x="20912" y="25531"/>
                    <a:pt x="20973" y="25562"/>
                    <a:pt x="21034" y="25562"/>
                  </a:cubicBezTo>
                  <a:cubicBezTo>
                    <a:pt x="21155" y="25562"/>
                    <a:pt x="21216" y="25531"/>
                    <a:pt x="21216" y="25410"/>
                  </a:cubicBezTo>
                  <a:cubicBezTo>
                    <a:pt x="21216" y="25227"/>
                    <a:pt x="21155" y="25045"/>
                    <a:pt x="21064" y="24893"/>
                  </a:cubicBezTo>
                  <a:cubicBezTo>
                    <a:pt x="21003" y="24711"/>
                    <a:pt x="20882" y="24559"/>
                    <a:pt x="20760" y="24407"/>
                  </a:cubicBezTo>
                  <a:cubicBezTo>
                    <a:pt x="20730" y="24316"/>
                    <a:pt x="20700" y="24255"/>
                    <a:pt x="20608" y="24164"/>
                  </a:cubicBezTo>
                  <a:cubicBezTo>
                    <a:pt x="20456" y="23951"/>
                    <a:pt x="20304" y="23708"/>
                    <a:pt x="20092" y="23586"/>
                  </a:cubicBezTo>
                  <a:cubicBezTo>
                    <a:pt x="20274" y="23495"/>
                    <a:pt x="20456" y="23343"/>
                    <a:pt x="20669" y="23191"/>
                  </a:cubicBezTo>
                  <a:cubicBezTo>
                    <a:pt x="21216" y="22765"/>
                    <a:pt x="21763" y="22279"/>
                    <a:pt x="22219" y="21732"/>
                  </a:cubicBezTo>
                  <a:cubicBezTo>
                    <a:pt x="22432" y="21519"/>
                    <a:pt x="22645" y="21246"/>
                    <a:pt x="22858" y="20972"/>
                  </a:cubicBezTo>
                  <a:cubicBezTo>
                    <a:pt x="23101" y="20698"/>
                    <a:pt x="23253" y="20455"/>
                    <a:pt x="23435" y="20182"/>
                  </a:cubicBezTo>
                  <a:cubicBezTo>
                    <a:pt x="23769" y="19635"/>
                    <a:pt x="24073" y="19088"/>
                    <a:pt x="24347" y="18480"/>
                  </a:cubicBezTo>
                  <a:cubicBezTo>
                    <a:pt x="24955" y="18784"/>
                    <a:pt x="25532" y="19118"/>
                    <a:pt x="26171" y="19331"/>
                  </a:cubicBezTo>
                  <a:cubicBezTo>
                    <a:pt x="26185" y="19345"/>
                    <a:pt x="26201" y="19351"/>
                    <a:pt x="26216" y="19351"/>
                  </a:cubicBezTo>
                  <a:cubicBezTo>
                    <a:pt x="26267" y="19351"/>
                    <a:pt x="26316" y="19286"/>
                    <a:pt x="26292" y="19240"/>
                  </a:cubicBezTo>
                  <a:cubicBezTo>
                    <a:pt x="26292" y="19179"/>
                    <a:pt x="26292" y="19179"/>
                    <a:pt x="26232" y="19148"/>
                  </a:cubicBezTo>
                  <a:cubicBezTo>
                    <a:pt x="25684" y="18784"/>
                    <a:pt x="25077" y="18510"/>
                    <a:pt x="24469" y="18206"/>
                  </a:cubicBezTo>
                  <a:cubicBezTo>
                    <a:pt x="24833" y="17203"/>
                    <a:pt x="25077" y="16230"/>
                    <a:pt x="25168" y="15197"/>
                  </a:cubicBezTo>
                  <a:cubicBezTo>
                    <a:pt x="25228" y="14680"/>
                    <a:pt x="25259" y="14163"/>
                    <a:pt x="25259" y="13647"/>
                  </a:cubicBezTo>
                  <a:cubicBezTo>
                    <a:pt x="25259" y="13100"/>
                    <a:pt x="25228" y="12613"/>
                    <a:pt x="25137" y="12097"/>
                  </a:cubicBezTo>
                  <a:lnTo>
                    <a:pt x="25380" y="12097"/>
                  </a:lnTo>
                  <a:cubicBezTo>
                    <a:pt x="25441" y="12097"/>
                    <a:pt x="25563" y="12036"/>
                    <a:pt x="25624" y="12036"/>
                  </a:cubicBezTo>
                  <a:cubicBezTo>
                    <a:pt x="25776" y="12005"/>
                    <a:pt x="25897" y="11975"/>
                    <a:pt x="26019" y="11975"/>
                  </a:cubicBezTo>
                  <a:lnTo>
                    <a:pt x="26596" y="11853"/>
                  </a:lnTo>
                  <a:cubicBezTo>
                    <a:pt x="26779" y="11823"/>
                    <a:pt x="26961" y="11793"/>
                    <a:pt x="27143" y="11701"/>
                  </a:cubicBezTo>
                  <a:cubicBezTo>
                    <a:pt x="27204" y="11701"/>
                    <a:pt x="27204" y="11671"/>
                    <a:pt x="27235" y="11671"/>
                  </a:cubicBezTo>
                  <a:cubicBezTo>
                    <a:pt x="27265" y="11671"/>
                    <a:pt x="27235" y="11641"/>
                    <a:pt x="27235" y="11580"/>
                  </a:cubicBezTo>
                  <a:cubicBezTo>
                    <a:pt x="27235" y="11519"/>
                    <a:pt x="27204" y="11428"/>
                    <a:pt x="27174" y="11428"/>
                  </a:cubicBezTo>
                  <a:cubicBezTo>
                    <a:pt x="26961" y="11428"/>
                    <a:pt x="26779" y="11489"/>
                    <a:pt x="26596" y="11519"/>
                  </a:cubicBezTo>
                  <a:cubicBezTo>
                    <a:pt x="26414" y="11549"/>
                    <a:pt x="26201" y="11580"/>
                    <a:pt x="26019" y="11580"/>
                  </a:cubicBezTo>
                  <a:cubicBezTo>
                    <a:pt x="25867" y="11641"/>
                    <a:pt x="25715" y="11641"/>
                    <a:pt x="25563" y="11671"/>
                  </a:cubicBezTo>
                  <a:cubicBezTo>
                    <a:pt x="25472" y="11671"/>
                    <a:pt x="25411" y="11701"/>
                    <a:pt x="25350" y="11701"/>
                  </a:cubicBezTo>
                  <a:cubicBezTo>
                    <a:pt x="25259" y="11701"/>
                    <a:pt x="25198" y="11732"/>
                    <a:pt x="25107" y="11793"/>
                  </a:cubicBezTo>
                  <a:cubicBezTo>
                    <a:pt x="24955" y="10790"/>
                    <a:pt x="24651" y="9817"/>
                    <a:pt x="24225" y="8844"/>
                  </a:cubicBezTo>
                  <a:cubicBezTo>
                    <a:pt x="24165" y="8662"/>
                    <a:pt x="24073" y="8510"/>
                    <a:pt x="24013" y="8327"/>
                  </a:cubicBezTo>
                  <a:cubicBezTo>
                    <a:pt x="23830" y="7932"/>
                    <a:pt x="23587" y="7598"/>
                    <a:pt x="23344" y="7233"/>
                  </a:cubicBezTo>
                  <a:cubicBezTo>
                    <a:pt x="23405" y="7172"/>
                    <a:pt x="23435" y="7172"/>
                    <a:pt x="23466" y="7142"/>
                  </a:cubicBezTo>
                  <a:cubicBezTo>
                    <a:pt x="23648" y="6990"/>
                    <a:pt x="23861" y="6808"/>
                    <a:pt x="24043" y="6656"/>
                  </a:cubicBezTo>
                  <a:cubicBezTo>
                    <a:pt x="24165" y="6534"/>
                    <a:pt x="24317" y="6473"/>
                    <a:pt x="24408" y="6352"/>
                  </a:cubicBezTo>
                  <a:cubicBezTo>
                    <a:pt x="24529" y="6230"/>
                    <a:pt x="24651" y="6109"/>
                    <a:pt x="24712" y="5957"/>
                  </a:cubicBezTo>
                  <a:lnTo>
                    <a:pt x="24712" y="5896"/>
                  </a:lnTo>
                  <a:cubicBezTo>
                    <a:pt x="24712" y="5865"/>
                    <a:pt x="24712" y="5865"/>
                    <a:pt x="24681" y="5865"/>
                  </a:cubicBezTo>
                  <a:cubicBezTo>
                    <a:pt x="24651" y="5805"/>
                    <a:pt x="24621" y="5805"/>
                    <a:pt x="24560" y="5805"/>
                  </a:cubicBezTo>
                  <a:lnTo>
                    <a:pt x="24347" y="5926"/>
                  </a:lnTo>
                  <a:cubicBezTo>
                    <a:pt x="24195" y="6048"/>
                    <a:pt x="24043" y="6230"/>
                    <a:pt x="23891" y="6382"/>
                  </a:cubicBezTo>
                  <a:cubicBezTo>
                    <a:pt x="23861" y="6413"/>
                    <a:pt x="23861" y="6473"/>
                    <a:pt x="23800" y="6473"/>
                  </a:cubicBezTo>
                  <a:lnTo>
                    <a:pt x="23496" y="6777"/>
                  </a:lnTo>
                  <a:cubicBezTo>
                    <a:pt x="23466" y="6808"/>
                    <a:pt x="23405" y="6869"/>
                    <a:pt x="23344" y="6960"/>
                  </a:cubicBezTo>
                  <a:cubicBezTo>
                    <a:pt x="23314" y="6990"/>
                    <a:pt x="23283" y="7081"/>
                    <a:pt x="23253" y="7112"/>
                  </a:cubicBezTo>
                  <a:cubicBezTo>
                    <a:pt x="22797" y="6473"/>
                    <a:pt x="22280" y="5865"/>
                    <a:pt x="21733" y="5318"/>
                  </a:cubicBezTo>
                  <a:cubicBezTo>
                    <a:pt x="20973" y="4589"/>
                    <a:pt x="20122" y="3981"/>
                    <a:pt x="19210" y="3464"/>
                  </a:cubicBezTo>
                  <a:cubicBezTo>
                    <a:pt x="18997" y="3343"/>
                    <a:pt x="18754" y="3191"/>
                    <a:pt x="18541" y="3099"/>
                  </a:cubicBezTo>
                  <a:cubicBezTo>
                    <a:pt x="18754" y="2522"/>
                    <a:pt x="19058" y="1792"/>
                    <a:pt x="19149" y="1093"/>
                  </a:cubicBezTo>
                  <a:cubicBezTo>
                    <a:pt x="19149" y="1063"/>
                    <a:pt x="19149" y="1063"/>
                    <a:pt x="19089" y="1033"/>
                  </a:cubicBezTo>
                  <a:cubicBezTo>
                    <a:pt x="19070" y="1014"/>
                    <a:pt x="19018" y="984"/>
                    <a:pt x="18973" y="984"/>
                  </a:cubicBezTo>
                  <a:cubicBezTo>
                    <a:pt x="18944" y="984"/>
                    <a:pt x="18918" y="997"/>
                    <a:pt x="18906" y="1033"/>
                  </a:cubicBezTo>
                  <a:cubicBezTo>
                    <a:pt x="18754" y="1306"/>
                    <a:pt x="18633" y="1640"/>
                    <a:pt x="18541" y="1975"/>
                  </a:cubicBezTo>
                  <a:lnTo>
                    <a:pt x="18298" y="3008"/>
                  </a:lnTo>
                  <a:cubicBezTo>
                    <a:pt x="18268" y="2978"/>
                    <a:pt x="18177" y="2978"/>
                    <a:pt x="18146" y="2917"/>
                  </a:cubicBezTo>
                  <a:cubicBezTo>
                    <a:pt x="16630" y="2257"/>
                    <a:pt x="14967" y="1890"/>
                    <a:pt x="13299" y="1890"/>
                  </a:cubicBezTo>
                  <a:cubicBezTo>
                    <a:pt x="12125" y="1890"/>
                    <a:pt x="10948" y="2072"/>
                    <a:pt x="9818" y="2461"/>
                  </a:cubicBezTo>
                  <a:lnTo>
                    <a:pt x="9757" y="2461"/>
                  </a:lnTo>
                  <a:lnTo>
                    <a:pt x="9757" y="2400"/>
                  </a:lnTo>
                  <a:cubicBezTo>
                    <a:pt x="9605" y="1975"/>
                    <a:pt x="9453" y="1580"/>
                    <a:pt x="9271" y="1185"/>
                  </a:cubicBezTo>
                  <a:cubicBezTo>
                    <a:pt x="9058" y="789"/>
                    <a:pt x="8967" y="333"/>
                    <a:pt x="8663" y="30"/>
                  </a:cubicBezTo>
                  <a:cubicBezTo>
                    <a:pt x="8634" y="10"/>
                    <a:pt x="8596" y="0"/>
                    <a:pt x="8557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1" name="Google Shape;1561;p49"/>
            <p:cNvGrpSpPr/>
            <p:nvPr/>
          </p:nvGrpSpPr>
          <p:grpSpPr>
            <a:xfrm>
              <a:off x="750877" y="425961"/>
              <a:ext cx="756711" cy="759253"/>
              <a:chOff x="1042691" y="485962"/>
              <a:chExt cx="655956" cy="658160"/>
            </a:xfrm>
          </p:grpSpPr>
          <p:sp>
            <p:nvSpPr>
              <p:cNvPr id="1562" name="Google Shape;1562;p49"/>
              <p:cNvSpPr/>
              <p:nvPr/>
            </p:nvSpPr>
            <p:spPr>
              <a:xfrm>
                <a:off x="1085219" y="545872"/>
                <a:ext cx="575164" cy="548128"/>
              </a:xfrm>
              <a:custGeom>
                <a:avLst/>
                <a:gdLst/>
                <a:ahLst/>
                <a:cxnLst/>
                <a:rect l="l" t="t" r="r" b="b"/>
                <a:pathLst>
                  <a:path w="16445" h="15672" extrusionOk="0">
                    <a:moveTo>
                      <a:pt x="7791" y="1"/>
                    </a:moveTo>
                    <a:cubicBezTo>
                      <a:pt x="7394" y="1"/>
                      <a:pt x="6995" y="26"/>
                      <a:pt x="6596" y="75"/>
                    </a:cubicBezTo>
                    <a:cubicBezTo>
                      <a:pt x="6566" y="105"/>
                      <a:pt x="6505" y="105"/>
                      <a:pt x="6414" y="105"/>
                    </a:cubicBezTo>
                    <a:cubicBezTo>
                      <a:pt x="6414" y="166"/>
                      <a:pt x="6384" y="227"/>
                      <a:pt x="6353" y="227"/>
                    </a:cubicBezTo>
                    <a:cubicBezTo>
                      <a:pt x="2311" y="774"/>
                      <a:pt x="1" y="4270"/>
                      <a:pt x="365" y="8221"/>
                    </a:cubicBezTo>
                    <a:cubicBezTo>
                      <a:pt x="730" y="11656"/>
                      <a:pt x="2919" y="14574"/>
                      <a:pt x="6353" y="15455"/>
                    </a:cubicBezTo>
                    <a:cubicBezTo>
                      <a:pt x="6945" y="15602"/>
                      <a:pt x="7542" y="15672"/>
                      <a:pt x="8133" y="15672"/>
                    </a:cubicBezTo>
                    <a:cubicBezTo>
                      <a:pt x="10730" y="15672"/>
                      <a:pt x="13215" y="14315"/>
                      <a:pt x="14651" y="12112"/>
                    </a:cubicBezTo>
                    <a:cubicBezTo>
                      <a:pt x="16445" y="9406"/>
                      <a:pt x="16232" y="5729"/>
                      <a:pt x="14317" y="3145"/>
                    </a:cubicBezTo>
                    <a:cubicBezTo>
                      <a:pt x="12740" y="1016"/>
                      <a:pt x="10322" y="1"/>
                      <a:pt x="77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9"/>
              <p:cNvSpPr/>
              <p:nvPr/>
            </p:nvSpPr>
            <p:spPr>
              <a:xfrm>
                <a:off x="1116031" y="591863"/>
                <a:ext cx="151966" cy="211949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6060" extrusionOk="0">
                    <a:moveTo>
                      <a:pt x="3571" y="1"/>
                    </a:moveTo>
                    <a:cubicBezTo>
                      <a:pt x="3508" y="1"/>
                      <a:pt x="3442" y="12"/>
                      <a:pt x="3375" y="37"/>
                    </a:cubicBezTo>
                    <a:cubicBezTo>
                      <a:pt x="1217" y="1009"/>
                      <a:pt x="1" y="3775"/>
                      <a:pt x="670" y="5994"/>
                    </a:cubicBezTo>
                    <a:cubicBezTo>
                      <a:pt x="684" y="6036"/>
                      <a:pt x="718" y="6059"/>
                      <a:pt x="750" y="6059"/>
                    </a:cubicBezTo>
                    <a:cubicBezTo>
                      <a:pt x="787" y="6059"/>
                      <a:pt x="822" y="6029"/>
                      <a:pt x="822" y="5964"/>
                    </a:cubicBezTo>
                    <a:cubicBezTo>
                      <a:pt x="791" y="3714"/>
                      <a:pt x="1886" y="1891"/>
                      <a:pt x="3861" y="827"/>
                    </a:cubicBezTo>
                    <a:cubicBezTo>
                      <a:pt x="4344" y="639"/>
                      <a:pt x="4045" y="1"/>
                      <a:pt x="35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9"/>
              <p:cNvSpPr/>
              <p:nvPr/>
            </p:nvSpPr>
            <p:spPr>
              <a:xfrm>
                <a:off x="1042691" y="485962"/>
                <a:ext cx="655956" cy="658160"/>
              </a:xfrm>
              <a:custGeom>
                <a:avLst/>
                <a:gdLst/>
                <a:ahLst/>
                <a:cxnLst/>
                <a:rect l="l" t="t" r="r" b="b"/>
                <a:pathLst>
                  <a:path w="18755" h="18818" extrusionOk="0">
                    <a:moveTo>
                      <a:pt x="8894" y="1695"/>
                    </a:moveTo>
                    <a:cubicBezTo>
                      <a:pt x="11430" y="1695"/>
                      <a:pt x="13932" y="2729"/>
                      <a:pt x="15502" y="4858"/>
                    </a:cubicBezTo>
                    <a:cubicBezTo>
                      <a:pt x="17417" y="7442"/>
                      <a:pt x="17630" y="11119"/>
                      <a:pt x="15837" y="13825"/>
                    </a:cubicBezTo>
                    <a:cubicBezTo>
                      <a:pt x="14385" y="16015"/>
                      <a:pt x="11916" y="17369"/>
                      <a:pt x="9367" y="17369"/>
                    </a:cubicBezTo>
                    <a:cubicBezTo>
                      <a:pt x="8768" y="17369"/>
                      <a:pt x="8165" y="17294"/>
                      <a:pt x="7569" y="17138"/>
                    </a:cubicBezTo>
                    <a:cubicBezTo>
                      <a:pt x="4135" y="16287"/>
                      <a:pt x="1946" y="13369"/>
                      <a:pt x="1581" y="9904"/>
                    </a:cubicBezTo>
                    <a:cubicBezTo>
                      <a:pt x="1217" y="5952"/>
                      <a:pt x="3527" y="2487"/>
                      <a:pt x="7539" y="1910"/>
                    </a:cubicBezTo>
                    <a:cubicBezTo>
                      <a:pt x="7600" y="1879"/>
                      <a:pt x="7630" y="1849"/>
                      <a:pt x="7630" y="1818"/>
                    </a:cubicBezTo>
                    <a:cubicBezTo>
                      <a:pt x="7660" y="1818"/>
                      <a:pt x="7752" y="1818"/>
                      <a:pt x="7812" y="1758"/>
                    </a:cubicBezTo>
                    <a:cubicBezTo>
                      <a:pt x="8172" y="1716"/>
                      <a:pt x="8533" y="1695"/>
                      <a:pt x="8894" y="1695"/>
                    </a:cubicBezTo>
                    <a:close/>
                    <a:moveTo>
                      <a:pt x="5848" y="1"/>
                    </a:moveTo>
                    <a:cubicBezTo>
                      <a:pt x="5778" y="1"/>
                      <a:pt x="5715" y="50"/>
                      <a:pt x="5715" y="116"/>
                    </a:cubicBezTo>
                    <a:cubicBezTo>
                      <a:pt x="5776" y="359"/>
                      <a:pt x="5928" y="603"/>
                      <a:pt x="6019" y="815"/>
                    </a:cubicBezTo>
                    <a:cubicBezTo>
                      <a:pt x="6171" y="1119"/>
                      <a:pt x="6293" y="1423"/>
                      <a:pt x="6475" y="1697"/>
                    </a:cubicBezTo>
                    <a:cubicBezTo>
                      <a:pt x="4925" y="2092"/>
                      <a:pt x="3587" y="3004"/>
                      <a:pt x="2676" y="4250"/>
                    </a:cubicBezTo>
                    <a:cubicBezTo>
                      <a:pt x="2311" y="3976"/>
                      <a:pt x="2007" y="3764"/>
                      <a:pt x="1672" y="3490"/>
                    </a:cubicBezTo>
                    <a:cubicBezTo>
                      <a:pt x="1656" y="3485"/>
                      <a:pt x="1639" y="3482"/>
                      <a:pt x="1622" y="3482"/>
                    </a:cubicBezTo>
                    <a:cubicBezTo>
                      <a:pt x="1545" y="3482"/>
                      <a:pt x="1476" y="3537"/>
                      <a:pt x="1551" y="3612"/>
                    </a:cubicBezTo>
                    <a:cubicBezTo>
                      <a:pt x="1855" y="3916"/>
                      <a:pt x="2189" y="4220"/>
                      <a:pt x="2524" y="4432"/>
                    </a:cubicBezTo>
                    <a:cubicBezTo>
                      <a:pt x="1733" y="5587"/>
                      <a:pt x="1247" y="6955"/>
                      <a:pt x="1156" y="8384"/>
                    </a:cubicBezTo>
                    <a:lnTo>
                      <a:pt x="1156" y="8961"/>
                    </a:lnTo>
                    <a:cubicBezTo>
                      <a:pt x="821" y="8961"/>
                      <a:pt x="487" y="8961"/>
                      <a:pt x="92" y="8870"/>
                    </a:cubicBezTo>
                    <a:cubicBezTo>
                      <a:pt x="31" y="8870"/>
                      <a:pt x="1" y="8961"/>
                      <a:pt x="61" y="8992"/>
                    </a:cubicBezTo>
                    <a:cubicBezTo>
                      <a:pt x="396" y="9113"/>
                      <a:pt x="791" y="9144"/>
                      <a:pt x="1156" y="9144"/>
                    </a:cubicBezTo>
                    <a:cubicBezTo>
                      <a:pt x="1217" y="10481"/>
                      <a:pt x="1520" y="11758"/>
                      <a:pt x="2037" y="12913"/>
                    </a:cubicBezTo>
                    <a:lnTo>
                      <a:pt x="2007" y="12913"/>
                    </a:lnTo>
                    <a:cubicBezTo>
                      <a:pt x="1581" y="13126"/>
                      <a:pt x="1156" y="13369"/>
                      <a:pt x="791" y="13581"/>
                    </a:cubicBezTo>
                    <a:cubicBezTo>
                      <a:pt x="689" y="13632"/>
                      <a:pt x="758" y="13748"/>
                      <a:pt x="855" y="13748"/>
                    </a:cubicBezTo>
                    <a:cubicBezTo>
                      <a:pt x="873" y="13748"/>
                      <a:pt x="893" y="13743"/>
                      <a:pt x="913" y="13733"/>
                    </a:cubicBezTo>
                    <a:cubicBezTo>
                      <a:pt x="1368" y="13551"/>
                      <a:pt x="1733" y="13338"/>
                      <a:pt x="2159" y="13095"/>
                    </a:cubicBezTo>
                    <a:cubicBezTo>
                      <a:pt x="2919" y="14645"/>
                      <a:pt x="4165" y="15983"/>
                      <a:pt x="5806" y="16773"/>
                    </a:cubicBezTo>
                    <a:cubicBezTo>
                      <a:pt x="5685" y="17047"/>
                      <a:pt x="5654" y="17320"/>
                      <a:pt x="5563" y="17594"/>
                    </a:cubicBezTo>
                    <a:cubicBezTo>
                      <a:pt x="5502" y="17837"/>
                      <a:pt x="5381" y="18110"/>
                      <a:pt x="5381" y="18414"/>
                    </a:cubicBezTo>
                    <a:cubicBezTo>
                      <a:pt x="5381" y="18467"/>
                      <a:pt x="5432" y="18500"/>
                      <a:pt x="5481" y="18500"/>
                    </a:cubicBezTo>
                    <a:cubicBezTo>
                      <a:pt x="5516" y="18500"/>
                      <a:pt x="5550" y="18483"/>
                      <a:pt x="5563" y="18445"/>
                    </a:cubicBezTo>
                    <a:cubicBezTo>
                      <a:pt x="5685" y="18141"/>
                      <a:pt x="5715" y="17837"/>
                      <a:pt x="5806" y="17533"/>
                    </a:cubicBezTo>
                    <a:cubicBezTo>
                      <a:pt x="5837" y="17290"/>
                      <a:pt x="5928" y="17047"/>
                      <a:pt x="5958" y="16834"/>
                    </a:cubicBezTo>
                    <a:lnTo>
                      <a:pt x="6171" y="16925"/>
                    </a:lnTo>
                    <a:cubicBezTo>
                      <a:pt x="7187" y="17374"/>
                      <a:pt x="8239" y="17584"/>
                      <a:pt x="9286" y="17584"/>
                    </a:cubicBezTo>
                    <a:cubicBezTo>
                      <a:pt x="9586" y="17584"/>
                      <a:pt x="9885" y="17567"/>
                      <a:pt x="10183" y="17533"/>
                    </a:cubicBezTo>
                    <a:cubicBezTo>
                      <a:pt x="10214" y="17958"/>
                      <a:pt x="10335" y="18384"/>
                      <a:pt x="10426" y="18749"/>
                    </a:cubicBezTo>
                    <a:cubicBezTo>
                      <a:pt x="10457" y="18794"/>
                      <a:pt x="10487" y="18817"/>
                      <a:pt x="10510" y="18817"/>
                    </a:cubicBezTo>
                    <a:cubicBezTo>
                      <a:pt x="10533" y="18817"/>
                      <a:pt x="10548" y="18794"/>
                      <a:pt x="10548" y="18749"/>
                    </a:cubicBezTo>
                    <a:cubicBezTo>
                      <a:pt x="10518" y="18354"/>
                      <a:pt x="10426" y="17928"/>
                      <a:pt x="10366" y="17533"/>
                    </a:cubicBezTo>
                    <a:cubicBezTo>
                      <a:pt x="11551" y="17381"/>
                      <a:pt x="12676" y="16986"/>
                      <a:pt x="13679" y="16317"/>
                    </a:cubicBezTo>
                    <a:cubicBezTo>
                      <a:pt x="13740" y="16560"/>
                      <a:pt x="13892" y="16712"/>
                      <a:pt x="14013" y="16895"/>
                    </a:cubicBezTo>
                    <a:cubicBezTo>
                      <a:pt x="14135" y="17138"/>
                      <a:pt x="14195" y="17381"/>
                      <a:pt x="14347" y="17594"/>
                    </a:cubicBezTo>
                    <a:cubicBezTo>
                      <a:pt x="14383" y="17617"/>
                      <a:pt x="14427" y="17632"/>
                      <a:pt x="14468" y="17632"/>
                    </a:cubicBezTo>
                    <a:cubicBezTo>
                      <a:pt x="14534" y="17632"/>
                      <a:pt x="14591" y="17596"/>
                      <a:pt x="14591" y="17502"/>
                    </a:cubicBezTo>
                    <a:cubicBezTo>
                      <a:pt x="14591" y="17229"/>
                      <a:pt x="14439" y="17016"/>
                      <a:pt x="14287" y="16773"/>
                    </a:cubicBezTo>
                    <a:cubicBezTo>
                      <a:pt x="14165" y="16591"/>
                      <a:pt x="14013" y="16378"/>
                      <a:pt x="13831" y="16256"/>
                    </a:cubicBezTo>
                    <a:cubicBezTo>
                      <a:pt x="14347" y="15922"/>
                      <a:pt x="14864" y="15496"/>
                      <a:pt x="15290" y="15010"/>
                    </a:cubicBezTo>
                    <a:cubicBezTo>
                      <a:pt x="15928" y="14311"/>
                      <a:pt x="16414" y="13551"/>
                      <a:pt x="16749" y="12761"/>
                    </a:cubicBezTo>
                    <a:cubicBezTo>
                      <a:pt x="17174" y="12974"/>
                      <a:pt x="17600" y="13217"/>
                      <a:pt x="17995" y="13369"/>
                    </a:cubicBezTo>
                    <a:cubicBezTo>
                      <a:pt x="18005" y="13372"/>
                      <a:pt x="18014" y="13374"/>
                      <a:pt x="18023" y="13374"/>
                    </a:cubicBezTo>
                    <a:cubicBezTo>
                      <a:pt x="18092" y="13374"/>
                      <a:pt x="18110" y="13274"/>
                      <a:pt x="18056" y="13247"/>
                    </a:cubicBezTo>
                    <a:cubicBezTo>
                      <a:pt x="17661" y="13004"/>
                      <a:pt x="17235" y="12822"/>
                      <a:pt x="16840" y="12609"/>
                    </a:cubicBezTo>
                    <a:cubicBezTo>
                      <a:pt x="17326" y="11271"/>
                      <a:pt x="17509" y="9782"/>
                      <a:pt x="17296" y="8384"/>
                    </a:cubicBezTo>
                    <a:cubicBezTo>
                      <a:pt x="17478" y="8384"/>
                      <a:pt x="17691" y="8323"/>
                      <a:pt x="17904" y="8262"/>
                    </a:cubicBezTo>
                    <a:cubicBezTo>
                      <a:pt x="18147" y="8201"/>
                      <a:pt x="18420" y="8171"/>
                      <a:pt x="18694" y="8080"/>
                    </a:cubicBezTo>
                    <a:cubicBezTo>
                      <a:pt x="18755" y="8049"/>
                      <a:pt x="18724" y="7928"/>
                      <a:pt x="18664" y="7928"/>
                    </a:cubicBezTo>
                    <a:cubicBezTo>
                      <a:pt x="18390" y="7928"/>
                      <a:pt x="18147" y="8019"/>
                      <a:pt x="17873" y="8019"/>
                    </a:cubicBezTo>
                    <a:cubicBezTo>
                      <a:pt x="17661" y="8049"/>
                      <a:pt x="17417" y="8049"/>
                      <a:pt x="17235" y="8110"/>
                    </a:cubicBezTo>
                    <a:cubicBezTo>
                      <a:pt x="17113" y="7320"/>
                      <a:pt x="16870" y="6530"/>
                      <a:pt x="16475" y="5770"/>
                    </a:cubicBezTo>
                    <a:cubicBezTo>
                      <a:pt x="16384" y="5496"/>
                      <a:pt x="16202" y="5223"/>
                      <a:pt x="16050" y="5010"/>
                    </a:cubicBezTo>
                    <a:cubicBezTo>
                      <a:pt x="16262" y="4919"/>
                      <a:pt x="16414" y="4767"/>
                      <a:pt x="16566" y="4615"/>
                    </a:cubicBezTo>
                    <a:cubicBezTo>
                      <a:pt x="16718" y="4463"/>
                      <a:pt x="16931" y="4311"/>
                      <a:pt x="17022" y="4128"/>
                    </a:cubicBezTo>
                    <a:cubicBezTo>
                      <a:pt x="17022" y="4076"/>
                      <a:pt x="16977" y="4001"/>
                      <a:pt x="16925" y="4001"/>
                    </a:cubicBezTo>
                    <a:cubicBezTo>
                      <a:pt x="16917" y="4001"/>
                      <a:pt x="16909" y="4003"/>
                      <a:pt x="16901" y="4007"/>
                    </a:cubicBezTo>
                    <a:cubicBezTo>
                      <a:pt x="16658" y="4068"/>
                      <a:pt x="16506" y="4280"/>
                      <a:pt x="16354" y="4432"/>
                    </a:cubicBezTo>
                    <a:cubicBezTo>
                      <a:pt x="16202" y="4554"/>
                      <a:pt x="16050" y="4706"/>
                      <a:pt x="15958" y="4858"/>
                    </a:cubicBezTo>
                    <a:cubicBezTo>
                      <a:pt x="15107" y="3672"/>
                      <a:pt x="13983" y="2730"/>
                      <a:pt x="12676" y="2122"/>
                    </a:cubicBezTo>
                    <a:cubicBezTo>
                      <a:pt x="12858" y="1697"/>
                      <a:pt x="13071" y="1210"/>
                      <a:pt x="13101" y="755"/>
                    </a:cubicBezTo>
                    <a:cubicBezTo>
                      <a:pt x="13101" y="702"/>
                      <a:pt x="13060" y="669"/>
                      <a:pt x="13020" y="669"/>
                    </a:cubicBezTo>
                    <a:cubicBezTo>
                      <a:pt x="12991" y="669"/>
                      <a:pt x="12962" y="686"/>
                      <a:pt x="12949" y="724"/>
                    </a:cubicBezTo>
                    <a:cubicBezTo>
                      <a:pt x="12706" y="1119"/>
                      <a:pt x="12615" y="1636"/>
                      <a:pt x="12524" y="2092"/>
                    </a:cubicBezTo>
                    <a:cubicBezTo>
                      <a:pt x="11455" y="1585"/>
                      <a:pt x="10289" y="1315"/>
                      <a:pt x="9109" y="1315"/>
                    </a:cubicBezTo>
                    <a:cubicBezTo>
                      <a:pt x="8310" y="1315"/>
                      <a:pt x="7504" y="1439"/>
                      <a:pt x="6718" y="1697"/>
                    </a:cubicBezTo>
                    <a:lnTo>
                      <a:pt x="6688" y="1697"/>
                    </a:lnTo>
                    <a:lnTo>
                      <a:pt x="6688" y="1666"/>
                    </a:lnTo>
                    <a:cubicBezTo>
                      <a:pt x="6597" y="1362"/>
                      <a:pt x="6445" y="1089"/>
                      <a:pt x="6323" y="815"/>
                    </a:cubicBezTo>
                    <a:cubicBezTo>
                      <a:pt x="6232" y="572"/>
                      <a:pt x="6110" y="207"/>
                      <a:pt x="5928" y="25"/>
                    </a:cubicBezTo>
                    <a:cubicBezTo>
                      <a:pt x="5902" y="8"/>
                      <a:pt x="5875" y="1"/>
                      <a:pt x="5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9"/>
              <p:cNvSpPr/>
              <p:nvPr/>
            </p:nvSpPr>
            <p:spPr>
              <a:xfrm>
                <a:off x="1397747" y="712524"/>
                <a:ext cx="50014" cy="4176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194" extrusionOk="0">
                    <a:moveTo>
                      <a:pt x="1187" y="1"/>
                    </a:moveTo>
                    <a:cubicBezTo>
                      <a:pt x="1132" y="1"/>
                      <a:pt x="1102" y="59"/>
                      <a:pt x="1125" y="82"/>
                    </a:cubicBezTo>
                    <a:cubicBezTo>
                      <a:pt x="1156" y="234"/>
                      <a:pt x="1247" y="356"/>
                      <a:pt x="1217" y="538"/>
                    </a:cubicBezTo>
                    <a:cubicBezTo>
                      <a:pt x="1156" y="720"/>
                      <a:pt x="1095" y="872"/>
                      <a:pt x="943" y="964"/>
                    </a:cubicBezTo>
                    <a:cubicBezTo>
                      <a:pt x="858" y="1010"/>
                      <a:pt x="772" y="1030"/>
                      <a:pt x="689" y="1030"/>
                    </a:cubicBezTo>
                    <a:cubicBezTo>
                      <a:pt x="391" y="1030"/>
                      <a:pt x="133" y="763"/>
                      <a:pt x="62" y="477"/>
                    </a:cubicBezTo>
                    <a:cubicBezTo>
                      <a:pt x="62" y="447"/>
                      <a:pt x="46" y="432"/>
                      <a:pt x="31" y="432"/>
                    </a:cubicBezTo>
                    <a:cubicBezTo>
                      <a:pt x="16" y="432"/>
                      <a:pt x="1" y="447"/>
                      <a:pt x="1" y="477"/>
                    </a:cubicBezTo>
                    <a:cubicBezTo>
                      <a:pt x="1" y="876"/>
                      <a:pt x="349" y="1194"/>
                      <a:pt x="726" y="1194"/>
                    </a:cubicBezTo>
                    <a:cubicBezTo>
                      <a:pt x="808" y="1194"/>
                      <a:pt x="892" y="1179"/>
                      <a:pt x="974" y="1146"/>
                    </a:cubicBezTo>
                    <a:cubicBezTo>
                      <a:pt x="1156" y="1024"/>
                      <a:pt x="1308" y="842"/>
                      <a:pt x="1399" y="599"/>
                    </a:cubicBezTo>
                    <a:cubicBezTo>
                      <a:pt x="1429" y="416"/>
                      <a:pt x="1429" y="112"/>
                      <a:pt x="1247" y="21"/>
                    </a:cubicBezTo>
                    <a:cubicBezTo>
                      <a:pt x="1225" y="7"/>
                      <a:pt x="1205" y="1"/>
                      <a:pt x="1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9"/>
              <p:cNvSpPr/>
              <p:nvPr/>
            </p:nvSpPr>
            <p:spPr>
              <a:xfrm>
                <a:off x="1319090" y="688147"/>
                <a:ext cx="48930" cy="69146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977" extrusionOk="0">
                    <a:moveTo>
                      <a:pt x="350" y="1"/>
                    </a:moveTo>
                    <a:cubicBezTo>
                      <a:pt x="228" y="1"/>
                      <a:pt x="105" y="100"/>
                      <a:pt x="61" y="232"/>
                    </a:cubicBezTo>
                    <a:cubicBezTo>
                      <a:pt x="31" y="354"/>
                      <a:pt x="1" y="475"/>
                      <a:pt x="1" y="597"/>
                    </a:cubicBezTo>
                    <a:cubicBezTo>
                      <a:pt x="1" y="688"/>
                      <a:pt x="31" y="840"/>
                      <a:pt x="61" y="961"/>
                    </a:cubicBezTo>
                    <a:cubicBezTo>
                      <a:pt x="153" y="1205"/>
                      <a:pt x="213" y="1387"/>
                      <a:pt x="305" y="1600"/>
                    </a:cubicBezTo>
                    <a:cubicBezTo>
                      <a:pt x="410" y="1811"/>
                      <a:pt x="607" y="1976"/>
                      <a:pt x="837" y="1976"/>
                    </a:cubicBezTo>
                    <a:cubicBezTo>
                      <a:pt x="871" y="1976"/>
                      <a:pt x="907" y="1972"/>
                      <a:pt x="943" y="1964"/>
                    </a:cubicBezTo>
                    <a:cubicBezTo>
                      <a:pt x="1186" y="1873"/>
                      <a:pt x="1399" y="1569"/>
                      <a:pt x="1277" y="1296"/>
                    </a:cubicBezTo>
                    <a:cubicBezTo>
                      <a:pt x="1186" y="1083"/>
                      <a:pt x="1095" y="809"/>
                      <a:pt x="973" y="627"/>
                    </a:cubicBezTo>
                    <a:cubicBezTo>
                      <a:pt x="943" y="506"/>
                      <a:pt x="882" y="384"/>
                      <a:pt x="791" y="293"/>
                    </a:cubicBezTo>
                    <a:cubicBezTo>
                      <a:pt x="700" y="171"/>
                      <a:pt x="608" y="141"/>
                      <a:pt x="487" y="50"/>
                    </a:cubicBezTo>
                    <a:cubicBezTo>
                      <a:pt x="444" y="16"/>
                      <a:pt x="397" y="1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9"/>
              <p:cNvSpPr/>
              <p:nvPr/>
            </p:nvSpPr>
            <p:spPr>
              <a:xfrm>
                <a:off x="1441359" y="634987"/>
                <a:ext cx="48930" cy="69146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977" extrusionOk="0">
                    <a:moveTo>
                      <a:pt x="350" y="1"/>
                    </a:moveTo>
                    <a:cubicBezTo>
                      <a:pt x="227" y="1"/>
                      <a:pt x="105" y="101"/>
                      <a:pt x="61" y="232"/>
                    </a:cubicBezTo>
                    <a:cubicBezTo>
                      <a:pt x="30" y="354"/>
                      <a:pt x="0" y="475"/>
                      <a:pt x="0" y="597"/>
                    </a:cubicBezTo>
                    <a:cubicBezTo>
                      <a:pt x="0" y="688"/>
                      <a:pt x="30" y="840"/>
                      <a:pt x="61" y="962"/>
                    </a:cubicBezTo>
                    <a:cubicBezTo>
                      <a:pt x="122" y="1205"/>
                      <a:pt x="213" y="1387"/>
                      <a:pt x="304" y="1600"/>
                    </a:cubicBezTo>
                    <a:cubicBezTo>
                      <a:pt x="410" y="1811"/>
                      <a:pt x="607" y="1976"/>
                      <a:pt x="836" y="1976"/>
                    </a:cubicBezTo>
                    <a:cubicBezTo>
                      <a:pt x="871" y="1976"/>
                      <a:pt x="906" y="1973"/>
                      <a:pt x="942" y="1965"/>
                    </a:cubicBezTo>
                    <a:cubicBezTo>
                      <a:pt x="1186" y="1874"/>
                      <a:pt x="1398" y="1570"/>
                      <a:pt x="1277" y="1296"/>
                    </a:cubicBezTo>
                    <a:cubicBezTo>
                      <a:pt x="1216" y="1083"/>
                      <a:pt x="1125" y="870"/>
                      <a:pt x="973" y="627"/>
                    </a:cubicBezTo>
                    <a:cubicBezTo>
                      <a:pt x="942" y="506"/>
                      <a:pt x="882" y="384"/>
                      <a:pt x="790" y="293"/>
                    </a:cubicBezTo>
                    <a:cubicBezTo>
                      <a:pt x="730" y="171"/>
                      <a:pt x="608" y="141"/>
                      <a:pt x="486" y="50"/>
                    </a:cubicBezTo>
                    <a:cubicBezTo>
                      <a:pt x="444" y="16"/>
                      <a:pt x="397" y="1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50FFB2C-1C52-3E4A-F989-298DEEB2E0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6339185"/>
              </p:ext>
            </p:extLst>
          </p:nvPr>
        </p:nvGraphicFramePr>
        <p:xfrm>
          <a:off x="1523999" y="1172210"/>
          <a:ext cx="6210301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2">
            <a:extLst>
              <a:ext uri="{FF2B5EF4-FFF2-40B4-BE49-F238E27FC236}">
                <a16:creationId xmlns:a16="http://schemas.microsoft.com/office/drawing/2014/main" id="{50A100CD-FC9B-27D7-A897-28D8BC436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68" y="259446"/>
            <a:ext cx="8978722" cy="5319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000" dirty="0"/>
              <a:t>Add more words to the word webs below.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C6763F-B4B5-A9FB-E0FA-FD0DE8DAB8D0}"/>
              </a:ext>
            </a:extLst>
          </p:cNvPr>
          <p:cNvSpPr txBox="1"/>
          <p:nvPr/>
        </p:nvSpPr>
        <p:spPr>
          <a:xfrm>
            <a:off x="3948050" y="1466747"/>
            <a:ext cx="1457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newspaper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B5D287-FB49-8BB5-CC96-A874EFD03DD6}"/>
              </a:ext>
            </a:extLst>
          </p:cNvPr>
          <p:cNvSpPr txBox="1"/>
          <p:nvPr/>
        </p:nvSpPr>
        <p:spPr>
          <a:xfrm>
            <a:off x="2180783" y="2797780"/>
            <a:ext cx="1184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cans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672653-4A5C-96BC-B7AF-9B5643B32812}"/>
              </a:ext>
            </a:extLst>
          </p:cNvPr>
          <p:cNvSpPr txBox="1"/>
          <p:nvPr/>
        </p:nvSpPr>
        <p:spPr>
          <a:xfrm>
            <a:off x="6299495" y="2764609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books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F3DEE5-A455-66C7-FFBB-CAFC1EB37A29}"/>
              </a:ext>
            </a:extLst>
          </p:cNvPr>
          <p:cNvSpPr txBox="1"/>
          <p:nvPr/>
        </p:nvSpPr>
        <p:spPr>
          <a:xfrm>
            <a:off x="3893548" y="4089500"/>
            <a:ext cx="1566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plastic bags</a:t>
            </a:r>
          </a:p>
        </p:txBody>
      </p:sp>
    </p:spTree>
    <p:extLst>
      <p:ext uri="{BB962C8B-B14F-4D97-AF65-F5344CB8AC3E}">
        <p14:creationId xmlns:p14="http://schemas.microsoft.com/office/powerpoint/2010/main" val="17779872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40"/>
          <p:cNvSpPr/>
          <p:nvPr/>
        </p:nvSpPr>
        <p:spPr>
          <a:xfrm>
            <a:off x="3835674" y="911625"/>
            <a:ext cx="1472700" cy="14727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40"/>
          <p:cNvSpPr txBox="1">
            <a:spLocks noGrp="1"/>
          </p:cNvSpPr>
          <p:nvPr>
            <p:ph type="title"/>
          </p:nvPr>
        </p:nvSpPr>
        <p:spPr>
          <a:xfrm>
            <a:off x="1297600" y="2822237"/>
            <a:ext cx="6548700" cy="73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GRAMMAR</a:t>
            </a:r>
            <a:endParaRPr sz="7200" dirty="0"/>
          </a:p>
        </p:txBody>
      </p:sp>
      <p:sp>
        <p:nvSpPr>
          <p:cNvPr id="603" name="Google Shape;603;p40"/>
          <p:cNvSpPr txBox="1">
            <a:spLocks noGrp="1"/>
          </p:cNvSpPr>
          <p:nvPr>
            <p:ph type="title" idx="2"/>
          </p:nvPr>
        </p:nvSpPr>
        <p:spPr>
          <a:xfrm>
            <a:off x="3899850" y="1227075"/>
            <a:ext cx="1344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605" name="Google Shape;605;p40"/>
          <p:cNvGrpSpPr/>
          <p:nvPr/>
        </p:nvGrpSpPr>
        <p:grpSpPr>
          <a:xfrm>
            <a:off x="429950" y="159806"/>
            <a:ext cx="1859007" cy="1936492"/>
            <a:chOff x="429950" y="159806"/>
            <a:chExt cx="1859007" cy="1936492"/>
          </a:xfrm>
        </p:grpSpPr>
        <p:sp>
          <p:nvSpPr>
            <p:cNvPr id="606" name="Google Shape;606;p40"/>
            <p:cNvSpPr/>
            <p:nvPr/>
          </p:nvSpPr>
          <p:spPr>
            <a:xfrm rot="-2111089">
              <a:off x="758696" y="366954"/>
              <a:ext cx="1201516" cy="1522196"/>
            </a:xfrm>
            <a:custGeom>
              <a:avLst/>
              <a:gdLst/>
              <a:ahLst/>
              <a:cxnLst/>
              <a:rect l="l" t="t" r="r" b="b"/>
              <a:pathLst>
                <a:path w="37388" h="47374" extrusionOk="0">
                  <a:moveTo>
                    <a:pt x="19626" y="2179"/>
                  </a:moveTo>
                  <a:cubicBezTo>
                    <a:pt x="20038" y="2179"/>
                    <a:pt x="20455" y="2209"/>
                    <a:pt x="20883" y="2280"/>
                  </a:cubicBezTo>
                  <a:cubicBezTo>
                    <a:pt x="20670" y="2401"/>
                    <a:pt x="20427" y="2553"/>
                    <a:pt x="20214" y="2705"/>
                  </a:cubicBezTo>
                  <a:cubicBezTo>
                    <a:pt x="20153" y="2705"/>
                    <a:pt x="20153" y="2736"/>
                    <a:pt x="20123" y="2736"/>
                  </a:cubicBezTo>
                  <a:cubicBezTo>
                    <a:pt x="19910" y="2888"/>
                    <a:pt x="19697" y="3040"/>
                    <a:pt x="19515" y="3192"/>
                  </a:cubicBezTo>
                  <a:cubicBezTo>
                    <a:pt x="17326" y="5015"/>
                    <a:pt x="15958" y="7933"/>
                    <a:pt x="15533" y="10912"/>
                  </a:cubicBezTo>
                  <a:cubicBezTo>
                    <a:pt x="15411" y="10912"/>
                    <a:pt x="15259" y="10882"/>
                    <a:pt x="15138" y="10882"/>
                  </a:cubicBezTo>
                  <a:cubicBezTo>
                    <a:pt x="15055" y="10886"/>
                    <a:pt x="14971" y="10888"/>
                    <a:pt x="14887" y="10888"/>
                  </a:cubicBezTo>
                  <a:cubicBezTo>
                    <a:pt x="14355" y="10888"/>
                    <a:pt x="13804" y="10813"/>
                    <a:pt x="13253" y="10760"/>
                  </a:cubicBezTo>
                  <a:lnTo>
                    <a:pt x="13253" y="10669"/>
                  </a:lnTo>
                  <a:cubicBezTo>
                    <a:pt x="13101" y="9727"/>
                    <a:pt x="12980" y="8693"/>
                    <a:pt x="12949" y="7721"/>
                  </a:cubicBezTo>
                  <a:lnTo>
                    <a:pt x="12949" y="6961"/>
                  </a:lnTo>
                  <a:cubicBezTo>
                    <a:pt x="12949" y="6687"/>
                    <a:pt x="12949" y="6414"/>
                    <a:pt x="12980" y="6170"/>
                  </a:cubicBezTo>
                  <a:cubicBezTo>
                    <a:pt x="13010" y="5715"/>
                    <a:pt x="13071" y="5198"/>
                    <a:pt x="13132" y="4742"/>
                  </a:cubicBezTo>
                  <a:cubicBezTo>
                    <a:pt x="14895" y="3283"/>
                    <a:pt x="16718" y="2401"/>
                    <a:pt x="18755" y="2219"/>
                  </a:cubicBezTo>
                  <a:cubicBezTo>
                    <a:pt x="19044" y="2194"/>
                    <a:pt x="19334" y="2179"/>
                    <a:pt x="19626" y="2179"/>
                  </a:cubicBezTo>
                  <a:close/>
                  <a:moveTo>
                    <a:pt x="22737" y="4286"/>
                  </a:moveTo>
                  <a:cubicBezTo>
                    <a:pt x="22828" y="4590"/>
                    <a:pt x="22858" y="4863"/>
                    <a:pt x="22949" y="5167"/>
                  </a:cubicBezTo>
                  <a:cubicBezTo>
                    <a:pt x="23162" y="6049"/>
                    <a:pt x="23405" y="6930"/>
                    <a:pt x="23436" y="7842"/>
                  </a:cubicBezTo>
                  <a:cubicBezTo>
                    <a:pt x="23497" y="9210"/>
                    <a:pt x="23345" y="10578"/>
                    <a:pt x="22980" y="11885"/>
                  </a:cubicBezTo>
                  <a:cubicBezTo>
                    <a:pt x="21673" y="11702"/>
                    <a:pt x="20396" y="11490"/>
                    <a:pt x="19089" y="11277"/>
                  </a:cubicBezTo>
                  <a:lnTo>
                    <a:pt x="19089" y="10608"/>
                  </a:lnTo>
                  <a:lnTo>
                    <a:pt x="19089" y="9879"/>
                  </a:lnTo>
                  <a:cubicBezTo>
                    <a:pt x="19089" y="9423"/>
                    <a:pt x="19120" y="8967"/>
                    <a:pt x="19180" y="8511"/>
                  </a:cubicBezTo>
                  <a:cubicBezTo>
                    <a:pt x="19302" y="7569"/>
                    <a:pt x="19393" y="6626"/>
                    <a:pt x="19636" y="5715"/>
                  </a:cubicBezTo>
                  <a:cubicBezTo>
                    <a:pt x="20609" y="4863"/>
                    <a:pt x="21642" y="4438"/>
                    <a:pt x="22737" y="4286"/>
                  </a:cubicBezTo>
                  <a:close/>
                  <a:moveTo>
                    <a:pt x="25077" y="4377"/>
                  </a:moveTo>
                  <a:cubicBezTo>
                    <a:pt x="25989" y="4560"/>
                    <a:pt x="26931" y="4894"/>
                    <a:pt x="27813" y="5350"/>
                  </a:cubicBezTo>
                  <a:cubicBezTo>
                    <a:pt x="28269" y="5623"/>
                    <a:pt x="28664" y="5867"/>
                    <a:pt x="29089" y="6110"/>
                  </a:cubicBezTo>
                  <a:cubicBezTo>
                    <a:pt x="29059" y="7386"/>
                    <a:pt x="28877" y="8633"/>
                    <a:pt x="28633" y="9848"/>
                  </a:cubicBezTo>
                  <a:cubicBezTo>
                    <a:pt x="28481" y="10760"/>
                    <a:pt x="28299" y="11672"/>
                    <a:pt x="28056" y="12584"/>
                  </a:cubicBezTo>
                  <a:cubicBezTo>
                    <a:pt x="27022" y="12462"/>
                    <a:pt x="26050" y="12341"/>
                    <a:pt x="25077" y="12189"/>
                  </a:cubicBezTo>
                  <a:cubicBezTo>
                    <a:pt x="25168" y="11824"/>
                    <a:pt x="25260" y="11429"/>
                    <a:pt x="25320" y="11003"/>
                  </a:cubicBezTo>
                  <a:cubicBezTo>
                    <a:pt x="25533" y="10031"/>
                    <a:pt x="25594" y="8997"/>
                    <a:pt x="25624" y="8025"/>
                  </a:cubicBezTo>
                  <a:lnTo>
                    <a:pt x="25624" y="7417"/>
                  </a:lnTo>
                  <a:lnTo>
                    <a:pt x="25624" y="7022"/>
                  </a:lnTo>
                  <a:cubicBezTo>
                    <a:pt x="25624" y="6535"/>
                    <a:pt x="25624" y="5958"/>
                    <a:pt x="25533" y="5441"/>
                  </a:cubicBezTo>
                  <a:cubicBezTo>
                    <a:pt x="25472" y="5319"/>
                    <a:pt x="25442" y="5167"/>
                    <a:pt x="25411" y="5046"/>
                  </a:cubicBezTo>
                  <a:cubicBezTo>
                    <a:pt x="25320" y="4833"/>
                    <a:pt x="25229" y="4560"/>
                    <a:pt x="25077" y="4377"/>
                  </a:cubicBezTo>
                  <a:close/>
                  <a:moveTo>
                    <a:pt x="18147" y="0"/>
                  </a:moveTo>
                  <a:cubicBezTo>
                    <a:pt x="16718" y="91"/>
                    <a:pt x="15259" y="547"/>
                    <a:pt x="14013" y="1368"/>
                  </a:cubicBezTo>
                  <a:cubicBezTo>
                    <a:pt x="11186" y="3222"/>
                    <a:pt x="9363" y="7143"/>
                    <a:pt x="10092" y="10517"/>
                  </a:cubicBezTo>
                  <a:cubicBezTo>
                    <a:pt x="7843" y="10304"/>
                    <a:pt x="5563" y="10061"/>
                    <a:pt x="3344" y="9879"/>
                  </a:cubicBezTo>
                  <a:cubicBezTo>
                    <a:pt x="3223" y="9879"/>
                    <a:pt x="3192" y="9970"/>
                    <a:pt x="3192" y="10031"/>
                  </a:cubicBezTo>
                  <a:cubicBezTo>
                    <a:pt x="3155" y="10012"/>
                    <a:pt x="3113" y="10002"/>
                    <a:pt x="3070" y="10002"/>
                  </a:cubicBezTo>
                  <a:cubicBezTo>
                    <a:pt x="2971" y="10002"/>
                    <a:pt x="2870" y="10056"/>
                    <a:pt x="2827" y="10183"/>
                  </a:cubicBezTo>
                  <a:cubicBezTo>
                    <a:pt x="2827" y="10335"/>
                    <a:pt x="2797" y="10456"/>
                    <a:pt x="2797" y="10608"/>
                  </a:cubicBezTo>
                  <a:cubicBezTo>
                    <a:pt x="1824" y="21004"/>
                    <a:pt x="852" y="31460"/>
                    <a:pt x="1" y="41885"/>
                  </a:cubicBezTo>
                  <a:cubicBezTo>
                    <a:pt x="1" y="41976"/>
                    <a:pt x="61" y="42098"/>
                    <a:pt x="153" y="42098"/>
                  </a:cubicBezTo>
                  <a:lnTo>
                    <a:pt x="244" y="42098"/>
                  </a:lnTo>
                  <a:cubicBezTo>
                    <a:pt x="396" y="42068"/>
                    <a:pt x="517" y="42037"/>
                    <a:pt x="669" y="41976"/>
                  </a:cubicBezTo>
                  <a:cubicBezTo>
                    <a:pt x="1065" y="41824"/>
                    <a:pt x="1429" y="41673"/>
                    <a:pt x="1824" y="41490"/>
                  </a:cubicBezTo>
                  <a:cubicBezTo>
                    <a:pt x="1976" y="41429"/>
                    <a:pt x="2220" y="41186"/>
                    <a:pt x="2493" y="40973"/>
                  </a:cubicBezTo>
                  <a:cubicBezTo>
                    <a:pt x="2615" y="40882"/>
                    <a:pt x="2736" y="40761"/>
                    <a:pt x="2827" y="40700"/>
                  </a:cubicBezTo>
                  <a:cubicBezTo>
                    <a:pt x="2979" y="40578"/>
                    <a:pt x="3101" y="40517"/>
                    <a:pt x="3192" y="40517"/>
                  </a:cubicBezTo>
                  <a:cubicBezTo>
                    <a:pt x="3230" y="40505"/>
                    <a:pt x="3270" y="40499"/>
                    <a:pt x="3310" y="40499"/>
                  </a:cubicBezTo>
                  <a:cubicBezTo>
                    <a:pt x="3465" y="40499"/>
                    <a:pt x="3638" y="40586"/>
                    <a:pt x="3831" y="40730"/>
                  </a:cubicBezTo>
                  <a:cubicBezTo>
                    <a:pt x="3891" y="40761"/>
                    <a:pt x="3983" y="40852"/>
                    <a:pt x="4043" y="40882"/>
                  </a:cubicBezTo>
                  <a:cubicBezTo>
                    <a:pt x="4165" y="40973"/>
                    <a:pt x="4256" y="41065"/>
                    <a:pt x="4347" y="41156"/>
                  </a:cubicBezTo>
                  <a:lnTo>
                    <a:pt x="4773" y="41581"/>
                  </a:lnTo>
                  <a:cubicBezTo>
                    <a:pt x="5411" y="42128"/>
                    <a:pt x="6080" y="42676"/>
                    <a:pt x="6718" y="43253"/>
                  </a:cubicBezTo>
                  <a:cubicBezTo>
                    <a:pt x="6749" y="43283"/>
                    <a:pt x="6840" y="43283"/>
                    <a:pt x="6870" y="43283"/>
                  </a:cubicBezTo>
                  <a:cubicBezTo>
                    <a:pt x="6901" y="43314"/>
                    <a:pt x="6992" y="43344"/>
                    <a:pt x="7052" y="43405"/>
                  </a:cubicBezTo>
                  <a:cubicBezTo>
                    <a:pt x="7174" y="43466"/>
                    <a:pt x="7326" y="43557"/>
                    <a:pt x="7478" y="43618"/>
                  </a:cubicBezTo>
                  <a:cubicBezTo>
                    <a:pt x="7539" y="43648"/>
                    <a:pt x="7630" y="43709"/>
                    <a:pt x="7752" y="43709"/>
                  </a:cubicBezTo>
                  <a:cubicBezTo>
                    <a:pt x="8815" y="44013"/>
                    <a:pt x="9879" y="44256"/>
                    <a:pt x="10974" y="44499"/>
                  </a:cubicBezTo>
                  <a:cubicBezTo>
                    <a:pt x="12068" y="44712"/>
                    <a:pt x="13162" y="44925"/>
                    <a:pt x="14226" y="45138"/>
                  </a:cubicBezTo>
                  <a:cubicBezTo>
                    <a:pt x="14955" y="45290"/>
                    <a:pt x="15685" y="45411"/>
                    <a:pt x="16414" y="45563"/>
                  </a:cubicBezTo>
                  <a:cubicBezTo>
                    <a:pt x="18147" y="45898"/>
                    <a:pt x="19849" y="46201"/>
                    <a:pt x="21612" y="46505"/>
                  </a:cubicBezTo>
                  <a:lnTo>
                    <a:pt x="25472" y="47205"/>
                  </a:lnTo>
                  <a:cubicBezTo>
                    <a:pt x="25563" y="47205"/>
                    <a:pt x="25594" y="47235"/>
                    <a:pt x="25685" y="47235"/>
                  </a:cubicBezTo>
                  <a:cubicBezTo>
                    <a:pt x="26005" y="47284"/>
                    <a:pt x="26364" y="47373"/>
                    <a:pt x="26699" y="47373"/>
                  </a:cubicBezTo>
                  <a:cubicBezTo>
                    <a:pt x="26778" y="47373"/>
                    <a:pt x="26856" y="47368"/>
                    <a:pt x="26931" y="47356"/>
                  </a:cubicBezTo>
                  <a:cubicBezTo>
                    <a:pt x="27083" y="47296"/>
                    <a:pt x="27235" y="47265"/>
                    <a:pt x="27387" y="47144"/>
                  </a:cubicBezTo>
                  <a:cubicBezTo>
                    <a:pt x="27722" y="46931"/>
                    <a:pt x="27965" y="46505"/>
                    <a:pt x="28117" y="46019"/>
                  </a:cubicBezTo>
                  <a:cubicBezTo>
                    <a:pt x="28421" y="45229"/>
                    <a:pt x="28573" y="44256"/>
                    <a:pt x="28755" y="43648"/>
                  </a:cubicBezTo>
                  <a:cubicBezTo>
                    <a:pt x="29241" y="42189"/>
                    <a:pt x="29697" y="40700"/>
                    <a:pt x="30184" y="39210"/>
                  </a:cubicBezTo>
                  <a:cubicBezTo>
                    <a:pt x="30700" y="37721"/>
                    <a:pt x="31156" y="36262"/>
                    <a:pt x="31612" y="34773"/>
                  </a:cubicBezTo>
                  <a:cubicBezTo>
                    <a:pt x="32099" y="33162"/>
                    <a:pt x="32585" y="31612"/>
                    <a:pt x="33071" y="30031"/>
                  </a:cubicBezTo>
                  <a:cubicBezTo>
                    <a:pt x="34561" y="25259"/>
                    <a:pt x="36020" y="20517"/>
                    <a:pt x="37387" y="15775"/>
                  </a:cubicBezTo>
                  <a:cubicBezTo>
                    <a:pt x="37266" y="15684"/>
                    <a:pt x="37175" y="15654"/>
                    <a:pt x="37144" y="15654"/>
                  </a:cubicBezTo>
                  <a:cubicBezTo>
                    <a:pt x="36992" y="15624"/>
                    <a:pt x="36871" y="15593"/>
                    <a:pt x="36779" y="15502"/>
                  </a:cubicBezTo>
                  <a:cubicBezTo>
                    <a:pt x="36415" y="15472"/>
                    <a:pt x="36080" y="15380"/>
                    <a:pt x="35776" y="15320"/>
                  </a:cubicBezTo>
                  <a:cubicBezTo>
                    <a:pt x="35928" y="14985"/>
                    <a:pt x="36050" y="14560"/>
                    <a:pt x="36050" y="14165"/>
                  </a:cubicBezTo>
                  <a:cubicBezTo>
                    <a:pt x="36050" y="13952"/>
                    <a:pt x="36020" y="13709"/>
                    <a:pt x="35928" y="13526"/>
                  </a:cubicBezTo>
                  <a:cubicBezTo>
                    <a:pt x="35928" y="13526"/>
                    <a:pt x="35928" y="13496"/>
                    <a:pt x="35898" y="13496"/>
                  </a:cubicBezTo>
                  <a:lnTo>
                    <a:pt x="35868" y="13496"/>
                  </a:lnTo>
                  <a:lnTo>
                    <a:pt x="35868" y="13465"/>
                  </a:lnTo>
                  <a:cubicBezTo>
                    <a:pt x="35807" y="13405"/>
                    <a:pt x="35776" y="13374"/>
                    <a:pt x="35746" y="13374"/>
                  </a:cubicBezTo>
                  <a:cubicBezTo>
                    <a:pt x="34804" y="13313"/>
                    <a:pt x="33801" y="13222"/>
                    <a:pt x="32858" y="13192"/>
                  </a:cubicBezTo>
                  <a:cubicBezTo>
                    <a:pt x="32554" y="13192"/>
                    <a:pt x="32220" y="13161"/>
                    <a:pt x="31916" y="13161"/>
                  </a:cubicBezTo>
                  <a:cubicBezTo>
                    <a:pt x="31947" y="12888"/>
                    <a:pt x="31977" y="12584"/>
                    <a:pt x="32007" y="12310"/>
                  </a:cubicBezTo>
                  <a:cubicBezTo>
                    <a:pt x="32068" y="11733"/>
                    <a:pt x="32099" y="11216"/>
                    <a:pt x="32099" y="10639"/>
                  </a:cubicBezTo>
                  <a:cubicBezTo>
                    <a:pt x="32099" y="9544"/>
                    <a:pt x="31977" y="8450"/>
                    <a:pt x="31673" y="7326"/>
                  </a:cubicBezTo>
                  <a:cubicBezTo>
                    <a:pt x="31582" y="7082"/>
                    <a:pt x="31521" y="6809"/>
                    <a:pt x="31399" y="6535"/>
                  </a:cubicBezTo>
                  <a:cubicBezTo>
                    <a:pt x="31035" y="5563"/>
                    <a:pt x="30488" y="4590"/>
                    <a:pt x="29819" y="3830"/>
                  </a:cubicBezTo>
                  <a:cubicBezTo>
                    <a:pt x="29576" y="3587"/>
                    <a:pt x="29363" y="3344"/>
                    <a:pt x="29089" y="3131"/>
                  </a:cubicBezTo>
                  <a:cubicBezTo>
                    <a:pt x="28694" y="2766"/>
                    <a:pt x="28299" y="2462"/>
                    <a:pt x="27843" y="2249"/>
                  </a:cubicBezTo>
                  <a:cubicBezTo>
                    <a:pt x="27387" y="2006"/>
                    <a:pt x="26901" y="1824"/>
                    <a:pt x="26384" y="1672"/>
                  </a:cubicBezTo>
                  <a:cubicBezTo>
                    <a:pt x="26050" y="1611"/>
                    <a:pt x="25715" y="1520"/>
                    <a:pt x="25320" y="1520"/>
                  </a:cubicBezTo>
                  <a:cubicBezTo>
                    <a:pt x="25138" y="1520"/>
                    <a:pt x="24986" y="1490"/>
                    <a:pt x="24804" y="1490"/>
                  </a:cubicBezTo>
                  <a:cubicBezTo>
                    <a:pt x="24317" y="1490"/>
                    <a:pt x="23801" y="1520"/>
                    <a:pt x="23345" y="1611"/>
                  </a:cubicBezTo>
                  <a:cubicBezTo>
                    <a:pt x="23345" y="1550"/>
                    <a:pt x="23345" y="1550"/>
                    <a:pt x="23314" y="1520"/>
                  </a:cubicBezTo>
                  <a:lnTo>
                    <a:pt x="23284" y="1490"/>
                  </a:lnTo>
                  <a:cubicBezTo>
                    <a:pt x="23101" y="1338"/>
                    <a:pt x="22889" y="1216"/>
                    <a:pt x="22676" y="1094"/>
                  </a:cubicBezTo>
                  <a:cubicBezTo>
                    <a:pt x="22585" y="1064"/>
                    <a:pt x="22554" y="1034"/>
                    <a:pt x="22493" y="1003"/>
                  </a:cubicBezTo>
                  <a:lnTo>
                    <a:pt x="22038" y="760"/>
                  </a:lnTo>
                  <a:lnTo>
                    <a:pt x="21794" y="638"/>
                  </a:lnTo>
                  <a:cubicBezTo>
                    <a:pt x="21642" y="578"/>
                    <a:pt x="21490" y="547"/>
                    <a:pt x="21338" y="456"/>
                  </a:cubicBezTo>
                  <a:cubicBezTo>
                    <a:pt x="21247" y="426"/>
                    <a:pt x="21217" y="426"/>
                    <a:pt x="21156" y="395"/>
                  </a:cubicBezTo>
                  <a:cubicBezTo>
                    <a:pt x="20913" y="304"/>
                    <a:pt x="20700" y="243"/>
                    <a:pt x="20457" y="183"/>
                  </a:cubicBezTo>
                  <a:cubicBezTo>
                    <a:pt x="20244" y="152"/>
                    <a:pt x="20001" y="91"/>
                    <a:pt x="19788" y="91"/>
                  </a:cubicBezTo>
                  <a:cubicBezTo>
                    <a:pt x="19697" y="91"/>
                    <a:pt x="19667" y="91"/>
                    <a:pt x="19576" y="31"/>
                  </a:cubicBezTo>
                  <a:cubicBezTo>
                    <a:pt x="19393" y="0"/>
                    <a:pt x="19241" y="0"/>
                    <a:pt x="1905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7" name="Google Shape;607;p40"/>
            <p:cNvGrpSpPr/>
            <p:nvPr/>
          </p:nvGrpSpPr>
          <p:grpSpPr>
            <a:xfrm rot="-2111040">
              <a:off x="792727" y="411872"/>
              <a:ext cx="1133437" cy="1432355"/>
              <a:chOff x="1926098" y="352850"/>
              <a:chExt cx="899417" cy="1136618"/>
            </a:xfrm>
          </p:grpSpPr>
          <p:sp>
            <p:nvSpPr>
              <p:cNvPr id="608" name="Google Shape;608;p40"/>
              <p:cNvSpPr/>
              <p:nvPr/>
            </p:nvSpPr>
            <p:spPr>
              <a:xfrm>
                <a:off x="2084495" y="636700"/>
                <a:ext cx="729299" cy="841184"/>
              </a:xfrm>
              <a:custGeom>
                <a:avLst/>
                <a:gdLst/>
                <a:ahLst/>
                <a:cxnLst/>
                <a:rect l="l" t="t" r="r" b="b"/>
                <a:pathLst>
                  <a:path w="20852" h="24051" extrusionOk="0">
                    <a:moveTo>
                      <a:pt x="1885" y="1"/>
                    </a:moveTo>
                    <a:cubicBezTo>
                      <a:pt x="1551" y="4165"/>
                      <a:pt x="1095" y="8268"/>
                      <a:pt x="730" y="12402"/>
                    </a:cubicBezTo>
                    <a:cubicBezTo>
                      <a:pt x="517" y="14256"/>
                      <a:pt x="365" y="16080"/>
                      <a:pt x="213" y="17934"/>
                    </a:cubicBezTo>
                    <a:cubicBezTo>
                      <a:pt x="183" y="18481"/>
                      <a:pt x="152" y="18968"/>
                      <a:pt x="122" y="19515"/>
                    </a:cubicBezTo>
                    <a:cubicBezTo>
                      <a:pt x="122" y="19728"/>
                      <a:pt x="61" y="19971"/>
                      <a:pt x="61" y="20183"/>
                    </a:cubicBezTo>
                    <a:cubicBezTo>
                      <a:pt x="31" y="20670"/>
                      <a:pt x="0" y="20761"/>
                      <a:pt x="335" y="21187"/>
                    </a:cubicBezTo>
                    <a:cubicBezTo>
                      <a:pt x="912" y="21855"/>
                      <a:pt x="2189" y="21886"/>
                      <a:pt x="3070" y="22098"/>
                    </a:cubicBezTo>
                    <a:cubicBezTo>
                      <a:pt x="4864" y="22463"/>
                      <a:pt x="6688" y="22797"/>
                      <a:pt x="8481" y="23162"/>
                    </a:cubicBezTo>
                    <a:cubicBezTo>
                      <a:pt x="9454" y="23345"/>
                      <a:pt x="10396" y="23527"/>
                      <a:pt x="11368" y="23679"/>
                    </a:cubicBezTo>
                    <a:cubicBezTo>
                      <a:pt x="11869" y="23779"/>
                      <a:pt x="12726" y="24051"/>
                      <a:pt x="13426" y="24051"/>
                    </a:cubicBezTo>
                    <a:cubicBezTo>
                      <a:pt x="13788" y="24051"/>
                      <a:pt x="14109" y="23978"/>
                      <a:pt x="14317" y="23770"/>
                    </a:cubicBezTo>
                    <a:cubicBezTo>
                      <a:pt x="14560" y="23497"/>
                      <a:pt x="14651" y="22706"/>
                      <a:pt x="14773" y="22402"/>
                    </a:cubicBezTo>
                    <a:cubicBezTo>
                      <a:pt x="14894" y="21946"/>
                      <a:pt x="15046" y="21521"/>
                      <a:pt x="15198" y="21065"/>
                    </a:cubicBezTo>
                    <a:cubicBezTo>
                      <a:pt x="15472" y="20214"/>
                      <a:pt x="15715" y="19424"/>
                      <a:pt x="15989" y="18603"/>
                    </a:cubicBezTo>
                    <a:cubicBezTo>
                      <a:pt x="16566" y="16840"/>
                      <a:pt x="17083" y="15047"/>
                      <a:pt x="17660" y="13314"/>
                    </a:cubicBezTo>
                    <a:cubicBezTo>
                      <a:pt x="18755" y="9819"/>
                      <a:pt x="19818" y="6323"/>
                      <a:pt x="20852" y="2828"/>
                    </a:cubicBezTo>
                    <a:cubicBezTo>
                      <a:pt x="19666" y="2645"/>
                      <a:pt x="18420" y="2493"/>
                      <a:pt x="17235" y="2220"/>
                    </a:cubicBezTo>
                    <a:cubicBezTo>
                      <a:pt x="17144" y="2676"/>
                      <a:pt x="17052" y="3162"/>
                      <a:pt x="16931" y="3618"/>
                    </a:cubicBezTo>
                    <a:cubicBezTo>
                      <a:pt x="16912" y="3713"/>
                      <a:pt x="16834" y="3760"/>
                      <a:pt x="16755" y="3760"/>
                    </a:cubicBezTo>
                    <a:cubicBezTo>
                      <a:pt x="16708" y="3760"/>
                      <a:pt x="16661" y="3743"/>
                      <a:pt x="16627" y="3709"/>
                    </a:cubicBezTo>
                    <a:cubicBezTo>
                      <a:pt x="15837" y="3618"/>
                      <a:pt x="15077" y="3435"/>
                      <a:pt x="14317" y="3192"/>
                    </a:cubicBezTo>
                    <a:cubicBezTo>
                      <a:pt x="14256" y="3192"/>
                      <a:pt x="14165" y="3132"/>
                      <a:pt x="14195" y="3040"/>
                    </a:cubicBezTo>
                    <a:cubicBezTo>
                      <a:pt x="14317" y="2676"/>
                      <a:pt x="14438" y="2280"/>
                      <a:pt x="14560" y="1885"/>
                    </a:cubicBezTo>
                    <a:cubicBezTo>
                      <a:pt x="12615" y="1581"/>
                      <a:pt x="10669" y="1338"/>
                      <a:pt x="8724" y="1004"/>
                    </a:cubicBezTo>
                    <a:lnTo>
                      <a:pt x="8724" y="1004"/>
                    </a:lnTo>
                    <a:lnTo>
                      <a:pt x="8846" y="2037"/>
                    </a:lnTo>
                    <a:cubicBezTo>
                      <a:pt x="8846" y="2098"/>
                      <a:pt x="8785" y="2128"/>
                      <a:pt x="8694" y="2128"/>
                    </a:cubicBezTo>
                    <a:cubicBezTo>
                      <a:pt x="7903" y="2098"/>
                      <a:pt x="7113" y="2068"/>
                      <a:pt x="6292" y="1946"/>
                    </a:cubicBezTo>
                    <a:cubicBezTo>
                      <a:pt x="6232" y="1946"/>
                      <a:pt x="6232" y="1885"/>
                      <a:pt x="6232" y="1825"/>
                    </a:cubicBezTo>
                    <a:cubicBezTo>
                      <a:pt x="6232" y="1825"/>
                      <a:pt x="6201" y="1794"/>
                      <a:pt x="6201" y="1764"/>
                    </a:cubicBezTo>
                    <a:cubicBezTo>
                      <a:pt x="6140" y="1369"/>
                      <a:pt x="6140" y="1004"/>
                      <a:pt x="6140" y="609"/>
                    </a:cubicBezTo>
                    <a:cubicBezTo>
                      <a:pt x="4773" y="609"/>
                      <a:pt x="3222" y="305"/>
                      <a:pt x="18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40"/>
              <p:cNvSpPr/>
              <p:nvPr/>
            </p:nvSpPr>
            <p:spPr>
              <a:xfrm>
                <a:off x="2688320" y="673913"/>
                <a:ext cx="86143" cy="39382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1126" extrusionOk="0">
                    <a:moveTo>
                      <a:pt x="183" y="1"/>
                    </a:moveTo>
                    <a:cubicBezTo>
                      <a:pt x="122" y="305"/>
                      <a:pt x="61" y="609"/>
                      <a:pt x="0" y="913"/>
                    </a:cubicBezTo>
                    <a:cubicBezTo>
                      <a:pt x="500" y="942"/>
                      <a:pt x="972" y="1028"/>
                      <a:pt x="1443" y="1117"/>
                    </a:cubicBezTo>
                    <a:lnTo>
                      <a:pt x="1443" y="1117"/>
                    </a:lnTo>
                    <a:cubicBezTo>
                      <a:pt x="1388" y="1099"/>
                      <a:pt x="1323" y="1057"/>
                      <a:pt x="1277" y="1034"/>
                    </a:cubicBezTo>
                    <a:cubicBezTo>
                      <a:pt x="1155" y="1004"/>
                      <a:pt x="1155" y="821"/>
                      <a:pt x="1307" y="761"/>
                    </a:cubicBezTo>
                    <a:cubicBezTo>
                      <a:pt x="1702" y="639"/>
                      <a:pt x="2067" y="457"/>
                      <a:pt x="2462" y="244"/>
                    </a:cubicBezTo>
                    <a:cubicBezTo>
                      <a:pt x="1702" y="153"/>
                      <a:pt x="943" y="122"/>
                      <a:pt x="183" y="1"/>
                    </a:cubicBezTo>
                    <a:close/>
                    <a:moveTo>
                      <a:pt x="1443" y="1117"/>
                    </a:moveTo>
                    <a:lnTo>
                      <a:pt x="1443" y="1117"/>
                    </a:lnTo>
                    <a:cubicBezTo>
                      <a:pt x="1460" y="1122"/>
                      <a:pt x="1475" y="1125"/>
                      <a:pt x="1490" y="1125"/>
                    </a:cubicBezTo>
                    <a:cubicBezTo>
                      <a:pt x="1474" y="1122"/>
                      <a:pt x="1459" y="1119"/>
                      <a:pt x="1443" y="11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40"/>
              <p:cNvSpPr/>
              <p:nvPr/>
            </p:nvSpPr>
            <p:spPr>
              <a:xfrm>
                <a:off x="2593716" y="445357"/>
                <a:ext cx="106324" cy="312572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8937" extrusionOk="0">
                    <a:moveTo>
                      <a:pt x="1094" y="1"/>
                    </a:moveTo>
                    <a:lnTo>
                      <a:pt x="1094" y="1"/>
                    </a:lnTo>
                    <a:cubicBezTo>
                      <a:pt x="1216" y="517"/>
                      <a:pt x="1246" y="973"/>
                      <a:pt x="1246" y="1460"/>
                    </a:cubicBezTo>
                    <a:lnTo>
                      <a:pt x="1246" y="1520"/>
                    </a:lnTo>
                    <a:cubicBezTo>
                      <a:pt x="1246" y="2584"/>
                      <a:pt x="1064" y="3709"/>
                      <a:pt x="851" y="4682"/>
                    </a:cubicBezTo>
                    <a:cubicBezTo>
                      <a:pt x="790" y="5168"/>
                      <a:pt x="638" y="5685"/>
                      <a:pt x="517" y="6171"/>
                    </a:cubicBezTo>
                    <a:lnTo>
                      <a:pt x="517" y="6201"/>
                    </a:lnTo>
                    <a:cubicBezTo>
                      <a:pt x="365" y="6779"/>
                      <a:pt x="213" y="7296"/>
                      <a:pt x="91" y="7873"/>
                    </a:cubicBezTo>
                    <a:cubicBezTo>
                      <a:pt x="0" y="8572"/>
                      <a:pt x="213" y="8511"/>
                      <a:pt x="851" y="8663"/>
                    </a:cubicBezTo>
                    <a:cubicBezTo>
                      <a:pt x="1277" y="8785"/>
                      <a:pt x="1672" y="8876"/>
                      <a:pt x="2067" y="8937"/>
                    </a:cubicBezTo>
                    <a:cubicBezTo>
                      <a:pt x="2523" y="6840"/>
                      <a:pt x="3040" y="4560"/>
                      <a:pt x="2432" y="2432"/>
                    </a:cubicBezTo>
                    <a:cubicBezTo>
                      <a:pt x="2189" y="1520"/>
                      <a:pt x="1733" y="700"/>
                      <a:pt x="1094" y="1"/>
                    </a:cubicBezTo>
                    <a:close/>
                  </a:path>
                </a:pathLst>
              </a:custGeom>
              <a:solidFill>
                <a:srgbClr val="E9A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40"/>
              <p:cNvSpPr/>
              <p:nvPr/>
            </p:nvSpPr>
            <p:spPr>
              <a:xfrm>
                <a:off x="2391706" y="630335"/>
                <a:ext cx="212648" cy="61696"/>
              </a:xfrm>
              <a:custGeom>
                <a:avLst/>
                <a:gdLst/>
                <a:ahLst/>
                <a:cxnLst/>
                <a:rect l="l" t="t" r="r" b="b"/>
                <a:pathLst>
                  <a:path w="6080" h="1764" extrusionOk="0">
                    <a:moveTo>
                      <a:pt x="1" y="0"/>
                    </a:moveTo>
                    <a:cubicBezTo>
                      <a:pt x="1" y="304"/>
                      <a:pt x="1" y="608"/>
                      <a:pt x="31" y="912"/>
                    </a:cubicBezTo>
                    <a:cubicBezTo>
                      <a:pt x="1977" y="1155"/>
                      <a:pt x="3952" y="1490"/>
                      <a:pt x="5867" y="1763"/>
                    </a:cubicBezTo>
                    <a:cubicBezTo>
                      <a:pt x="5958" y="1490"/>
                      <a:pt x="5989" y="1247"/>
                      <a:pt x="6080" y="1003"/>
                    </a:cubicBezTo>
                    <a:cubicBezTo>
                      <a:pt x="4013" y="791"/>
                      <a:pt x="1916" y="548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40"/>
              <p:cNvSpPr/>
              <p:nvPr/>
            </p:nvSpPr>
            <p:spPr>
              <a:xfrm>
                <a:off x="2405521" y="400310"/>
                <a:ext cx="225414" cy="90795"/>
              </a:xfrm>
              <a:custGeom>
                <a:avLst/>
                <a:gdLst/>
                <a:ahLst/>
                <a:cxnLst/>
                <a:rect l="l" t="t" r="r" b="b"/>
                <a:pathLst>
                  <a:path w="6445" h="2596" extrusionOk="0">
                    <a:moveTo>
                      <a:pt x="3343" y="1"/>
                    </a:moveTo>
                    <a:cubicBezTo>
                      <a:pt x="2456" y="1"/>
                      <a:pt x="1589" y="260"/>
                      <a:pt x="822" y="681"/>
                    </a:cubicBezTo>
                    <a:cubicBezTo>
                      <a:pt x="427" y="1197"/>
                      <a:pt x="153" y="1745"/>
                      <a:pt x="1" y="2322"/>
                    </a:cubicBezTo>
                    <a:cubicBezTo>
                      <a:pt x="670" y="1628"/>
                      <a:pt x="1535" y="1363"/>
                      <a:pt x="2451" y="1363"/>
                    </a:cubicBezTo>
                    <a:cubicBezTo>
                      <a:pt x="3824" y="1363"/>
                      <a:pt x="5315" y="1958"/>
                      <a:pt x="6445" y="2596"/>
                    </a:cubicBezTo>
                    <a:cubicBezTo>
                      <a:pt x="6445" y="2048"/>
                      <a:pt x="6354" y="1532"/>
                      <a:pt x="6202" y="1045"/>
                    </a:cubicBezTo>
                    <a:cubicBezTo>
                      <a:pt x="5594" y="498"/>
                      <a:pt x="4834" y="134"/>
                      <a:pt x="3952" y="42"/>
                    </a:cubicBezTo>
                    <a:cubicBezTo>
                      <a:pt x="3749" y="14"/>
                      <a:pt x="3545" y="1"/>
                      <a:pt x="33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40"/>
              <p:cNvSpPr/>
              <p:nvPr/>
            </p:nvSpPr>
            <p:spPr>
              <a:xfrm>
                <a:off x="2483128" y="455989"/>
                <a:ext cx="65963" cy="190334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5442" extrusionOk="0">
                    <a:moveTo>
                      <a:pt x="1" y="1"/>
                    </a:moveTo>
                    <a:cubicBezTo>
                      <a:pt x="882" y="1520"/>
                      <a:pt x="761" y="3648"/>
                      <a:pt x="305" y="5289"/>
                    </a:cubicBezTo>
                    <a:cubicBezTo>
                      <a:pt x="609" y="5381"/>
                      <a:pt x="882" y="5411"/>
                      <a:pt x="1186" y="5441"/>
                    </a:cubicBezTo>
                    <a:cubicBezTo>
                      <a:pt x="1521" y="3739"/>
                      <a:pt x="1885" y="1733"/>
                      <a:pt x="1217" y="92"/>
                    </a:cubicBezTo>
                    <a:cubicBezTo>
                      <a:pt x="791" y="1"/>
                      <a:pt x="366" y="1"/>
                      <a:pt x="1" y="1"/>
                    </a:cubicBezTo>
                    <a:close/>
                  </a:path>
                </a:pathLst>
              </a:custGeom>
              <a:solidFill>
                <a:srgbClr val="E9A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40"/>
              <p:cNvSpPr/>
              <p:nvPr/>
            </p:nvSpPr>
            <p:spPr>
              <a:xfrm>
                <a:off x="2452316" y="380515"/>
                <a:ext cx="24483" cy="19166"/>
              </a:xfrm>
              <a:custGeom>
                <a:avLst/>
                <a:gdLst/>
                <a:ahLst/>
                <a:cxnLst/>
                <a:rect l="l" t="t" r="r" b="b"/>
                <a:pathLst>
                  <a:path w="700" h="5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31"/>
                      <a:pt x="31" y="92"/>
                      <a:pt x="92" y="152"/>
                    </a:cubicBezTo>
                    <a:cubicBezTo>
                      <a:pt x="122" y="244"/>
                      <a:pt x="183" y="396"/>
                      <a:pt x="183" y="548"/>
                    </a:cubicBezTo>
                    <a:cubicBezTo>
                      <a:pt x="335" y="456"/>
                      <a:pt x="487" y="426"/>
                      <a:pt x="699" y="396"/>
                    </a:cubicBezTo>
                    <a:cubicBezTo>
                      <a:pt x="456" y="244"/>
                      <a:pt x="244" y="92"/>
                      <a:pt x="0" y="0"/>
                    </a:cubicBezTo>
                    <a:close/>
                  </a:path>
                </a:pathLst>
              </a:custGeom>
              <a:solidFill>
                <a:srgbClr val="E9A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40"/>
              <p:cNvSpPr/>
              <p:nvPr/>
            </p:nvSpPr>
            <p:spPr>
              <a:xfrm>
                <a:off x="2249257" y="362363"/>
                <a:ext cx="203100" cy="97930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2800" extrusionOk="0">
                    <a:moveTo>
                      <a:pt x="3563" y="1"/>
                    </a:moveTo>
                    <a:cubicBezTo>
                      <a:pt x="2581" y="1"/>
                      <a:pt x="1595" y="267"/>
                      <a:pt x="761" y="793"/>
                    </a:cubicBezTo>
                    <a:lnTo>
                      <a:pt x="761" y="823"/>
                    </a:lnTo>
                    <a:cubicBezTo>
                      <a:pt x="366" y="1462"/>
                      <a:pt x="153" y="2130"/>
                      <a:pt x="1" y="2799"/>
                    </a:cubicBezTo>
                    <a:cubicBezTo>
                      <a:pt x="1021" y="1617"/>
                      <a:pt x="2678" y="965"/>
                      <a:pt x="4256" y="965"/>
                    </a:cubicBezTo>
                    <a:cubicBezTo>
                      <a:pt x="4747" y="965"/>
                      <a:pt x="5230" y="1028"/>
                      <a:pt x="5685" y="1158"/>
                    </a:cubicBezTo>
                    <a:cubicBezTo>
                      <a:pt x="5746" y="1158"/>
                      <a:pt x="5776" y="1127"/>
                      <a:pt x="5806" y="1127"/>
                    </a:cubicBezTo>
                    <a:cubicBezTo>
                      <a:pt x="5776" y="1006"/>
                      <a:pt x="5776" y="854"/>
                      <a:pt x="5685" y="732"/>
                    </a:cubicBezTo>
                    <a:cubicBezTo>
                      <a:pt x="5654" y="611"/>
                      <a:pt x="5563" y="489"/>
                      <a:pt x="5502" y="367"/>
                    </a:cubicBezTo>
                    <a:cubicBezTo>
                      <a:pt x="4890" y="122"/>
                      <a:pt x="4227" y="1"/>
                      <a:pt x="35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40"/>
              <p:cNvSpPr/>
              <p:nvPr/>
            </p:nvSpPr>
            <p:spPr>
              <a:xfrm>
                <a:off x="2306685" y="431542"/>
                <a:ext cx="111640" cy="268643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7681" extrusionOk="0">
                    <a:moveTo>
                      <a:pt x="3192" y="0"/>
                    </a:moveTo>
                    <a:cubicBezTo>
                      <a:pt x="2584" y="396"/>
                      <a:pt x="2067" y="852"/>
                      <a:pt x="1672" y="1429"/>
                    </a:cubicBezTo>
                    <a:cubicBezTo>
                      <a:pt x="335" y="3222"/>
                      <a:pt x="61" y="5380"/>
                      <a:pt x="0" y="7539"/>
                    </a:cubicBezTo>
                    <a:lnTo>
                      <a:pt x="0" y="7599"/>
                    </a:lnTo>
                    <a:cubicBezTo>
                      <a:pt x="487" y="7599"/>
                      <a:pt x="942" y="7630"/>
                      <a:pt x="1398" y="7660"/>
                    </a:cubicBezTo>
                    <a:cubicBezTo>
                      <a:pt x="1577" y="7668"/>
                      <a:pt x="1723" y="7681"/>
                      <a:pt x="1839" y="7681"/>
                    </a:cubicBezTo>
                    <a:cubicBezTo>
                      <a:pt x="2159" y="7681"/>
                      <a:pt x="2256" y="7587"/>
                      <a:pt x="2189" y="7052"/>
                    </a:cubicBezTo>
                    <a:cubicBezTo>
                      <a:pt x="2128" y="6171"/>
                      <a:pt x="2128" y="5259"/>
                      <a:pt x="2128" y="4347"/>
                    </a:cubicBezTo>
                    <a:cubicBezTo>
                      <a:pt x="2189" y="2888"/>
                      <a:pt x="2371" y="1277"/>
                      <a:pt x="3192" y="0"/>
                    </a:cubicBezTo>
                    <a:close/>
                  </a:path>
                </a:pathLst>
              </a:custGeom>
              <a:solidFill>
                <a:srgbClr val="FEAA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40"/>
              <p:cNvSpPr/>
              <p:nvPr/>
            </p:nvSpPr>
            <p:spPr>
              <a:xfrm>
                <a:off x="2005839" y="596305"/>
                <a:ext cx="297672" cy="87018"/>
              </a:xfrm>
              <a:custGeom>
                <a:avLst/>
                <a:gdLst/>
                <a:ahLst/>
                <a:cxnLst/>
                <a:rect l="l" t="t" r="r" b="b"/>
                <a:pathLst>
                  <a:path w="8511" h="2488" extrusionOk="0">
                    <a:moveTo>
                      <a:pt x="0" y="1"/>
                    </a:moveTo>
                    <a:cubicBezTo>
                      <a:pt x="274" y="396"/>
                      <a:pt x="578" y="852"/>
                      <a:pt x="882" y="1308"/>
                    </a:cubicBezTo>
                    <a:cubicBezTo>
                      <a:pt x="1064" y="1581"/>
                      <a:pt x="1368" y="2341"/>
                      <a:pt x="1642" y="2463"/>
                    </a:cubicBezTo>
                    <a:cubicBezTo>
                      <a:pt x="1683" y="2480"/>
                      <a:pt x="1727" y="2488"/>
                      <a:pt x="1773" y="2488"/>
                    </a:cubicBezTo>
                    <a:cubicBezTo>
                      <a:pt x="2128" y="2488"/>
                      <a:pt x="2588" y="2013"/>
                      <a:pt x="2857" y="1824"/>
                    </a:cubicBezTo>
                    <a:cubicBezTo>
                      <a:pt x="3222" y="1521"/>
                      <a:pt x="3648" y="1247"/>
                      <a:pt x="4073" y="943"/>
                    </a:cubicBezTo>
                    <a:cubicBezTo>
                      <a:pt x="4104" y="928"/>
                      <a:pt x="4134" y="920"/>
                      <a:pt x="4161" y="920"/>
                    </a:cubicBezTo>
                    <a:cubicBezTo>
                      <a:pt x="4187" y="920"/>
                      <a:pt x="4210" y="928"/>
                      <a:pt x="4225" y="943"/>
                    </a:cubicBezTo>
                    <a:cubicBezTo>
                      <a:pt x="5563" y="1065"/>
                      <a:pt x="7113" y="1156"/>
                      <a:pt x="8450" y="1551"/>
                    </a:cubicBezTo>
                    <a:cubicBezTo>
                      <a:pt x="8481" y="1369"/>
                      <a:pt x="8481" y="1125"/>
                      <a:pt x="8511" y="882"/>
                    </a:cubicBezTo>
                    <a:cubicBezTo>
                      <a:pt x="5715" y="639"/>
                      <a:pt x="2857" y="39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40"/>
              <p:cNvSpPr/>
              <p:nvPr/>
            </p:nvSpPr>
            <p:spPr>
              <a:xfrm>
                <a:off x="2174868" y="401779"/>
                <a:ext cx="84010" cy="210515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6019" extrusionOk="0">
                    <a:moveTo>
                      <a:pt x="2401" y="0"/>
                    </a:moveTo>
                    <a:lnTo>
                      <a:pt x="2401" y="0"/>
                    </a:lnTo>
                    <a:cubicBezTo>
                      <a:pt x="517" y="1459"/>
                      <a:pt x="61" y="3587"/>
                      <a:pt x="0" y="5806"/>
                    </a:cubicBezTo>
                    <a:cubicBezTo>
                      <a:pt x="638" y="5897"/>
                      <a:pt x="1246" y="5958"/>
                      <a:pt x="1885" y="6019"/>
                    </a:cubicBezTo>
                    <a:cubicBezTo>
                      <a:pt x="1672" y="4864"/>
                      <a:pt x="1581" y="3678"/>
                      <a:pt x="1702" y="2523"/>
                    </a:cubicBezTo>
                    <a:cubicBezTo>
                      <a:pt x="1793" y="1672"/>
                      <a:pt x="1945" y="730"/>
                      <a:pt x="2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40"/>
              <p:cNvSpPr/>
              <p:nvPr/>
            </p:nvSpPr>
            <p:spPr>
              <a:xfrm>
                <a:off x="2010071" y="640967"/>
                <a:ext cx="137172" cy="729299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20852" extrusionOk="0">
                    <a:moveTo>
                      <a:pt x="3922" y="0"/>
                    </a:moveTo>
                    <a:lnTo>
                      <a:pt x="3922" y="0"/>
                    </a:lnTo>
                    <a:cubicBezTo>
                      <a:pt x="3162" y="578"/>
                      <a:pt x="2432" y="1095"/>
                      <a:pt x="1673" y="1672"/>
                    </a:cubicBezTo>
                    <a:lnTo>
                      <a:pt x="1551" y="1672"/>
                    </a:lnTo>
                    <a:cubicBezTo>
                      <a:pt x="1338" y="4560"/>
                      <a:pt x="1065" y="7447"/>
                      <a:pt x="791" y="10335"/>
                    </a:cubicBezTo>
                    <a:cubicBezTo>
                      <a:pt x="518" y="13253"/>
                      <a:pt x="366" y="16201"/>
                      <a:pt x="1" y="19089"/>
                    </a:cubicBezTo>
                    <a:cubicBezTo>
                      <a:pt x="31" y="19089"/>
                      <a:pt x="31" y="19089"/>
                      <a:pt x="62" y="19119"/>
                    </a:cubicBezTo>
                    <a:cubicBezTo>
                      <a:pt x="730" y="19697"/>
                      <a:pt x="1369" y="20305"/>
                      <a:pt x="2007" y="20852"/>
                    </a:cubicBezTo>
                    <a:cubicBezTo>
                      <a:pt x="1825" y="20244"/>
                      <a:pt x="1976" y="19484"/>
                      <a:pt x="2037" y="18785"/>
                    </a:cubicBezTo>
                    <a:cubicBezTo>
                      <a:pt x="2189" y="16657"/>
                      <a:pt x="2432" y="14529"/>
                      <a:pt x="2615" y="12402"/>
                    </a:cubicBezTo>
                    <a:cubicBezTo>
                      <a:pt x="3010" y="8238"/>
                      <a:pt x="3375" y="4104"/>
                      <a:pt x="39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40"/>
              <p:cNvSpPr/>
              <p:nvPr/>
            </p:nvSpPr>
            <p:spPr>
              <a:xfrm>
                <a:off x="1939913" y="613338"/>
                <a:ext cx="120174" cy="738882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21126" extrusionOk="0">
                    <a:moveTo>
                      <a:pt x="1885" y="0"/>
                    </a:moveTo>
                    <a:cubicBezTo>
                      <a:pt x="1186" y="7021"/>
                      <a:pt x="548" y="14043"/>
                      <a:pt x="1" y="21125"/>
                    </a:cubicBezTo>
                    <a:cubicBezTo>
                      <a:pt x="700" y="20851"/>
                      <a:pt x="1308" y="20487"/>
                      <a:pt x="1885" y="19940"/>
                    </a:cubicBezTo>
                    <a:cubicBezTo>
                      <a:pt x="1885" y="19940"/>
                      <a:pt x="1885" y="19909"/>
                      <a:pt x="1916" y="19909"/>
                    </a:cubicBezTo>
                    <a:cubicBezTo>
                      <a:pt x="2037" y="16991"/>
                      <a:pt x="2372" y="14043"/>
                      <a:pt x="2675" y="11155"/>
                    </a:cubicBezTo>
                    <a:cubicBezTo>
                      <a:pt x="2949" y="8237"/>
                      <a:pt x="3192" y="5259"/>
                      <a:pt x="3435" y="2341"/>
                    </a:cubicBezTo>
                    <a:cubicBezTo>
                      <a:pt x="2919" y="1581"/>
                      <a:pt x="2432" y="790"/>
                      <a:pt x="18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40"/>
              <p:cNvSpPr/>
              <p:nvPr/>
            </p:nvSpPr>
            <p:spPr>
              <a:xfrm>
                <a:off x="2390657" y="671779"/>
                <a:ext cx="204149" cy="53197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152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1" y="244"/>
                      <a:pt x="61" y="487"/>
                      <a:pt x="92" y="761"/>
                    </a:cubicBezTo>
                    <a:cubicBezTo>
                      <a:pt x="226" y="410"/>
                      <a:pt x="552" y="203"/>
                      <a:pt x="879" y="203"/>
                    </a:cubicBezTo>
                    <a:cubicBezTo>
                      <a:pt x="920" y="203"/>
                      <a:pt x="962" y="207"/>
                      <a:pt x="1003" y="214"/>
                    </a:cubicBezTo>
                    <a:lnTo>
                      <a:pt x="4985" y="913"/>
                    </a:lnTo>
                    <a:cubicBezTo>
                      <a:pt x="5289" y="943"/>
                      <a:pt x="5563" y="1217"/>
                      <a:pt x="5654" y="1521"/>
                    </a:cubicBezTo>
                    <a:cubicBezTo>
                      <a:pt x="5715" y="1277"/>
                      <a:pt x="5745" y="1065"/>
                      <a:pt x="5836" y="852"/>
                    </a:cubicBezTo>
                    <a:cubicBezTo>
                      <a:pt x="3891" y="609"/>
                      <a:pt x="1946" y="335"/>
                      <a:pt x="0" y="1"/>
                    </a:cubicBezTo>
                    <a:close/>
                  </a:path>
                </a:pathLst>
              </a:custGeom>
              <a:solidFill>
                <a:srgbClr val="E9A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40"/>
              <p:cNvSpPr/>
              <p:nvPr/>
            </p:nvSpPr>
            <p:spPr>
              <a:xfrm>
                <a:off x="2152520" y="636700"/>
                <a:ext cx="34066" cy="15984"/>
              </a:xfrm>
              <a:custGeom>
                <a:avLst/>
                <a:gdLst/>
                <a:ahLst/>
                <a:cxnLst/>
                <a:rect l="l" t="t" r="r" b="b"/>
                <a:pathLst>
                  <a:path w="974" h="457" extrusionOk="0">
                    <a:moveTo>
                      <a:pt x="825" y="173"/>
                    </a:moveTo>
                    <a:cubicBezTo>
                      <a:pt x="874" y="186"/>
                      <a:pt x="923" y="200"/>
                      <a:pt x="973" y="214"/>
                    </a:cubicBezTo>
                    <a:cubicBezTo>
                      <a:pt x="926" y="195"/>
                      <a:pt x="876" y="182"/>
                      <a:pt x="825" y="173"/>
                    </a:cubicBezTo>
                    <a:close/>
                    <a:moveTo>
                      <a:pt x="31" y="1"/>
                    </a:moveTo>
                    <a:cubicBezTo>
                      <a:pt x="31" y="153"/>
                      <a:pt x="1" y="305"/>
                      <a:pt x="1" y="457"/>
                    </a:cubicBezTo>
                    <a:cubicBezTo>
                      <a:pt x="92" y="274"/>
                      <a:pt x="305" y="153"/>
                      <a:pt x="487" y="153"/>
                    </a:cubicBezTo>
                    <a:cubicBezTo>
                      <a:pt x="592" y="153"/>
                      <a:pt x="711" y="153"/>
                      <a:pt x="825" y="173"/>
                    </a:cubicBezTo>
                    <a:lnTo>
                      <a:pt x="825" y="173"/>
                    </a:lnTo>
                    <a:cubicBezTo>
                      <a:pt x="548" y="96"/>
                      <a:pt x="289" y="27"/>
                      <a:pt x="31" y="1"/>
                    </a:cubicBezTo>
                    <a:close/>
                  </a:path>
                </a:pathLst>
              </a:custGeom>
              <a:solidFill>
                <a:srgbClr val="E9A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40"/>
              <p:cNvSpPr/>
              <p:nvPr/>
            </p:nvSpPr>
            <p:spPr>
              <a:xfrm>
                <a:off x="2096176" y="971578"/>
                <a:ext cx="24483" cy="271126"/>
              </a:xfrm>
              <a:custGeom>
                <a:avLst/>
                <a:gdLst/>
                <a:ahLst/>
                <a:cxnLst/>
                <a:rect l="l" t="t" r="r" b="b"/>
                <a:pathLst>
                  <a:path w="700" h="7752" extrusionOk="0">
                    <a:moveTo>
                      <a:pt x="700" y="0"/>
                    </a:moveTo>
                    <a:cubicBezTo>
                      <a:pt x="609" y="912"/>
                      <a:pt x="487" y="1885"/>
                      <a:pt x="426" y="2797"/>
                    </a:cubicBezTo>
                    <a:cubicBezTo>
                      <a:pt x="274" y="4408"/>
                      <a:pt x="122" y="6080"/>
                      <a:pt x="1" y="7751"/>
                    </a:cubicBezTo>
                    <a:cubicBezTo>
                      <a:pt x="305" y="5776"/>
                      <a:pt x="487" y="3800"/>
                      <a:pt x="578" y="1794"/>
                    </a:cubicBezTo>
                    <a:cubicBezTo>
                      <a:pt x="578" y="1672"/>
                      <a:pt x="609" y="1581"/>
                      <a:pt x="639" y="1459"/>
                    </a:cubicBezTo>
                    <a:cubicBezTo>
                      <a:pt x="639" y="973"/>
                      <a:pt x="700" y="517"/>
                      <a:pt x="700" y="0"/>
                    </a:cubicBezTo>
                    <a:close/>
                  </a:path>
                </a:pathLst>
              </a:custGeom>
              <a:solidFill>
                <a:srgbClr val="E9A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40"/>
              <p:cNvSpPr/>
              <p:nvPr/>
            </p:nvSpPr>
            <p:spPr>
              <a:xfrm>
                <a:off x="2593716" y="445357"/>
                <a:ext cx="106324" cy="312572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8937" extrusionOk="0">
                    <a:moveTo>
                      <a:pt x="1094" y="1"/>
                    </a:moveTo>
                    <a:lnTo>
                      <a:pt x="1094" y="1"/>
                    </a:lnTo>
                    <a:cubicBezTo>
                      <a:pt x="1216" y="517"/>
                      <a:pt x="1246" y="973"/>
                      <a:pt x="1246" y="1460"/>
                    </a:cubicBezTo>
                    <a:lnTo>
                      <a:pt x="1246" y="1520"/>
                    </a:lnTo>
                    <a:cubicBezTo>
                      <a:pt x="1246" y="2584"/>
                      <a:pt x="1064" y="3709"/>
                      <a:pt x="851" y="4682"/>
                    </a:cubicBezTo>
                    <a:cubicBezTo>
                      <a:pt x="790" y="5168"/>
                      <a:pt x="638" y="5685"/>
                      <a:pt x="517" y="6171"/>
                    </a:cubicBezTo>
                    <a:lnTo>
                      <a:pt x="517" y="6201"/>
                    </a:lnTo>
                    <a:cubicBezTo>
                      <a:pt x="365" y="6779"/>
                      <a:pt x="213" y="7296"/>
                      <a:pt x="91" y="7873"/>
                    </a:cubicBezTo>
                    <a:cubicBezTo>
                      <a:pt x="0" y="8572"/>
                      <a:pt x="213" y="8511"/>
                      <a:pt x="851" y="8663"/>
                    </a:cubicBezTo>
                    <a:cubicBezTo>
                      <a:pt x="1277" y="8785"/>
                      <a:pt x="1672" y="8876"/>
                      <a:pt x="2067" y="8937"/>
                    </a:cubicBezTo>
                    <a:cubicBezTo>
                      <a:pt x="2523" y="6840"/>
                      <a:pt x="3040" y="4560"/>
                      <a:pt x="2432" y="2432"/>
                    </a:cubicBezTo>
                    <a:cubicBezTo>
                      <a:pt x="2189" y="1520"/>
                      <a:pt x="1733" y="700"/>
                      <a:pt x="1094" y="1"/>
                    </a:cubicBezTo>
                    <a:close/>
                  </a:path>
                </a:pathLst>
              </a:custGeom>
              <a:solidFill>
                <a:srgbClr val="FEAA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40"/>
              <p:cNvSpPr/>
              <p:nvPr/>
            </p:nvSpPr>
            <p:spPr>
              <a:xfrm>
                <a:off x="2483128" y="455989"/>
                <a:ext cx="65963" cy="190334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5442" extrusionOk="0">
                    <a:moveTo>
                      <a:pt x="1" y="1"/>
                    </a:moveTo>
                    <a:cubicBezTo>
                      <a:pt x="882" y="1520"/>
                      <a:pt x="761" y="3648"/>
                      <a:pt x="305" y="5289"/>
                    </a:cubicBezTo>
                    <a:cubicBezTo>
                      <a:pt x="609" y="5381"/>
                      <a:pt x="882" y="5411"/>
                      <a:pt x="1186" y="5441"/>
                    </a:cubicBezTo>
                    <a:cubicBezTo>
                      <a:pt x="1521" y="3739"/>
                      <a:pt x="1885" y="1733"/>
                      <a:pt x="1217" y="92"/>
                    </a:cubicBezTo>
                    <a:cubicBezTo>
                      <a:pt x="791" y="1"/>
                      <a:pt x="366" y="1"/>
                      <a:pt x="1" y="1"/>
                    </a:cubicBezTo>
                    <a:close/>
                  </a:path>
                </a:pathLst>
              </a:custGeom>
              <a:solidFill>
                <a:srgbClr val="E9A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40"/>
              <p:cNvSpPr/>
              <p:nvPr/>
            </p:nvSpPr>
            <p:spPr>
              <a:xfrm>
                <a:off x="2452316" y="380515"/>
                <a:ext cx="24483" cy="19166"/>
              </a:xfrm>
              <a:custGeom>
                <a:avLst/>
                <a:gdLst/>
                <a:ahLst/>
                <a:cxnLst/>
                <a:rect l="l" t="t" r="r" b="b"/>
                <a:pathLst>
                  <a:path w="700" h="5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31"/>
                      <a:pt x="31" y="92"/>
                      <a:pt x="92" y="152"/>
                    </a:cubicBezTo>
                    <a:cubicBezTo>
                      <a:pt x="122" y="244"/>
                      <a:pt x="183" y="396"/>
                      <a:pt x="183" y="548"/>
                    </a:cubicBezTo>
                    <a:cubicBezTo>
                      <a:pt x="335" y="456"/>
                      <a:pt x="487" y="426"/>
                      <a:pt x="699" y="396"/>
                    </a:cubicBezTo>
                    <a:cubicBezTo>
                      <a:pt x="456" y="244"/>
                      <a:pt x="244" y="92"/>
                      <a:pt x="0" y="0"/>
                    </a:cubicBezTo>
                    <a:close/>
                  </a:path>
                </a:pathLst>
              </a:custGeom>
              <a:solidFill>
                <a:srgbClr val="E9A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40"/>
              <p:cNvSpPr/>
              <p:nvPr/>
            </p:nvSpPr>
            <p:spPr>
              <a:xfrm>
                <a:off x="1978174" y="793140"/>
                <a:ext cx="51203" cy="311977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8920" extrusionOk="0">
                    <a:moveTo>
                      <a:pt x="979" y="1"/>
                    </a:moveTo>
                    <a:cubicBezTo>
                      <a:pt x="801" y="1"/>
                      <a:pt x="639" y="105"/>
                      <a:pt x="639" y="330"/>
                    </a:cubicBezTo>
                    <a:cubicBezTo>
                      <a:pt x="578" y="1759"/>
                      <a:pt x="487" y="3187"/>
                      <a:pt x="426" y="4616"/>
                    </a:cubicBezTo>
                    <a:cubicBezTo>
                      <a:pt x="335" y="6045"/>
                      <a:pt x="92" y="7473"/>
                      <a:pt x="1" y="8871"/>
                    </a:cubicBezTo>
                    <a:cubicBezTo>
                      <a:pt x="1" y="8890"/>
                      <a:pt x="23" y="8920"/>
                      <a:pt x="41" y="8920"/>
                    </a:cubicBezTo>
                    <a:cubicBezTo>
                      <a:pt x="52" y="8920"/>
                      <a:pt x="62" y="8907"/>
                      <a:pt x="62" y="8871"/>
                    </a:cubicBezTo>
                    <a:cubicBezTo>
                      <a:pt x="822" y="6227"/>
                      <a:pt x="1247" y="3248"/>
                      <a:pt x="1430" y="482"/>
                    </a:cubicBezTo>
                    <a:cubicBezTo>
                      <a:pt x="1464" y="174"/>
                      <a:pt x="1208" y="1"/>
                      <a:pt x="9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40"/>
              <p:cNvSpPr/>
              <p:nvPr/>
            </p:nvSpPr>
            <p:spPr>
              <a:xfrm>
                <a:off x="2109991" y="719484"/>
                <a:ext cx="75546" cy="556592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914" extrusionOk="0">
                    <a:moveTo>
                      <a:pt x="1660" y="1"/>
                    </a:moveTo>
                    <a:cubicBezTo>
                      <a:pt x="1469" y="1"/>
                      <a:pt x="1277" y="115"/>
                      <a:pt x="1247" y="339"/>
                    </a:cubicBezTo>
                    <a:cubicBezTo>
                      <a:pt x="1065" y="1646"/>
                      <a:pt x="1065" y="3014"/>
                      <a:pt x="974" y="4290"/>
                    </a:cubicBezTo>
                    <a:cubicBezTo>
                      <a:pt x="913" y="5628"/>
                      <a:pt x="822" y="6965"/>
                      <a:pt x="700" y="8242"/>
                    </a:cubicBezTo>
                    <a:cubicBezTo>
                      <a:pt x="639" y="9488"/>
                      <a:pt x="518" y="10765"/>
                      <a:pt x="366" y="12041"/>
                    </a:cubicBezTo>
                    <a:cubicBezTo>
                      <a:pt x="244" y="13288"/>
                      <a:pt x="1" y="14595"/>
                      <a:pt x="62" y="15841"/>
                    </a:cubicBezTo>
                    <a:cubicBezTo>
                      <a:pt x="62" y="15891"/>
                      <a:pt x="99" y="15914"/>
                      <a:pt x="132" y="15914"/>
                    </a:cubicBezTo>
                    <a:cubicBezTo>
                      <a:pt x="159" y="15914"/>
                      <a:pt x="183" y="15898"/>
                      <a:pt x="183" y="15871"/>
                    </a:cubicBezTo>
                    <a:cubicBezTo>
                      <a:pt x="639" y="14655"/>
                      <a:pt x="761" y="13348"/>
                      <a:pt x="913" y="12132"/>
                    </a:cubicBezTo>
                    <a:cubicBezTo>
                      <a:pt x="1095" y="10825"/>
                      <a:pt x="1278" y="9488"/>
                      <a:pt x="1430" y="8211"/>
                    </a:cubicBezTo>
                    <a:cubicBezTo>
                      <a:pt x="1582" y="6904"/>
                      <a:pt x="1734" y="5597"/>
                      <a:pt x="1855" y="4290"/>
                    </a:cubicBezTo>
                    <a:cubicBezTo>
                      <a:pt x="1977" y="3014"/>
                      <a:pt x="2159" y="1676"/>
                      <a:pt x="2068" y="369"/>
                    </a:cubicBezTo>
                    <a:cubicBezTo>
                      <a:pt x="2052" y="122"/>
                      <a:pt x="1857" y="1"/>
                      <a:pt x="16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40"/>
              <p:cNvSpPr/>
              <p:nvPr/>
            </p:nvSpPr>
            <p:spPr>
              <a:xfrm>
                <a:off x="1926098" y="352850"/>
                <a:ext cx="899417" cy="1136618"/>
              </a:xfrm>
              <a:custGeom>
                <a:avLst/>
                <a:gdLst/>
                <a:ahLst/>
                <a:cxnLst/>
                <a:rect l="l" t="t" r="r" b="b"/>
                <a:pathLst>
                  <a:path w="25716" h="32498" extrusionOk="0">
                    <a:moveTo>
                      <a:pt x="15016" y="761"/>
                    </a:moveTo>
                    <a:lnTo>
                      <a:pt x="15016" y="761"/>
                    </a:lnTo>
                    <a:cubicBezTo>
                      <a:pt x="15290" y="883"/>
                      <a:pt x="15502" y="1035"/>
                      <a:pt x="15745" y="1187"/>
                    </a:cubicBezTo>
                    <a:cubicBezTo>
                      <a:pt x="15594" y="1217"/>
                      <a:pt x="15381" y="1278"/>
                      <a:pt x="15229" y="1339"/>
                    </a:cubicBezTo>
                    <a:cubicBezTo>
                      <a:pt x="15198" y="1187"/>
                      <a:pt x="15168" y="1065"/>
                      <a:pt x="15077" y="913"/>
                    </a:cubicBezTo>
                    <a:cubicBezTo>
                      <a:pt x="15077" y="883"/>
                      <a:pt x="15046" y="791"/>
                      <a:pt x="15016" y="761"/>
                    </a:cubicBezTo>
                    <a:close/>
                    <a:moveTo>
                      <a:pt x="12834" y="273"/>
                    </a:moveTo>
                    <a:cubicBezTo>
                      <a:pt x="13498" y="273"/>
                      <a:pt x="14160" y="394"/>
                      <a:pt x="14773" y="639"/>
                    </a:cubicBezTo>
                    <a:cubicBezTo>
                      <a:pt x="14864" y="761"/>
                      <a:pt x="14925" y="913"/>
                      <a:pt x="14986" y="1035"/>
                    </a:cubicBezTo>
                    <a:cubicBezTo>
                      <a:pt x="15016" y="1126"/>
                      <a:pt x="15016" y="1278"/>
                      <a:pt x="15046" y="1399"/>
                    </a:cubicBezTo>
                    <a:cubicBezTo>
                      <a:pt x="15016" y="1399"/>
                      <a:pt x="14986" y="1430"/>
                      <a:pt x="14925" y="1430"/>
                    </a:cubicBezTo>
                    <a:cubicBezTo>
                      <a:pt x="14476" y="1309"/>
                      <a:pt x="14000" y="1249"/>
                      <a:pt x="13516" y="1249"/>
                    </a:cubicBezTo>
                    <a:cubicBezTo>
                      <a:pt x="11933" y="1249"/>
                      <a:pt x="10272" y="1884"/>
                      <a:pt x="9271" y="3071"/>
                    </a:cubicBezTo>
                    <a:cubicBezTo>
                      <a:pt x="9423" y="2402"/>
                      <a:pt x="9666" y="1703"/>
                      <a:pt x="10031" y="1095"/>
                    </a:cubicBezTo>
                    <a:lnTo>
                      <a:pt x="10031" y="1065"/>
                    </a:lnTo>
                    <a:cubicBezTo>
                      <a:pt x="10865" y="539"/>
                      <a:pt x="11851" y="273"/>
                      <a:pt x="12834" y="273"/>
                    </a:cubicBezTo>
                    <a:close/>
                    <a:moveTo>
                      <a:pt x="16985" y="1294"/>
                    </a:moveTo>
                    <a:cubicBezTo>
                      <a:pt x="17199" y="1294"/>
                      <a:pt x="17415" y="1309"/>
                      <a:pt x="17630" y="1339"/>
                    </a:cubicBezTo>
                    <a:cubicBezTo>
                      <a:pt x="18511" y="1430"/>
                      <a:pt x="19271" y="1825"/>
                      <a:pt x="19879" y="2342"/>
                    </a:cubicBezTo>
                    <a:cubicBezTo>
                      <a:pt x="20031" y="2889"/>
                      <a:pt x="20092" y="3375"/>
                      <a:pt x="20092" y="3922"/>
                    </a:cubicBezTo>
                    <a:cubicBezTo>
                      <a:pt x="18991" y="3280"/>
                      <a:pt x="17501" y="2670"/>
                      <a:pt x="16119" y="2670"/>
                    </a:cubicBezTo>
                    <a:cubicBezTo>
                      <a:pt x="15213" y="2670"/>
                      <a:pt x="14353" y="2932"/>
                      <a:pt x="13679" y="3618"/>
                    </a:cubicBezTo>
                    <a:cubicBezTo>
                      <a:pt x="13861" y="3041"/>
                      <a:pt x="14104" y="2463"/>
                      <a:pt x="14469" y="1977"/>
                    </a:cubicBezTo>
                    <a:cubicBezTo>
                      <a:pt x="15250" y="1537"/>
                      <a:pt x="16110" y="1294"/>
                      <a:pt x="16985" y="1294"/>
                    </a:cubicBezTo>
                    <a:close/>
                    <a:moveTo>
                      <a:pt x="9545" y="1399"/>
                    </a:moveTo>
                    <a:lnTo>
                      <a:pt x="9545" y="1399"/>
                    </a:lnTo>
                    <a:cubicBezTo>
                      <a:pt x="9089" y="2129"/>
                      <a:pt x="8937" y="3071"/>
                      <a:pt x="8846" y="3922"/>
                    </a:cubicBezTo>
                    <a:cubicBezTo>
                      <a:pt x="8754" y="5077"/>
                      <a:pt x="8785" y="6263"/>
                      <a:pt x="9058" y="7418"/>
                    </a:cubicBezTo>
                    <a:cubicBezTo>
                      <a:pt x="8390" y="7327"/>
                      <a:pt x="7751" y="7296"/>
                      <a:pt x="7144" y="7205"/>
                    </a:cubicBezTo>
                    <a:cubicBezTo>
                      <a:pt x="7235" y="4986"/>
                      <a:pt x="7721" y="2858"/>
                      <a:pt x="9545" y="1399"/>
                    </a:cubicBezTo>
                    <a:close/>
                    <a:moveTo>
                      <a:pt x="13511" y="1566"/>
                    </a:moveTo>
                    <a:cubicBezTo>
                      <a:pt x="13841" y="1566"/>
                      <a:pt x="14180" y="1591"/>
                      <a:pt x="14530" y="1643"/>
                    </a:cubicBezTo>
                    <a:cubicBezTo>
                      <a:pt x="12432" y="2737"/>
                      <a:pt x="11186" y="5138"/>
                      <a:pt x="10821" y="7570"/>
                    </a:cubicBezTo>
                    <a:cubicBezTo>
                      <a:pt x="10305" y="7509"/>
                      <a:pt x="9758" y="7448"/>
                      <a:pt x="9241" y="7418"/>
                    </a:cubicBezTo>
                    <a:lnTo>
                      <a:pt x="9241" y="7357"/>
                    </a:lnTo>
                    <a:cubicBezTo>
                      <a:pt x="8998" y="6050"/>
                      <a:pt x="8937" y="4621"/>
                      <a:pt x="9150" y="3314"/>
                    </a:cubicBezTo>
                    <a:cubicBezTo>
                      <a:pt x="10488" y="2178"/>
                      <a:pt x="11890" y="1566"/>
                      <a:pt x="13511" y="1566"/>
                    </a:cubicBezTo>
                    <a:close/>
                    <a:moveTo>
                      <a:pt x="15745" y="3010"/>
                    </a:moveTo>
                    <a:cubicBezTo>
                      <a:pt x="15928" y="3831"/>
                      <a:pt x="16201" y="4591"/>
                      <a:pt x="16232" y="5442"/>
                    </a:cubicBezTo>
                    <a:cubicBezTo>
                      <a:pt x="16293" y="6384"/>
                      <a:pt x="16201" y="7296"/>
                      <a:pt x="15928" y="8208"/>
                    </a:cubicBezTo>
                    <a:cubicBezTo>
                      <a:pt x="15016" y="8056"/>
                      <a:pt x="14135" y="7904"/>
                      <a:pt x="13223" y="7752"/>
                    </a:cubicBezTo>
                    <a:cubicBezTo>
                      <a:pt x="13223" y="7114"/>
                      <a:pt x="13223" y="6506"/>
                      <a:pt x="13314" y="5837"/>
                    </a:cubicBezTo>
                    <a:cubicBezTo>
                      <a:pt x="13375" y="5229"/>
                      <a:pt x="13466" y="4561"/>
                      <a:pt x="13618" y="3953"/>
                    </a:cubicBezTo>
                    <a:cubicBezTo>
                      <a:pt x="14286" y="3375"/>
                      <a:pt x="15016" y="3071"/>
                      <a:pt x="15745" y="3010"/>
                    </a:cubicBezTo>
                    <a:close/>
                    <a:moveTo>
                      <a:pt x="16411" y="2968"/>
                    </a:moveTo>
                    <a:cubicBezTo>
                      <a:pt x="16645" y="2968"/>
                      <a:pt x="16879" y="2991"/>
                      <a:pt x="17113" y="3041"/>
                    </a:cubicBezTo>
                    <a:cubicBezTo>
                      <a:pt x="17812" y="4682"/>
                      <a:pt x="17417" y="6719"/>
                      <a:pt x="17053" y="8390"/>
                    </a:cubicBezTo>
                    <a:cubicBezTo>
                      <a:pt x="16809" y="8360"/>
                      <a:pt x="16505" y="8269"/>
                      <a:pt x="16141" y="8269"/>
                    </a:cubicBezTo>
                    <a:cubicBezTo>
                      <a:pt x="16657" y="6658"/>
                      <a:pt x="16718" y="4530"/>
                      <a:pt x="15837" y="3010"/>
                    </a:cubicBezTo>
                    <a:cubicBezTo>
                      <a:pt x="16028" y="2983"/>
                      <a:pt x="16219" y="2968"/>
                      <a:pt x="16411" y="2968"/>
                    </a:cubicBezTo>
                    <a:close/>
                    <a:moveTo>
                      <a:pt x="17326" y="3041"/>
                    </a:moveTo>
                    <a:lnTo>
                      <a:pt x="17326" y="3041"/>
                    </a:lnTo>
                    <a:cubicBezTo>
                      <a:pt x="18268" y="3253"/>
                      <a:pt x="19241" y="3679"/>
                      <a:pt x="20092" y="4226"/>
                    </a:cubicBezTo>
                    <a:cubicBezTo>
                      <a:pt x="20092" y="5077"/>
                      <a:pt x="19940" y="5959"/>
                      <a:pt x="19788" y="6810"/>
                    </a:cubicBezTo>
                    <a:cubicBezTo>
                      <a:pt x="19697" y="7448"/>
                      <a:pt x="19575" y="8056"/>
                      <a:pt x="19423" y="8603"/>
                    </a:cubicBezTo>
                    <a:cubicBezTo>
                      <a:pt x="18694" y="8542"/>
                      <a:pt x="18025" y="8451"/>
                      <a:pt x="17326" y="8360"/>
                    </a:cubicBezTo>
                    <a:cubicBezTo>
                      <a:pt x="17630" y="7296"/>
                      <a:pt x="17752" y="6202"/>
                      <a:pt x="17721" y="5077"/>
                    </a:cubicBezTo>
                    <a:cubicBezTo>
                      <a:pt x="17721" y="4439"/>
                      <a:pt x="17752" y="3557"/>
                      <a:pt x="17326" y="3041"/>
                    </a:cubicBezTo>
                    <a:close/>
                    <a:moveTo>
                      <a:pt x="2311" y="6992"/>
                    </a:moveTo>
                    <a:lnTo>
                      <a:pt x="2311" y="6992"/>
                    </a:lnTo>
                    <a:cubicBezTo>
                      <a:pt x="5137" y="7357"/>
                      <a:pt x="7964" y="7600"/>
                      <a:pt x="10791" y="7843"/>
                    </a:cubicBezTo>
                    <a:cubicBezTo>
                      <a:pt x="10761" y="8056"/>
                      <a:pt x="10730" y="8269"/>
                      <a:pt x="10730" y="8512"/>
                    </a:cubicBezTo>
                    <a:cubicBezTo>
                      <a:pt x="9423" y="8178"/>
                      <a:pt x="7873" y="8026"/>
                      <a:pt x="6536" y="7934"/>
                    </a:cubicBezTo>
                    <a:cubicBezTo>
                      <a:pt x="6520" y="7919"/>
                      <a:pt x="6490" y="7912"/>
                      <a:pt x="6460" y="7912"/>
                    </a:cubicBezTo>
                    <a:cubicBezTo>
                      <a:pt x="6429" y="7912"/>
                      <a:pt x="6399" y="7919"/>
                      <a:pt x="6384" y="7934"/>
                    </a:cubicBezTo>
                    <a:cubicBezTo>
                      <a:pt x="5988" y="8208"/>
                      <a:pt x="5593" y="8512"/>
                      <a:pt x="5168" y="8816"/>
                    </a:cubicBezTo>
                    <a:cubicBezTo>
                      <a:pt x="4897" y="8978"/>
                      <a:pt x="4433" y="9478"/>
                      <a:pt x="4078" y="9478"/>
                    </a:cubicBezTo>
                    <a:cubicBezTo>
                      <a:pt x="4034" y="9478"/>
                      <a:pt x="3992" y="9471"/>
                      <a:pt x="3952" y="9454"/>
                    </a:cubicBezTo>
                    <a:cubicBezTo>
                      <a:pt x="3678" y="9333"/>
                      <a:pt x="3344" y="8542"/>
                      <a:pt x="3192" y="8330"/>
                    </a:cubicBezTo>
                    <a:cubicBezTo>
                      <a:pt x="2919" y="7904"/>
                      <a:pt x="2615" y="7448"/>
                      <a:pt x="2311" y="6992"/>
                    </a:cubicBezTo>
                    <a:close/>
                    <a:moveTo>
                      <a:pt x="13253" y="7934"/>
                    </a:moveTo>
                    <a:lnTo>
                      <a:pt x="13253" y="7934"/>
                    </a:lnTo>
                    <a:cubicBezTo>
                      <a:pt x="15229" y="8482"/>
                      <a:pt x="17326" y="8725"/>
                      <a:pt x="19393" y="8937"/>
                    </a:cubicBezTo>
                    <a:cubicBezTo>
                      <a:pt x="19302" y="9181"/>
                      <a:pt x="19271" y="9424"/>
                      <a:pt x="19180" y="9697"/>
                    </a:cubicBezTo>
                    <a:cubicBezTo>
                      <a:pt x="17204" y="9424"/>
                      <a:pt x="15229" y="9089"/>
                      <a:pt x="13314" y="8846"/>
                    </a:cubicBezTo>
                    <a:cubicBezTo>
                      <a:pt x="13314" y="8542"/>
                      <a:pt x="13253" y="8238"/>
                      <a:pt x="13253" y="7934"/>
                    </a:cubicBezTo>
                    <a:close/>
                    <a:moveTo>
                      <a:pt x="14074" y="2281"/>
                    </a:moveTo>
                    <a:cubicBezTo>
                      <a:pt x="13223" y="3557"/>
                      <a:pt x="13071" y="5168"/>
                      <a:pt x="13010" y="6658"/>
                    </a:cubicBezTo>
                    <a:cubicBezTo>
                      <a:pt x="12949" y="7570"/>
                      <a:pt x="13010" y="8421"/>
                      <a:pt x="13071" y="9302"/>
                    </a:cubicBezTo>
                    <a:cubicBezTo>
                      <a:pt x="13140" y="9835"/>
                      <a:pt x="13033" y="9926"/>
                      <a:pt x="12683" y="9926"/>
                    </a:cubicBezTo>
                    <a:cubicBezTo>
                      <a:pt x="12573" y="9926"/>
                      <a:pt x="12440" y="9917"/>
                      <a:pt x="12280" y="9910"/>
                    </a:cubicBezTo>
                    <a:cubicBezTo>
                      <a:pt x="11958" y="9889"/>
                      <a:pt x="11636" y="9867"/>
                      <a:pt x="11302" y="9867"/>
                    </a:cubicBezTo>
                    <a:cubicBezTo>
                      <a:pt x="11164" y="9867"/>
                      <a:pt x="11025" y="9871"/>
                      <a:pt x="10882" y="9880"/>
                    </a:cubicBezTo>
                    <a:lnTo>
                      <a:pt x="10882" y="9849"/>
                    </a:lnTo>
                    <a:cubicBezTo>
                      <a:pt x="10943" y="7661"/>
                      <a:pt x="11217" y="5503"/>
                      <a:pt x="12554" y="3709"/>
                    </a:cubicBezTo>
                    <a:cubicBezTo>
                      <a:pt x="12949" y="3162"/>
                      <a:pt x="13496" y="2646"/>
                      <a:pt x="14074" y="2281"/>
                    </a:cubicBezTo>
                    <a:close/>
                    <a:moveTo>
                      <a:pt x="21916" y="9181"/>
                    </a:moveTo>
                    <a:cubicBezTo>
                      <a:pt x="22676" y="9302"/>
                      <a:pt x="23436" y="9333"/>
                      <a:pt x="24195" y="9424"/>
                    </a:cubicBezTo>
                    <a:cubicBezTo>
                      <a:pt x="23861" y="9606"/>
                      <a:pt x="23496" y="9789"/>
                      <a:pt x="23071" y="9941"/>
                    </a:cubicBezTo>
                    <a:cubicBezTo>
                      <a:pt x="22949" y="10001"/>
                      <a:pt x="22949" y="10184"/>
                      <a:pt x="23071" y="10214"/>
                    </a:cubicBezTo>
                    <a:cubicBezTo>
                      <a:pt x="23132" y="10214"/>
                      <a:pt x="23223" y="10244"/>
                      <a:pt x="23284" y="10305"/>
                    </a:cubicBezTo>
                    <a:cubicBezTo>
                      <a:pt x="22797" y="10214"/>
                      <a:pt x="22311" y="10123"/>
                      <a:pt x="21764" y="10093"/>
                    </a:cubicBezTo>
                    <a:cubicBezTo>
                      <a:pt x="21855" y="9789"/>
                      <a:pt x="21885" y="9485"/>
                      <a:pt x="21916" y="9181"/>
                    </a:cubicBezTo>
                    <a:close/>
                    <a:moveTo>
                      <a:pt x="24712" y="9424"/>
                    </a:moveTo>
                    <a:lnTo>
                      <a:pt x="24712" y="9424"/>
                    </a:lnTo>
                    <a:cubicBezTo>
                      <a:pt x="24651" y="9606"/>
                      <a:pt x="24651" y="9789"/>
                      <a:pt x="24621" y="10001"/>
                    </a:cubicBezTo>
                    <a:cubicBezTo>
                      <a:pt x="24591" y="10184"/>
                      <a:pt x="24499" y="10336"/>
                      <a:pt x="24499" y="10518"/>
                    </a:cubicBezTo>
                    <a:cubicBezTo>
                      <a:pt x="24347" y="10488"/>
                      <a:pt x="24256" y="10488"/>
                      <a:pt x="24074" y="10457"/>
                    </a:cubicBezTo>
                    <a:cubicBezTo>
                      <a:pt x="24013" y="10396"/>
                      <a:pt x="23922" y="10336"/>
                      <a:pt x="23861" y="10305"/>
                    </a:cubicBezTo>
                    <a:cubicBezTo>
                      <a:pt x="23861" y="10244"/>
                      <a:pt x="23831" y="10214"/>
                      <a:pt x="23800" y="10184"/>
                    </a:cubicBezTo>
                    <a:cubicBezTo>
                      <a:pt x="23709" y="10184"/>
                      <a:pt x="23648" y="10123"/>
                      <a:pt x="23557" y="10093"/>
                    </a:cubicBezTo>
                    <a:lnTo>
                      <a:pt x="23527" y="10093"/>
                    </a:lnTo>
                    <a:cubicBezTo>
                      <a:pt x="23952" y="9910"/>
                      <a:pt x="24317" y="9697"/>
                      <a:pt x="24712" y="9424"/>
                    </a:cubicBezTo>
                    <a:close/>
                    <a:moveTo>
                      <a:pt x="20183" y="2706"/>
                    </a:moveTo>
                    <a:lnTo>
                      <a:pt x="20183" y="2706"/>
                    </a:lnTo>
                    <a:cubicBezTo>
                      <a:pt x="20822" y="3345"/>
                      <a:pt x="21247" y="4226"/>
                      <a:pt x="21521" y="5077"/>
                    </a:cubicBezTo>
                    <a:cubicBezTo>
                      <a:pt x="22129" y="7205"/>
                      <a:pt x="21612" y="9454"/>
                      <a:pt x="21156" y="11582"/>
                    </a:cubicBezTo>
                    <a:cubicBezTo>
                      <a:pt x="20791" y="11521"/>
                      <a:pt x="20366" y="11430"/>
                      <a:pt x="19940" y="11369"/>
                    </a:cubicBezTo>
                    <a:cubicBezTo>
                      <a:pt x="19302" y="11217"/>
                      <a:pt x="19089" y="11217"/>
                      <a:pt x="19180" y="10548"/>
                    </a:cubicBezTo>
                    <a:cubicBezTo>
                      <a:pt x="19302" y="10001"/>
                      <a:pt x="19454" y="9454"/>
                      <a:pt x="19606" y="8877"/>
                    </a:cubicBezTo>
                    <a:lnTo>
                      <a:pt x="19606" y="8846"/>
                    </a:lnTo>
                    <a:cubicBezTo>
                      <a:pt x="19727" y="8360"/>
                      <a:pt x="19879" y="7874"/>
                      <a:pt x="19940" y="7357"/>
                    </a:cubicBezTo>
                    <a:cubicBezTo>
                      <a:pt x="20092" y="6354"/>
                      <a:pt x="20335" y="5290"/>
                      <a:pt x="20335" y="4226"/>
                    </a:cubicBezTo>
                    <a:lnTo>
                      <a:pt x="20335" y="4135"/>
                    </a:lnTo>
                    <a:cubicBezTo>
                      <a:pt x="20335" y="3649"/>
                      <a:pt x="20305" y="3162"/>
                      <a:pt x="20183" y="2706"/>
                    </a:cubicBezTo>
                    <a:close/>
                    <a:moveTo>
                      <a:pt x="2250" y="7418"/>
                    </a:moveTo>
                    <a:cubicBezTo>
                      <a:pt x="2736" y="8208"/>
                      <a:pt x="3283" y="8968"/>
                      <a:pt x="3800" y="9758"/>
                    </a:cubicBezTo>
                    <a:cubicBezTo>
                      <a:pt x="3587" y="12676"/>
                      <a:pt x="3314" y="15655"/>
                      <a:pt x="3040" y="18573"/>
                    </a:cubicBezTo>
                    <a:cubicBezTo>
                      <a:pt x="2767" y="21491"/>
                      <a:pt x="2432" y="24439"/>
                      <a:pt x="2280" y="27357"/>
                    </a:cubicBezTo>
                    <a:lnTo>
                      <a:pt x="2250" y="27388"/>
                    </a:lnTo>
                    <a:cubicBezTo>
                      <a:pt x="1672" y="27935"/>
                      <a:pt x="1064" y="28299"/>
                      <a:pt x="335" y="28543"/>
                    </a:cubicBezTo>
                    <a:cubicBezTo>
                      <a:pt x="912" y="21491"/>
                      <a:pt x="1551" y="14439"/>
                      <a:pt x="2250" y="7418"/>
                    </a:cubicBezTo>
                    <a:close/>
                    <a:moveTo>
                      <a:pt x="6262" y="8208"/>
                    </a:moveTo>
                    <a:cubicBezTo>
                      <a:pt x="5745" y="12311"/>
                      <a:pt x="5350" y="16445"/>
                      <a:pt x="4985" y="20579"/>
                    </a:cubicBezTo>
                    <a:cubicBezTo>
                      <a:pt x="4803" y="22767"/>
                      <a:pt x="4590" y="24895"/>
                      <a:pt x="4408" y="27023"/>
                    </a:cubicBezTo>
                    <a:cubicBezTo>
                      <a:pt x="4377" y="27722"/>
                      <a:pt x="4195" y="28482"/>
                      <a:pt x="4377" y="29090"/>
                    </a:cubicBezTo>
                    <a:cubicBezTo>
                      <a:pt x="3739" y="28543"/>
                      <a:pt x="3131" y="27965"/>
                      <a:pt x="2432" y="27327"/>
                    </a:cubicBezTo>
                    <a:cubicBezTo>
                      <a:pt x="2402" y="27266"/>
                      <a:pt x="2402" y="27266"/>
                      <a:pt x="2371" y="27266"/>
                    </a:cubicBezTo>
                    <a:cubicBezTo>
                      <a:pt x="2736" y="24378"/>
                      <a:pt x="2888" y="21430"/>
                      <a:pt x="3162" y="18542"/>
                    </a:cubicBezTo>
                    <a:cubicBezTo>
                      <a:pt x="3374" y="15655"/>
                      <a:pt x="3648" y="12767"/>
                      <a:pt x="3922" y="9880"/>
                    </a:cubicBezTo>
                    <a:cubicBezTo>
                      <a:pt x="3937" y="9895"/>
                      <a:pt x="3952" y="9903"/>
                      <a:pt x="3971" y="9903"/>
                    </a:cubicBezTo>
                    <a:cubicBezTo>
                      <a:pt x="3990" y="9903"/>
                      <a:pt x="4013" y="9895"/>
                      <a:pt x="4043" y="9880"/>
                    </a:cubicBezTo>
                    <a:cubicBezTo>
                      <a:pt x="4803" y="9333"/>
                      <a:pt x="5563" y="8785"/>
                      <a:pt x="6262" y="8208"/>
                    </a:cubicBezTo>
                    <a:close/>
                    <a:moveTo>
                      <a:pt x="6414" y="8086"/>
                    </a:moveTo>
                    <a:cubicBezTo>
                      <a:pt x="7751" y="8390"/>
                      <a:pt x="9302" y="8694"/>
                      <a:pt x="10669" y="8694"/>
                    </a:cubicBezTo>
                    <a:cubicBezTo>
                      <a:pt x="10669" y="9089"/>
                      <a:pt x="10669" y="9454"/>
                      <a:pt x="10730" y="9849"/>
                    </a:cubicBezTo>
                    <a:cubicBezTo>
                      <a:pt x="10730" y="9880"/>
                      <a:pt x="10730" y="9910"/>
                      <a:pt x="10761" y="9910"/>
                    </a:cubicBezTo>
                    <a:cubicBezTo>
                      <a:pt x="10761" y="9941"/>
                      <a:pt x="10761" y="10032"/>
                      <a:pt x="10821" y="10032"/>
                    </a:cubicBezTo>
                    <a:cubicBezTo>
                      <a:pt x="11642" y="10093"/>
                      <a:pt x="12432" y="10123"/>
                      <a:pt x="13223" y="10214"/>
                    </a:cubicBezTo>
                    <a:cubicBezTo>
                      <a:pt x="13239" y="10219"/>
                      <a:pt x="13254" y="10222"/>
                      <a:pt x="13268" y="10222"/>
                    </a:cubicBezTo>
                    <a:cubicBezTo>
                      <a:pt x="13333" y="10222"/>
                      <a:pt x="13375" y="10168"/>
                      <a:pt x="13375" y="10093"/>
                    </a:cubicBezTo>
                    <a:lnTo>
                      <a:pt x="13253" y="9089"/>
                    </a:lnTo>
                    <a:lnTo>
                      <a:pt x="13253" y="9089"/>
                    </a:lnTo>
                    <a:cubicBezTo>
                      <a:pt x="15198" y="9424"/>
                      <a:pt x="17144" y="9667"/>
                      <a:pt x="19089" y="9941"/>
                    </a:cubicBezTo>
                    <a:cubicBezTo>
                      <a:pt x="18967" y="10336"/>
                      <a:pt x="18846" y="10731"/>
                      <a:pt x="18724" y="11126"/>
                    </a:cubicBezTo>
                    <a:cubicBezTo>
                      <a:pt x="18694" y="11187"/>
                      <a:pt x="18785" y="11278"/>
                      <a:pt x="18846" y="11278"/>
                    </a:cubicBezTo>
                    <a:cubicBezTo>
                      <a:pt x="19606" y="11491"/>
                      <a:pt x="20366" y="11703"/>
                      <a:pt x="21156" y="11764"/>
                    </a:cubicBezTo>
                    <a:cubicBezTo>
                      <a:pt x="21196" y="11804"/>
                      <a:pt x="21253" y="11826"/>
                      <a:pt x="21307" y="11826"/>
                    </a:cubicBezTo>
                    <a:cubicBezTo>
                      <a:pt x="21377" y="11826"/>
                      <a:pt x="21443" y="11789"/>
                      <a:pt x="21460" y="11703"/>
                    </a:cubicBezTo>
                    <a:cubicBezTo>
                      <a:pt x="21581" y="11248"/>
                      <a:pt x="21703" y="10792"/>
                      <a:pt x="21764" y="10275"/>
                    </a:cubicBezTo>
                    <a:cubicBezTo>
                      <a:pt x="22980" y="10548"/>
                      <a:pt x="24195" y="10731"/>
                      <a:pt x="25411" y="10944"/>
                    </a:cubicBezTo>
                    <a:cubicBezTo>
                      <a:pt x="24347" y="14469"/>
                      <a:pt x="23344" y="17935"/>
                      <a:pt x="22220" y="21430"/>
                    </a:cubicBezTo>
                    <a:cubicBezTo>
                      <a:pt x="21673" y="23163"/>
                      <a:pt x="21095" y="24956"/>
                      <a:pt x="20518" y="26658"/>
                    </a:cubicBezTo>
                    <a:cubicBezTo>
                      <a:pt x="20244" y="27509"/>
                      <a:pt x="19970" y="28299"/>
                      <a:pt x="19727" y="29151"/>
                    </a:cubicBezTo>
                    <a:cubicBezTo>
                      <a:pt x="19606" y="29606"/>
                      <a:pt x="19454" y="30002"/>
                      <a:pt x="19302" y="30458"/>
                    </a:cubicBezTo>
                    <a:cubicBezTo>
                      <a:pt x="19180" y="30761"/>
                      <a:pt x="19059" y="31582"/>
                      <a:pt x="18846" y="31825"/>
                    </a:cubicBezTo>
                    <a:cubicBezTo>
                      <a:pt x="18637" y="32035"/>
                      <a:pt x="18305" y="32107"/>
                      <a:pt x="17930" y="32107"/>
                    </a:cubicBezTo>
                    <a:cubicBezTo>
                      <a:pt x="17216" y="32107"/>
                      <a:pt x="16345" y="31844"/>
                      <a:pt x="15867" y="31765"/>
                    </a:cubicBezTo>
                    <a:cubicBezTo>
                      <a:pt x="14894" y="31582"/>
                      <a:pt x="13952" y="31430"/>
                      <a:pt x="12979" y="31217"/>
                    </a:cubicBezTo>
                    <a:cubicBezTo>
                      <a:pt x="11156" y="30913"/>
                      <a:pt x="9393" y="30549"/>
                      <a:pt x="7599" y="30154"/>
                    </a:cubicBezTo>
                    <a:cubicBezTo>
                      <a:pt x="6779" y="30002"/>
                      <a:pt x="5441" y="29941"/>
                      <a:pt x="4864" y="29242"/>
                    </a:cubicBezTo>
                    <a:cubicBezTo>
                      <a:pt x="4529" y="28847"/>
                      <a:pt x="4560" y="28755"/>
                      <a:pt x="4590" y="28269"/>
                    </a:cubicBezTo>
                    <a:cubicBezTo>
                      <a:pt x="4590" y="28026"/>
                      <a:pt x="4590" y="27813"/>
                      <a:pt x="4651" y="27570"/>
                    </a:cubicBezTo>
                    <a:cubicBezTo>
                      <a:pt x="4681" y="27053"/>
                      <a:pt x="4712" y="26567"/>
                      <a:pt x="4742" y="26020"/>
                    </a:cubicBezTo>
                    <a:cubicBezTo>
                      <a:pt x="4894" y="24166"/>
                      <a:pt x="5107" y="22342"/>
                      <a:pt x="5259" y="20488"/>
                    </a:cubicBezTo>
                    <a:cubicBezTo>
                      <a:pt x="5593" y="16324"/>
                      <a:pt x="6080" y="12220"/>
                      <a:pt x="6414" y="8086"/>
                    </a:cubicBezTo>
                    <a:close/>
                    <a:moveTo>
                      <a:pt x="12717" y="0"/>
                    </a:moveTo>
                    <a:cubicBezTo>
                      <a:pt x="11633" y="0"/>
                      <a:pt x="10545" y="312"/>
                      <a:pt x="9606" y="943"/>
                    </a:cubicBezTo>
                    <a:cubicBezTo>
                      <a:pt x="7691" y="2220"/>
                      <a:pt x="6414" y="4895"/>
                      <a:pt x="6931" y="7205"/>
                    </a:cubicBezTo>
                    <a:cubicBezTo>
                      <a:pt x="5411" y="7053"/>
                      <a:pt x="3830" y="6901"/>
                      <a:pt x="2280" y="6779"/>
                    </a:cubicBezTo>
                    <a:cubicBezTo>
                      <a:pt x="2189" y="6779"/>
                      <a:pt x="2159" y="6871"/>
                      <a:pt x="2159" y="6901"/>
                    </a:cubicBezTo>
                    <a:cubicBezTo>
                      <a:pt x="2138" y="6881"/>
                      <a:pt x="2108" y="6871"/>
                      <a:pt x="2076" y="6871"/>
                    </a:cubicBezTo>
                    <a:cubicBezTo>
                      <a:pt x="2013" y="6871"/>
                      <a:pt x="1946" y="6911"/>
                      <a:pt x="1946" y="6992"/>
                    </a:cubicBezTo>
                    <a:cubicBezTo>
                      <a:pt x="1247" y="14226"/>
                      <a:pt x="608" y="21491"/>
                      <a:pt x="1" y="28755"/>
                    </a:cubicBezTo>
                    <a:cubicBezTo>
                      <a:pt x="1" y="28856"/>
                      <a:pt x="42" y="28915"/>
                      <a:pt x="126" y="28915"/>
                    </a:cubicBezTo>
                    <a:cubicBezTo>
                      <a:pt x="143" y="28915"/>
                      <a:pt x="162" y="28913"/>
                      <a:pt x="183" y="28907"/>
                    </a:cubicBezTo>
                    <a:cubicBezTo>
                      <a:pt x="578" y="28786"/>
                      <a:pt x="912" y="28695"/>
                      <a:pt x="1247" y="28482"/>
                    </a:cubicBezTo>
                    <a:cubicBezTo>
                      <a:pt x="1490" y="28391"/>
                      <a:pt x="1976" y="27844"/>
                      <a:pt x="2219" y="27813"/>
                    </a:cubicBezTo>
                    <a:cubicBezTo>
                      <a:pt x="2246" y="27807"/>
                      <a:pt x="2272" y="27803"/>
                      <a:pt x="2299" y="27803"/>
                    </a:cubicBezTo>
                    <a:cubicBezTo>
                      <a:pt x="2645" y="27803"/>
                      <a:pt x="3029" y="28317"/>
                      <a:pt x="3283" y="28543"/>
                    </a:cubicBezTo>
                    <a:cubicBezTo>
                      <a:pt x="3739" y="28907"/>
                      <a:pt x="4134" y="29303"/>
                      <a:pt x="4590" y="29667"/>
                    </a:cubicBezTo>
                    <a:cubicBezTo>
                      <a:pt x="4651" y="29698"/>
                      <a:pt x="4681" y="29698"/>
                      <a:pt x="4712" y="29698"/>
                    </a:cubicBezTo>
                    <a:cubicBezTo>
                      <a:pt x="4864" y="29819"/>
                      <a:pt x="5046" y="29941"/>
                      <a:pt x="5289" y="30002"/>
                    </a:cubicBezTo>
                    <a:cubicBezTo>
                      <a:pt x="7235" y="30579"/>
                      <a:pt x="9271" y="30883"/>
                      <a:pt x="11247" y="31248"/>
                    </a:cubicBezTo>
                    <a:cubicBezTo>
                      <a:pt x="13344" y="31673"/>
                      <a:pt x="15442" y="32069"/>
                      <a:pt x="17508" y="32403"/>
                    </a:cubicBezTo>
                    <a:cubicBezTo>
                      <a:pt x="17750" y="32421"/>
                      <a:pt x="18038" y="32497"/>
                      <a:pt x="18315" y="32497"/>
                    </a:cubicBezTo>
                    <a:cubicBezTo>
                      <a:pt x="18491" y="32497"/>
                      <a:pt x="18662" y="32467"/>
                      <a:pt x="18815" y="32372"/>
                    </a:cubicBezTo>
                    <a:cubicBezTo>
                      <a:pt x="19423" y="31947"/>
                      <a:pt x="19545" y="30610"/>
                      <a:pt x="19758" y="29971"/>
                    </a:cubicBezTo>
                    <a:cubicBezTo>
                      <a:pt x="20457" y="27935"/>
                      <a:pt x="21095" y="25898"/>
                      <a:pt x="21733" y="23862"/>
                    </a:cubicBezTo>
                    <a:cubicBezTo>
                      <a:pt x="23101" y="19515"/>
                      <a:pt x="24439" y="15199"/>
                      <a:pt x="25715" y="10822"/>
                    </a:cubicBezTo>
                    <a:cubicBezTo>
                      <a:pt x="25685" y="10822"/>
                      <a:pt x="25654" y="10792"/>
                      <a:pt x="25624" y="10792"/>
                    </a:cubicBezTo>
                    <a:cubicBezTo>
                      <a:pt x="25533" y="10761"/>
                      <a:pt x="25472" y="10700"/>
                      <a:pt x="25320" y="10700"/>
                    </a:cubicBezTo>
                    <a:lnTo>
                      <a:pt x="24621" y="10579"/>
                    </a:lnTo>
                    <a:cubicBezTo>
                      <a:pt x="24803" y="10214"/>
                      <a:pt x="24864" y="9667"/>
                      <a:pt x="24743" y="9333"/>
                    </a:cubicBezTo>
                    <a:cubicBezTo>
                      <a:pt x="24743" y="9302"/>
                      <a:pt x="24743" y="9302"/>
                      <a:pt x="24712" y="9302"/>
                    </a:cubicBezTo>
                    <a:cubicBezTo>
                      <a:pt x="24651" y="9211"/>
                      <a:pt x="24651" y="9181"/>
                      <a:pt x="24591" y="9181"/>
                    </a:cubicBezTo>
                    <a:cubicBezTo>
                      <a:pt x="23709" y="9150"/>
                      <a:pt x="22797" y="9029"/>
                      <a:pt x="21916" y="9029"/>
                    </a:cubicBezTo>
                    <a:cubicBezTo>
                      <a:pt x="22129" y="7509"/>
                      <a:pt x="22129" y="5959"/>
                      <a:pt x="21581" y="4500"/>
                    </a:cubicBezTo>
                    <a:cubicBezTo>
                      <a:pt x="20882" y="2646"/>
                      <a:pt x="19423" y="1217"/>
                      <a:pt x="17417" y="1065"/>
                    </a:cubicBezTo>
                    <a:cubicBezTo>
                      <a:pt x="16901" y="1065"/>
                      <a:pt x="16445" y="1065"/>
                      <a:pt x="16049" y="1126"/>
                    </a:cubicBezTo>
                    <a:cubicBezTo>
                      <a:pt x="16049" y="1095"/>
                      <a:pt x="16049" y="1095"/>
                      <a:pt x="15989" y="1065"/>
                    </a:cubicBezTo>
                    <a:cubicBezTo>
                      <a:pt x="15030" y="358"/>
                      <a:pt x="13876" y="0"/>
                      <a:pt x="127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40"/>
              <p:cNvSpPr/>
              <p:nvPr/>
            </p:nvSpPr>
            <p:spPr>
              <a:xfrm>
                <a:off x="2382167" y="1083223"/>
                <a:ext cx="158437" cy="90375"/>
              </a:xfrm>
              <a:custGeom>
                <a:avLst/>
                <a:gdLst/>
                <a:ahLst/>
                <a:cxnLst/>
                <a:rect l="l" t="t" r="r" b="b"/>
                <a:pathLst>
                  <a:path w="4530" h="2584" extrusionOk="0">
                    <a:moveTo>
                      <a:pt x="1581" y="0"/>
                    </a:moveTo>
                    <a:lnTo>
                      <a:pt x="1581" y="0"/>
                    </a:lnTo>
                    <a:cubicBezTo>
                      <a:pt x="1064" y="426"/>
                      <a:pt x="578" y="730"/>
                      <a:pt x="0" y="1034"/>
                    </a:cubicBezTo>
                    <a:cubicBezTo>
                      <a:pt x="395" y="1520"/>
                      <a:pt x="760" y="2037"/>
                      <a:pt x="1155" y="2584"/>
                    </a:cubicBezTo>
                    <a:cubicBezTo>
                      <a:pt x="1185" y="2432"/>
                      <a:pt x="1216" y="2249"/>
                      <a:pt x="1307" y="2097"/>
                    </a:cubicBezTo>
                    <a:cubicBezTo>
                      <a:pt x="1277" y="2037"/>
                      <a:pt x="1307" y="2006"/>
                      <a:pt x="1337" y="1976"/>
                    </a:cubicBezTo>
                    <a:lnTo>
                      <a:pt x="1429" y="1976"/>
                    </a:lnTo>
                    <a:cubicBezTo>
                      <a:pt x="1880" y="2156"/>
                      <a:pt x="2449" y="2326"/>
                      <a:pt x="2996" y="2326"/>
                    </a:cubicBezTo>
                    <a:cubicBezTo>
                      <a:pt x="3370" y="2326"/>
                      <a:pt x="3734" y="2247"/>
                      <a:pt x="4043" y="2037"/>
                    </a:cubicBezTo>
                    <a:cubicBezTo>
                      <a:pt x="4468" y="1793"/>
                      <a:pt x="4529" y="1338"/>
                      <a:pt x="4499" y="882"/>
                    </a:cubicBezTo>
                    <a:lnTo>
                      <a:pt x="4499" y="882"/>
                    </a:lnTo>
                    <a:cubicBezTo>
                      <a:pt x="4130" y="1118"/>
                      <a:pt x="3654" y="1239"/>
                      <a:pt x="3181" y="1239"/>
                    </a:cubicBezTo>
                    <a:cubicBezTo>
                      <a:pt x="2680" y="1239"/>
                      <a:pt x="2184" y="1102"/>
                      <a:pt x="1824" y="821"/>
                    </a:cubicBezTo>
                    <a:cubicBezTo>
                      <a:pt x="1763" y="790"/>
                      <a:pt x="1733" y="790"/>
                      <a:pt x="1672" y="760"/>
                    </a:cubicBezTo>
                    <a:cubicBezTo>
                      <a:pt x="1611" y="730"/>
                      <a:pt x="1520" y="638"/>
                      <a:pt x="1489" y="578"/>
                    </a:cubicBezTo>
                    <a:cubicBezTo>
                      <a:pt x="1459" y="517"/>
                      <a:pt x="1368" y="486"/>
                      <a:pt x="1429" y="395"/>
                    </a:cubicBezTo>
                    <a:cubicBezTo>
                      <a:pt x="1489" y="274"/>
                      <a:pt x="1520" y="152"/>
                      <a:pt x="15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40"/>
              <p:cNvSpPr/>
              <p:nvPr/>
            </p:nvSpPr>
            <p:spPr>
              <a:xfrm>
                <a:off x="2466131" y="1050235"/>
                <a:ext cx="74462" cy="70754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023" extrusionOk="0">
                    <a:moveTo>
                      <a:pt x="1429" y="1"/>
                    </a:moveTo>
                    <a:cubicBezTo>
                      <a:pt x="1429" y="1"/>
                      <a:pt x="1399" y="1"/>
                      <a:pt x="1429" y="31"/>
                    </a:cubicBezTo>
                    <a:cubicBezTo>
                      <a:pt x="943" y="244"/>
                      <a:pt x="487" y="426"/>
                      <a:pt x="1" y="609"/>
                    </a:cubicBezTo>
                    <a:cubicBezTo>
                      <a:pt x="365" y="943"/>
                      <a:pt x="760" y="1490"/>
                      <a:pt x="760" y="2007"/>
                    </a:cubicBezTo>
                    <a:cubicBezTo>
                      <a:pt x="847" y="2018"/>
                      <a:pt x="931" y="2023"/>
                      <a:pt x="1014" y="2023"/>
                    </a:cubicBezTo>
                    <a:cubicBezTo>
                      <a:pt x="1398" y="2023"/>
                      <a:pt x="1753" y="1914"/>
                      <a:pt x="2128" y="1764"/>
                    </a:cubicBezTo>
                    <a:cubicBezTo>
                      <a:pt x="2007" y="1095"/>
                      <a:pt x="1672" y="457"/>
                      <a:pt x="1429" y="1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40"/>
              <p:cNvSpPr/>
              <p:nvPr/>
            </p:nvSpPr>
            <p:spPr>
              <a:xfrm>
                <a:off x="2466131" y="1050235"/>
                <a:ext cx="74462" cy="70754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023" extrusionOk="0">
                    <a:moveTo>
                      <a:pt x="1429" y="1"/>
                    </a:moveTo>
                    <a:cubicBezTo>
                      <a:pt x="1429" y="1"/>
                      <a:pt x="1399" y="1"/>
                      <a:pt x="1429" y="31"/>
                    </a:cubicBezTo>
                    <a:cubicBezTo>
                      <a:pt x="943" y="244"/>
                      <a:pt x="487" y="426"/>
                      <a:pt x="1" y="609"/>
                    </a:cubicBezTo>
                    <a:cubicBezTo>
                      <a:pt x="365" y="943"/>
                      <a:pt x="760" y="1490"/>
                      <a:pt x="760" y="2007"/>
                    </a:cubicBezTo>
                    <a:cubicBezTo>
                      <a:pt x="847" y="2018"/>
                      <a:pt x="931" y="2023"/>
                      <a:pt x="1014" y="2023"/>
                    </a:cubicBezTo>
                    <a:cubicBezTo>
                      <a:pt x="1398" y="2023"/>
                      <a:pt x="1753" y="1914"/>
                      <a:pt x="2128" y="1764"/>
                    </a:cubicBezTo>
                    <a:cubicBezTo>
                      <a:pt x="2007" y="1095"/>
                      <a:pt x="1672" y="457"/>
                      <a:pt x="14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40"/>
              <p:cNvSpPr/>
              <p:nvPr/>
            </p:nvSpPr>
            <p:spPr>
              <a:xfrm>
                <a:off x="2372576" y="1041736"/>
                <a:ext cx="195650" cy="145461"/>
              </a:xfrm>
              <a:custGeom>
                <a:avLst/>
                <a:gdLst/>
                <a:ahLst/>
                <a:cxnLst/>
                <a:rect l="l" t="t" r="r" b="b"/>
                <a:pathLst>
                  <a:path w="5594" h="4159" extrusionOk="0">
                    <a:moveTo>
                      <a:pt x="4104" y="244"/>
                    </a:moveTo>
                    <a:cubicBezTo>
                      <a:pt x="4347" y="700"/>
                      <a:pt x="4682" y="1338"/>
                      <a:pt x="4803" y="2007"/>
                    </a:cubicBezTo>
                    <a:cubicBezTo>
                      <a:pt x="4453" y="2157"/>
                      <a:pt x="4082" y="2266"/>
                      <a:pt x="3657" y="2266"/>
                    </a:cubicBezTo>
                    <a:cubicBezTo>
                      <a:pt x="3566" y="2266"/>
                      <a:pt x="3472" y="2261"/>
                      <a:pt x="3375" y="2250"/>
                    </a:cubicBezTo>
                    <a:cubicBezTo>
                      <a:pt x="3375" y="1733"/>
                      <a:pt x="3040" y="1247"/>
                      <a:pt x="2615" y="852"/>
                    </a:cubicBezTo>
                    <a:cubicBezTo>
                      <a:pt x="3131" y="669"/>
                      <a:pt x="3557" y="487"/>
                      <a:pt x="4074" y="274"/>
                    </a:cubicBezTo>
                    <a:lnTo>
                      <a:pt x="4104" y="244"/>
                    </a:lnTo>
                    <a:close/>
                    <a:moveTo>
                      <a:pt x="1855" y="1186"/>
                    </a:moveTo>
                    <a:cubicBezTo>
                      <a:pt x="1794" y="1338"/>
                      <a:pt x="1764" y="1459"/>
                      <a:pt x="1703" y="1611"/>
                    </a:cubicBezTo>
                    <a:cubicBezTo>
                      <a:pt x="1672" y="1703"/>
                      <a:pt x="1703" y="1763"/>
                      <a:pt x="1794" y="1763"/>
                    </a:cubicBezTo>
                    <a:cubicBezTo>
                      <a:pt x="1824" y="1855"/>
                      <a:pt x="1916" y="1915"/>
                      <a:pt x="1976" y="1946"/>
                    </a:cubicBezTo>
                    <a:cubicBezTo>
                      <a:pt x="2068" y="2007"/>
                      <a:pt x="2098" y="2037"/>
                      <a:pt x="2128" y="2037"/>
                    </a:cubicBezTo>
                    <a:cubicBezTo>
                      <a:pt x="2519" y="2346"/>
                      <a:pt x="3050" y="2499"/>
                      <a:pt x="3575" y="2499"/>
                    </a:cubicBezTo>
                    <a:cubicBezTo>
                      <a:pt x="4030" y="2499"/>
                      <a:pt x="4481" y="2384"/>
                      <a:pt x="4834" y="2159"/>
                    </a:cubicBezTo>
                    <a:lnTo>
                      <a:pt x="4834" y="2159"/>
                    </a:lnTo>
                    <a:cubicBezTo>
                      <a:pt x="4864" y="2645"/>
                      <a:pt x="4742" y="3070"/>
                      <a:pt x="4378" y="3314"/>
                    </a:cubicBezTo>
                    <a:cubicBezTo>
                      <a:pt x="4080" y="3516"/>
                      <a:pt x="3731" y="3597"/>
                      <a:pt x="3367" y="3597"/>
                    </a:cubicBezTo>
                    <a:cubicBezTo>
                      <a:pt x="2802" y="3597"/>
                      <a:pt x="2202" y="3402"/>
                      <a:pt x="1703" y="3162"/>
                    </a:cubicBezTo>
                    <a:cubicBezTo>
                      <a:pt x="1703" y="3152"/>
                      <a:pt x="1699" y="3148"/>
                      <a:pt x="1694" y="3148"/>
                    </a:cubicBezTo>
                    <a:cubicBezTo>
                      <a:pt x="1683" y="3148"/>
                      <a:pt x="1662" y="3162"/>
                      <a:pt x="1642" y="3162"/>
                    </a:cubicBezTo>
                    <a:cubicBezTo>
                      <a:pt x="1612" y="3162"/>
                      <a:pt x="1612" y="3253"/>
                      <a:pt x="1612" y="3283"/>
                    </a:cubicBezTo>
                    <a:cubicBezTo>
                      <a:pt x="1551" y="3435"/>
                      <a:pt x="1490" y="3618"/>
                      <a:pt x="1460" y="3770"/>
                    </a:cubicBezTo>
                    <a:cubicBezTo>
                      <a:pt x="1065" y="3283"/>
                      <a:pt x="700" y="2767"/>
                      <a:pt x="305" y="2219"/>
                    </a:cubicBezTo>
                    <a:cubicBezTo>
                      <a:pt x="882" y="1946"/>
                      <a:pt x="1369" y="1611"/>
                      <a:pt x="1855" y="1186"/>
                    </a:cubicBezTo>
                    <a:close/>
                    <a:moveTo>
                      <a:pt x="3952" y="1"/>
                    </a:moveTo>
                    <a:cubicBezTo>
                      <a:pt x="3435" y="244"/>
                      <a:pt x="2888" y="426"/>
                      <a:pt x="2372" y="669"/>
                    </a:cubicBezTo>
                    <a:cubicBezTo>
                      <a:pt x="2280" y="700"/>
                      <a:pt x="2280" y="821"/>
                      <a:pt x="2372" y="852"/>
                    </a:cubicBezTo>
                    <a:cubicBezTo>
                      <a:pt x="2858" y="1216"/>
                      <a:pt x="3040" y="1642"/>
                      <a:pt x="3283" y="2189"/>
                    </a:cubicBezTo>
                    <a:cubicBezTo>
                      <a:pt x="2767" y="2067"/>
                      <a:pt x="2432" y="1824"/>
                      <a:pt x="2007" y="1581"/>
                    </a:cubicBezTo>
                    <a:lnTo>
                      <a:pt x="1976" y="1581"/>
                    </a:lnTo>
                    <a:lnTo>
                      <a:pt x="2189" y="882"/>
                    </a:lnTo>
                    <a:cubicBezTo>
                      <a:pt x="2234" y="793"/>
                      <a:pt x="2164" y="737"/>
                      <a:pt x="2088" y="737"/>
                    </a:cubicBezTo>
                    <a:cubicBezTo>
                      <a:pt x="2060" y="737"/>
                      <a:pt x="2031" y="744"/>
                      <a:pt x="2007" y="760"/>
                    </a:cubicBezTo>
                    <a:cubicBezTo>
                      <a:pt x="1429" y="1308"/>
                      <a:pt x="791" y="1763"/>
                      <a:pt x="92" y="2098"/>
                    </a:cubicBezTo>
                    <a:cubicBezTo>
                      <a:pt x="1" y="2128"/>
                      <a:pt x="1" y="2250"/>
                      <a:pt x="31" y="2280"/>
                    </a:cubicBezTo>
                    <a:cubicBezTo>
                      <a:pt x="457" y="2888"/>
                      <a:pt x="913" y="3496"/>
                      <a:pt x="1369" y="4104"/>
                    </a:cubicBezTo>
                    <a:cubicBezTo>
                      <a:pt x="1394" y="4142"/>
                      <a:pt x="1425" y="4159"/>
                      <a:pt x="1454" y="4159"/>
                    </a:cubicBezTo>
                    <a:cubicBezTo>
                      <a:pt x="1495" y="4159"/>
                      <a:pt x="1533" y="4127"/>
                      <a:pt x="1551" y="4074"/>
                    </a:cubicBezTo>
                    <a:cubicBezTo>
                      <a:pt x="1642" y="3891"/>
                      <a:pt x="1703" y="3709"/>
                      <a:pt x="1703" y="3466"/>
                    </a:cubicBezTo>
                    <a:cubicBezTo>
                      <a:pt x="2144" y="3709"/>
                      <a:pt x="2767" y="3876"/>
                      <a:pt x="3363" y="3876"/>
                    </a:cubicBezTo>
                    <a:cubicBezTo>
                      <a:pt x="3960" y="3876"/>
                      <a:pt x="4530" y="3709"/>
                      <a:pt x="4864" y="3283"/>
                    </a:cubicBezTo>
                    <a:cubicBezTo>
                      <a:pt x="5594" y="2463"/>
                      <a:pt x="4803" y="700"/>
                      <a:pt x="4135" y="31"/>
                    </a:cubicBezTo>
                    <a:cubicBezTo>
                      <a:pt x="4123" y="8"/>
                      <a:pt x="4112" y="3"/>
                      <a:pt x="4102" y="3"/>
                    </a:cubicBezTo>
                    <a:cubicBezTo>
                      <a:pt x="4092" y="3"/>
                      <a:pt x="4083" y="10"/>
                      <a:pt x="4078" y="10"/>
                    </a:cubicBezTo>
                    <a:cubicBezTo>
                      <a:pt x="4075" y="10"/>
                      <a:pt x="4074" y="7"/>
                      <a:pt x="4074" y="1"/>
                    </a:cubicBezTo>
                    <a:close/>
                  </a:path>
                </a:pathLst>
              </a:custGeom>
              <a:solidFill>
                <a:srgbClr val="1B2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40"/>
              <p:cNvSpPr/>
              <p:nvPr/>
            </p:nvSpPr>
            <p:spPr>
              <a:xfrm>
                <a:off x="2372576" y="877882"/>
                <a:ext cx="125490" cy="127764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3653" extrusionOk="0">
                    <a:moveTo>
                      <a:pt x="875" y="1"/>
                    </a:moveTo>
                    <a:cubicBezTo>
                      <a:pt x="533" y="1"/>
                      <a:pt x="247" y="201"/>
                      <a:pt x="1" y="521"/>
                    </a:cubicBezTo>
                    <a:cubicBezTo>
                      <a:pt x="882" y="704"/>
                      <a:pt x="1764" y="1585"/>
                      <a:pt x="1824" y="2497"/>
                    </a:cubicBezTo>
                    <a:cubicBezTo>
                      <a:pt x="1824" y="2527"/>
                      <a:pt x="1855" y="2619"/>
                      <a:pt x="1855" y="2649"/>
                    </a:cubicBezTo>
                    <a:lnTo>
                      <a:pt x="1855" y="2923"/>
                    </a:lnTo>
                    <a:cubicBezTo>
                      <a:pt x="1885" y="2953"/>
                      <a:pt x="1885" y="3044"/>
                      <a:pt x="1824" y="3075"/>
                    </a:cubicBezTo>
                    <a:cubicBezTo>
                      <a:pt x="1703" y="3135"/>
                      <a:pt x="1551" y="3196"/>
                      <a:pt x="1429" y="3257"/>
                    </a:cubicBezTo>
                    <a:cubicBezTo>
                      <a:pt x="2068" y="3287"/>
                      <a:pt x="2676" y="3439"/>
                      <a:pt x="3283" y="3652"/>
                    </a:cubicBezTo>
                    <a:cubicBezTo>
                      <a:pt x="3375" y="3044"/>
                      <a:pt x="3466" y="2375"/>
                      <a:pt x="3587" y="1737"/>
                    </a:cubicBezTo>
                    <a:lnTo>
                      <a:pt x="3587" y="1737"/>
                    </a:lnTo>
                    <a:lnTo>
                      <a:pt x="3101" y="1980"/>
                    </a:lnTo>
                    <a:cubicBezTo>
                      <a:pt x="3101" y="2011"/>
                      <a:pt x="3040" y="2011"/>
                      <a:pt x="3010" y="2011"/>
                    </a:cubicBezTo>
                    <a:cubicBezTo>
                      <a:pt x="2949" y="1950"/>
                      <a:pt x="2919" y="1950"/>
                      <a:pt x="2919" y="1920"/>
                    </a:cubicBezTo>
                    <a:cubicBezTo>
                      <a:pt x="2615" y="1190"/>
                      <a:pt x="2007" y="217"/>
                      <a:pt x="1125" y="35"/>
                    </a:cubicBezTo>
                    <a:cubicBezTo>
                      <a:pt x="1039" y="12"/>
                      <a:pt x="955" y="1"/>
                      <a:pt x="8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40"/>
              <p:cNvSpPr/>
              <p:nvPr/>
            </p:nvSpPr>
            <p:spPr>
              <a:xfrm>
                <a:off x="2340679" y="902469"/>
                <a:ext cx="68096" cy="81911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342" extrusionOk="0">
                    <a:moveTo>
                      <a:pt x="761" y="1"/>
                    </a:moveTo>
                    <a:cubicBezTo>
                      <a:pt x="396" y="548"/>
                      <a:pt x="153" y="1277"/>
                      <a:pt x="1" y="1733"/>
                    </a:cubicBezTo>
                    <a:lnTo>
                      <a:pt x="92" y="1733"/>
                    </a:lnTo>
                    <a:cubicBezTo>
                      <a:pt x="548" y="1916"/>
                      <a:pt x="1034" y="2128"/>
                      <a:pt x="1490" y="2341"/>
                    </a:cubicBezTo>
                    <a:cubicBezTo>
                      <a:pt x="1460" y="1794"/>
                      <a:pt x="1551" y="1186"/>
                      <a:pt x="1946" y="761"/>
                    </a:cubicBezTo>
                    <a:cubicBezTo>
                      <a:pt x="1612" y="396"/>
                      <a:pt x="1217" y="153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40"/>
              <p:cNvSpPr/>
              <p:nvPr/>
            </p:nvSpPr>
            <p:spPr>
              <a:xfrm>
                <a:off x="2333465" y="867241"/>
                <a:ext cx="173056" cy="149028"/>
              </a:xfrm>
              <a:custGeom>
                <a:avLst/>
                <a:gdLst/>
                <a:ahLst/>
                <a:cxnLst/>
                <a:rect l="l" t="t" r="r" b="b"/>
                <a:pathLst>
                  <a:path w="4948" h="4261" extrusionOk="0">
                    <a:moveTo>
                      <a:pt x="973" y="1038"/>
                    </a:moveTo>
                    <a:cubicBezTo>
                      <a:pt x="1429" y="1190"/>
                      <a:pt x="1824" y="1433"/>
                      <a:pt x="2158" y="1829"/>
                    </a:cubicBezTo>
                    <a:cubicBezTo>
                      <a:pt x="1763" y="2224"/>
                      <a:pt x="1672" y="2832"/>
                      <a:pt x="1702" y="3348"/>
                    </a:cubicBezTo>
                    <a:cubicBezTo>
                      <a:pt x="1246" y="3166"/>
                      <a:pt x="760" y="2953"/>
                      <a:pt x="304" y="2740"/>
                    </a:cubicBezTo>
                    <a:lnTo>
                      <a:pt x="213" y="2740"/>
                    </a:lnTo>
                    <a:cubicBezTo>
                      <a:pt x="365" y="2285"/>
                      <a:pt x="608" y="1585"/>
                      <a:pt x="973" y="1038"/>
                    </a:cubicBezTo>
                    <a:close/>
                    <a:moveTo>
                      <a:pt x="2059" y="371"/>
                    </a:moveTo>
                    <a:cubicBezTo>
                      <a:pt x="2131" y="371"/>
                      <a:pt x="2204" y="380"/>
                      <a:pt x="2280" y="400"/>
                    </a:cubicBezTo>
                    <a:cubicBezTo>
                      <a:pt x="3131" y="552"/>
                      <a:pt x="3739" y="1525"/>
                      <a:pt x="4043" y="2285"/>
                    </a:cubicBezTo>
                    <a:cubicBezTo>
                      <a:pt x="4103" y="2345"/>
                      <a:pt x="4103" y="2376"/>
                      <a:pt x="4134" y="2376"/>
                    </a:cubicBezTo>
                    <a:cubicBezTo>
                      <a:pt x="4143" y="2385"/>
                      <a:pt x="4152" y="2388"/>
                      <a:pt x="4161" y="2388"/>
                    </a:cubicBezTo>
                    <a:cubicBezTo>
                      <a:pt x="4185" y="2388"/>
                      <a:pt x="4212" y="2367"/>
                      <a:pt x="4255" y="2345"/>
                    </a:cubicBezTo>
                    <a:lnTo>
                      <a:pt x="4711" y="2102"/>
                    </a:lnTo>
                    <a:lnTo>
                      <a:pt x="4711" y="2102"/>
                    </a:lnTo>
                    <a:cubicBezTo>
                      <a:pt x="4590" y="2710"/>
                      <a:pt x="4499" y="3348"/>
                      <a:pt x="4407" y="4017"/>
                    </a:cubicBezTo>
                    <a:cubicBezTo>
                      <a:pt x="3800" y="3804"/>
                      <a:pt x="3192" y="3713"/>
                      <a:pt x="2584" y="3622"/>
                    </a:cubicBezTo>
                    <a:cubicBezTo>
                      <a:pt x="2675" y="3561"/>
                      <a:pt x="2827" y="3500"/>
                      <a:pt x="2948" y="3440"/>
                    </a:cubicBezTo>
                    <a:cubicBezTo>
                      <a:pt x="3040" y="3409"/>
                      <a:pt x="3040" y="3318"/>
                      <a:pt x="2979" y="3288"/>
                    </a:cubicBezTo>
                    <a:cubicBezTo>
                      <a:pt x="3040" y="3196"/>
                      <a:pt x="2979" y="3105"/>
                      <a:pt x="2979" y="3014"/>
                    </a:cubicBezTo>
                    <a:cubicBezTo>
                      <a:pt x="2979" y="2923"/>
                      <a:pt x="2979" y="2892"/>
                      <a:pt x="2948" y="2862"/>
                    </a:cubicBezTo>
                    <a:cubicBezTo>
                      <a:pt x="2888" y="1950"/>
                      <a:pt x="2006" y="1069"/>
                      <a:pt x="1125" y="886"/>
                    </a:cubicBezTo>
                    <a:cubicBezTo>
                      <a:pt x="1378" y="607"/>
                      <a:pt x="1696" y="371"/>
                      <a:pt x="2059" y="371"/>
                    </a:cubicBezTo>
                    <a:close/>
                    <a:moveTo>
                      <a:pt x="1965" y="0"/>
                    </a:moveTo>
                    <a:cubicBezTo>
                      <a:pt x="1928" y="0"/>
                      <a:pt x="1891" y="2"/>
                      <a:pt x="1854" y="5"/>
                    </a:cubicBezTo>
                    <a:cubicBezTo>
                      <a:pt x="699" y="126"/>
                      <a:pt x="61" y="1920"/>
                      <a:pt x="30" y="2862"/>
                    </a:cubicBezTo>
                    <a:cubicBezTo>
                      <a:pt x="0" y="2953"/>
                      <a:pt x="61" y="2953"/>
                      <a:pt x="91" y="2953"/>
                    </a:cubicBezTo>
                    <a:cubicBezTo>
                      <a:pt x="91" y="2984"/>
                      <a:pt x="152" y="3014"/>
                      <a:pt x="182" y="3014"/>
                    </a:cubicBezTo>
                    <a:lnTo>
                      <a:pt x="1763" y="3713"/>
                    </a:lnTo>
                    <a:cubicBezTo>
                      <a:pt x="1773" y="3716"/>
                      <a:pt x="1782" y="3718"/>
                      <a:pt x="1792" y="3718"/>
                    </a:cubicBezTo>
                    <a:cubicBezTo>
                      <a:pt x="1867" y="3718"/>
                      <a:pt x="1915" y="3615"/>
                      <a:pt x="1915" y="3561"/>
                    </a:cubicBezTo>
                    <a:cubicBezTo>
                      <a:pt x="1854" y="2953"/>
                      <a:pt x="2037" y="2497"/>
                      <a:pt x="2219" y="1950"/>
                    </a:cubicBezTo>
                    <a:cubicBezTo>
                      <a:pt x="2493" y="2345"/>
                      <a:pt x="2553" y="2740"/>
                      <a:pt x="2675" y="3257"/>
                    </a:cubicBezTo>
                    <a:cubicBezTo>
                      <a:pt x="2736" y="3257"/>
                      <a:pt x="2736" y="3288"/>
                      <a:pt x="2736" y="3288"/>
                    </a:cubicBezTo>
                    <a:cubicBezTo>
                      <a:pt x="2493" y="3409"/>
                      <a:pt x="2310" y="3500"/>
                      <a:pt x="2067" y="3622"/>
                    </a:cubicBezTo>
                    <a:cubicBezTo>
                      <a:pt x="1976" y="3713"/>
                      <a:pt x="2006" y="3865"/>
                      <a:pt x="2128" y="3865"/>
                    </a:cubicBezTo>
                    <a:cubicBezTo>
                      <a:pt x="2918" y="3865"/>
                      <a:pt x="3678" y="4017"/>
                      <a:pt x="4438" y="4260"/>
                    </a:cubicBezTo>
                    <a:cubicBezTo>
                      <a:pt x="4499" y="4260"/>
                      <a:pt x="4590" y="4230"/>
                      <a:pt x="4590" y="4169"/>
                    </a:cubicBezTo>
                    <a:cubicBezTo>
                      <a:pt x="4711" y="3440"/>
                      <a:pt x="4803" y="2680"/>
                      <a:pt x="4924" y="1889"/>
                    </a:cubicBezTo>
                    <a:cubicBezTo>
                      <a:pt x="4947" y="1796"/>
                      <a:pt x="4900" y="1757"/>
                      <a:pt x="4835" y="1757"/>
                    </a:cubicBezTo>
                    <a:cubicBezTo>
                      <a:pt x="4815" y="1757"/>
                      <a:pt x="4794" y="1761"/>
                      <a:pt x="4772" y="1768"/>
                    </a:cubicBezTo>
                    <a:cubicBezTo>
                      <a:pt x="4559" y="1889"/>
                      <a:pt x="4347" y="1950"/>
                      <a:pt x="4195" y="2102"/>
                    </a:cubicBezTo>
                    <a:cubicBezTo>
                      <a:pt x="3960" y="1193"/>
                      <a:pt x="2989" y="0"/>
                      <a:pt x="1965" y="0"/>
                    </a:cubicBezTo>
                    <a:close/>
                  </a:path>
                </a:pathLst>
              </a:custGeom>
              <a:solidFill>
                <a:srgbClr val="1B2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40"/>
              <p:cNvSpPr/>
              <p:nvPr/>
            </p:nvSpPr>
            <p:spPr>
              <a:xfrm>
                <a:off x="2243941" y="1006657"/>
                <a:ext cx="115907" cy="129722"/>
              </a:xfrm>
              <a:custGeom>
                <a:avLst/>
                <a:gdLst/>
                <a:ahLst/>
                <a:cxnLst/>
                <a:rect l="l" t="t" r="r" b="b"/>
                <a:pathLst>
                  <a:path w="3314" h="3709" extrusionOk="0">
                    <a:moveTo>
                      <a:pt x="1369" y="0"/>
                    </a:moveTo>
                    <a:cubicBezTo>
                      <a:pt x="1490" y="122"/>
                      <a:pt x="1581" y="244"/>
                      <a:pt x="1673" y="396"/>
                    </a:cubicBezTo>
                    <a:cubicBezTo>
                      <a:pt x="1703" y="456"/>
                      <a:pt x="1733" y="487"/>
                      <a:pt x="1733" y="517"/>
                    </a:cubicBezTo>
                    <a:cubicBezTo>
                      <a:pt x="1733" y="578"/>
                      <a:pt x="1733" y="578"/>
                      <a:pt x="1703" y="608"/>
                    </a:cubicBezTo>
                    <a:cubicBezTo>
                      <a:pt x="973" y="1034"/>
                      <a:pt x="122" y="1733"/>
                      <a:pt x="31" y="2645"/>
                    </a:cubicBezTo>
                    <a:cubicBezTo>
                      <a:pt x="1" y="3162"/>
                      <a:pt x="274" y="3496"/>
                      <a:pt x="670" y="3709"/>
                    </a:cubicBezTo>
                    <a:cubicBezTo>
                      <a:pt x="761" y="2827"/>
                      <a:pt x="1521" y="1855"/>
                      <a:pt x="2402" y="1672"/>
                    </a:cubicBezTo>
                    <a:cubicBezTo>
                      <a:pt x="2432" y="1611"/>
                      <a:pt x="2463" y="1611"/>
                      <a:pt x="2493" y="1581"/>
                    </a:cubicBezTo>
                    <a:cubicBezTo>
                      <a:pt x="2584" y="1581"/>
                      <a:pt x="2706" y="1551"/>
                      <a:pt x="2767" y="1551"/>
                    </a:cubicBezTo>
                    <a:cubicBezTo>
                      <a:pt x="2785" y="1532"/>
                      <a:pt x="2826" y="1502"/>
                      <a:pt x="2862" y="1502"/>
                    </a:cubicBezTo>
                    <a:cubicBezTo>
                      <a:pt x="2886" y="1502"/>
                      <a:pt x="2907" y="1515"/>
                      <a:pt x="2919" y="1551"/>
                    </a:cubicBezTo>
                    <a:lnTo>
                      <a:pt x="3162" y="1885"/>
                    </a:lnTo>
                    <a:cubicBezTo>
                      <a:pt x="3101" y="1277"/>
                      <a:pt x="3192" y="669"/>
                      <a:pt x="3314" y="31"/>
                    </a:cubicBezTo>
                    <a:cubicBezTo>
                      <a:pt x="2645" y="31"/>
                      <a:pt x="2007" y="0"/>
                      <a:pt x="1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40"/>
              <p:cNvSpPr/>
              <p:nvPr/>
            </p:nvSpPr>
            <p:spPr>
              <a:xfrm>
                <a:off x="2271606" y="1097030"/>
                <a:ext cx="78694" cy="6274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1794" extrusionOk="0">
                    <a:moveTo>
                      <a:pt x="608" y="0"/>
                    </a:moveTo>
                    <a:cubicBezTo>
                      <a:pt x="274" y="334"/>
                      <a:pt x="122" y="790"/>
                      <a:pt x="0" y="1246"/>
                    </a:cubicBezTo>
                    <a:cubicBezTo>
                      <a:pt x="578" y="1550"/>
                      <a:pt x="1338" y="1702"/>
                      <a:pt x="1824" y="1793"/>
                    </a:cubicBezTo>
                    <a:lnTo>
                      <a:pt x="1824" y="1702"/>
                    </a:lnTo>
                    <a:cubicBezTo>
                      <a:pt x="1976" y="1216"/>
                      <a:pt x="2097" y="730"/>
                      <a:pt x="2249" y="213"/>
                    </a:cubicBezTo>
                    <a:lnTo>
                      <a:pt x="2249" y="213"/>
                    </a:lnTo>
                    <a:cubicBezTo>
                      <a:pt x="2056" y="245"/>
                      <a:pt x="1851" y="266"/>
                      <a:pt x="1646" y="266"/>
                    </a:cubicBezTo>
                    <a:cubicBezTo>
                      <a:pt x="1273" y="266"/>
                      <a:pt x="903" y="196"/>
                      <a:pt x="608" y="0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40"/>
              <p:cNvSpPr/>
              <p:nvPr/>
            </p:nvSpPr>
            <p:spPr>
              <a:xfrm>
                <a:off x="2271606" y="1097030"/>
                <a:ext cx="78694" cy="6274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1794" extrusionOk="0">
                    <a:moveTo>
                      <a:pt x="608" y="0"/>
                    </a:moveTo>
                    <a:cubicBezTo>
                      <a:pt x="274" y="334"/>
                      <a:pt x="122" y="790"/>
                      <a:pt x="0" y="1246"/>
                    </a:cubicBezTo>
                    <a:cubicBezTo>
                      <a:pt x="578" y="1550"/>
                      <a:pt x="1338" y="1702"/>
                      <a:pt x="1824" y="1793"/>
                    </a:cubicBezTo>
                    <a:lnTo>
                      <a:pt x="1824" y="1702"/>
                    </a:lnTo>
                    <a:cubicBezTo>
                      <a:pt x="1976" y="1216"/>
                      <a:pt x="2097" y="730"/>
                      <a:pt x="2249" y="213"/>
                    </a:cubicBezTo>
                    <a:lnTo>
                      <a:pt x="2249" y="213"/>
                    </a:lnTo>
                    <a:cubicBezTo>
                      <a:pt x="2056" y="245"/>
                      <a:pt x="1851" y="266"/>
                      <a:pt x="1646" y="266"/>
                    </a:cubicBezTo>
                    <a:cubicBezTo>
                      <a:pt x="1273" y="266"/>
                      <a:pt x="903" y="196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40"/>
              <p:cNvSpPr/>
              <p:nvPr/>
            </p:nvSpPr>
            <p:spPr>
              <a:xfrm>
                <a:off x="2222677" y="1000292"/>
                <a:ext cx="144622" cy="165187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4723" extrusionOk="0">
                    <a:moveTo>
                      <a:pt x="1946" y="182"/>
                    </a:moveTo>
                    <a:cubicBezTo>
                      <a:pt x="2585" y="182"/>
                      <a:pt x="3223" y="213"/>
                      <a:pt x="3861" y="213"/>
                    </a:cubicBezTo>
                    <a:cubicBezTo>
                      <a:pt x="3770" y="821"/>
                      <a:pt x="3709" y="1459"/>
                      <a:pt x="3770" y="2067"/>
                    </a:cubicBezTo>
                    <a:lnTo>
                      <a:pt x="3527" y="1733"/>
                    </a:lnTo>
                    <a:cubicBezTo>
                      <a:pt x="3514" y="1707"/>
                      <a:pt x="3490" y="1698"/>
                      <a:pt x="3463" y="1698"/>
                    </a:cubicBezTo>
                    <a:cubicBezTo>
                      <a:pt x="3425" y="1698"/>
                      <a:pt x="3380" y="1715"/>
                      <a:pt x="3344" y="1733"/>
                    </a:cubicBezTo>
                    <a:cubicBezTo>
                      <a:pt x="3223" y="1733"/>
                      <a:pt x="3162" y="1733"/>
                      <a:pt x="3071" y="1763"/>
                    </a:cubicBezTo>
                    <a:cubicBezTo>
                      <a:pt x="3040" y="1824"/>
                      <a:pt x="3010" y="1824"/>
                      <a:pt x="2949" y="1854"/>
                    </a:cubicBezTo>
                    <a:cubicBezTo>
                      <a:pt x="2098" y="2037"/>
                      <a:pt x="1338" y="3040"/>
                      <a:pt x="1247" y="3891"/>
                    </a:cubicBezTo>
                    <a:cubicBezTo>
                      <a:pt x="882" y="3648"/>
                      <a:pt x="578" y="3344"/>
                      <a:pt x="609" y="2827"/>
                    </a:cubicBezTo>
                    <a:cubicBezTo>
                      <a:pt x="670" y="1915"/>
                      <a:pt x="1581" y="1216"/>
                      <a:pt x="2281" y="790"/>
                    </a:cubicBezTo>
                    <a:cubicBezTo>
                      <a:pt x="2311" y="790"/>
                      <a:pt x="2311" y="760"/>
                      <a:pt x="2311" y="699"/>
                    </a:cubicBezTo>
                    <a:cubicBezTo>
                      <a:pt x="2311" y="669"/>
                      <a:pt x="2281" y="638"/>
                      <a:pt x="2250" y="608"/>
                    </a:cubicBezTo>
                    <a:cubicBezTo>
                      <a:pt x="2129" y="486"/>
                      <a:pt x="2037" y="334"/>
                      <a:pt x="1946" y="182"/>
                    </a:cubicBezTo>
                    <a:close/>
                    <a:moveTo>
                      <a:pt x="2037" y="2736"/>
                    </a:moveTo>
                    <a:cubicBezTo>
                      <a:pt x="2338" y="2956"/>
                      <a:pt x="2704" y="3044"/>
                      <a:pt x="3075" y="3044"/>
                    </a:cubicBezTo>
                    <a:cubicBezTo>
                      <a:pt x="3267" y="3044"/>
                      <a:pt x="3461" y="3020"/>
                      <a:pt x="3648" y="2979"/>
                    </a:cubicBezTo>
                    <a:lnTo>
                      <a:pt x="3648" y="2979"/>
                    </a:lnTo>
                    <a:cubicBezTo>
                      <a:pt x="3496" y="3496"/>
                      <a:pt x="3375" y="3982"/>
                      <a:pt x="3223" y="4468"/>
                    </a:cubicBezTo>
                    <a:cubicBezTo>
                      <a:pt x="3205" y="4468"/>
                      <a:pt x="3198" y="4479"/>
                      <a:pt x="3207" y="4487"/>
                    </a:cubicBezTo>
                    <a:lnTo>
                      <a:pt x="3207" y="4487"/>
                    </a:lnTo>
                    <a:cubicBezTo>
                      <a:pt x="2720" y="4371"/>
                      <a:pt x="1989" y="4276"/>
                      <a:pt x="1430" y="3982"/>
                    </a:cubicBezTo>
                    <a:cubicBezTo>
                      <a:pt x="1521" y="3526"/>
                      <a:pt x="1703" y="3070"/>
                      <a:pt x="2037" y="2736"/>
                    </a:cubicBezTo>
                    <a:close/>
                    <a:moveTo>
                      <a:pt x="1703" y="0"/>
                    </a:moveTo>
                    <a:cubicBezTo>
                      <a:pt x="1642" y="0"/>
                      <a:pt x="1581" y="91"/>
                      <a:pt x="1642" y="182"/>
                    </a:cubicBezTo>
                    <a:cubicBezTo>
                      <a:pt x="1733" y="365"/>
                      <a:pt x="1855" y="517"/>
                      <a:pt x="2007" y="669"/>
                    </a:cubicBezTo>
                    <a:cubicBezTo>
                      <a:pt x="1126" y="1064"/>
                      <a:pt x="1" y="2219"/>
                      <a:pt x="274" y="3283"/>
                    </a:cubicBezTo>
                    <a:cubicBezTo>
                      <a:pt x="497" y="4258"/>
                      <a:pt x="2101" y="4723"/>
                      <a:pt x="3069" y="4723"/>
                    </a:cubicBezTo>
                    <a:cubicBezTo>
                      <a:pt x="3156" y="4723"/>
                      <a:pt x="3238" y="4719"/>
                      <a:pt x="3314" y="4711"/>
                    </a:cubicBezTo>
                    <a:cubicBezTo>
                      <a:pt x="3344" y="4711"/>
                      <a:pt x="3375" y="4620"/>
                      <a:pt x="3344" y="4590"/>
                    </a:cubicBezTo>
                    <a:cubicBezTo>
                      <a:pt x="3375" y="4590"/>
                      <a:pt x="3405" y="4559"/>
                      <a:pt x="3405" y="4499"/>
                    </a:cubicBezTo>
                    <a:cubicBezTo>
                      <a:pt x="3557" y="3952"/>
                      <a:pt x="3709" y="3404"/>
                      <a:pt x="3861" y="2827"/>
                    </a:cubicBezTo>
                    <a:cubicBezTo>
                      <a:pt x="3908" y="2780"/>
                      <a:pt x="3847" y="2716"/>
                      <a:pt x="3775" y="2716"/>
                    </a:cubicBezTo>
                    <a:cubicBezTo>
                      <a:pt x="3753" y="2716"/>
                      <a:pt x="3730" y="2722"/>
                      <a:pt x="3709" y="2736"/>
                    </a:cubicBezTo>
                    <a:cubicBezTo>
                      <a:pt x="3527" y="2786"/>
                      <a:pt x="3355" y="2807"/>
                      <a:pt x="3185" y="2807"/>
                    </a:cubicBezTo>
                    <a:cubicBezTo>
                      <a:pt x="2845" y="2807"/>
                      <a:pt x="2514" y="2726"/>
                      <a:pt x="2129" y="2644"/>
                    </a:cubicBezTo>
                    <a:cubicBezTo>
                      <a:pt x="2493" y="2310"/>
                      <a:pt x="2919" y="2189"/>
                      <a:pt x="3375" y="2006"/>
                    </a:cubicBezTo>
                    <a:lnTo>
                      <a:pt x="3405" y="1976"/>
                    </a:lnTo>
                    <a:cubicBezTo>
                      <a:pt x="3557" y="2189"/>
                      <a:pt x="3679" y="2371"/>
                      <a:pt x="3831" y="2584"/>
                    </a:cubicBezTo>
                    <a:cubicBezTo>
                      <a:pt x="3841" y="2614"/>
                      <a:pt x="3865" y="2628"/>
                      <a:pt x="3892" y="2628"/>
                    </a:cubicBezTo>
                    <a:cubicBezTo>
                      <a:pt x="3946" y="2628"/>
                      <a:pt x="4013" y="2574"/>
                      <a:pt x="4013" y="2493"/>
                    </a:cubicBezTo>
                    <a:cubicBezTo>
                      <a:pt x="3952" y="1702"/>
                      <a:pt x="3983" y="912"/>
                      <a:pt x="4104" y="182"/>
                    </a:cubicBezTo>
                    <a:cubicBezTo>
                      <a:pt x="4135" y="61"/>
                      <a:pt x="4074" y="30"/>
                      <a:pt x="3983" y="30"/>
                    </a:cubicBezTo>
                    <a:cubicBezTo>
                      <a:pt x="3223" y="30"/>
                      <a:pt x="2463" y="0"/>
                      <a:pt x="1703" y="0"/>
                    </a:cubicBezTo>
                    <a:close/>
                  </a:path>
                </a:pathLst>
              </a:custGeom>
              <a:solidFill>
                <a:srgbClr val="1B2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1" name="Google Shape;641;p40"/>
          <p:cNvGrpSpPr/>
          <p:nvPr/>
        </p:nvGrpSpPr>
        <p:grpSpPr>
          <a:xfrm>
            <a:off x="7946690" y="3766996"/>
            <a:ext cx="482221" cy="673121"/>
            <a:chOff x="1042700" y="1269500"/>
            <a:chExt cx="240234" cy="335320"/>
          </a:xfrm>
        </p:grpSpPr>
        <p:sp>
          <p:nvSpPr>
            <p:cNvPr id="642" name="Google Shape;642;p40"/>
            <p:cNvSpPr/>
            <p:nvPr/>
          </p:nvSpPr>
          <p:spPr>
            <a:xfrm>
              <a:off x="1042700" y="1269500"/>
              <a:ext cx="240234" cy="335320"/>
            </a:xfrm>
            <a:custGeom>
              <a:avLst/>
              <a:gdLst/>
              <a:ahLst/>
              <a:cxnLst/>
              <a:rect l="l" t="t" r="r" b="b"/>
              <a:pathLst>
                <a:path w="5989" h="8360" extrusionOk="0">
                  <a:moveTo>
                    <a:pt x="5138" y="730"/>
                  </a:moveTo>
                  <a:lnTo>
                    <a:pt x="5138" y="730"/>
                  </a:lnTo>
                  <a:cubicBezTo>
                    <a:pt x="5046" y="852"/>
                    <a:pt x="4894" y="974"/>
                    <a:pt x="4773" y="1065"/>
                  </a:cubicBezTo>
                  <a:cubicBezTo>
                    <a:pt x="4894" y="974"/>
                    <a:pt x="4986" y="852"/>
                    <a:pt x="5138" y="730"/>
                  </a:cubicBezTo>
                  <a:close/>
                  <a:moveTo>
                    <a:pt x="5077" y="2676"/>
                  </a:moveTo>
                  <a:lnTo>
                    <a:pt x="5077" y="2676"/>
                  </a:lnTo>
                  <a:cubicBezTo>
                    <a:pt x="4894" y="2797"/>
                    <a:pt x="4742" y="2858"/>
                    <a:pt x="4530" y="2980"/>
                  </a:cubicBezTo>
                  <a:cubicBezTo>
                    <a:pt x="4682" y="2858"/>
                    <a:pt x="4894" y="2797"/>
                    <a:pt x="5077" y="2676"/>
                  </a:cubicBezTo>
                  <a:close/>
                  <a:moveTo>
                    <a:pt x="3892" y="1795"/>
                  </a:moveTo>
                  <a:lnTo>
                    <a:pt x="3892" y="1795"/>
                  </a:lnTo>
                  <a:cubicBezTo>
                    <a:pt x="3983" y="2251"/>
                    <a:pt x="4074" y="2737"/>
                    <a:pt x="4165" y="3193"/>
                  </a:cubicBezTo>
                  <a:cubicBezTo>
                    <a:pt x="4043" y="2706"/>
                    <a:pt x="3983" y="2251"/>
                    <a:pt x="3892" y="1795"/>
                  </a:cubicBezTo>
                  <a:close/>
                  <a:moveTo>
                    <a:pt x="2341" y="2737"/>
                  </a:moveTo>
                  <a:lnTo>
                    <a:pt x="2341" y="2737"/>
                  </a:lnTo>
                  <a:cubicBezTo>
                    <a:pt x="2159" y="2889"/>
                    <a:pt x="1916" y="3101"/>
                    <a:pt x="1733" y="3284"/>
                  </a:cubicBezTo>
                  <a:cubicBezTo>
                    <a:pt x="1916" y="3101"/>
                    <a:pt x="2098" y="2889"/>
                    <a:pt x="2341" y="2737"/>
                  </a:cubicBezTo>
                  <a:close/>
                  <a:moveTo>
                    <a:pt x="2645" y="3618"/>
                  </a:moveTo>
                  <a:cubicBezTo>
                    <a:pt x="2686" y="3723"/>
                    <a:pt x="2724" y="3828"/>
                    <a:pt x="2760" y="3934"/>
                  </a:cubicBezTo>
                  <a:lnTo>
                    <a:pt x="2760" y="3934"/>
                  </a:lnTo>
                  <a:cubicBezTo>
                    <a:pt x="2723" y="3831"/>
                    <a:pt x="2684" y="3727"/>
                    <a:pt x="2645" y="3618"/>
                  </a:cubicBezTo>
                  <a:close/>
                  <a:moveTo>
                    <a:pt x="3101" y="4530"/>
                  </a:moveTo>
                  <a:lnTo>
                    <a:pt x="3133" y="4577"/>
                  </a:lnTo>
                  <a:lnTo>
                    <a:pt x="3133" y="4577"/>
                  </a:lnTo>
                  <a:cubicBezTo>
                    <a:pt x="3115" y="4557"/>
                    <a:pt x="3101" y="4550"/>
                    <a:pt x="3101" y="4530"/>
                  </a:cubicBezTo>
                  <a:close/>
                  <a:moveTo>
                    <a:pt x="1642" y="5928"/>
                  </a:moveTo>
                  <a:cubicBezTo>
                    <a:pt x="1642" y="6050"/>
                    <a:pt x="1672" y="6141"/>
                    <a:pt x="1672" y="6202"/>
                  </a:cubicBezTo>
                  <a:cubicBezTo>
                    <a:pt x="1642" y="6141"/>
                    <a:pt x="1642" y="6050"/>
                    <a:pt x="1642" y="5928"/>
                  </a:cubicBezTo>
                  <a:close/>
                  <a:moveTo>
                    <a:pt x="3071" y="6171"/>
                  </a:moveTo>
                  <a:cubicBezTo>
                    <a:pt x="2949" y="6171"/>
                    <a:pt x="2858" y="6202"/>
                    <a:pt x="2767" y="6202"/>
                  </a:cubicBezTo>
                  <a:cubicBezTo>
                    <a:pt x="2858" y="6171"/>
                    <a:pt x="2949" y="6171"/>
                    <a:pt x="3071" y="6171"/>
                  </a:cubicBezTo>
                  <a:close/>
                  <a:moveTo>
                    <a:pt x="1672" y="6202"/>
                  </a:moveTo>
                  <a:lnTo>
                    <a:pt x="1672" y="6202"/>
                  </a:lnTo>
                  <a:cubicBezTo>
                    <a:pt x="1673" y="6232"/>
                    <a:pt x="1733" y="6263"/>
                    <a:pt x="1733" y="6323"/>
                  </a:cubicBezTo>
                  <a:cubicBezTo>
                    <a:pt x="1733" y="6293"/>
                    <a:pt x="1673" y="6233"/>
                    <a:pt x="1672" y="6202"/>
                  </a:cubicBezTo>
                  <a:close/>
                  <a:moveTo>
                    <a:pt x="1885" y="6658"/>
                  </a:moveTo>
                  <a:lnTo>
                    <a:pt x="1885" y="6658"/>
                  </a:lnTo>
                  <a:cubicBezTo>
                    <a:pt x="1764" y="6810"/>
                    <a:pt x="1612" y="6931"/>
                    <a:pt x="1460" y="7083"/>
                  </a:cubicBezTo>
                  <a:lnTo>
                    <a:pt x="1885" y="6658"/>
                  </a:lnTo>
                  <a:close/>
                  <a:moveTo>
                    <a:pt x="904" y="7235"/>
                  </a:moveTo>
                  <a:lnTo>
                    <a:pt x="904" y="7235"/>
                  </a:lnTo>
                  <a:cubicBezTo>
                    <a:pt x="709" y="7416"/>
                    <a:pt x="504" y="7590"/>
                    <a:pt x="274" y="7752"/>
                  </a:cubicBezTo>
                  <a:cubicBezTo>
                    <a:pt x="485" y="7597"/>
                    <a:pt x="696" y="7423"/>
                    <a:pt x="904" y="7235"/>
                  </a:cubicBezTo>
                  <a:close/>
                  <a:moveTo>
                    <a:pt x="5472" y="1"/>
                  </a:moveTo>
                  <a:cubicBezTo>
                    <a:pt x="5442" y="1"/>
                    <a:pt x="5442" y="1"/>
                    <a:pt x="5442" y="62"/>
                  </a:cubicBezTo>
                  <a:lnTo>
                    <a:pt x="5107" y="396"/>
                  </a:lnTo>
                  <a:cubicBezTo>
                    <a:pt x="3861" y="1612"/>
                    <a:pt x="2037" y="2220"/>
                    <a:pt x="1034" y="3709"/>
                  </a:cubicBezTo>
                  <a:cubicBezTo>
                    <a:pt x="214" y="4955"/>
                    <a:pt x="92" y="6536"/>
                    <a:pt x="1" y="7995"/>
                  </a:cubicBezTo>
                  <a:lnTo>
                    <a:pt x="1" y="8056"/>
                  </a:lnTo>
                  <a:cubicBezTo>
                    <a:pt x="1" y="8117"/>
                    <a:pt x="62" y="8147"/>
                    <a:pt x="62" y="8177"/>
                  </a:cubicBezTo>
                  <a:cubicBezTo>
                    <a:pt x="62" y="8208"/>
                    <a:pt x="1" y="8269"/>
                    <a:pt x="1" y="8269"/>
                  </a:cubicBezTo>
                  <a:lnTo>
                    <a:pt x="1" y="8299"/>
                  </a:lnTo>
                  <a:lnTo>
                    <a:pt x="1" y="8329"/>
                  </a:lnTo>
                  <a:lnTo>
                    <a:pt x="1" y="8360"/>
                  </a:lnTo>
                  <a:lnTo>
                    <a:pt x="62" y="8360"/>
                  </a:lnTo>
                  <a:cubicBezTo>
                    <a:pt x="1976" y="7782"/>
                    <a:pt x="3922" y="6870"/>
                    <a:pt x="5107" y="5138"/>
                  </a:cubicBezTo>
                  <a:cubicBezTo>
                    <a:pt x="5715" y="4226"/>
                    <a:pt x="5928" y="3314"/>
                    <a:pt x="5928" y="2311"/>
                  </a:cubicBezTo>
                  <a:cubicBezTo>
                    <a:pt x="5989" y="1642"/>
                    <a:pt x="5867" y="882"/>
                    <a:pt x="5685" y="92"/>
                  </a:cubicBezTo>
                  <a:cubicBezTo>
                    <a:pt x="5685" y="62"/>
                    <a:pt x="5654" y="62"/>
                    <a:pt x="5654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3" name="Google Shape;643;p40"/>
            <p:cNvGrpSpPr/>
            <p:nvPr/>
          </p:nvGrpSpPr>
          <p:grpSpPr>
            <a:xfrm>
              <a:off x="1058142" y="1304217"/>
              <a:ext cx="209325" cy="282003"/>
              <a:chOff x="1021567" y="1304217"/>
              <a:chExt cx="209325" cy="282003"/>
            </a:xfrm>
          </p:grpSpPr>
          <p:sp>
            <p:nvSpPr>
              <p:cNvPr id="644" name="Google Shape;644;p40"/>
              <p:cNvSpPr/>
              <p:nvPr/>
            </p:nvSpPr>
            <p:spPr>
              <a:xfrm>
                <a:off x="1155377" y="1319186"/>
                <a:ext cx="52148" cy="86143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463" extrusionOk="0">
                    <a:moveTo>
                      <a:pt x="1490" y="1"/>
                    </a:moveTo>
                    <a:cubicBezTo>
                      <a:pt x="1466" y="25"/>
                      <a:pt x="1442" y="48"/>
                      <a:pt x="1418" y="72"/>
                    </a:cubicBezTo>
                    <a:lnTo>
                      <a:pt x="1418" y="72"/>
                    </a:lnTo>
                    <a:cubicBezTo>
                      <a:pt x="1447" y="62"/>
                      <a:pt x="1475" y="62"/>
                      <a:pt x="1490" y="62"/>
                    </a:cubicBezTo>
                    <a:lnTo>
                      <a:pt x="1490" y="1"/>
                    </a:lnTo>
                    <a:close/>
                    <a:moveTo>
                      <a:pt x="1418" y="72"/>
                    </a:moveTo>
                    <a:cubicBezTo>
                      <a:pt x="1388" y="82"/>
                      <a:pt x="1358" y="102"/>
                      <a:pt x="1341" y="145"/>
                    </a:cubicBezTo>
                    <a:lnTo>
                      <a:pt x="1341" y="145"/>
                    </a:lnTo>
                    <a:cubicBezTo>
                      <a:pt x="1367" y="121"/>
                      <a:pt x="1392" y="96"/>
                      <a:pt x="1418" y="72"/>
                    </a:cubicBezTo>
                    <a:close/>
                    <a:moveTo>
                      <a:pt x="1341" y="145"/>
                    </a:moveTo>
                    <a:cubicBezTo>
                      <a:pt x="928" y="529"/>
                      <a:pt x="489" y="827"/>
                      <a:pt x="1" y="1125"/>
                    </a:cubicBezTo>
                    <a:cubicBezTo>
                      <a:pt x="122" y="1581"/>
                      <a:pt x="244" y="2007"/>
                      <a:pt x="305" y="2463"/>
                    </a:cubicBezTo>
                    <a:cubicBezTo>
                      <a:pt x="700" y="1703"/>
                      <a:pt x="1034" y="943"/>
                      <a:pt x="1338" y="153"/>
                    </a:cubicBezTo>
                    <a:cubicBezTo>
                      <a:pt x="1339" y="150"/>
                      <a:pt x="1340" y="147"/>
                      <a:pt x="1341" y="1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40"/>
              <p:cNvSpPr/>
              <p:nvPr/>
            </p:nvSpPr>
            <p:spPr>
              <a:xfrm>
                <a:off x="1175592" y="1329818"/>
                <a:ext cx="38298" cy="74462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2129" extrusionOk="0">
                    <a:moveTo>
                      <a:pt x="942" y="1"/>
                    </a:moveTo>
                    <a:cubicBezTo>
                      <a:pt x="669" y="761"/>
                      <a:pt x="365" y="1460"/>
                      <a:pt x="0" y="2128"/>
                    </a:cubicBezTo>
                    <a:lnTo>
                      <a:pt x="1034" y="1551"/>
                    </a:lnTo>
                    <a:lnTo>
                      <a:pt x="1094" y="1551"/>
                    </a:lnTo>
                    <a:cubicBezTo>
                      <a:pt x="1094" y="1065"/>
                      <a:pt x="1064" y="517"/>
                      <a:pt x="9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40"/>
              <p:cNvSpPr/>
              <p:nvPr/>
            </p:nvSpPr>
            <p:spPr>
              <a:xfrm>
                <a:off x="1140513" y="1388295"/>
                <a:ext cx="73378" cy="71244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2037" extrusionOk="0">
                    <a:moveTo>
                      <a:pt x="2097" y="0"/>
                    </a:moveTo>
                    <a:lnTo>
                      <a:pt x="2097" y="0"/>
                    </a:lnTo>
                    <a:cubicBezTo>
                      <a:pt x="1733" y="213"/>
                      <a:pt x="1307" y="456"/>
                      <a:pt x="882" y="669"/>
                    </a:cubicBezTo>
                    <a:cubicBezTo>
                      <a:pt x="608" y="1155"/>
                      <a:pt x="365" y="1611"/>
                      <a:pt x="0" y="2037"/>
                    </a:cubicBezTo>
                    <a:cubicBezTo>
                      <a:pt x="243" y="2007"/>
                      <a:pt x="517" y="1885"/>
                      <a:pt x="669" y="1855"/>
                    </a:cubicBezTo>
                    <a:cubicBezTo>
                      <a:pt x="1003" y="1733"/>
                      <a:pt x="1368" y="1642"/>
                      <a:pt x="1733" y="1551"/>
                    </a:cubicBezTo>
                    <a:cubicBezTo>
                      <a:pt x="1743" y="1541"/>
                      <a:pt x="1753" y="1537"/>
                      <a:pt x="1762" y="1537"/>
                    </a:cubicBezTo>
                    <a:cubicBezTo>
                      <a:pt x="1780" y="1537"/>
                      <a:pt x="1793" y="1551"/>
                      <a:pt x="1793" y="1551"/>
                    </a:cubicBezTo>
                    <a:cubicBezTo>
                      <a:pt x="1976" y="1064"/>
                      <a:pt x="2097" y="517"/>
                      <a:pt x="2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40"/>
              <p:cNvSpPr/>
              <p:nvPr/>
            </p:nvSpPr>
            <p:spPr>
              <a:xfrm>
                <a:off x="1105434" y="1361715"/>
                <a:ext cx="56380" cy="9782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797" extrusionOk="0">
                    <a:moveTo>
                      <a:pt x="1368" y="1"/>
                    </a:moveTo>
                    <a:cubicBezTo>
                      <a:pt x="912" y="305"/>
                      <a:pt x="395" y="608"/>
                      <a:pt x="0" y="943"/>
                    </a:cubicBezTo>
                    <a:cubicBezTo>
                      <a:pt x="152" y="1216"/>
                      <a:pt x="243" y="1520"/>
                      <a:pt x="365" y="1824"/>
                    </a:cubicBezTo>
                    <a:cubicBezTo>
                      <a:pt x="456" y="2007"/>
                      <a:pt x="517" y="2645"/>
                      <a:pt x="669" y="2767"/>
                    </a:cubicBezTo>
                    <a:cubicBezTo>
                      <a:pt x="699" y="2767"/>
                      <a:pt x="699" y="2797"/>
                      <a:pt x="760" y="2797"/>
                    </a:cubicBezTo>
                    <a:cubicBezTo>
                      <a:pt x="1064" y="2371"/>
                      <a:pt x="1368" y="1915"/>
                      <a:pt x="1611" y="1429"/>
                    </a:cubicBezTo>
                    <a:cubicBezTo>
                      <a:pt x="1550" y="943"/>
                      <a:pt x="1429" y="487"/>
                      <a:pt x="13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40"/>
              <p:cNvSpPr/>
              <p:nvPr/>
            </p:nvSpPr>
            <p:spPr>
              <a:xfrm>
                <a:off x="1094802" y="1447821"/>
                <a:ext cx="107408" cy="71279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038" extrusionOk="0">
                    <a:moveTo>
                      <a:pt x="3070" y="1"/>
                    </a:moveTo>
                    <a:lnTo>
                      <a:pt x="3070" y="1"/>
                    </a:lnTo>
                    <a:cubicBezTo>
                      <a:pt x="2462" y="183"/>
                      <a:pt x="1793" y="335"/>
                      <a:pt x="1216" y="517"/>
                    </a:cubicBezTo>
                    <a:cubicBezTo>
                      <a:pt x="821" y="1064"/>
                      <a:pt x="456" y="1551"/>
                      <a:pt x="0" y="2037"/>
                    </a:cubicBezTo>
                    <a:cubicBezTo>
                      <a:pt x="30" y="2007"/>
                      <a:pt x="30" y="2007"/>
                      <a:pt x="61" y="2007"/>
                    </a:cubicBezTo>
                    <a:cubicBezTo>
                      <a:pt x="243" y="1946"/>
                      <a:pt x="395" y="1885"/>
                      <a:pt x="608" y="1855"/>
                    </a:cubicBezTo>
                    <a:cubicBezTo>
                      <a:pt x="973" y="1794"/>
                      <a:pt x="1307" y="1733"/>
                      <a:pt x="1702" y="1733"/>
                    </a:cubicBezTo>
                    <a:cubicBezTo>
                      <a:pt x="1733" y="1733"/>
                      <a:pt x="1763" y="1733"/>
                      <a:pt x="1763" y="1794"/>
                    </a:cubicBezTo>
                    <a:cubicBezTo>
                      <a:pt x="2037" y="1551"/>
                      <a:pt x="2280" y="1308"/>
                      <a:pt x="2462" y="1064"/>
                    </a:cubicBezTo>
                    <a:cubicBezTo>
                      <a:pt x="2736" y="700"/>
                      <a:pt x="2918" y="365"/>
                      <a:pt x="30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40"/>
              <p:cNvSpPr/>
              <p:nvPr/>
            </p:nvSpPr>
            <p:spPr>
              <a:xfrm>
                <a:off x="1062906" y="1395744"/>
                <a:ext cx="61696" cy="122273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3496" extrusionOk="0">
                    <a:moveTo>
                      <a:pt x="1125" y="0"/>
                    </a:moveTo>
                    <a:cubicBezTo>
                      <a:pt x="912" y="183"/>
                      <a:pt x="699" y="335"/>
                      <a:pt x="517" y="547"/>
                    </a:cubicBezTo>
                    <a:cubicBezTo>
                      <a:pt x="304" y="760"/>
                      <a:pt x="152" y="1003"/>
                      <a:pt x="0" y="1216"/>
                    </a:cubicBezTo>
                    <a:cubicBezTo>
                      <a:pt x="152" y="1642"/>
                      <a:pt x="304" y="2006"/>
                      <a:pt x="365" y="2432"/>
                    </a:cubicBezTo>
                    <a:cubicBezTo>
                      <a:pt x="456" y="2675"/>
                      <a:pt x="395" y="3192"/>
                      <a:pt x="517" y="3435"/>
                    </a:cubicBezTo>
                    <a:cubicBezTo>
                      <a:pt x="517" y="3465"/>
                      <a:pt x="547" y="3465"/>
                      <a:pt x="547" y="3496"/>
                    </a:cubicBezTo>
                    <a:cubicBezTo>
                      <a:pt x="1003" y="3040"/>
                      <a:pt x="1398" y="2553"/>
                      <a:pt x="1763" y="2067"/>
                    </a:cubicBezTo>
                    <a:lnTo>
                      <a:pt x="1763" y="2006"/>
                    </a:lnTo>
                    <a:cubicBezTo>
                      <a:pt x="1611" y="1338"/>
                      <a:pt x="1368" y="699"/>
                      <a:pt x="11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40"/>
              <p:cNvSpPr/>
              <p:nvPr/>
            </p:nvSpPr>
            <p:spPr>
              <a:xfrm>
                <a:off x="1031010" y="1515846"/>
                <a:ext cx="120174" cy="65963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886" extrusionOk="0">
                    <a:moveTo>
                      <a:pt x="3435" y="1"/>
                    </a:moveTo>
                    <a:cubicBezTo>
                      <a:pt x="2797" y="1"/>
                      <a:pt x="2189" y="153"/>
                      <a:pt x="1581" y="366"/>
                    </a:cubicBezTo>
                    <a:cubicBezTo>
                      <a:pt x="1095" y="913"/>
                      <a:pt x="547" y="1399"/>
                      <a:pt x="0" y="1855"/>
                    </a:cubicBezTo>
                    <a:lnTo>
                      <a:pt x="0" y="1885"/>
                    </a:lnTo>
                    <a:cubicBezTo>
                      <a:pt x="1216" y="1399"/>
                      <a:pt x="2462" y="852"/>
                      <a:pt x="3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40"/>
              <p:cNvSpPr/>
              <p:nvPr/>
            </p:nvSpPr>
            <p:spPr>
              <a:xfrm>
                <a:off x="1033143" y="1442505"/>
                <a:ext cx="43614" cy="123357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3527" extrusionOk="0">
                    <a:moveTo>
                      <a:pt x="790" y="1"/>
                    </a:moveTo>
                    <a:cubicBezTo>
                      <a:pt x="182" y="1064"/>
                      <a:pt x="91" y="2311"/>
                      <a:pt x="0" y="3496"/>
                    </a:cubicBezTo>
                    <a:lnTo>
                      <a:pt x="0" y="3527"/>
                    </a:lnTo>
                    <a:cubicBezTo>
                      <a:pt x="426" y="3131"/>
                      <a:pt x="882" y="2767"/>
                      <a:pt x="1246" y="2341"/>
                    </a:cubicBezTo>
                    <a:cubicBezTo>
                      <a:pt x="1216" y="1551"/>
                      <a:pt x="1034" y="761"/>
                      <a:pt x="7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40"/>
              <p:cNvSpPr/>
              <p:nvPr/>
            </p:nvSpPr>
            <p:spPr>
              <a:xfrm>
                <a:off x="1195772" y="1320270"/>
                <a:ext cx="12801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609" extrusionOk="0">
                    <a:moveTo>
                      <a:pt x="365" y="0"/>
                    </a:moveTo>
                    <a:cubicBezTo>
                      <a:pt x="333" y="25"/>
                      <a:pt x="302" y="49"/>
                      <a:pt x="273" y="75"/>
                    </a:cubicBezTo>
                    <a:lnTo>
                      <a:pt x="273" y="75"/>
                    </a:lnTo>
                    <a:cubicBezTo>
                      <a:pt x="301" y="61"/>
                      <a:pt x="333" y="61"/>
                      <a:pt x="365" y="61"/>
                    </a:cubicBezTo>
                    <a:lnTo>
                      <a:pt x="365" y="0"/>
                    </a:lnTo>
                    <a:close/>
                    <a:moveTo>
                      <a:pt x="273" y="75"/>
                    </a:moveTo>
                    <a:lnTo>
                      <a:pt x="273" y="75"/>
                    </a:lnTo>
                    <a:cubicBezTo>
                      <a:pt x="258" y="82"/>
                      <a:pt x="244" y="93"/>
                      <a:pt x="233" y="111"/>
                    </a:cubicBezTo>
                    <a:lnTo>
                      <a:pt x="233" y="111"/>
                    </a:lnTo>
                    <a:cubicBezTo>
                      <a:pt x="246" y="99"/>
                      <a:pt x="259" y="87"/>
                      <a:pt x="273" y="75"/>
                    </a:cubicBezTo>
                    <a:close/>
                    <a:moveTo>
                      <a:pt x="233" y="111"/>
                    </a:moveTo>
                    <a:cubicBezTo>
                      <a:pt x="171" y="169"/>
                      <a:pt x="116" y="231"/>
                      <a:pt x="61" y="304"/>
                    </a:cubicBezTo>
                    <a:cubicBezTo>
                      <a:pt x="1" y="365"/>
                      <a:pt x="31" y="486"/>
                      <a:pt x="31" y="608"/>
                    </a:cubicBezTo>
                    <a:cubicBezTo>
                      <a:pt x="92" y="456"/>
                      <a:pt x="153" y="304"/>
                      <a:pt x="213" y="152"/>
                    </a:cubicBezTo>
                    <a:cubicBezTo>
                      <a:pt x="219" y="136"/>
                      <a:pt x="226" y="122"/>
                      <a:pt x="233" y="111"/>
                    </a:cubicBezTo>
                    <a:close/>
                  </a:path>
                </a:pathLst>
              </a:custGeom>
              <a:solidFill>
                <a:srgbClr val="79A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40"/>
              <p:cNvSpPr/>
              <p:nvPr/>
            </p:nvSpPr>
            <p:spPr>
              <a:xfrm>
                <a:off x="1021567" y="1304217"/>
                <a:ext cx="209325" cy="282003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8063" extrusionOk="0">
                    <a:moveTo>
                      <a:pt x="5316" y="429"/>
                    </a:moveTo>
                    <a:lnTo>
                      <a:pt x="5316" y="490"/>
                    </a:lnTo>
                    <a:cubicBezTo>
                      <a:pt x="5302" y="490"/>
                      <a:pt x="5274" y="490"/>
                      <a:pt x="5249" y="499"/>
                    </a:cubicBezTo>
                    <a:lnTo>
                      <a:pt x="5249" y="499"/>
                    </a:lnTo>
                    <a:cubicBezTo>
                      <a:pt x="5272" y="476"/>
                      <a:pt x="5294" y="452"/>
                      <a:pt x="5316" y="429"/>
                    </a:cubicBezTo>
                    <a:close/>
                    <a:moveTo>
                      <a:pt x="5346" y="733"/>
                    </a:moveTo>
                    <a:cubicBezTo>
                      <a:pt x="5468" y="1249"/>
                      <a:pt x="5498" y="1797"/>
                      <a:pt x="5498" y="2283"/>
                    </a:cubicBezTo>
                    <a:lnTo>
                      <a:pt x="5438" y="2283"/>
                    </a:lnTo>
                    <a:lnTo>
                      <a:pt x="4404" y="2860"/>
                    </a:lnTo>
                    <a:cubicBezTo>
                      <a:pt x="4739" y="2161"/>
                      <a:pt x="5073" y="1432"/>
                      <a:pt x="5346" y="733"/>
                    </a:cubicBezTo>
                    <a:close/>
                    <a:moveTo>
                      <a:pt x="5199" y="549"/>
                    </a:moveTo>
                    <a:cubicBezTo>
                      <a:pt x="5196" y="558"/>
                      <a:pt x="5194" y="569"/>
                      <a:pt x="5194" y="581"/>
                    </a:cubicBezTo>
                    <a:cubicBezTo>
                      <a:pt x="4921" y="1371"/>
                      <a:pt x="4587" y="2161"/>
                      <a:pt x="4161" y="2891"/>
                    </a:cubicBezTo>
                    <a:cubicBezTo>
                      <a:pt x="4070" y="2435"/>
                      <a:pt x="3979" y="1979"/>
                      <a:pt x="3857" y="1553"/>
                    </a:cubicBezTo>
                    <a:cubicBezTo>
                      <a:pt x="4327" y="1249"/>
                      <a:pt x="4797" y="945"/>
                      <a:pt x="5199" y="549"/>
                    </a:cubicBezTo>
                    <a:close/>
                    <a:moveTo>
                      <a:pt x="3766" y="1645"/>
                    </a:moveTo>
                    <a:cubicBezTo>
                      <a:pt x="3827" y="2131"/>
                      <a:pt x="3918" y="2587"/>
                      <a:pt x="4009" y="3073"/>
                    </a:cubicBezTo>
                    <a:cubicBezTo>
                      <a:pt x="3766" y="3529"/>
                      <a:pt x="3462" y="4015"/>
                      <a:pt x="3158" y="4441"/>
                    </a:cubicBezTo>
                    <a:cubicBezTo>
                      <a:pt x="3097" y="4441"/>
                      <a:pt x="3097" y="4441"/>
                      <a:pt x="3067" y="4411"/>
                    </a:cubicBezTo>
                    <a:cubicBezTo>
                      <a:pt x="2915" y="4289"/>
                      <a:pt x="2854" y="3651"/>
                      <a:pt x="2763" y="3468"/>
                    </a:cubicBezTo>
                    <a:cubicBezTo>
                      <a:pt x="2641" y="3164"/>
                      <a:pt x="2550" y="2860"/>
                      <a:pt x="2398" y="2587"/>
                    </a:cubicBezTo>
                    <a:cubicBezTo>
                      <a:pt x="2793" y="2252"/>
                      <a:pt x="3310" y="1949"/>
                      <a:pt x="3766" y="1645"/>
                    </a:cubicBezTo>
                    <a:close/>
                    <a:moveTo>
                      <a:pt x="5498" y="2404"/>
                    </a:moveTo>
                    <a:cubicBezTo>
                      <a:pt x="5498" y="2921"/>
                      <a:pt x="5377" y="3468"/>
                      <a:pt x="5225" y="3955"/>
                    </a:cubicBezTo>
                    <a:lnTo>
                      <a:pt x="5164" y="3955"/>
                    </a:lnTo>
                    <a:cubicBezTo>
                      <a:pt x="4830" y="4046"/>
                      <a:pt x="4435" y="4137"/>
                      <a:pt x="4100" y="4259"/>
                    </a:cubicBezTo>
                    <a:cubicBezTo>
                      <a:pt x="3948" y="4289"/>
                      <a:pt x="3675" y="4411"/>
                      <a:pt x="3462" y="4441"/>
                    </a:cubicBezTo>
                    <a:cubicBezTo>
                      <a:pt x="3766" y="3985"/>
                      <a:pt x="4009" y="3529"/>
                      <a:pt x="4283" y="3073"/>
                    </a:cubicBezTo>
                    <a:cubicBezTo>
                      <a:pt x="4678" y="2860"/>
                      <a:pt x="5073" y="2617"/>
                      <a:pt x="5498" y="2404"/>
                    </a:cubicBezTo>
                    <a:close/>
                    <a:moveTo>
                      <a:pt x="2307" y="2617"/>
                    </a:moveTo>
                    <a:cubicBezTo>
                      <a:pt x="2489" y="3316"/>
                      <a:pt x="2793" y="3955"/>
                      <a:pt x="2945" y="4623"/>
                    </a:cubicBezTo>
                    <a:cubicBezTo>
                      <a:pt x="2611" y="5170"/>
                      <a:pt x="2185" y="5657"/>
                      <a:pt x="1790" y="6113"/>
                    </a:cubicBezTo>
                    <a:cubicBezTo>
                      <a:pt x="1790" y="6082"/>
                      <a:pt x="1729" y="6082"/>
                      <a:pt x="1729" y="6052"/>
                    </a:cubicBezTo>
                    <a:cubicBezTo>
                      <a:pt x="1608" y="5839"/>
                      <a:pt x="1608" y="5322"/>
                      <a:pt x="1577" y="5049"/>
                    </a:cubicBezTo>
                    <a:cubicBezTo>
                      <a:pt x="1517" y="4623"/>
                      <a:pt x="1365" y="4228"/>
                      <a:pt x="1213" y="3833"/>
                    </a:cubicBezTo>
                    <a:cubicBezTo>
                      <a:pt x="1365" y="3620"/>
                      <a:pt x="1547" y="3377"/>
                      <a:pt x="1729" y="3164"/>
                    </a:cubicBezTo>
                    <a:cubicBezTo>
                      <a:pt x="1881" y="2952"/>
                      <a:pt x="2124" y="2769"/>
                      <a:pt x="2307" y="2617"/>
                    </a:cubicBezTo>
                    <a:close/>
                    <a:moveTo>
                      <a:pt x="5164" y="4107"/>
                    </a:moveTo>
                    <a:lnTo>
                      <a:pt x="5164" y="4107"/>
                    </a:lnTo>
                    <a:cubicBezTo>
                      <a:pt x="5012" y="4471"/>
                      <a:pt x="4830" y="4806"/>
                      <a:pt x="4556" y="5170"/>
                    </a:cubicBezTo>
                    <a:cubicBezTo>
                      <a:pt x="4313" y="5414"/>
                      <a:pt x="4100" y="5657"/>
                      <a:pt x="3857" y="5870"/>
                    </a:cubicBezTo>
                    <a:cubicBezTo>
                      <a:pt x="3857" y="5839"/>
                      <a:pt x="3827" y="5839"/>
                      <a:pt x="3796" y="5839"/>
                    </a:cubicBezTo>
                    <a:cubicBezTo>
                      <a:pt x="3401" y="5839"/>
                      <a:pt x="3067" y="5900"/>
                      <a:pt x="2702" y="5961"/>
                    </a:cubicBezTo>
                    <a:cubicBezTo>
                      <a:pt x="2489" y="5991"/>
                      <a:pt x="2337" y="6082"/>
                      <a:pt x="2155" y="6113"/>
                    </a:cubicBezTo>
                    <a:cubicBezTo>
                      <a:pt x="2124" y="6143"/>
                      <a:pt x="2124" y="6143"/>
                      <a:pt x="2094" y="6143"/>
                    </a:cubicBezTo>
                    <a:cubicBezTo>
                      <a:pt x="2489" y="5657"/>
                      <a:pt x="2915" y="5170"/>
                      <a:pt x="3310" y="4623"/>
                    </a:cubicBezTo>
                    <a:cubicBezTo>
                      <a:pt x="3918" y="4441"/>
                      <a:pt x="4556" y="4289"/>
                      <a:pt x="5164" y="4107"/>
                    </a:cubicBezTo>
                    <a:close/>
                    <a:moveTo>
                      <a:pt x="1121" y="3955"/>
                    </a:moveTo>
                    <a:cubicBezTo>
                      <a:pt x="1365" y="4715"/>
                      <a:pt x="1547" y="5505"/>
                      <a:pt x="1577" y="6295"/>
                    </a:cubicBezTo>
                    <a:cubicBezTo>
                      <a:pt x="1182" y="6721"/>
                      <a:pt x="757" y="7146"/>
                      <a:pt x="331" y="7481"/>
                    </a:cubicBezTo>
                    <a:lnTo>
                      <a:pt x="331" y="7450"/>
                    </a:lnTo>
                    <a:cubicBezTo>
                      <a:pt x="392" y="6265"/>
                      <a:pt x="513" y="5018"/>
                      <a:pt x="1121" y="3955"/>
                    </a:cubicBezTo>
                    <a:close/>
                    <a:moveTo>
                      <a:pt x="3705" y="5991"/>
                    </a:moveTo>
                    <a:lnTo>
                      <a:pt x="3705" y="5991"/>
                    </a:lnTo>
                    <a:cubicBezTo>
                      <a:pt x="2732" y="6873"/>
                      <a:pt x="1517" y="7420"/>
                      <a:pt x="270" y="7906"/>
                    </a:cubicBezTo>
                    <a:cubicBezTo>
                      <a:pt x="817" y="7420"/>
                      <a:pt x="1365" y="6903"/>
                      <a:pt x="1851" y="6386"/>
                    </a:cubicBezTo>
                    <a:cubicBezTo>
                      <a:pt x="2459" y="6143"/>
                      <a:pt x="3067" y="6052"/>
                      <a:pt x="3705" y="5991"/>
                    </a:cubicBezTo>
                    <a:close/>
                    <a:moveTo>
                      <a:pt x="5373" y="0"/>
                    </a:moveTo>
                    <a:cubicBezTo>
                      <a:pt x="5341" y="0"/>
                      <a:pt x="5309" y="10"/>
                      <a:pt x="5286" y="34"/>
                    </a:cubicBezTo>
                    <a:cubicBezTo>
                      <a:pt x="4070" y="1432"/>
                      <a:pt x="2094" y="2009"/>
                      <a:pt x="1000" y="3499"/>
                    </a:cubicBezTo>
                    <a:cubicBezTo>
                      <a:pt x="210" y="4715"/>
                      <a:pt x="88" y="6265"/>
                      <a:pt x="27" y="7693"/>
                    </a:cubicBezTo>
                    <a:cubicBezTo>
                      <a:pt x="27" y="7784"/>
                      <a:pt x="27" y="7784"/>
                      <a:pt x="58" y="7815"/>
                    </a:cubicBezTo>
                    <a:cubicBezTo>
                      <a:pt x="58" y="7845"/>
                      <a:pt x="58" y="7845"/>
                      <a:pt x="27" y="7906"/>
                    </a:cubicBezTo>
                    <a:lnTo>
                      <a:pt x="27" y="7936"/>
                    </a:lnTo>
                    <a:cubicBezTo>
                      <a:pt x="0" y="7964"/>
                      <a:pt x="21" y="8063"/>
                      <a:pt x="69" y="8063"/>
                    </a:cubicBezTo>
                    <a:cubicBezTo>
                      <a:pt x="75" y="8063"/>
                      <a:pt x="81" y="8061"/>
                      <a:pt x="88" y="8058"/>
                    </a:cubicBezTo>
                    <a:cubicBezTo>
                      <a:pt x="1972" y="7511"/>
                      <a:pt x="3827" y="6599"/>
                      <a:pt x="4951" y="4988"/>
                    </a:cubicBezTo>
                    <a:cubicBezTo>
                      <a:pt x="5985" y="3468"/>
                      <a:pt x="5894" y="1827"/>
                      <a:pt x="5498" y="64"/>
                    </a:cubicBezTo>
                    <a:cubicBezTo>
                      <a:pt x="5480" y="26"/>
                      <a:pt x="5426" y="0"/>
                      <a:pt x="53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4" name="Google Shape;654;p40"/>
          <p:cNvGrpSpPr/>
          <p:nvPr/>
        </p:nvGrpSpPr>
        <p:grpSpPr>
          <a:xfrm>
            <a:off x="7407251" y="3726699"/>
            <a:ext cx="315928" cy="673144"/>
            <a:chOff x="812463" y="1175275"/>
            <a:chExt cx="157390" cy="335331"/>
          </a:xfrm>
        </p:grpSpPr>
        <p:sp>
          <p:nvSpPr>
            <p:cNvPr id="655" name="Google Shape;655;p40"/>
            <p:cNvSpPr/>
            <p:nvPr/>
          </p:nvSpPr>
          <p:spPr>
            <a:xfrm>
              <a:off x="812463" y="1175275"/>
              <a:ext cx="157390" cy="335331"/>
            </a:xfrm>
            <a:custGeom>
              <a:avLst/>
              <a:gdLst/>
              <a:ahLst/>
              <a:cxnLst/>
              <a:rect l="l" t="t" r="r" b="b"/>
              <a:pathLst>
                <a:path w="5016" h="10687" extrusionOk="0">
                  <a:moveTo>
                    <a:pt x="4462" y="0"/>
                  </a:moveTo>
                  <a:cubicBezTo>
                    <a:pt x="4412" y="0"/>
                    <a:pt x="4360" y="23"/>
                    <a:pt x="4316" y="78"/>
                  </a:cubicBezTo>
                  <a:cubicBezTo>
                    <a:pt x="4134" y="321"/>
                    <a:pt x="3952" y="534"/>
                    <a:pt x="3739" y="808"/>
                  </a:cubicBezTo>
                  <a:lnTo>
                    <a:pt x="3678" y="869"/>
                  </a:lnTo>
                  <a:lnTo>
                    <a:pt x="3101" y="1568"/>
                  </a:lnTo>
                  <a:cubicBezTo>
                    <a:pt x="2067" y="2753"/>
                    <a:pt x="1003" y="4030"/>
                    <a:pt x="547" y="5397"/>
                  </a:cubicBezTo>
                  <a:cubicBezTo>
                    <a:pt x="0" y="7100"/>
                    <a:pt x="942" y="9075"/>
                    <a:pt x="1702" y="10565"/>
                  </a:cubicBezTo>
                  <a:cubicBezTo>
                    <a:pt x="1733" y="10656"/>
                    <a:pt x="1824" y="10686"/>
                    <a:pt x="1854" y="10686"/>
                  </a:cubicBezTo>
                  <a:cubicBezTo>
                    <a:pt x="1915" y="10686"/>
                    <a:pt x="1976" y="10656"/>
                    <a:pt x="2006" y="10565"/>
                  </a:cubicBezTo>
                  <a:lnTo>
                    <a:pt x="2128" y="10230"/>
                  </a:lnTo>
                  <a:cubicBezTo>
                    <a:pt x="3131" y="9531"/>
                    <a:pt x="3860" y="8680"/>
                    <a:pt x="4286" y="7647"/>
                  </a:cubicBezTo>
                  <a:cubicBezTo>
                    <a:pt x="4803" y="6431"/>
                    <a:pt x="5015" y="5033"/>
                    <a:pt x="5015" y="3604"/>
                  </a:cubicBezTo>
                  <a:cubicBezTo>
                    <a:pt x="5015" y="2905"/>
                    <a:pt x="4924" y="2176"/>
                    <a:pt x="4863" y="1476"/>
                  </a:cubicBezTo>
                  <a:cubicBezTo>
                    <a:pt x="4803" y="1020"/>
                    <a:pt x="4742" y="565"/>
                    <a:pt x="4651" y="169"/>
                  </a:cubicBezTo>
                  <a:cubicBezTo>
                    <a:pt x="4631" y="72"/>
                    <a:pt x="4550" y="0"/>
                    <a:pt x="4462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6" name="Google Shape;656;p40"/>
            <p:cNvGrpSpPr/>
            <p:nvPr/>
          </p:nvGrpSpPr>
          <p:grpSpPr>
            <a:xfrm>
              <a:off x="829975" y="1215313"/>
              <a:ext cx="131856" cy="255248"/>
              <a:chOff x="909825" y="1269488"/>
              <a:chExt cx="131856" cy="255248"/>
            </a:xfrm>
          </p:grpSpPr>
          <p:sp>
            <p:nvSpPr>
              <p:cNvPr id="657" name="Google Shape;657;p40"/>
              <p:cNvSpPr/>
              <p:nvPr/>
            </p:nvSpPr>
            <p:spPr>
              <a:xfrm>
                <a:off x="1004430" y="1292606"/>
                <a:ext cx="18117" cy="72328"/>
              </a:xfrm>
              <a:custGeom>
                <a:avLst/>
                <a:gdLst/>
                <a:ahLst/>
                <a:cxnLst/>
                <a:rect l="l" t="t" r="r" b="b"/>
                <a:pathLst>
                  <a:path w="518" h="2068" extrusionOk="0">
                    <a:moveTo>
                      <a:pt x="365" y="1"/>
                    </a:moveTo>
                    <a:cubicBezTo>
                      <a:pt x="244" y="670"/>
                      <a:pt x="152" y="1369"/>
                      <a:pt x="0" y="2068"/>
                    </a:cubicBezTo>
                    <a:cubicBezTo>
                      <a:pt x="152" y="1855"/>
                      <a:pt x="335" y="1673"/>
                      <a:pt x="517" y="1460"/>
                    </a:cubicBezTo>
                    <a:cubicBezTo>
                      <a:pt x="487" y="974"/>
                      <a:pt x="456" y="487"/>
                      <a:pt x="3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40"/>
              <p:cNvSpPr/>
              <p:nvPr/>
            </p:nvSpPr>
            <p:spPr>
              <a:xfrm>
                <a:off x="974667" y="1290507"/>
                <a:ext cx="36164" cy="78694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2250" extrusionOk="0">
                    <a:moveTo>
                      <a:pt x="1034" y="0"/>
                    </a:moveTo>
                    <a:lnTo>
                      <a:pt x="1034" y="0"/>
                    </a:lnTo>
                    <a:cubicBezTo>
                      <a:pt x="699" y="426"/>
                      <a:pt x="335" y="882"/>
                      <a:pt x="0" y="1307"/>
                    </a:cubicBezTo>
                    <a:cubicBezTo>
                      <a:pt x="152" y="1641"/>
                      <a:pt x="396" y="1945"/>
                      <a:pt x="608" y="2249"/>
                    </a:cubicBezTo>
                    <a:cubicBezTo>
                      <a:pt x="791" y="1520"/>
                      <a:pt x="912" y="760"/>
                      <a:pt x="10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40"/>
              <p:cNvSpPr/>
              <p:nvPr/>
            </p:nvSpPr>
            <p:spPr>
              <a:xfrm>
                <a:off x="986348" y="1347900"/>
                <a:ext cx="36199" cy="85094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433" extrusionOk="0">
                    <a:moveTo>
                      <a:pt x="1034" y="0"/>
                    </a:moveTo>
                    <a:cubicBezTo>
                      <a:pt x="821" y="304"/>
                      <a:pt x="609" y="548"/>
                      <a:pt x="426" y="852"/>
                    </a:cubicBezTo>
                    <a:cubicBezTo>
                      <a:pt x="274" y="1368"/>
                      <a:pt x="153" y="1946"/>
                      <a:pt x="1" y="2432"/>
                    </a:cubicBezTo>
                    <a:cubicBezTo>
                      <a:pt x="274" y="2128"/>
                      <a:pt x="578" y="1824"/>
                      <a:pt x="913" y="1551"/>
                    </a:cubicBezTo>
                    <a:cubicBezTo>
                      <a:pt x="1034" y="1064"/>
                      <a:pt x="1034" y="548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40"/>
              <p:cNvSpPr/>
              <p:nvPr/>
            </p:nvSpPr>
            <p:spPr>
              <a:xfrm>
                <a:off x="943820" y="1340450"/>
                <a:ext cx="51064" cy="103176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2950" extrusionOk="0">
                    <a:moveTo>
                      <a:pt x="761" y="1"/>
                    </a:moveTo>
                    <a:cubicBezTo>
                      <a:pt x="518" y="335"/>
                      <a:pt x="274" y="669"/>
                      <a:pt x="92" y="973"/>
                    </a:cubicBezTo>
                    <a:cubicBezTo>
                      <a:pt x="31" y="1004"/>
                      <a:pt x="31" y="1065"/>
                      <a:pt x="1" y="1095"/>
                    </a:cubicBezTo>
                    <a:cubicBezTo>
                      <a:pt x="62" y="1095"/>
                      <a:pt x="92" y="1095"/>
                      <a:pt x="92" y="1125"/>
                    </a:cubicBezTo>
                    <a:cubicBezTo>
                      <a:pt x="396" y="1703"/>
                      <a:pt x="700" y="2341"/>
                      <a:pt x="974" y="2949"/>
                    </a:cubicBezTo>
                    <a:cubicBezTo>
                      <a:pt x="1156" y="2311"/>
                      <a:pt x="1308" y="1672"/>
                      <a:pt x="1460" y="1004"/>
                    </a:cubicBezTo>
                    <a:cubicBezTo>
                      <a:pt x="1186" y="669"/>
                      <a:pt x="974" y="335"/>
                      <a:pt x="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40"/>
              <p:cNvSpPr/>
              <p:nvPr/>
            </p:nvSpPr>
            <p:spPr>
              <a:xfrm>
                <a:off x="919373" y="1380845"/>
                <a:ext cx="55330" cy="127624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3649" extrusionOk="0">
                    <a:moveTo>
                      <a:pt x="669" y="1"/>
                    </a:moveTo>
                    <a:cubicBezTo>
                      <a:pt x="1" y="1217"/>
                      <a:pt x="487" y="2493"/>
                      <a:pt x="1004" y="3648"/>
                    </a:cubicBezTo>
                    <a:cubicBezTo>
                      <a:pt x="1217" y="3131"/>
                      <a:pt x="1399" y="2554"/>
                      <a:pt x="1581" y="1976"/>
                    </a:cubicBezTo>
                    <a:cubicBezTo>
                      <a:pt x="1277" y="1338"/>
                      <a:pt x="943" y="700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40"/>
              <p:cNvSpPr/>
              <p:nvPr/>
            </p:nvSpPr>
            <p:spPr>
              <a:xfrm>
                <a:off x="965084" y="1409559"/>
                <a:ext cx="52148" cy="93593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676" extrusionOk="0">
                    <a:moveTo>
                      <a:pt x="1490" y="0"/>
                    </a:moveTo>
                    <a:lnTo>
                      <a:pt x="1490" y="0"/>
                    </a:lnTo>
                    <a:cubicBezTo>
                      <a:pt x="1156" y="335"/>
                      <a:pt x="821" y="669"/>
                      <a:pt x="548" y="1064"/>
                    </a:cubicBezTo>
                    <a:cubicBezTo>
                      <a:pt x="366" y="1581"/>
                      <a:pt x="183" y="2158"/>
                      <a:pt x="1" y="2675"/>
                    </a:cubicBezTo>
                    <a:cubicBezTo>
                      <a:pt x="852" y="1915"/>
                      <a:pt x="1308" y="1003"/>
                      <a:pt x="14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40"/>
              <p:cNvSpPr/>
              <p:nvPr/>
            </p:nvSpPr>
            <p:spPr>
              <a:xfrm>
                <a:off x="1010795" y="1292606"/>
                <a:ext cx="11752" cy="61696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764" extrusionOk="0">
                    <a:moveTo>
                      <a:pt x="183" y="1"/>
                    </a:moveTo>
                    <a:cubicBezTo>
                      <a:pt x="122" y="366"/>
                      <a:pt x="62" y="761"/>
                      <a:pt x="1" y="1125"/>
                    </a:cubicBezTo>
                    <a:cubicBezTo>
                      <a:pt x="1" y="1338"/>
                      <a:pt x="31" y="1551"/>
                      <a:pt x="31" y="1764"/>
                    </a:cubicBezTo>
                    <a:cubicBezTo>
                      <a:pt x="122" y="1673"/>
                      <a:pt x="214" y="1551"/>
                      <a:pt x="335" y="1460"/>
                    </a:cubicBezTo>
                    <a:cubicBezTo>
                      <a:pt x="305" y="974"/>
                      <a:pt x="244" y="487"/>
                      <a:pt x="1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40"/>
              <p:cNvSpPr/>
              <p:nvPr/>
            </p:nvSpPr>
            <p:spPr>
              <a:xfrm>
                <a:off x="909825" y="1269488"/>
                <a:ext cx="131856" cy="255248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7298" extrusionOk="0">
                    <a:moveTo>
                      <a:pt x="3040" y="662"/>
                    </a:moveTo>
                    <a:cubicBezTo>
                      <a:pt x="3101" y="1148"/>
                      <a:pt x="3161" y="1635"/>
                      <a:pt x="3192" y="2121"/>
                    </a:cubicBezTo>
                    <a:cubicBezTo>
                      <a:pt x="3009" y="2273"/>
                      <a:pt x="2857" y="2516"/>
                      <a:pt x="2645" y="2698"/>
                    </a:cubicBezTo>
                    <a:cubicBezTo>
                      <a:pt x="2797" y="1999"/>
                      <a:pt x="2918" y="1331"/>
                      <a:pt x="3040" y="662"/>
                    </a:cubicBezTo>
                    <a:close/>
                    <a:moveTo>
                      <a:pt x="2888" y="601"/>
                    </a:moveTo>
                    <a:cubicBezTo>
                      <a:pt x="2766" y="1361"/>
                      <a:pt x="2614" y="2121"/>
                      <a:pt x="2493" y="2850"/>
                    </a:cubicBezTo>
                    <a:cubicBezTo>
                      <a:pt x="2250" y="2546"/>
                      <a:pt x="2037" y="2242"/>
                      <a:pt x="1854" y="1908"/>
                    </a:cubicBezTo>
                    <a:cubicBezTo>
                      <a:pt x="2189" y="1452"/>
                      <a:pt x="2523" y="1027"/>
                      <a:pt x="2888" y="601"/>
                    </a:cubicBezTo>
                    <a:close/>
                    <a:moveTo>
                      <a:pt x="3222" y="2242"/>
                    </a:moveTo>
                    <a:cubicBezTo>
                      <a:pt x="3222" y="2790"/>
                      <a:pt x="3192" y="3306"/>
                      <a:pt x="3101" y="3853"/>
                    </a:cubicBezTo>
                    <a:cubicBezTo>
                      <a:pt x="2766" y="4066"/>
                      <a:pt x="2462" y="4370"/>
                      <a:pt x="2189" y="4704"/>
                    </a:cubicBezTo>
                    <a:cubicBezTo>
                      <a:pt x="2341" y="4188"/>
                      <a:pt x="2493" y="3641"/>
                      <a:pt x="2614" y="3094"/>
                    </a:cubicBezTo>
                    <a:cubicBezTo>
                      <a:pt x="2797" y="2790"/>
                      <a:pt x="3009" y="2516"/>
                      <a:pt x="3222" y="2242"/>
                    </a:cubicBezTo>
                    <a:close/>
                    <a:moveTo>
                      <a:pt x="1733" y="2030"/>
                    </a:moveTo>
                    <a:cubicBezTo>
                      <a:pt x="1946" y="2394"/>
                      <a:pt x="2158" y="2698"/>
                      <a:pt x="2432" y="3033"/>
                    </a:cubicBezTo>
                    <a:cubicBezTo>
                      <a:pt x="2280" y="3701"/>
                      <a:pt x="2128" y="4340"/>
                      <a:pt x="1885" y="4978"/>
                    </a:cubicBezTo>
                    <a:cubicBezTo>
                      <a:pt x="1642" y="4370"/>
                      <a:pt x="1368" y="3732"/>
                      <a:pt x="1034" y="3154"/>
                    </a:cubicBezTo>
                    <a:cubicBezTo>
                      <a:pt x="973" y="3124"/>
                      <a:pt x="973" y="3124"/>
                      <a:pt x="942" y="3124"/>
                    </a:cubicBezTo>
                    <a:cubicBezTo>
                      <a:pt x="973" y="3094"/>
                      <a:pt x="973" y="3033"/>
                      <a:pt x="1034" y="3002"/>
                    </a:cubicBezTo>
                    <a:cubicBezTo>
                      <a:pt x="1246" y="2668"/>
                      <a:pt x="1490" y="2364"/>
                      <a:pt x="1733" y="2030"/>
                    </a:cubicBezTo>
                    <a:close/>
                    <a:moveTo>
                      <a:pt x="3070" y="4036"/>
                    </a:moveTo>
                    <a:lnTo>
                      <a:pt x="3070" y="4036"/>
                    </a:lnTo>
                    <a:cubicBezTo>
                      <a:pt x="2888" y="5008"/>
                      <a:pt x="2432" y="5981"/>
                      <a:pt x="1581" y="6741"/>
                    </a:cubicBezTo>
                    <a:cubicBezTo>
                      <a:pt x="1733" y="6163"/>
                      <a:pt x="1946" y="5616"/>
                      <a:pt x="2098" y="5100"/>
                    </a:cubicBezTo>
                    <a:cubicBezTo>
                      <a:pt x="2401" y="4704"/>
                      <a:pt x="2736" y="4370"/>
                      <a:pt x="3070" y="4036"/>
                    </a:cubicBezTo>
                    <a:close/>
                    <a:moveTo>
                      <a:pt x="942" y="3185"/>
                    </a:moveTo>
                    <a:cubicBezTo>
                      <a:pt x="1216" y="3884"/>
                      <a:pt x="1550" y="4522"/>
                      <a:pt x="1854" y="5160"/>
                    </a:cubicBezTo>
                    <a:cubicBezTo>
                      <a:pt x="1702" y="5738"/>
                      <a:pt x="1520" y="6285"/>
                      <a:pt x="1277" y="6832"/>
                    </a:cubicBezTo>
                    <a:cubicBezTo>
                      <a:pt x="760" y="5677"/>
                      <a:pt x="274" y="4401"/>
                      <a:pt x="942" y="3185"/>
                    </a:cubicBezTo>
                    <a:close/>
                    <a:moveTo>
                      <a:pt x="3109" y="1"/>
                    </a:moveTo>
                    <a:cubicBezTo>
                      <a:pt x="3072" y="1"/>
                      <a:pt x="3033" y="18"/>
                      <a:pt x="3009" y="54"/>
                    </a:cubicBezTo>
                    <a:cubicBezTo>
                      <a:pt x="2158" y="1148"/>
                      <a:pt x="882" y="2334"/>
                      <a:pt x="365" y="3701"/>
                    </a:cubicBezTo>
                    <a:cubicBezTo>
                      <a:pt x="0" y="4826"/>
                      <a:pt x="639" y="6194"/>
                      <a:pt x="1186" y="7227"/>
                    </a:cubicBezTo>
                    <a:cubicBezTo>
                      <a:pt x="1203" y="7262"/>
                      <a:pt x="1261" y="7298"/>
                      <a:pt x="1313" y="7298"/>
                    </a:cubicBezTo>
                    <a:cubicBezTo>
                      <a:pt x="1351" y="7298"/>
                      <a:pt x="1386" y="7279"/>
                      <a:pt x="1398" y="7227"/>
                    </a:cubicBezTo>
                    <a:cubicBezTo>
                      <a:pt x="1429" y="7136"/>
                      <a:pt x="1429" y="7075"/>
                      <a:pt x="1490" y="6984"/>
                    </a:cubicBezTo>
                    <a:cubicBezTo>
                      <a:pt x="3769" y="5556"/>
                      <a:pt x="3648" y="2486"/>
                      <a:pt x="3222" y="115"/>
                    </a:cubicBezTo>
                    <a:cubicBezTo>
                      <a:pt x="3222" y="41"/>
                      <a:pt x="3166" y="1"/>
                      <a:pt x="3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65" name="Google Shape;665;p40"/>
          <p:cNvGrpSpPr/>
          <p:nvPr/>
        </p:nvGrpSpPr>
        <p:grpSpPr>
          <a:xfrm>
            <a:off x="655150" y="3823375"/>
            <a:ext cx="1111501" cy="713435"/>
            <a:chOff x="7061000" y="3479207"/>
            <a:chExt cx="586420" cy="376423"/>
          </a:xfrm>
        </p:grpSpPr>
        <p:sp>
          <p:nvSpPr>
            <p:cNvPr id="666" name="Google Shape;666;p40"/>
            <p:cNvSpPr/>
            <p:nvPr/>
          </p:nvSpPr>
          <p:spPr>
            <a:xfrm>
              <a:off x="7061000" y="3479207"/>
              <a:ext cx="586420" cy="376423"/>
            </a:xfrm>
            <a:custGeom>
              <a:avLst/>
              <a:gdLst/>
              <a:ahLst/>
              <a:cxnLst/>
              <a:rect l="l" t="t" r="r" b="b"/>
              <a:pathLst>
                <a:path w="26353" h="16916" extrusionOk="0">
                  <a:moveTo>
                    <a:pt x="12988" y="0"/>
                  </a:moveTo>
                  <a:cubicBezTo>
                    <a:pt x="12719" y="0"/>
                    <a:pt x="12448" y="20"/>
                    <a:pt x="12176" y="61"/>
                  </a:cubicBezTo>
                  <a:cubicBezTo>
                    <a:pt x="8907" y="495"/>
                    <a:pt x="6539" y="4231"/>
                    <a:pt x="7873" y="7133"/>
                  </a:cubicBezTo>
                  <a:cubicBezTo>
                    <a:pt x="7114" y="6439"/>
                    <a:pt x="6215" y="5887"/>
                    <a:pt x="5266" y="5887"/>
                  </a:cubicBezTo>
                  <a:cubicBezTo>
                    <a:pt x="4755" y="5887"/>
                    <a:pt x="4229" y="6047"/>
                    <a:pt x="3703" y="6432"/>
                  </a:cubicBezTo>
                  <a:cubicBezTo>
                    <a:pt x="1969" y="7733"/>
                    <a:pt x="2169" y="10068"/>
                    <a:pt x="3236" y="11670"/>
                  </a:cubicBezTo>
                  <a:cubicBezTo>
                    <a:pt x="3083" y="11637"/>
                    <a:pt x="2926" y="11621"/>
                    <a:pt x="2769" y="11621"/>
                  </a:cubicBezTo>
                  <a:cubicBezTo>
                    <a:pt x="1797" y="11621"/>
                    <a:pt x="798" y="12219"/>
                    <a:pt x="368" y="13137"/>
                  </a:cubicBezTo>
                  <a:cubicBezTo>
                    <a:pt x="1" y="13971"/>
                    <a:pt x="134" y="15005"/>
                    <a:pt x="635" y="15806"/>
                  </a:cubicBezTo>
                  <a:cubicBezTo>
                    <a:pt x="701" y="16173"/>
                    <a:pt x="1001" y="16440"/>
                    <a:pt x="1468" y="16606"/>
                  </a:cubicBezTo>
                  <a:cubicBezTo>
                    <a:pt x="1569" y="16673"/>
                    <a:pt x="1702" y="16740"/>
                    <a:pt x="1835" y="16773"/>
                  </a:cubicBezTo>
                  <a:cubicBezTo>
                    <a:pt x="1858" y="16784"/>
                    <a:pt x="1880" y="16788"/>
                    <a:pt x="1902" y="16788"/>
                  </a:cubicBezTo>
                  <a:cubicBezTo>
                    <a:pt x="1947" y="16788"/>
                    <a:pt x="1991" y="16773"/>
                    <a:pt x="2036" y="16773"/>
                  </a:cubicBezTo>
                  <a:cubicBezTo>
                    <a:pt x="2554" y="16877"/>
                    <a:pt x="3170" y="16916"/>
                    <a:pt x="3812" y="16916"/>
                  </a:cubicBezTo>
                  <a:cubicBezTo>
                    <a:pt x="5650" y="16916"/>
                    <a:pt x="7696" y="16598"/>
                    <a:pt x="8240" y="16573"/>
                  </a:cubicBezTo>
                  <a:cubicBezTo>
                    <a:pt x="11009" y="16440"/>
                    <a:pt x="13711" y="16340"/>
                    <a:pt x="16479" y="16239"/>
                  </a:cubicBezTo>
                  <a:cubicBezTo>
                    <a:pt x="18481" y="16139"/>
                    <a:pt x="20682" y="16306"/>
                    <a:pt x="22650" y="15739"/>
                  </a:cubicBezTo>
                  <a:cubicBezTo>
                    <a:pt x="25152" y="14838"/>
                    <a:pt x="26353" y="12103"/>
                    <a:pt x="25219" y="9635"/>
                  </a:cubicBezTo>
                  <a:cubicBezTo>
                    <a:pt x="24429" y="7858"/>
                    <a:pt x="22636" y="7031"/>
                    <a:pt x="20811" y="7031"/>
                  </a:cubicBezTo>
                  <a:cubicBezTo>
                    <a:pt x="20169" y="7031"/>
                    <a:pt x="19522" y="7133"/>
                    <a:pt x="18914" y="7333"/>
                  </a:cubicBezTo>
                  <a:cubicBezTo>
                    <a:pt x="19846" y="3667"/>
                    <a:pt x="16640" y="0"/>
                    <a:pt x="12988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7" name="Google Shape;667;p40"/>
            <p:cNvGrpSpPr/>
            <p:nvPr/>
          </p:nvGrpSpPr>
          <p:grpSpPr>
            <a:xfrm>
              <a:off x="7076749" y="3491364"/>
              <a:ext cx="554918" cy="355149"/>
              <a:chOff x="5243075" y="647025"/>
              <a:chExt cx="661325" cy="423250"/>
            </a:xfrm>
          </p:grpSpPr>
          <p:sp>
            <p:nvSpPr>
              <p:cNvPr id="668" name="Google Shape;668;p40"/>
              <p:cNvSpPr/>
              <p:nvPr/>
            </p:nvSpPr>
            <p:spPr>
              <a:xfrm>
                <a:off x="5258925" y="663425"/>
                <a:ext cx="612600" cy="386825"/>
              </a:xfrm>
              <a:custGeom>
                <a:avLst/>
                <a:gdLst/>
                <a:ahLst/>
                <a:cxnLst/>
                <a:rect l="l" t="t" r="r" b="b"/>
                <a:pathLst>
                  <a:path w="24504" h="15473" extrusionOk="0">
                    <a:moveTo>
                      <a:pt x="12509" y="0"/>
                    </a:moveTo>
                    <a:cubicBezTo>
                      <a:pt x="8240" y="0"/>
                      <a:pt x="6705" y="4203"/>
                      <a:pt x="8373" y="7606"/>
                    </a:cubicBezTo>
                    <a:lnTo>
                      <a:pt x="8373" y="7672"/>
                    </a:lnTo>
                    <a:cubicBezTo>
                      <a:pt x="8407" y="7706"/>
                      <a:pt x="8407" y="7772"/>
                      <a:pt x="8473" y="7806"/>
                    </a:cubicBezTo>
                    <a:cubicBezTo>
                      <a:pt x="8625" y="7983"/>
                      <a:pt x="8411" y="8219"/>
                      <a:pt x="8212" y="8219"/>
                    </a:cubicBezTo>
                    <a:cubicBezTo>
                      <a:pt x="8149" y="8219"/>
                      <a:pt x="8088" y="8195"/>
                      <a:pt x="8040" y="8139"/>
                    </a:cubicBezTo>
                    <a:cubicBezTo>
                      <a:pt x="7243" y="7183"/>
                      <a:pt x="6108" y="5846"/>
                      <a:pt x="4786" y="5846"/>
                    </a:cubicBezTo>
                    <a:cubicBezTo>
                      <a:pt x="4447" y="5846"/>
                      <a:pt x="4097" y="5934"/>
                      <a:pt x="3737" y="6138"/>
                    </a:cubicBezTo>
                    <a:cubicBezTo>
                      <a:pt x="1735" y="7305"/>
                      <a:pt x="2469" y="9707"/>
                      <a:pt x="3470" y="11308"/>
                    </a:cubicBezTo>
                    <a:lnTo>
                      <a:pt x="3470" y="11342"/>
                    </a:lnTo>
                    <a:cubicBezTo>
                      <a:pt x="3470" y="11375"/>
                      <a:pt x="3503" y="11375"/>
                      <a:pt x="3503" y="11375"/>
                    </a:cubicBezTo>
                    <a:cubicBezTo>
                      <a:pt x="3655" y="11497"/>
                      <a:pt x="3558" y="11784"/>
                      <a:pt x="3388" y="11784"/>
                    </a:cubicBezTo>
                    <a:cubicBezTo>
                      <a:pt x="3371" y="11784"/>
                      <a:pt x="3354" y="11781"/>
                      <a:pt x="3336" y="11775"/>
                    </a:cubicBezTo>
                    <a:cubicBezTo>
                      <a:pt x="3045" y="11687"/>
                      <a:pt x="2738" y="11641"/>
                      <a:pt x="2435" y="11641"/>
                    </a:cubicBezTo>
                    <a:cubicBezTo>
                      <a:pt x="1589" y="11641"/>
                      <a:pt x="769" y="11999"/>
                      <a:pt x="401" y="12809"/>
                    </a:cubicBezTo>
                    <a:cubicBezTo>
                      <a:pt x="1" y="13643"/>
                      <a:pt x="334" y="14511"/>
                      <a:pt x="901" y="15144"/>
                    </a:cubicBezTo>
                    <a:cubicBezTo>
                      <a:pt x="1548" y="15391"/>
                      <a:pt x="2685" y="15472"/>
                      <a:pt x="3922" y="15472"/>
                    </a:cubicBezTo>
                    <a:cubicBezTo>
                      <a:pt x="6192" y="15472"/>
                      <a:pt x="8801" y="15199"/>
                      <a:pt x="9341" y="15178"/>
                    </a:cubicBezTo>
                    <a:cubicBezTo>
                      <a:pt x="11909" y="15044"/>
                      <a:pt x="14544" y="14978"/>
                      <a:pt x="17146" y="14844"/>
                    </a:cubicBezTo>
                    <a:cubicBezTo>
                      <a:pt x="19748" y="14711"/>
                      <a:pt x="24084" y="14978"/>
                      <a:pt x="24351" y="11342"/>
                    </a:cubicBezTo>
                    <a:cubicBezTo>
                      <a:pt x="24504" y="8627"/>
                      <a:pt x="22340" y="7321"/>
                      <a:pt x="20077" y="7321"/>
                    </a:cubicBezTo>
                    <a:cubicBezTo>
                      <a:pt x="19365" y="7321"/>
                      <a:pt x="18643" y="7450"/>
                      <a:pt x="17980" y="7706"/>
                    </a:cubicBezTo>
                    <a:cubicBezTo>
                      <a:pt x="17933" y="7726"/>
                      <a:pt x="17887" y="7734"/>
                      <a:pt x="17845" y="7734"/>
                    </a:cubicBezTo>
                    <a:cubicBezTo>
                      <a:pt x="17533" y="7734"/>
                      <a:pt x="17394" y="7240"/>
                      <a:pt x="17747" y="7005"/>
                    </a:cubicBezTo>
                    <a:cubicBezTo>
                      <a:pt x="17780" y="7005"/>
                      <a:pt x="17780" y="6972"/>
                      <a:pt x="17847" y="6972"/>
                    </a:cubicBezTo>
                    <a:cubicBezTo>
                      <a:pt x="17913" y="3536"/>
                      <a:pt x="16546" y="0"/>
                      <a:pt x="12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40"/>
              <p:cNvSpPr/>
              <p:nvPr/>
            </p:nvSpPr>
            <p:spPr>
              <a:xfrm>
                <a:off x="5243075" y="647025"/>
                <a:ext cx="661325" cy="423250"/>
              </a:xfrm>
              <a:custGeom>
                <a:avLst/>
                <a:gdLst/>
                <a:ahLst/>
                <a:cxnLst/>
                <a:rect l="l" t="t" r="r" b="b"/>
                <a:pathLst>
                  <a:path w="26453" h="16930" extrusionOk="0">
                    <a:moveTo>
                      <a:pt x="13188" y="755"/>
                    </a:moveTo>
                    <a:cubicBezTo>
                      <a:pt x="17171" y="755"/>
                      <a:pt x="18513" y="4323"/>
                      <a:pt x="18414" y="7695"/>
                    </a:cubicBezTo>
                    <a:cubicBezTo>
                      <a:pt x="18381" y="7695"/>
                      <a:pt x="18381" y="7761"/>
                      <a:pt x="18347" y="7761"/>
                    </a:cubicBezTo>
                    <a:cubicBezTo>
                      <a:pt x="18018" y="7911"/>
                      <a:pt x="18172" y="8382"/>
                      <a:pt x="18495" y="8382"/>
                    </a:cubicBezTo>
                    <a:cubicBezTo>
                      <a:pt x="18533" y="8382"/>
                      <a:pt x="18573" y="8376"/>
                      <a:pt x="18614" y="8362"/>
                    </a:cubicBezTo>
                    <a:cubicBezTo>
                      <a:pt x="19281" y="8096"/>
                      <a:pt x="20010" y="7963"/>
                      <a:pt x="20729" y="7963"/>
                    </a:cubicBezTo>
                    <a:cubicBezTo>
                      <a:pt x="22995" y="7963"/>
                      <a:pt x="25163" y="9288"/>
                      <a:pt x="24985" y="11998"/>
                    </a:cubicBezTo>
                    <a:cubicBezTo>
                      <a:pt x="24718" y="15667"/>
                      <a:pt x="20382" y="15367"/>
                      <a:pt x="17713" y="15567"/>
                    </a:cubicBezTo>
                    <a:cubicBezTo>
                      <a:pt x="15145" y="15667"/>
                      <a:pt x="12510" y="15800"/>
                      <a:pt x="9941" y="15900"/>
                    </a:cubicBezTo>
                    <a:cubicBezTo>
                      <a:pt x="9350" y="15900"/>
                      <a:pt x="6690" y="16202"/>
                      <a:pt x="4413" y="16202"/>
                    </a:cubicBezTo>
                    <a:cubicBezTo>
                      <a:pt x="3220" y="16202"/>
                      <a:pt x="2133" y="16119"/>
                      <a:pt x="1502" y="15867"/>
                    </a:cubicBezTo>
                    <a:cubicBezTo>
                      <a:pt x="935" y="15267"/>
                      <a:pt x="601" y="14433"/>
                      <a:pt x="1001" y="13532"/>
                    </a:cubicBezTo>
                    <a:cubicBezTo>
                      <a:pt x="1398" y="12738"/>
                      <a:pt x="2220" y="12369"/>
                      <a:pt x="3068" y="12369"/>
                    </a:cubicBezTo>
                    <a:cubicBezTo>
                      <a:pt x="3360" y="12369"/>
                      <a:pt x="3655" y="12413"/>
                      <a:pt x="3937" y="12498"/>
                    </a:cubicBezTo>
                    <a:cubicBezTo>
                      <a:pt x="3958" y="12504"/>
                      <a:pt x="3977" y="12507"/>
                      <a:pt x="3996" y="12507"/>
                    </a:cubicBezTo>
                    <a:cubicBezTo>
                      <a:pt x="4181" y="12507"/>
                      <a:pt x="4225" y="12222"/>
                      <a:pt x="4104" y="12131"/>
                    </a:cubicBezTo>
                    <a:cubicBezTo>
                      <a:pt x="4104" y="12098"/>
                      <a:pt x="4037" y="12098"/>
                      <a:pt x="4037" y="12098"/>
                    </a:cubicBezTo>
                    <a:lnTo>
                      <a:pt x="4037" y="12031"/>
                    </a:lnTo>
                    <a:cubicBezTo>
                      <a:pt x="3036" y="10497"/>
                      <a:pt x="2336" y="8028"/>
                      <a:pt x="4337" y="6861"/>
                    </a:cubicBezTo>
                    <a:cubicBezTo>
                      <a:pt x="4691" y="6657"/>
                      <a:pt x="5037" y="6569"/>
                      <a:pt x="5373" y="6569"/>
                    </a:cubicBezTo>
                    <a:cubicBezTo>
                      <a:pt x="6687" y="6569"/>
                      <a:pt x="7843" y="7906"/>
                      <a:pt x="8640" y="8862"/>
                    </a:cubicBezTo>
                    <a:cubicBezTo>
                      <a:pt x="8684" y="8931"/>
                      <a:pt x="8743" y="8960"/>
                      <a:pt x="8803" y="8960"/>
                    </a:cubicBezTo>
                    <a:cubicBezTo>
                      <a:pt x="8977" y="8960"/>
                      <a:pt x="9164" y="8726"/>
                      <a:pt x="9041" y="8528"/>
                    </a:cubicBezTo>
                    <a:cubicBezTo>
                      <a:pt x="9007" y="8495"/>
                      <a:pt x="9007" y="8462"/>
                      <a:pt x="8974" y="8428"/>
                    </a:cubicBezTo>
                    <a:lnTo>
                      <a:pt x="8974" y="8328"/>
                    </a:lnTo>
                    <a:cubicBezTo>
                      <a:pt x="7339" y="4959"/>
                      <a:pt x="8874" y="756"/>
                      <a:pt x="13077" y="756"/>
                    </a:cubicBezTo>
                    <a:cubicBezTo>
                      <a:pt x="13114" y="756"/>
                      <a:pt x="13151" y="755"/>
                      <a:pt x="13188" y="755"/>
                    </a:cubicBezTo>
                    <a:close/>
                    <a:moveTo>
                      <a:pt x="12987" y="1"/>
                    </a:moveTo>
                    <a:cubicBezTo>
                      <a:pt x="12729" y="1"/>
                      <a:pt x="12470" y="19"/>
                      <a:pt x="12209" y="56"/>
                    </a:cubicBezTo>
                    <a:cubicBezTo>
                      <a:pt x="8974" y="523"/>
                      <a:pt x="6605" y="4192"/>
                      <a:pt x="7940" y="7161"/>
                    </a:cubicBezTo>
                    <a:cubicBezTo>
                      <a:pt x="7186" y="6450"/>
                      <a:pt x="6293" y="5906"/>
                      <a:pt x="5351" y="5906"/>
                    </a:cubicBezTo>
                    <a:cubicBezTo>
                      <a:pt x="4834" y="5906"/>
                      <a:pt x="4302" y="6070"/>
                      <a:pt x="3770" y="6460"/>
                    </a:cubicBezTo>
                    <a:cubicBezTo>
                      <a:pt x="2002" y="7728"/>
                      <a:pt x="2202" y="10063"/>
                      <a:pt x="3303" y="11697"/>
                    </a:cubicBezTo>
                    <a:cubicBezTo>
                      <a:pt x="3152" y="11671"/>
                      <a:pt x="2999" y="11658"/>
                      <a:pt x="2847" y="11658"/>
                    </a:cubicBezTo>
                    <a:cubicBezTo>
                      <a:pt x="1853" y="11658"/>
                      <a:pt x="868" y="12211"/>
                      <a:pt x="434" y="13165"/>
                    </a:cubicBezTo>
                    <a:cubicBezTo>
                      <a:pt x="1" y="14032"/>
                      <a:pt x="168" y="15066"/>
                      <a:pt x="668" y="15834"/>
                    </a:cubicBezTo>
                    <a:cubicBezTo>
                      <a:pt x="768" y="16201"/>
                      <a:pt x="1035" y="16467"/>
                      <a:pt x="1502" y="16634"/>
                    </a:cubicBezTo>
                    <a:cubicBezTo>
                      <a:pt x="1635" y="16668"/>
                      <a:pt x="1769" y="16768"/>
                      <a:pt x="1869" y="16801"/>
                    </a:cubicBezTo>
                    <a:cubicBezTo>
                      <a:pt x="1919" y="16818"/>
                      <a:pt x="1961" y="16826"/>
                      <a:pt x="1998" y="16826"/>
                    </a:cubicBezTo>
                    <a:cubicBezTo>
                      <a:pt x="2036" y="16826"/>
                      <a:pt x="2069" y="16818"/>
                      <a:pt x="2102" y="16801"/>
                    </a:cubicBezTo>
                    <a:cubicBezTo>
                      <a:pt x="2610" y="16894"/>
                      <a:pt x="3211" y="16929"/>
                      <a:pt x="3836" y="16929"/>
                    </a:cubicBezTo>
                    <a:cubicBezTo>
                      <a:pt x="5676" y="16929"/>
                      <a:pt x="7734" y="16626"/>
                      <a:pt x="8307" y="16601"/>
                    </a:cubicBezTo>
                    <a:cubicBezTo>
                      <a:pt x="11042" y="16467"/>
                      <a:pt x="13744" y="16367"/>
                      <a:pt x="16513" y="16267"/>
                    </a:cubicBezTo>
                    <a:cubicBezTo>
                      <a:pt x="18514" y="16167"/>
                      <a:pt x="20716" y="16334"/>
                      <a:pt x="22684" y="15767"/>
                    </a:cubicBezTo>
                    <a:cubicBezTo>
                      <a:pt x="25219" y="15000"/>
                      <a:pt x="26453" y="12264"/>
                      <a:pt x="25319" y="9796"/>
                    </a:cubicBezTo>
                    <a:cubicBezTo>
                      <a:pt x="24483" y="7947"/>
                      <a:pt x="22627" y="7117"/>
                      <a:pt x="20746" y="7117"/>
                    </a:cubicBezTo>
                    <a:cubicBezTo>
                      <a:pt x="20150" y="7117"/>
                      <a:pt x="19551" y="7200"/>
                      <a:pt x="18981" y="7361"/>
                    </a:cubicBezTo>
                    <a:cubicBezTo>
                      <a:pt x="19916" y="3652"/>
                      <a:pt x="16657" y="1"/>
                      <a:pt x="12987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40"/>
              <p:cNvSpPr/>
              <p:nvPr/>
            </p:nvSpPr>
            <p:spPr>
              <a:xfrm>
                <a:off x="5258100" y="665075"/>
                <a:ext cx="614025" cy="381150"/>
              </a:xfrm>
              <a:custGeom>
                <a:avLst/>
                <a:gdLst/>
                <a:ahLst/>
                <a:cxnLst/>
                <a:rect l="l" t="t" r="r" b="b"/>
                <a:pathLst>
                  <a:path w="24561" h="15246" extrusionOk="0">
                    <a:moveTo>
                      <a:pt x="12532" y="1"/>
                    </a:moveTo>
                    <a:cubicBezTo>
                      <a:pt x="12513" y="1"/>
                      <a:pt x="12494" y="1"/>
                      <a:pt x="12476" y="1"/>
                    </a:cubicBezTo>
                    <a:cubicBezTo>
                      <a:pt x="8273" y="1"/>
                      <a:pt x="6738" y="4237"/>
                      <a:pt x="8373" y="7606"/>
                    </a:cubicBezTo>
                    <a:lnTo>
                      <a:pt x="8373" y="7673"/>
                    </a:lnTo>
                    <a:cubicBezTo>
                      <a:pt x="8406" y="7740"/>
                      <a:pt x="8406" y="7773"/>
                      <a:pt x="8440" y="7806"/>
                    </a:cubicBezTo>
                    <a:cubicBezTo>
                      <a:pt x="8563" y="8004"/>
                      <a:pt x="8376" y="8238"/>
                      <a:pt x="8202" y="8238"/>
                    </a:cubicBezTo>
                    <a:cubicBezTo>
                      <a:pt x="8142" y="8238"/>
                      <a:pt x="8083" y="8209"/>
                      <a:pt x="8039" y="8140"/>
                    </a:cubicBezTo>
                    <a:cubicBezTo>
                      <a:pt x="7242" y="7184"/>
                      <a:pt x="6086" y="5847"/>
                      <a:pt x="4772" y="5847"/>
                    </a:cubicBezTo>
                    <a:cubicBezTo>
                      <a:pt x="4436" y="5847"/>
                      <a:pt x="4090" y="5935"/>
                      <a:pt x="3736" y="6139"/>
                    </a:cubicBezTo>
                    <a:cubicBezTo>
                      <a:pt x="1735" y="7306"/>
                      <a:pt x="2435" y="9775"/>
                      <a:pt x="3436" y="11309"/>
                    </a:cubicBezTo>
                    <a:lnTo>
                      <a:pt x="3436" y="11342"/>
                    </a:lnTo>
                    <a:cubicBezTo>
                      <a:pt x="3436" y="11342"/>
                      <a:pt x="3503" y="11342"/>
                      <a:pt x="3503" y="11409"/>
                    </a:cubicBezTo>
                    <a:cubicBezTo>
                      <a:pt x="3629" y="11504"/>
                      <a:pt x="3576" y="11779"/>
                      <a:pt x="3371" y="11779"/>
                    </a:cubicBezTo>
                    <a:cubicBezTo>
                      <a:pt x="3360" y="11779"/>
                      <a:pt x="3348" y="11778"/>
                      <a:pt x="3336" y="11776"/>
                    </a:cubicBezTo>
                    <a:cubicBezTo>
                      <a:pt x="3052" y="11690"/>
                      <a:pt x="2755" y="11646"/>
                      <a:pt x="2461" y="11646"/>
                    </a:cubicBezTo>
                    <a:cubicBezTo>
                      <a:pt x="1615" y="11646"/>
                      <a:pt x="797" y="12009"/>
                      <a:pt x="400" y="12777"/>
                    </a:cubicBezTo>
                    <a:cubicBezTo>
                      <a:pt x="0" y="13644"/>
                      <a:pt x="334" y="14478"/>
                      <a:pt x="901" y="15112"/>
                    </a:cubicBezTo>
                    <a:lnTo>
                      <a:pt x="1268" y="15245"/>
                    </a:lnTo>
                    <a:cubicBezTo>
                      <a:pt x="1368" y="14244"/>
                      <a:pt x="1968" y="13277"/>
                      <a:pt x="2802" y="12743"/>
                    </a:cubicBezTo>
                    <a:cubicBezTo>
                      <a:pt x="3102" y="12577"/>
                      <a:pt x="3369" y="12443"/>
                      <a:pt x="3636" y="12343"/>
                    </a:cubicBezTo>
                    <a:cubicBezTo>
                      <a:pt x="3603" y="11576"/>
                      <a:pt x="3870" y="10775"/>
                      <a:pt x="4537" y="10108"/>
                    </a:cubicBezTo>
                    <a:cubicBezTo>
                      <a:pt x="5093" y="9535"/>
                      <a:pt x="5956" y="9206"/>
                      <a:pt x="6807" y="9206"/>
                    </a:cubicBezTo>
                    <a:cubicBezTo>
                      <a:pt x="7590" y="9206"/>
                      <a:pt x="8362" y="9485"/>
                      <a:pt x="8873" y="10108"/>
                    </a:cubicBezTo>
                    <a:cubicBezTo>
                      <a:pt x="8940" y="10242"/>
                      <a:pt x="9073" y="10342"/>
                      <a:pt x="9140" y="10442"/>
                    </a:cubicBezTo>
                    <a:cubicBezTo>
                      <a:pt x="8907" y="8740"/>
                      <a:pt x="8873" y="6973"/>
                      <a:pt x="9073" y="5271"/>
                    </a:cubicBezTo>
                    <a:cubicBezTo>
                      <a:pt x="9260" y="3448"/>
                      <a:pt x="10772" y="2217"/>
                      <a:pt x="12290" y="2217"/>
                    </a:cubicBezTo>
                    <a:cubicBezTo>
                      <a:pt x="13217" y="2217"/>
                      <a:pt x="14145" y="2675"/>
                      <a:pt x="14777" y="3737"/>
                    </a:cubicBezTo>
                    <a:cubicBezTo>
                      <a:pt x="15945" y="5672"/>
                      <a:pt x="16445" y="7806"/>
                      <a:pt x="16779" y="10008"/>
                    </a:cubicBezTo>
                    <a:cubicBezTo>
                      <a:pt x="16879" y="10442"/>
                      <a:pt x="16946" y="10909"/>
                      <a:pt x="17012" y="11309"/>
                    </a:cubicBezTo>
                    <a:cubicBezTo>
                      <a:pt x="17846" y="10508"/>
                      <a:pt x="18880" y="10041"/>
                      <a:pt x="20081" y="9941"/>
                    </a:cubicBezTo>
                    <a:cubicBezTo>
                      <a:pt x="20164" y="9935"/>
                      <a:pt x="20246" y="9933"/>
                      <a:pt x="20329" y="9933"/>
                    </a:cubicBezTo>
                    <a:cubicBezTo>
                      <a:pt x="21653" y="9933"/>
                      <a:pt x="23005" y="10669"/>
                      <a:pt x="23884" y="11643"/>
                    </a:cubicBezTo>
                    <a:cubicBezTo>
                      <a:pt x="24017" y="11776"/>
                      <a:pt x="24117" y="11943"/>
                      <a:pt x="24218" y="12076"/>
                    </a:cubicBezTo>
                    <a:cubicBezTo>
                      <a:pt x="24284" y="11809"/>
                      <a:pt x="24351" y="11576"/>
                      <a:pt x="24384" y="11276"/>
                    </a:cubicBezTo>
                    <a:cubicBezTo>
                      <a:pt x="24561" y="8554"/>
                      <a:pt x="22415" y="7223"/>
                      <a:pt x="20161" y="7223"/>
                    </a:cubicBezTo>
                    <a:cubicBezTo>
                      <a:pt x="19432" y="7223"/>
                      <a:pt x="18690" y="7362"/>
                      <a:pt x="18013" y="7640"/>
                    </a:cubicBezTo>
                    <a:cubicBezTo>
                      <a:pt x="17967" y="7659"/>
                      <a:pt x="17924" y="7667"/>
                      <a:pt x="17883" y="7667"/>
                    </a:cubicBezTo>
                    <a:cubicBezTo>
                      <a:pt x="17567" y="7667"/>
                      <a:pt x="17421" y="7154"/>
                      <a:pt x="17746" y="7006"/>
                    </a:cubicBezTo>
                    <a:cubicBezTo>
                      <a:pt x="17780" y="7006"/>
                      <a:pt x="17780" y="7006"/>
                      <a:pt x="17813" y="6973"/>
                    </a:cubicBezTo>
                    <a:cubicBezTo>
                      <a:pt x="17913" y="3586"/>
                      <a:pt x="16558" y="1"/>
                      <a:pt x="12532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40"/>
              <p:cNvSpPr/>
              <p:nvPr/>
            </p:nvSpPr>
            <p:spPr>
              <a:xfrm>
                <a:off x="5243075" y="647025"/>
                <a:ext cx="661325" cy="423250"/>
              </a:xfrm>
              <a:custGeom>
                <a:avLst/>
                <a:gdLst/>
                <a:ahLst/>
                <a:cxnLst/>
                <a:rect l="l" t="t" r="r" b="b"/>
                <a:pathLst>
                  <a:path w="26453" h="16930" extrusionOk="0">
                    <a:moveTo>
                      <a:pt x="13188" y="755"/>
                    </a:moveTo>
                    <a:cubicBezTo>
                      <a:pt x="17171" y="755"/>
                      <a:pt x="18513" y="4323"/>
                      <a:pt x="18414" y="7695"/>
                    </a:cubicBezTo>
                    <a:cubicBezTo>
                      <a:pt x="18381" y="7695"/>
                      <a:pt x="18381" y="7761"/>
                      <a:pt x="18347" y="7761"/>
                    </a:cubicBezTo>
                    <a:cubicBezTo>
                      <a:pt x="18018" y="7911"/>
                      <a:pt x="18172" y="8382"/>
                      <a:pt x="18495" y="8382"/>
                    </a:cubicBezTo>
                    <a:cubicBezTo>
                      <a:pt x="18533" y="8382"/>
                      <a:pt x="18573" y="8376"/>
                      <a:pt x="18614" y="8362"/>
                    </a:cubicBezTo>
                    <a:cubicBezTo>
                      <a:pt x="19281" y="8096"/>
                      <a:pt x="20010" y="7963"/>
                      <a:pt x="20729" y="7963"/>
                    </a:cubicBezTo>
                    <a:cubicBezTo>
                      <a:pt x="22995" y="7963"/>
                      <a:pt x="25163" y="9288"/>
                      <a:pt x="24985" y="11998"/>
                    </a:cubicBezTo>
                    <a:cubicBezTo>
                      <a:pt x="24718" y="15667"/>
                      <a:pt x="20382" y="15367"/>
                      <a:pt x="17713" y="15567"/>
                    </a:cubicBezTo>
                    <a:cubicBezTo>
                      <a:pt x="15145" y="15667"/>
                      <a:pt x="12510" y="15800"/>
                      <a:pt x="9941" y="15900"/>
                    </a:cubicBezTo>
                    <a:cubicBezTo>
                      <a:pt x="9350" y="15900"/>
                      <a:pt x="6690" y="16202"/>
                      <a:pt x="4413" y="16202"/>
                    </a:cubicBezTo>
                    <a:cubicBezTo>
                      <a:pt x="3220" y="16202"/>
                      <a:pt x="2133" y="16119"/>
                      <a:pt x="1502" y="15867"/>
                    </a:cubicBezTo>
                    <a:cubicBezTo>
                      <a:pt x="935" y="15267"/>
                      <a:pt x="601" y="14433"/>
                      <a:pt x="1001" y="13532"/>
                    </a:cubicBezTo>
                    <a:cubicBezTo>
                      <a:pt x="1398" y="12738"/>
                      <a:pt x="2220" y="12369"/>
                      <a:pt x="3068" y="12369"/>
                    </a:cubicBezTo>
                    <a:cubicBezTo>
                      <a:pt x="3360" y="12369"/>
                      <a:pt x="3655" y="12413"/>
                      <a:pt x="3937" y="12498"/>
                    </a:cubicBezTo>
                    <a:cubicBezTo>
                      <a:pt x="3958" y="12504"/>
                      <a:pt x="3977" y="12507"/>
                      <a:pt x="3996" y="12507"/>
                    </a:cubicBezTo>
                    <a:cubicBezTo>
                      <a:pt x="4181" y="12507"/>
                      <a:pt x="4225" y="12222"/>
                      <a:pt x="4104" y="12131"/>
                    </a:cubicBezTo>
                    <a:cubicBezTo>
                      <a:pt x="4104" y="12098"/>
                      <a:pt x="4037" y="12098"/>
                      <a:pt x="4037" y="12098"/>
                    </a:cubicBezTo>
                    <a:lnTo>
                      <a:pt x="4037" y="12031"/>
                    </a:lnTo>
                    <a:cubicBezTo>
                      <a:pt x="3036" y="10497"/>
                      <a:pt x="2336" y="8028"/>
                      <a:pt x="4337" y="6861"/>
                    </a:cubicBezTo>
                    <a:cubicBezTo>
                      <a:pt x="4691" y="6657"/>
                      <a:pt x="5037" y="6569"/>
                      <a:pt x="5373" y="6569"/>
                    </a:cubicBezTo>
                    <a:cubicBezTo>
                      <a:pt x="6687" y="6569"/>
                      <a:pt x="7843" y="7906"/>
                      <a:pt x="8640" y="8862"/>
                    </a:cubicBezTo>
                    <a:cubicBezTo>
                      <a:pt x="8684" y="8931"/>
                      <a:pt x="8743" y="8960"/>
                      <a:pt x="8803" y="8960"/>
                    </a:cubicBezTo>
                    <a:cubicBezTo>
                      <a:pt x="8977" y="8960"/>
                      <a:pt x="9164" y="8726"/>
                      <a:pt x="9041" y="8528"/>
                    </a:cubicBezTo>
                    <a:cubicBezTo>
                      <a:pt x="9007" y="8495"/>
                      <a:pt x="9007" y="8462"/>
                      <a:pt x="8974" y="8428"/>
                    </a:cubicBezTo>
                    <a:lnTo>
                      <a:pt x="8974" y="8328"/>
                    </a:lnTo>
                    <a:cubicBezTo>
                      <a:pt x="7339" y="4959"/>
                      <a:pt x="8874" y="756"/>
                      <a:pt x="13077" y="756"/>
                    </a:cubicBezTo>
                    <a:cubicBezTo>
                      <a:pt x="13114" y="756"/>
                      <a:pt x="13151" y="755"/>
                      <a:pt x="13188" y="755"/>
                    </a:cubicBezTo>
                    <a:close/>
                    <a:moveTo>
                      <a:pt x="12987" y="1"/>
                    </a:moveTo>
                    <a:cubicBezTo>
                      <a:pt x="12729" y="1"/>
                      <a:pt x="12470" y="19"/>
                      <a:pt x="12209" y="56"/>
                    </a:cubicBezTo>
                    <a:cubicBezTo>
                      <a:pt x="8974" y="523"/>
                      <a:pt x="6605" y="4192"/>
                      <a:pt x="7940" y="7161"/>
                    </a:cubicBezTo>
                    <a:cubicBezTo>
                      <a:pt x="7186" y="6450"/>
                      <a:pt x="6293" y="5906"/>
                      <a:pt x="5351" y="5906"/>
                    </a:cubicBezTo>
                    <a:cubicBezTo>
                      <a:pt x="4834" y="5906"/>
                      <a:pt x="4302" y="6070"/>
                      <a:pt x="3770" y="6460"/>
                    </a:cubicBezTo>
                    <a:cubicBezTo>
                      <a:pt x="2002" y="7728"/>
                      <a:pt x="2202" y="10063"/>
                      <a:pt x="3303" y="11697"/>
                    </a:cubicBezTo>
                    <a:cubicBezTo>
                      <a:pt x="3152" y="11671"/>
                      <a:pt x="2999" y="11658"/>
                      <a:pt x="2847" y="11658"/>
                    </a:cubicBezTo>
                    <a:cubicBezTo>
                      <a:pt x="1853" y="11658"/>
                      <a:pt x="868" y="12211"/>
                      <a:pt x="434" y="13165"/>
                    </a:cubicBezTo>
                    <a:cubicBezTo>
                      <a:pt x="1" y="14032"/>
                      <a:pt x="168" y="15066"/>
                      <a:pt x="668" y="15834"/>
                    </a:cubicBezTo>
                    <a:cubicBezTo>
                      <a:pt x="768" y="16201"/>
                      <a:pt x="1035" y="16467"/>
                      <a:pt x="1502" y="16634"/>
                    </a:cubicBezTo>
                    <a:cubicBezTo>
                      <a:pt x="1635" y="16668"/>
                      <a:pt x="1769" y="16768"/>
                      <a:pt x="1869" y="16801"/>
                    </a:cubicBezTo>
                    <a:cubicBezTo>
                      <a:pt x="1919" y="16818"/>
                      <a:pt x="1961" y="16826"/>
                      <a:pt x="1998" y="16826"/>
                    </a:cubicBezTo>
                    <a:cubicBezTo>
                      <a:pt x="2036" y="16826"/>
                      <a:pt x="2069" y="16818"/>
                      <a:pt x="2102" y="16801"/>
                    </a:cubicBezTo>
                    <a:cubicBezTo>
                      <a:pt x="2610" y="16894"/>
                      <a:pt x="3211" y="16929"/>
                      <a:pt x="3836" y="16929"/>
                    </a:cubicBezTo>
                    <a:cubicBezTo>
                      <a:pt x="5676" y="16929"/>
                      <a:pt x="7734" y="16626"/>
                      <a:pt x="8307" y="16601"/>
                    </a:cubicBezTo>
                    <a:cubicBezTo>
                      <a:pt x="11042" y="16467"/>
                      <a:pt x="13744" y="16367"/>
                      <a:pt x="16513" y="16267"/>
                    </a:cubicBezTo>
                    <a:cubicBezTo>
                      <a:pt x="18514" y="16167"/>
                      <a:pt x="20716" y="16334"/>
                      <a:pt x="22684" y="15767"/>
                    </a:cubicBezTo>
                    <a:cubicBezTo>
                      <a:pt x="25219" y="15000"/>
                      <a:pt x="26453" y="12264"/>
                      <a:pt x="25319" y="9796"/>
                    </a:cubicBezTo>
                    <a:cubicBezTo>
                      <a:pt x="24483" y="7947"/>
                      <a:pt x="22627" y="7117"/>
                      <a:pt x="20746" y="7117"/>
                    </a:cubicBezTo>
                    <a:cubicBezTo>
                      <a:pt x="20150" y="7117"/>
                      <a:pt x="19551" y="7200"/>
                      <a:pt x="18981" y="7361"/>
                    </a:cubicBezTo>
                    <a:cubicBezTo>
                      <a:pt x="19916" y="3652"/>
                      <a:pt x="16657" y="1"/>
                      <a:pt x="129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72" name="Google Shape;672;p40"/>
          <p:cNvGrpSpPr/>
          <p:nvPr/>
        </p:nvGrpSpPr>
        <p:grpSpPr>
          <a:xfrm>
            <a:off x="7094089" y="749293"/>
            <a:ext cx="482195" cy="494510"/>
            <a:chOff x="7390410" y="1714112"/>
            <a:chExt cx="339694" cy="348418"/>
          </a:xfrm>
        </p:grpSpPr>
        <p:sp>
          <p:nvSpPr>
            <p:cNvPr id="673" name="Google Shape;673;p40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0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0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" name="Google Shape;676;p40"/>
          <p:cNvGrpSpPr/>
          <p:nvPr/>
        </p:nvGrpSpPr>
        <p:grpSpPr>
          <a:xfrm rot="1853705">
            <a:off x="7766481" y="1124699"/>
            <a:ext cx="315899" cy="323982"/>
            <a:chOff x="7390410" y="1714112"/>
            <a:chExt cx="339694" cy="348418"/>
          </a:xfrm>
        </p:grpSpPr>
        <p:sp>
          <p:nvSpPr>
            <p:cNvPr id="677" name="Google Shape;677;p40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0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0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43723786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8"/>
          <p:cNvSpPr txBox="1">
            <a:spLocks noGrp="1"/>
          </p:cNvSpPr>
          <p:nvPr>
            <p:ph type="title" idx="15"/>
          </p:nvPr>
        </p:nvSpPr>
        <p:spPr>
          <a:xfrm>
            <a:off x="853788" y="11260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Write a / an or the.</a:t>
            </a:r>
            <a:endParaRPr dirty="0"/>
          </a:p>
        </p:txBody>
      </p:sp>
      <p:grpSp>
        <p:nvGrpSpPr>
          <p:cNvPr id="489" name="Google Shape;489;p38"/>
          <p:cNvGrpSpPr/>
          <p:nvPr/>
        </p:nvGrpSpPr>
        <p:grpSpPr>
          <a:xfrm>
            <a:off x="8123417" y="-83600"/>
            <a:ext cx="333589" cy="465625"/>
            <a:chOff x="1042700" y="1269500"/>
            <a:chExt cx="240234" cy="335320"/>
          </a:xfrm>
        </p:grpSpPr>
        <p:sp>
          <p:nvSpPr>
            <p:cNvPr id="490" name="Google Shape;490;p38"/>
            <p:cNvSpPr/>
            <p:nvPr/>
          </p:nvSpPr>
          <p:spPr>
            <a:xfrm>
              <a:off x="1042700" y="1269500"/>
              <a:ext cx="240234" cy="335320"/>
            </a:xfrm>
            <a:custGeom>
              <a:avLst/>
              <a:gdLst/>
              <a:ahLst/>
              <a:cxnLst/>
              <a:rect l="l" t="t" r="r" b="b"/>
              <a:pathLst>
                <a:path w="5989" h="8360" extrusionOk="0">
                  <a:moveTo>
                    <a:pt x="5138" y="730"/>
                  </a:moveTo>
                  <a:lnTo>
                    <a:pt x="5138" y="730"/>
                  </a:lnTo>
                  <a:cubicBezTo>
                    <a:pt x="5046" y="852"/>
                    <a:pt x="4894" y="974"/>
                    <a:pt x="4773" y="1065"/>
                  </a:cubicBezTo>
                  <a:cubicBezTo>
                    <a:pt x="4894" y="974"/>
                    <a:pt x="4986" y="852"/>
                    <a:pt x="5138" y="730"/>
                  </a:cubicBezTo>
                  <a:close/>
                  <a:moveTo>
                    <a:pt x="5077" y="2676"/>
                  </a:moveTo>
                  <a:lnTo>
                    <a:pt x="5077" y="2676"/>
                  </a:lnTo>
                  <a:cubicBezTo>
                    <a:pt x="4894" y="2797"/>
                    <a:pt x="4742" y="2858"/>
                    <a:pt x="4530" y="2980"/>
                  </a:cubicBezTo>
                  <a:cubicBezTo>
                    <a:pt x="4682" y="2858"/>
                    <a:pt x="4894" y="2797"/>
                    <a:pt x="5077" y="2676"/>
                  </a:cubicBezTo>
                  <a:close/>
                  <a:moveTo>
                    <a:pt x="3892" y="1795"/>
                  </a:moveTo>
                  <a:lnTo>
                    <a:pt x="3892" y="1795"/>
                  </a:lnTo>
                  <a:cubicBezTo>
                    <a:pt x="3983" y="2251"/>
                    <a:pt x="4074" y="2737"/>
                    <a:pt x="4165" y="3193"/>
                  </a:cubicBezTo>
                  <a:cubicBezTo>
                    <a:pt x="4043" y="2706"/>
                    <a:pt x="3983" y="2251"/>
                    <a:pt x="3892" y="1795"/>
                  </a:cubicBezTo>
                  <a:close/>
                  <a:moveTo>
                    <a:pt x="2341" y="2737"/>
                  </a:moveTo>
                  <a:lnTo>
                    <a:pt x="2341" y="2737"/>
                  </a:lnTo>
                  <a:cubicBezTo>
                    <a:pt x="2159" y="2889"/>
                    <a:pt x="1916" y="3101"/>
                    <a:pt x="1733" y="3284"/>
                  </a:cubicBezTo>
                  <a:cubicBezTo>
                    <a:pt x="1916" y="3101"/>
                    <a:pt x="2098" y="2889"/>
                    <a:pt x="2341" y="2737"/>
                  </a:cubicBezTo>
                  <a:close/>
                  <a:moveTo>
                    <a:pt x="2645" y="3618"/>
                  </a:moveTo>
                  <a:cubicBezTo>
                    <a:pt x="2686" y="3723"/>
                    <a:pt x="2724" y="3828"/>
                    <a:pt x="2760" y="3934"/>
                  </a:cubicBezTo>
                  <a:lnTo>
                    <a:pt x="2760" y="3934"/>
                  </a:lnTo>
                  <a:cubicBezTo>
                    <a:pt x="2723" y="3831"/>
                    <a:pt x="2684" y="3727"/>
                    <a:pt x="2645" y="3618"/>
                  </a:cubicBezTo>
                  <a:close/>
                  <a:moveTo>
                    <a:pt x="3101" y="4530"/>
                  </a:moveTo>
                  <a:lnTo>
                    <a:pt x="3133" y="4577"/>
                  </a:lnTo>
                  <a:lnTo>
                    <a:pt x="3133" y="4577"/>
                  </a:lnTo>
                  <a:cubicBezTo>
                    <a:pt x="3115" y="4557"/>
                    <a:pt x="3101" y="4550"/>
                    <a:pt x="3101" y="4530"/>
                  </a:cubicBezTo>
                  <a:close/>
                  <a:moveTo>
                    <a:pt x="1642" y="5928"/>
                  </a:moveTo>
                  <a:cubicBezTo>
                    <a:pt x="1642" y="6050"/>
                    <a:pt x="1672" y="6141"/>
                    <a:pt x="1672" y="6202"/>
                  </a:cubicBezTo>
                  <a:cubicBezTo>
                    <a:pt x="1642" y="6141"/>
                    <a:pt x="1642" y="6050"/>
                    <a:pt x="1642" y="5928"/>
                  </a:cubicBezTo>
                  <a:close/>
                  <a:moveTo>
                    <a:pt x="3071" y="6171"/>
                  </a:moveTo>
                  <a:cubicBezTo>
                    <a:pt x="2949" y="6171"/>
                    <a:pt x="2858" y="6202"/>
                    <a:pt x="2767" y="6202"/>
                  </a:cubicBezTo>
                  <a:cubicBezTo>
                    <a:pt x="2858" y="6171"/>
                    <a:pt x="2949" y="6171"/>
                    <a:pt x="3071" y="6171"/>
                  </a:cubicBezTo>
                  <a:close/>
                  <a:moveTo>
                    <a:pt x="1672" y="6202"/>
                  </a:moveTo>
                  <a:lnTo>
                    <a:pt x="1672" y="6202"/>
                  </a:lnTo>
                  <a:cubicBezTo>
                    <a:pt x="1673" y="6232"/>
                    <a:pt x="1733" y="6263"/>
                    <a:pt x="1733" y="6323"/>
                  </a:cubicBezTo>
                  <a:cubicBezTo>
                    <a:pt x="1733" y="6293"/>
                    <a:pt x="1673" y="6233"/>
                    <a:pt x="1672" y="6202"/>
                  </a:cubicBezTo>
                  <a:close/>
                  <a:moveTo>
                    <a:pt x="1885" y="6658"/>
                  </a:moveTo>
                  <a:lnTo>
                    <a:pt x="1885" y="6658"/>
                  </a:lnTo>
                  <a:cubicBezTo>
                    <a:pt x="1764" y="6810"/>
                    <a:pt x="1612" y="6931"/>
                    <a:pt x="1460" y="7083"/>
                  </a:cubicBezTo>
                  <a:lnTo>
                    <a:pt x="1885" y="6658"/>
                  </a:lnTo>
                  <a:close/>
                  <a:moveTo>
                    <a:pt x="904" y="7235"/>
                  </a:moveTo>
                  <a:lnTo>
                    <a:pt x="904" y="7235"/>
                  </a:lnTo>
                  <a:cubicBezTo>
                    <a:pt x="709" y="7416"/>
                    <a:pt x="504" y="7590"/>
                    <a:pt x="274" y="7752"/>
                  </a:cubicBezTo>
                  <a:cubicBezTo>
                    <a:pt x="485" y="7597"/>
                    <a:pt x="696" y="7423"/>
                    <a:pt x="904" y="7235"/>
                  </a:cubicBezTo>
                  <a:close/>
                  <a:moveTo>
                    <a:pt x="5472" y="1"/>
                  </a:moveTo>
                  <a:cubicBezTo>
                    <a:pt x="5442" y="1"/>
                    <a:pt x="5442" y="1"/>
                    <a:pt x="5442" y="62"/>
                  </a:cubicBezTo>
                  <a:lnTo>
                    <a:pt x="5107" y="396"/>
                  </a:lnTo>
                  <a:cubicBezTo>
                    <a:pt x="3861" y="1612"/>
                    <a:pt x="2037" y="2220"/>
                    <a:pt x="1034" y="3709"/>
                  </a:cubicBezTo>
                  <a:cubicBezTo>
                    <a:pt x="214" y="4955"/>
                    <a:pt x="92" y="6536"/>
                    <a:pt x="1" y="7995"/>
                  </a:cubicBezTo>
                  <a:lnTo>
                    <a:pt x="1" y="8056"/>
                  </a:lnTo>
                  <a:cubicBezTo>
                    <a:pt x="1" y="8117"/>
                    <a:pt x="62" y="8147"/>
                    <a:pt x="62" y="8177"/>
                  </a:cubicBezTo>
                  <a:cubicBezTo>
                    <a:pt x="62" y="8208"/>
                    <a:pt x="1" y="8269"/>
                    <a:pt x="1" y="8269"/>
                  </a:cubicBezTo>
                  <a:lnTo>
                    <a:pt x="1" y="8299"/>
                  </a:lnTo>
                  <a:lnTo>
                    <a:pt x="1" y="8329"/>
                  </a:lnTo>
                  <a:lnTo>
                    <a:pt x="1" y="8360"/>
                  </a:lnTo>
                  <a:lnTo>
                    <a:pt x="62" y="8360"/>
                  </a:lnTo>
                  <a:cubicBezTo>
                    <a:pt x="1976" y="7782"/>
                    <a:pt x="3922" y="6870"/>
                    <a:pt x="5107" y="5138"/>
                  </a:cubicBezTo>
                  <a:cubicBezTo>
                    <a:pt x="5715" y="4226"/>
                    <a:pt x="5928" y="3314"/>
                    <a:pt x="5928" y="2311"/>
                  </a:cubicBezTo>
                  <a:cubicBezTo>
                    <a:pt x="5989" y="1642"/>
                    <a:pt x="5867" y="882"/>
                    <a:pt x="5685" y="92"/>
                  </a:cubicBezTo>
                  <a:cubicBezTo>
                    <a:pt x="5685" y="62"/>
                    <a:pt x="5654" y="62"/>
                    <a:pt x="5654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1" name="Google Shape;491;p38"/>
            <p:cNvGrpSpPr/>
            <p:nvPr/>
          </p:nvGrpSpPr>
          <p:grpSpPr>
            <a:xfrm>
              <a:off x="1058142" y="1304217"/>
              <a:ext cx="209325" cy="282003"/>
              <a:chOff x="1021567" y="1304217"/>
              <a:chExt cx="209325" cy="282003"/>
            </a:xfrm>
          </p:grpSpPr>
          <p:sp>
            <p:nvSpPr>
              <p:cNvPr id="492" name="Google Shape;492;p38"/>
              <p:cNvSpPr/>
              <p:nvPr/>
            </p:nvSpPr>
            <p:spPr>
              <a:xfrm>
                <a:off x="1155377" y="1319186"/>
                <a:ext cx="52148" cy="86143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463" extrusionOk="0">
                    <a:moveTo>
                      <a:pt x="1490" y="1"/>
                    </a:moveTo>
                    <a:cubicBezTo>
                      <a:pt x="1466" y="25"/>
                      <a:pt x="1442" y="48"/>
                      <a:pt x="1418" y="72"/>
                    </a:cubicBezTo>
                    <a:lnTo>
                      <a:pt x="1418" y="72"/>
                    </a:lnTo>
                    <a:cubicBezTo>
                      <a:pt x="1447" y="62"/>
                      <a:pt x="1475" y="62"/>
                      <a:pt x="1490" y="62"/>
                    </a:cubicBezTo>
                    <a:lnTo>
                      <a:pt x="1490" y="1"/>
                    </a:lnTo>
                    <a:close/>
                    <a:moveTo>
                      <a:pt x="1418" y="72"/>
                    </a:moveTo>
                    <a:cubicBezTo>
                      <a:pt x="1388" y="82"/>
                      <a:pt x="1358" y="102"/>
                      <a:pt x="1341" y="145"/>
                    </a:cubicBezTo>
                    <a:lnTo>
                      <a:pt x="1341" y="145"/>
                    </a:lnTo>
                    <a:cubicBezTo>
                      <a:pt x="1367" y="121"/>
                      <a:pt x="1392" y="96"/>
                      <a:pt x="1418" y="72"/>
                    </a:cubicBezTo>
                    <a:close/>
                    <a:moveTo>
                      <a:pt x="1341" y="145"/>
                    </a:moveTo>
                    <a:cubicBezTo>
                      <a:pt x="928" y="529"/>
                      <a:pt x="489" y="827"/>
                      <a:pt x="1" y="1125"/>
                    </a:cubicBezTo>
                    <a:cubicBezTo>
                      <a:pt x="122" y="1581"/>
                      <a:pt x="244" y="2007"/>
                      <a:pt x="305" y="2463"/>
                    </a:cubicBezTo>
                    <a:cubicBezTo>
                      <a:pt x="700" y="1703"/>
                      <a:pt x="1034" y="943"/>
                      <a:pt x="1338" y="153"/>
                    </a:cubicBezTo>
                    <a:cubicBezTo>
                      <a:pt x="1339" y="150"/>
                      <a:pt x="1340" y="147"/>
                      <a:pt x="1341" y="1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8"/>
              <p:cNvSpPr/>
              <p:nvPr/>
            </p:nvSpPr>
            <p:spPr>
              <a:xfrm>
                <a:off x="1175592" y="1329818"/>
                <a:ext cx="38298" cy="74462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2129" extrusionOk="0">
                    <a:moveTo>
                      <a:pt x="942" y="1"/>
                    </a:moveTo>
                    <a:cubicBezTo>
                      <a:pt x="669" y="761"/>
                      <a:pt x="365" y="1460"/>
                      <a:pt x="0" y="2128"/>
                    </a:cubicBezTo>
                    <a:lnTo>
                      <a:pt x="1034" y="1551"/>
                    </a:lnTo>
                    <a:lnTo>
                      <a:pt x="1094" y="1551"/>
                    </a:lnTo>
                    <a:cubicBezTo>
                      <a:pt x="1094" y="1065"/>
                      <a:pt x="1064" y="517"/>
                      <a:pt x="9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8"/>
              <p:cNvSpPr/>
              <p:nvPr/>
            </p:nvSpPr>
            <p:spPr>
              <a:xfrm>
                <a:off x="1140513" y="1388295"/>
                <a:ext cx="73378" cy="71244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2037" extrusionOk="0">
                    <a:moveTo>
                      <a:pt x="2097" y="0"/>
                    </a:moveTo>
                    <a:lnTo>
                      <a:pt x="2097" y="0"/>
                    </a:lnTo>
                    <a:cubicBezTo>
                      <a:pt x="1733" y="213"/>
                      <a:pt x="1307" y="456"/>
                      <a:pt x="882" y="669"/>
                    </a:cubicBezTo>
                    <a:cubicBezTo>
                      <a:pt x="608" y="1155"/>
                      <a:pt x="365" y="1611"/>
                      <a:pt x="0" y="2037"/>
                    </a:cubicBezTo>
                    <a:cubicBezTo>
                      <a:pt x="243" y="2007"/>
                      <a:pt x="517" y="1885"/>
                      <a:pt x="669" y="1855"/>
                    </a:cubicBezTo>
                    <a:cubicBezTo>
                      <a:pt x="1003" y="1733"/>
                      <a:pt x="1368" y="1642"/>
                      <a:pt x="1733" y="1551"/>
                    </a:cubicBezTo>
                    <a:cubicBezTo>
                      <a:pt x="1743" y="1541"/>
                      <a:pt x="1753" y="1537"/>
                      <a:pt x="1762" y="1537"/>
                    </a:cubicBezTo>
                    <a:cubicBezTo>
                      <a:pt x="1780" y="1537"/>
                      <a:pt x="1793" y="1551"/>
                      <a:pt x="1793" y="1551"/>
                    </a:cubicBezTo>
                    <a:cubicBezTo>
                      <a:pt x="1976" y="1064"/>
                      <a:pt x="2097" y="517"/>
                      <a:pt x="2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8"/>
              <p:cNvSpPr/>
              <p:nvPr/>
            </p:nvSpPr>
            <p:spPr>
              <a:xfrm>
                <a:off x="1105434" y="1361715"/>
                <a:ext cx="56380" cy="9782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797" extrusionOk="0">
                    <a:moveTo>
                      <a:pt x="1368" y="1"/>
                    </a:moveTo>
                    <a:cubicBezTo>
                      <a:pt x="912" y="305"/>
                      <a:pt x="395" y="608"/>
                      <a:pt x="0" y="943"/>
                    </a:cubicBezTo>
                    <a:cubicBezTo>
                      <a:pt x="152" y="1216"/>
                      <a:pt x="243" y="1520"/>
                      <a:pt x="365" y="1824"/>
                    </a:cubicBezTo>
                    <a:cubicBezTo>
                      <a:pt x="456" y="2007"/>
                      <a:pt x="517" y="2645"/>
                      <a:pt x="669" y="2767"/>
                    </a:cubicBezTo>
                    <a:cubicBezTo>
                      <a:pt x="699" y="2767"/>
                      <a:pt x="699" y="2797"/>
                      <a:pt x="760" y="2797"/>
                    </a:cubicBezTo>
                    <a:cubicBezTo>
                      <a:pt x="1064" y="2371"/>
                      <a:pt x="1368" y="1915"/>
                      <a:pt x="1611" y="1429"/>
                    </a:cubicBezTo>
                    <a:cubicBezTo>
                      <a:pt x="1550" y="943"/>
                      <a:pt x="1429" y="487"/>
                      <a:pt x="13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8"/>
              <p:cNvSpPr/>
              <p:nvPr/>
            </p:nvSpPr>
            <p:spPr>
              <a:xfrm>
                <a:off x="1094802" y="1447821"/>
                <a:ext cx="107408" cy="71279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038" extrusionOk="0">
                    <a:moveTo>
                      <a:pt x="3070" y="1"/>
                    </a:moveTo>
                    <a:lnTo>
                      <a:pt x="3070" y="1"/>
                    </a:lnTo>
                    <a:cubicBezTo>
                      <a:pt x="2462" y="183"/>
                      <a:pt x="1793" y="335"/>
                      <a:pt x="1216" y="517"/>
                    </a:cubicBezTo>
                    <a:cubicBezTo>
                      <a:pt x="821" y="1064"/>
                      <a:pt x="456" y="1551"/>
                      <a:pt x="0" y="2037"/>
                    </a:cubicBezTo>
                    <a:cubicBezTo>
                      <a:pt x="30" y="2007"/>
                      <a:pt x="30" y="2007"/>
                      <a:pt x="61" y="2007"/>
                    </a:cubicBezTo>
                    <a:cubicBezTo>
                      <a:pt x="243" y="1946"/>
                      <a:pt x="395" y="1885"/>
                      <a:pt x="608" y="1855"/>
                    </a:cubicBezTo>
                    <a:cubicBezTo>
                      <a:pt x="973" y="1794"/>
                      <a:pt x="1307" y="1733"/>
                      <a:pt x="1702" y="1733"/>
                    </a:cubicBezTo>
                    <a:cubicBezTo>
                      <a:pt x="1733" y="1733"/>
                      <a:pt x="1763" y="1733"/>
                      <a:pt x="1763" y="1794"/>
                    </a:cubicBezTo>
                    <a:cubicBezTo>
                      <a:pt x="2037" y="1551"/>
                      <a:pt x="2280" y="1308"/>
                      <a:pt x="2462" y="1064"/>
                    </a:cubicBezTo>
                    <a:cubicBezTo>
                      <a:pt x="2736" y="700"/>
                      <a:pt x="2918" y="365"/>
                      <a:pt x="30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8"/>
              <p:cNvSpPr/>
              <p:nvPr/>
            </p:nvSpPr>
            <p:spPr>
              <a:xfrm>
                <a:off x="1062906" y="1395744"/>
                <a:ext cx="61696" cy="122273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3496" extrusionOk="0">
                    <a:moveTo>
                      <a:pt x="1125" y="0"/>
                    </a:moveTo>
                    <a:cubicBezTo>
                      <a:pt x="912" y="183"/>
                      <a:pt x="699" y="335"/>
                      <a:pt x="517" y="547"/>
                    </a:cubicBezTo>
                    <a:cubicBezTo>
                      <a:pt x="304" y="760"/>
                      <a:pt x="152" y="1003"/>
                      <a:pt x="0" y="1216"/>
                    </a:cubicBezTo>
                    <a:cubicBezTo>
                      <a:pt x="152" y="1642"/>
                      <a:pt x="304" y="2006"/>
                      <a:pt x="365" y="2432"/>
                    </a:cubicBezTo>
                    <a:cubicBezTo>
                      <a:pt x="456" y="2675"/>
                      <a:pt x="395" y="3192"/>
                      <a:pt x="517" y="3435"/>
                    </a:cubicBezTo>
                    <a:cubicBezTo>
                      <a:pt x="517" y="3465"/>
                      <a:pt x="547" y="3465"/>
                      <a:pt x="547" y="3496"/>
                    </a:cubicBezTo>
                    <a:cubicBezTo>
                      <a:pt x="1003" y="3040"/>
                      <a:pt x="1398" y="2553"/>
                      <a:pt x="1763" y="2067"/>
                    </a:cubicBezTo>
                    <a:lnTo>
                      <a:pt x="1763" y="2006"/>
                    </a:lnTo>
                    <a:cubicBezTo>
                      <a:pt x="1611" y="1338"/>
                      <a:pt x="1368" y="699"/>
                      <a:pt x="11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8"/>
              <p:cNvSpPr/>
              <p:nvPr/>
            </p:nvSpPr>
            <p:spPr>
              <a:xfrm>
                <a:off x="1031010" y="1515846"/>
                <a:ext cx="120174" cy="65963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886" extrusionOk="0">
                    <a:moveTo>
                      <a:pt x="3435" y="1"/>
                    </a:moveTo>
                    <a:cubicBezTo>
                      <a:pt x="2797" y="1"/>
                      <a:pt x="2189" y="153"/>
                      <a:pt x="1581" y="366"/>
                    </a:cubicBezTo>
                    <a:cubicBezTo>
                      <a:pt x="1095" y="913"/>
                      <a:pt x="547" y="1399"/>
                      <a:pt x="0" y="1855"/>
                    </a:cubicBezTo>
                    <a:lnTo>
                      <a:pt x="0" y="1885"/>
                    </a:lnTo>
                    <a:cubicBezTo>
                      <a:pt x="1216" y="1399"/>
                      <a:pt x="2462" y="852"/>
                      <a:pt x="3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8"/>
              <p:cNvSpPr/>
              <p:nvPr/>
            </p:nvSpPr>
            <p:spPr>
              <a:xfrm>
                <a:off x="1033143" y="1442505"/>
                <a:ext cx="43614" cy="123357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3527" extrusionOk="0">
                    <a:moveTo>
                      <a:pt x="790" y="1"/>
                    </a:moveTo>
                    <a:cubicBezTo>
                      <a:pt x="182" y="1064"/>
                      <a:pt x="91" y="2311"/>
                      <a:pt x="0" y="3496"/>
                    </a:cubicBezTo>
                    <a:lnTo>
                      <a:pt x="0" y="3527"/>
                    </a:lnTo>
                    <a:cubicBezTo>
                      <a:pt x="426" y="3131"/>
                      <a:pt x="882" y="2767"/>
                      <a:pt x="1246" y="2341"/>
                    </a:cubicBezTo>
                    <a:cubicBezTo>
                      <a:pt x="1216" y="1551"/>
                      <a:pt x="1034" y="761"/>
                      <a:pt x="7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8"/>
              <p:cNvSpPr/>
              <p:nvPr/>
            </p:nvSpPr>
            <p:spPr>
              <a:xfrm>
                <a:off x="1195772" y="1320270"/>
                <a:ext cx="12801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609" extrusionOk="0">
                    <a:moveTo>
                      <a:pt x="365" y="0"/>
                    </a:moveTo>
                    <a:cubicBezTo>
                      <a:pt x="333" y="25"/>
                      <a:pt x="302" y="49"/>
                      <a:pt x="273" y="75"/>
                    </a:cubicBezTo>
                    <a:lnTo>
                      <a:pt x="273" y="75"/>
                    </a:lnTo>
                    <a:cubicBezTo>
                      <a:pt x="301" y="61"/>
                      <a:pt x="333" y="61"/>
                      <a:pt x="365" y="61"/>
                    </a:cubicBezTo>
                    <a:lnTo>
                      <a:pt x="365" y="0"/>
                    </a:lnTo>
                    <a:close/>
                    <a:moveTo>
                      <a:pt x="273" y="75"/>
                    </a:moveTo>
                    <a:lnTo>
                      <a:pt x="273" y="75"/>
                    </a:lnTo>
                    <a:cubicBezTo>
                      <a:pt x="258" y="82"/>
                      <a:pt x="244" y="93"/>
                      <a:pt x="233" y="111"/>
                    </a:cubicBezTo>
                    <a:lnTo>
                      <a:pt x="233" y="111"/>
                    </a:lnTo>
                    <a:cubicBezTo>
                      <a:pt x="246" y="99"/>
                      <a:pt x="259" y="87"/>
                      <a:pt x="273" y="75"/>
                    </a:cubicBezTo>
                    <a:close/>
                    <a:moveTo>
                      <a:pt x="233" y="111"/>
                    </a:moveTo>
                    <a:cubicBezTo>
                      <a:pt x="171" y="169"/>
                      <a:pt x="116" y="231"/>
                      <a:pt x="61" y="304"/>
                    </a:cubicBezTo>
                    <a:cubicBezTo>
                      <a:pt x="1" y="365"/>
                      <a:pt x="31" y="486"/>
                      <a:pt x="31" y="608"/>
                    </a:cubicBezTo>
                    <a:cubicBezTo>
                      <a:pt x="92" y="456"/>
                      <a:pt x="153" y="304"/>
                      <a:pt x="213" y="152"/>
                    </a:cubicBezTo>
                    <a:cubicBezTo>
                      <a:pt x="219" y="136"/>
                      <a:pt x="226" y="122"/>
                      <a:pt x="233" y="111"/>
                    </a:cubicBezTo>
                    <a:close/>
                  </a:path>
                </a:pathLst>
              </a:custGeom>
              <a:solidFill>
                <a:srgbClr val="79A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8"/>
              <p:cNvSpPr/>
              <p:nvPr/>
            </p:nvSpPr>
            <p:spPr>
              <a:xfrm>
                <a:off x="1021567" y="1304217"/>
                <a:ext cx="209325" cy="282003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8063" extrusionOk="0">
                    <a:moveTo>
                      <a:pt x="5316" y="429"/>
                    </a:moveTo>
                    <a:lnTo>
                      <a:pt x="5316" y="490"/>
                    </a:lnTo>
                    <a:cubicBezTo>
                      <a:pt x="5302" y="490"/>
                      <a:pt x="5274" y="490"/>
                      <a:pt x="5249" y="499"/>
                    </a:cubicBezTo>
                    <a:lnTo>
                      <a:pt x="5249" y="499"/>
                    </a:lnTo>
                    <a:cubicBezTo>
                      <a:pt x="5272" y="476"/>
                      <a:pt x="5294" y="452"/>
                      <a:pt x="5316" y="429"/>
                    </a:cubicBezTo>
                    <a:close/>
                    <a:moveTo>
                      <a:pt x="5346" y="733"/>
                    </a:moveTo>
                    <a:cubicBezTo>
                      <a:pt x="5468" y="1249"/>
                      <a:pt x="5498" y="1797"/>
                      <a:pt x="5498" y="2283"/>
                    </a:cubicBezTo>
                    <a:lnTo>
                      <a:pt x="5438" y="2283"/>
                    </a:lnTo>
                    <a:lnTo>
                      <a:pt x="4404" y="2860"/>
                    </a:lnTo>
                    <a:cubicBezTo>
                      <a:pt x="4739" y="2161"/>
                      <a:pt x="5073" y="1432"/>
                      <a:pt x="5346" y="733"/>
                    </a:cubicBezTo>
                    <a:close/>
                    <a:moveTo>
                      <a:pt x="5199" y="549"/>
                    </a:moveTo>
                    <a:cubicBezTo>
                      <a:pt x="5196" y="558"/>
                      <a:pt x="5194" y="569"/>
                      <a:pt x="5194" y="581"/>
                    </a:cubicBezTo>
                    <a:cubicBezTo>
                      <a:pt x="4921" y="1371"/>
                      <a:pt x="4587" y="2161"/>
                      <a:pt x="4161" y="2891"/>
                    </a:cubicBezTo>
                    <a:cubicBezTo>
                      <a:pt x="4070" y="2435"/>
                      <a:pt x="3979" y="1979"/>
                      <a:pt x="3857" y="1553"/>
                    </a:cubicBezTo>
                    <a:cubicBezTo>
                      <a:pt x="4327" y="1249"/>
                      <a:pt x="4797" y="945"/>
                      <a:pt x="5199" y="549"/>
                    </a:cubicBezTo>
                    <a:close/>
                    <a:moveTo>
                      <a:pt x="3766" y="1645"/>
                    </a:moveTo>
                    <a:cubicBezTo>
                      <a:pt x="3827" y="2131"/>
                      <a:pt x="3918" y="2587"/>
                      <a:pt x="4009" y="3073"/>
                    </a:cubicBezTo>
                    <a:cubicBezTo>
                      <a:pt x="3766" y="3529"/>
                      <a:pt x="3462" y="4015"/>
                      <a:pt x="3158" y="4441"/>
                    </a:cubicBezTo>
                    <a:cubicBezTo>
                      <a:pt x="3097" y="4441"/>
                      <a:pt x="3097" y="4441"/>
                      <a:pt x="3067" y="4411"/>
                    </a:cubicBezTo>
                    <a:cubicBezTo>
                      <a:pt x="2915" y="4289"/>
                      <a:pt x="2854" y="3651"/>
                      <a:pt x="2763" y="3468"/>
                    </a:cubicBezTo>
                    <a:cubicBezTo>
                      <a:pt x="2641" y="3164"/>
                      <a:pt x="2550" y="2860"/>
                      <a:pt x="2398" y="2587"/>
                    </a:cubicBezTo>
                    <a:cubicBezTo>
                      <a:pt x="2793" y="2252"/>
                      <a:pt x="3310" y="1949"/>
                      <a:pt x="3766" y="1645"/>
                    </a:cubicBezTo>
                    <a:close/>
                    <a:moveTo>
                      <a:pt x="5498" y="2404"/>
                    </a:moveTo>
                    <a:cubicBezTo>
                      <a:pt x="5498" y="2921"/>
                      <a:pt x="5377" y="3468"/>
                      <a:pt x="5225" y="3955"/>
                    </a:cubicBezTo>
                    <a:lnTo>
                      <a:pt x="5164" y="3955"/>
                    </a:lnTo>
                    <a:cubicBezTo>
                      <a:pt x="4830" y="4046"/>
                      <a:pt x="4435" y="4137"/>
                      <a:pt x="4100" y="4259"/>
                    </a:cubicBezTo>
                    <a:cubicBezTo>
                      <a:pt x="3948" y="4289"/>
                      <a:pt x="3675" y="4411"/>
                      <a:pt x="3462" y="4441"/>
                    </a:cubicBezTo>
                    <a:cubicBezTo>
                      <a:pt x="3766" y="3985"/>
                      <a:pt x="4009" y="3529"/>
                      <a:pt x="4283" y="3073"/>
                    </a:cubicBezTo>
                    <a:cubicBezTo>
                      <a:pt x="4678" y="2860"/>
                      <a:pt x="5073" y="2617"/>
                      <a:pt x="5498" y="2404"/>
                    </a:cubicBezTo>
                    <a:close/>
                    <a:moveTo>
                      <a:pt x="2307" y="2617"/>
                    </a:moveTo>
                    <a:cubicBezTo>
                      <a:pt x="2489" y="3316"/>
                      <a:pt x="2793" y="3955"/>
                      <a:pt x="2945" y="4623"/>
                    </a:cubicBezTo>
                    <a:cubicBezTo>
                      <a:pt x="2611" y="5170"/>
                      <a:pt x="2185" y="5657"/>
                      <a:pt x="1790" y="6113"/>
                    </a:cubicBezTo>
                    <a:cubicBezTo>
                      <a:pt x="1790" y="6082"/>
                      <a:pt x="1729" y="6082"/>
                      <a:pt x="1729" y="6052"/>
                    </a:cubicBezTo>
                    <a:cubicBezTo>
                      <a:pt x="1608" y="5839"/>
                      <a:pt x="1608" y="5322"/>
                      <a:pt x="1577" y="5049"/>
                    </a:cubicBezTo>
                    <a:cubicBezTo>
                      <a:pt x="1517" y="4623"/>
                      <a:pt x="1365" y="4228"/>
                      <a:pt x="1213" y="3833"/>
                    </a:cubicBezTo>
                    <a:cubicBezTo>
                      <a:pt x="1365" y="3620"/>
                      <a:pt x="1547" y="3377"/>
                      <a:pt x="1729" y="3164"/>
                    </a:cubicBezTo>
                    <a:cubicBezTo>
                      <a:pt x="1881" y="2952"/>
                      <a:pt x="2124" y="2769"/>
                      <a:pt x="2307" y="2617"/>
                    </a:cubicBezTo>
                    <a:close/>
                    <a:moveTo>
                      <a:pt x="5164" y="4107"/>
                    </a:moveTo>
                    <a:lnTo>
                      <a:pt x="5164" y="4107"/>
                    </a:lnTo>
                    <a:cubicBezTo>
                      <a:pt x="5012" y="4471"/>
                      <a:pt x="4830" y="4806"/>
                      <a:pt x="4556" y="5170"/>
                    </a:cubicBezTo>
                    <a:cubicBezTo>
                      <a:pt x="4313" y="5414"/>
                      <a:pt x="4100" y="5657"/>
                      <a:pt x="3857" y="5870"/>
                    </a:cubicBezTo>
                    <a:cubicBezTo>
                      <a:pt x="3857" y="5839"/>
                      <a:pt x="3827" y="5839"/>
                      <a:pt x="3796" y="5839"/>
                    </a:cubicBezTo>
                    <a:cubicBezTo>
                      <a:pt x="3401" y="5839"/>
                      <a:pt x="3067" y="5900"/>
                      <a:pt x="2702" y="5961"/>
                    </a:cubicBezTo>
                    <a:cubicBezTo>
                      <a:pt x="2489" y="5991"/>
                      <a:pt x="2337" y="6082"/>
                      <a:pt x="2155" y="6113"/>
                    </a:cubicBezTo>
                    <a:cubicBezTo>
                      <a:pt x="2124" y="6143"/>
                      <a:pt x="2124" y="6143"/>
                      <a:pt x="2094" y="6143"/>
                    </a:cubicBezTo>
                    <a:cubicBezTo>
                      <a:pt x="2489" y="5657"/>
                      <a:pt x="2915" y="5170"/>
                      <a:pt x="3310" y="4623"/>
                    </a:cubicBezTo>
                    <a:cubicBezTo>
                      <a:pt x="3918" y="4441"/>
                      <a:pt x="4556" y="4289"/>
                      <a:pt x="5164" y="4107"/>
                    </a:cubicBezTo>
                    <a:close/>
                    <a:moveTo>
                      <a:pt x="1121" y="3955"/>
                    </a:moveTo>
                    <a:cubicBezTo>
                      <a:pt x="1365" y="4715"/>
                      <a:pt x="1547" y="5505"/>
                      <a:pt x="1577" y="6295"/>
                    </a:cubicBezTo>
                    <a:cubicBezTo>
                      <a:pt x="1182" y="6721"/>
                      <a:pt x="757" y="7146"/>
                      <a:pt x="331" y="7481"/>
                    </a:cubicBezTo>
                    <a:lnTo>
                      <a:pt x="331" y="7450"/>
                    </a:lnTo>
                    <a:cubicBezTo>
                      <a:pt x="392" y="6265"/>
                      <a:pt x="513" y="5018"/>
                      <a:pt x="1121" y="3955"/>
                    </a:cubicBezTo>
                    <a:close/>
                    <a:moveTo>
                      <a:pt x="3705" y="5991"/>
                    </a:moveTo>
                    <a:lnTo>
                      <a:pt x="3705" y="5991"/>
                    </a:lnTo>
                    <a:cubicBezTo>
                      <a:pt x="2732" y="6873"/>
                      <a:pt x="1517" y="7420"/>
                      <a:pt x="270" y="7906"/>
                    </a:cubicBezTo>
                    <a:cubicBezTo>
                      <a:pt x="817" y="7420"/>
                      <a:pt x="1365" y="6903"/>
                      <a:pt x="1851" y="6386"/>
                    </a:cubicBezTo>
                    <a:cubicBezTo>
                      <a:pt x="2459" y="6143"/>
                      <a:pt x="3067" y="6052"/>
                      <a:pt x="3705" y="5991"/>
                    </a:cubicBezTo>
                    <a:close/>
                    <a:moveTo>
                      <a:pt x="5373" y="0"/>
                    </a:moveTo>
                    <a:cubicBezTo>
                      <a:pt x="5341" y="0"/>
                      <a:pt x="5309" y="10"/>
                      <a:pt x="5286" y="34"/>
                    </a:cubicBezTo>
                    <a:cubicBezTo>
                      <a:pt x="4070" y="1432"/>
                      <a:pt x="2094" y="2009"/>
                      <a:pt x="1000" y="3499"/>
                    </a:cubicBezTo>
                    <a:cubicBezTo>
                      <a:pt x="210" y="4715"/>
                      <a:pt x="88" y="6265"/>
                      <a:pt x="27" y="7693"/>
                    </a:cubicBezTo>
                    <a:cubicBezTo>
                      <a:pt x="27" y="7784"/>
                      <a:pt x="27" y="7784"/>
                      <a:pt x="58" y="7815"/>
                    </a:cubicBezTo>
                    <a:cubicBezTo>
                      <a:pt x="58" y="7845"/>
                      <a:pt x="58" y="7845"/>
                      <a:pt x="27" y="7906"/>
                    </a:cubicBezTo>
                    <a:lnTo>
                      <a:pt x="27" y="7936"/>
                    </a:lnTo>
                    <a:cubicBezTo>
                      <a:pt x="0" y="7964"/>
                      <a:pt x="21" y="8063"/>
                      <a:pt x="69" y="8063"/>
                    </a:cubicBezTo>
                    <a:cubicBezTo>
                      <a:pt x="75" y="8063"/>
                      <a:pt x="81" y="8061"/>
                      <a:pt x="88" y="8058"/>
                    </a:cubicBezTo>
                    <a:cubicBezTo>
                      <a:pt x="1972" y="7511"/>
                      <a:pt x="3827" y="6599"/>
                      <a:pt x="4951" y="4988"/>
                    </a:cubicBezTo>
                    <a:cubicBezTo>
                      <a:pt x="5985" y="3468"/>
                      <a:pt x="5894" y="1827"/>
                      <a:pt x="5498" y="64"/>
                    </a:cubicBezTo>
                    <a:cubicBezTo>
                      <a:pt x="5480" y="26"/>
                      <a:pt x="5426" y="0"/>
                      <a:pt x="53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2" name="Google Shape;502;p38"/>
          <p:cNvGrpSpPr/>
          <p:nvPr/>
        </p:nvGrpSpPr>
        <p:grpSpPr>
          <a:xfrm>
            <a:off x="7631243" y="17377"/>
            <a:ext cx="218551" cy="465641"/>
            <a:chOff x="812463" y="1175275"/>
            <a:chExt cx="157390" cy="335331"/>
          </a:xfrm>
        </p:grpSpPr>
        <p:sp>
          <p:nvSpPr>
            <p:cNvPr id="503" name="Google Shape;503;p38"/>
            <p:cNvSpPr/>
            <p:nvPr/>
          </p:nvSpPr>
          <p:spPr>
            <a:xfrm>
              <a:off x="812463" y="1175275"/>
              <a:ext cx="157390" cy="335331"/>
            </a:xfrm>
            <a:custGeom>
              <a:avLst/>
              <a:gdLst/>
              <a:ahLst/>
              <a:cxnLst/>
              <a:rect l="l" t="t" r="r" b="b"/>
              <a:pathLst>
                <a:path w="5016" h="10687" extrusionOk="0">
                  <a:moveTo>
                    <a:pt x="4462" y="0"/>
                  </a:moveTo>
                  <a:cubicBezTo>
                    <a:pt x="4412" y="0"/>
                    <a:pt x="4360" y="23"/>
                    <a:pt x="4316" y="78"/>
                  </a:cubicBezTo>
                  <a:cubicBezTo>
                    <a:pt x="4134" y="321"/>
                    <a:pt x="3952" y="534"/>
                    <a:pt x="3739" y="808"/>
                  </a:cubicBezTo>
                  <a:lnTo>
                    <a:pt x="3678" y="869"/>
                  </a:lnTo>
                  <a:lnTo>
                    <a:pt x="3101" y="1568"/>
                  </a:lnTo>
                  <a:cubicBezTo>
                    <a:pt x="2067" y="2753"/>
                    <a:pt x="1003" y="4030"/>
                    <a:pt x="547" y="5397"/>
                  </a:cubicBezTo>
                  <a:cubicBezTo>
                    <a:pt x="0" y="7100"/>
                    <a:pt x="942" y="9075"/>
                    <a:pt x="1702" y="10565"/>
                  </a:cubicBezTo>
                  <a:cubicBezTo>
                    <a:pt x="1733" y="10656"/>
                    <a:pt x="1824" y="10686"/>
                    <a:pt x="1854" y="10686"/>
                  </a:cubicBezTo>
                  <a:cubicBezTo>
                    <a:pt x="1915" y="10686"/>
                    <a:pt x="1976" y="10656"/>
                    <a:pt x="2006" y="10565"/>
                  </a:cubicBezTo>
                  <a:lnTo>
                    <a:pt x="2128" y="10230"/>
                  </a:lnTo>
                  <a:cubicBezTo>
                    <a:pt x="3131" y="9531"/>
                    <a:pt x="3860" y="8680"/>
                    <a:pt x="4286" y="7647"/>
                  </a:cubicBezTo>
                  <a:cubicBezTo>
                    <a:pt x="4803" y="6431"/>
                    <a:pt x="5015" y="5033"/>
                    <a:pt x="5015" y="3604"/>
                  </a:cubicBezTo>
                  <a:cubicBezTo>
                    <a:pt x="5015" y="2905"/>
                    <a:pt x="4924" y="2176"/>
                    <a:pt x="4863" y="1476"/>
                  </a:cubicBezTo>
                  <a:cubicBezTo>
                    <a:pt x="4803" y="1020"/>
                    <a:pt x="4742" y="565"/>
                    <a:pt x="4651" y="169"/>
                  </a:cubicBezTo>
                  <a:cubicBezTo>
                    <a:pt x="4631" y="72"/>
                    <a:pt x="4550" y="0"/>
                    <a:pt x="4462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38"/>
            <p:cNvGrpSpPr/>
            <p:nvPr/>
          </p:nvGrpSpPr>
          <p:grpSpPr>
            <a:xfrm>
              <a:off x="829975" y="1215313"/>
              <a:ext cx="131856" cy="255248"/>
              <a:chOff x="909825" y="1269488"/>
              <a:chExt cx="131856" cy="255248"/>
            </a:xfrm>
          </p:grpSpPr>
          <p:sp>
            <p:nvSpPr>
              <p:cNvPr id="505" name="Google Shape;505;p38"/>
              <p:cNvSpPr/>
              <p:nvPr/>
            </p:nvSpPr>
            <p:spPr>
              <a:xfrm>
                <a:off x="1004430" y="1292606"/>
                <a:ext cx="18117" cy="72328"/>
              </a:xfrm>
              <a:custGeom>
                <a:avLst/>
                <a:gdLst/>
                <a:ahLst/>
                <a:cxnLst/>
                <a:rect l="l" t="t" r="r" b="b"/>
                <a:pathLst>
                  <a:path w="518" h="2068" extrusionOk="0">
                    <a:moveTo>
                      <a:pt x="365" y="1"/>
                    </a:moveTo>
                    <a:cubicBezTo>
                      <a:pt x="244" y="670"/>
                      <a:pt x="152" y="1369"/>
                      <a:pt x="0" y="2068"/>
                    </a:cubicBezTo>
                    <a:cubicBezTo>
                      <a:pt x="152" y="1855"/>
                      <a:pt x="335" y="1673"/>
                      <a:pt x="517" y="1460"/>
                    </a:cubicBezTo>
                    <a:cubicBezTo>
                      <a:pt x="487" y="974"/>
                      <a:pt x="456" y="487"/>
                      <a:pt x="3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8"/>
              <p:cNvSpPr/>
              <p:nvPr/>
            </p:nvSpPr>
            <p:spPr>
              <a:xfrm>
                <a:off x="974667" y="1290507"/>
                <a:ext cx="36164" cy="78694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2250" extrusionOk="0">
                    <a:moveTo>
                      <a:pt x="1034" y="0"/>
                    </a:moveTo>
                    <a:lnTo>
                      <a:pt x="1034" y="0"/>
                    </a:lnTo>
                    <a:cubicBezTo>
                      <a:pt x="699" y="426"/>
                      <a:pt x="335" y="882"/>
                      <a:pt x="0" y="1307"/>
                    </a:cubicBezTo>
                    <a:cubicBezTo>
                      <a:pt x="152" y="1641"/>
                      <a:pt x="396" y="1945"/>
                      <a:pt x="608" y="2249"/>
                    </a:cubicBezTo>
                    <a:cubicBezTo>
                      <a:pt x="791" y="1520"/>
                      <a:pt x="912" y="760"/>
                      <a:pt x="10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8"/>
              <p:cNvSpPr/>
              <p:nvPr/>
            </p:nvSpPr>
            <p:spPr>
              <a:xfrm>
                <a:off x="986348" y="1347900"/>
                <a:ext cx="36199" cy="85094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433" extrusionOk="0">
                    <a:moveTo>
                      <a:pt x="1034" y="0"/>
                    </a:moveTo>
                    <a:cubicBezTo>
                      <a:pt x="821" y="304"/>
                      <a:pt x="609" y="548"/>
                      <a:pt x="426" y="852"/>
                    </a:cubicBezTo>
                    <a:cubicBezTo>
                      <a:pt x="274" y="1368"/>
                      <a:pt x="153" y="1946"/>
                      <a:pt x="1" y="2432"/>
                    </a:cubicBezTo>
                    <a:cubicBezTo>
                      <a:pt x="274" y="2128"/>
                      <a:pt x="578" y="1824"/>
                      <a:pt x="913" y="1551"/>
                    </a:cubicBezTo>
                    <a:cubicBezTo>
                      <a:pt x="1034" y="1064"/>
                      <a:pt x="1034" y="548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8"/>
              <p:cNvSpPr/>
              <p:nvPr/>
            </p:nvSpPr>
            <p:spPr>
              <a:xfrm>
                <a:off x="943820" y="1340450"/>
                <a:ext cx="51064" cy="103176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2950" extrusionOk="0">
                    <a:moveTo>
                      <a:pt x="761" y="1"/>
                    </a:moveTo>
                    <a:cubicBezTo>
                      <a:pt x="518" y="335"/>
                      <a:pt x="274" y="669"/>
                      <a:pt x="92" y="973"/>
                    </a:cubicBezTo>
                    <a:cubicBezTo>
                      <a:pt x="31" y="1004"/>
                      <a:pt x="31" y="1065"/>
                      <a:pt x="1" y="1095"/>
                    </a:cubicBezTo>
                    <a:cubicBezTo>
                      <a:pt x="62" y="1095"/>
                      <a:pt x="92" y="1095"/>
                      <a:pt x="92" y="1125"/>
                    </a:cubicBezTo>
                    <a:cubicBezTo>
                      <a:pt x="396" y="1703"/>
                      <a:pt x="700" y="2341"/>
                      <a:pt x="974" y="2949"/>
                    </a:cubicBezTo>
                    <a:cubicBezTo>
                      <a:pt x="1156" y="2311"/>
                      <a:pt x="1308" y="1672"/>
                      <a:pt x="1460" y="1004"/>
                    </a:cubicBezTo>
                    <a:cubicBezTo>
                      <a:pt x="1186" y="669"/>
                      <a:pt x="974" y="335"/>
                      <a:pt x="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8"/>
              <p:cNvSpPr/>
              <p:nvPr/>
            </p:nvSpPr>
            <p:spPr>
              <a:xfrm>
                <a:off x="919373" y="1380845"/>
                <a:ext cx="55330" cy="127624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3649" extrusionOk="0">
                    <a:moveTo>
                      <a:pt x="669" y="1"/>
                    </a:moveTo>
                    <a:cubicBezTo>
                      <a:pt x="1" y="1217"/>
                      <a:pt x="487" y="2493"/>
                      <a:pt x="1004" y="3648"/>
                    </a:cubicBezTo>
                    <a:cubicBezTo>
                      <a:pt x="1217" y="3131"/>
                      <a:pt x="1399" y="2554"/>
                      <a:pt x="1581" y="1976"/>
                    </a:cubicBezTo>
                    <a:cubicBezTo>
                      <a:pt x="1277" y="1338"/>
                      <a:pt x="943" y="700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8"/>
              <p:cNvSpPr/>
              <p:nvPr/>
            </p:nvSpPr>
            <p:spPr>
              <a:xfrm>
                <a:off x="965084" y="1409559"/>
                <a:ext cx="52148" cy="93593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676" extrusionOk="0">
                    <a:moveTo>
                      <a:pt x="1490" y="0"/>
                    </a:moveTo>
                    <a:lnTo>
                      <a:pt x="1490" y="0"/>
                    </a:lnTo>
                    <a:cubicBezTo>
                      <a:pt x="1156" y="335"/>
                      <a:pt x="821" y="669"/>
                      <a:pt x="548" y="1064"/>
                    </a:cubicBezTo>
                    <a:cubicBezTo>
                      <a:pt x="366" y="1581"/>
                      <a:pt x="183" y="2158"/>
                      <a:pt x="1" y="2675"/>
                    </a:cubicBezTo>
                    <a:cubicBezTo>
                      <a:pt x="852" y="1915"/>
                      <a:pt x="1308" y="1003"/>
                      <a:pt x="14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8"/>
              <p:cNvSpPr/>
              <p:nvPr/>
            </p:nvSpPr>
            <p:spPr>
              <a:xfrm>
                <a:off x="1010795" y="1292606"/>
                <a:ext cx="11752" cy="61696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764" extrusionOk="0">
                    <a:moveTo>
                      <a:pt x="183" y="1"/>
                    </a:moveTo>
                    <a:cubicBezTo>
                      <a:pt x="122" y="366"/>
                      <a:pt x="62" y="761"/>
                      <a:pt x="1" y="1125"/>
                    </a:cubicBezTo>
                    <a:cubicBezTo>
                      <a:pt x="1" y="1338"/>
                      <a:pt x="31" y="1551"/>
                      <a:pt x="31" y="1764"/>
                    </a:cubicBezTo>
                    <a:cubicBezTo>
                      <a:pt x="122" y="1673"/>
                      <a:pt x="214" y="1551"/>
                      <a:pt x="335" y="1460"/>
                    </a:cubicBezTo>
                    <a:cubicBezTo>
                      <a:pt x="305" y="974"/>
                      <a:pt x="244" y="487"/>
                      <a:pt x="1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8"/>
              <p:cNvSpPr/>
              <p:nvPr/>
            </p:nvSpPr>
            <p:spPr>
              <a:xfrm>
                <a:off x="909825" y="1269488"/>
                <a:ext cx="131856" cy="255248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7298" extrusionOk="0">
                    <a:moveTo>
                      <a:pt x="3040" y="662"/>
                    </a:moveTo>
                    <a:cubicBezTo>
                      <a:pt x="3101" y="1148"/>
                      <a:pt x="3161" y="1635"/>
                      <a:pt x="3192" y="2121"/>
                    </a:cubicBezTo>
                    <a:cubicBezTo>
                      <a:pt x="3009" y="2273"/>
                      <a:pt x="2857" y="2516"/>
                      <a:pt x="2645" y="2698"/>
                    </a:cubicBezTo>
                    <a:cubicBezTo>
                      <a:pt x="2797" y="1999"/>
                      <a:pt x="2918" y="1331"/>
                      <a:pt x="3040" y="662"/>
                    </a:cubicBezTo>
                    <a:close/>
                    <a:moveTo>
                      <a:pt x="2888" y="601"/>
                    </a:moveTo>
                    <a:cubicBezTo>
                      <a:pt x="2766" y="1361"/>
                      <a:pt x="2614" y="2121"/>
                      <a:pt x="2493" y="2850"/>
                    </a:cubicBezTo>
                    <a:cubicBezTo>
                      <a:pt x="2250" y="2546"/>
                      <a:pt x="2037" y="2242"/>
                      <a:pt x="1854" y="1908"/>
                    </a:cubicBezTo>
                    <a:cubicBezTo>
                      <a:pt x="2189" y="1452"/>
                      <a:pt x="2523" y="1027"/>
                      <a:pt x="2888" y="601"/>
                    </a:cubicBezTo>
                    <a:close/>
                    <a:moveTo>
                      <a:pt x="3222" y="2242"/>
                    </a:moveTo>
                    <a:cubicBezTo>
                      <a:pt x="3222" y="2790"/>
                      <a:pt x="3192" y="3306"/>
                      <a:pt x="3101" y="3853"/>
                    </a:cubicBezTo>
                    <a:cubicBezTo>
                      <a:pt x="2766" y="4066"/>
                      <a:pt x="2462" y="4370"/>
                      <a:pt x="2189" y="4704"/>
                    </a:cubicBezTo>
                    <a:cubicBezTo>
                      <a:pt x="2341" y="4188"/>
                      <a:pt x="2493" y="3641"/>
                      <a:pt x="2614" y="3094"/>
                    </a:cubicBezTo>
                    <a:cubicBezTo>
                      <a:pt x="2797" y="2790"/>
                      <a:pt x="3009" y="2516"/>
                      <a:pt x="3222" y="2242"/>
                    </a:cubicBezTo>
                    <a:close/>
                    <a:moveTo>
                      <a:pt x="1733" y="2030"/>
                    </a:moveTo>
                    <a:cubicBezTo>
                      <a:pt x="1946" y="2394"/>
                      <a:pt x="2158" y="2698"/>
                      <a:pt x="2432" y="3033"/>
                    </a:cubicBezTo>
                    <a:cubicBezTo>
                      <a:pt x="2280" y="3701"/>
                      <a:pt x="2128" y="4340"/>
                      <a:pt x="1885" y="4978"/>
                    </a:cubicBezTo>
                    <a:cubicBezTo>
                      <a:pt x="1642" y="4370"/>
                      <a:pt x="1368" y="3732"/>
                      <a:pt x="1034" y="3154"/>
                    </a:cubicBezTo>
                    <a:cubicBezTo>
                      <a:pt x="973" y="3124"/>
                      <a:pt x="973" y="3124"/>
                      <a:pt x="942" y="3124"/>
                    </a:cubicBezTo>
                    <a:cubicBezTo>
                      <a:pt x="973" y="3094"/>
                      <a:pt x="973" y="3033"/>
                      <a:pt x="1034" y="3002"/>
                    </a:cubicBezTo>
                    <a:cubicBezTo>
                      <a:pt x="1246" y="2668"/>
                      <a:pt x="1490" y="2364"/>
                      <a:pt x="1733" y="2030"/>
                    </a:cubicBezTo>
                    <a:close/>
                    <a:moveTo>
                      <a:pt x="3070" y="4036"/>
                    </a:moveTo>
                    <a:lnTo>
                      <a:pt x="3070" y="4036"/>
                    </a:lnTo>
                    <a:cubicBezTo>
                      <a:pt x="2888" y="5008"/>
                      <a:pt x="2432" y="5981"/>
                      <a:pt x="1581" y="6741"/>
                    </a:cubicBezTo>
                    <a:cubicBezTo>
                      <a:pt x="1733" y="6163"/>
                      <a:pt x="1946" y="5616"/>
                      <a:pt x="2098" y="5100"/>
                    </a:cubicBezTo>
                    <a:cubicBezTo>
                      <a:pt x="2401" y="4704"/>
                      <a:pt x="2736" y="4370"/>
                      <a:pt x="3070" y="4036"/>
                    </a:cubicBezTo>
                    <a:close/>
                    <a:moveTo>
                      <a:pt x="942" y="3185"/>
                    </a:moveTo>
                    <a:cubicBezTo>
                      <a:pt x="1216" y="3884"/>
                      <a:pt x="1550" y="4522"/>
                      <a:pt x="1854" y="5160"/>
                    </a:cubicBezTo>
                    <a:cubicBezTo>
                      <a:pt x="1702" y="5738"/>
                      <a:pt x="1520" y="6285"/>
                      <a:pt x="1277" y="6832"/>
                    </a:cubicBezTo>
                    <a:cubicBezTo>
                      <a:pt x="760" y="5677"/>
                      <a:pt x="274" y="4401"/>
                      <a:pt x="942" y="3185"/>
                    </a:cubicBezTo>
                    <a:close/>
                    <a:moveTo>
                      <a:pt x="3109" y="1"/>
                    </a:moveTo>
                    <a:cubicBezTo>
                      <a:pt x="3072" y="1"/>
                      <a:pt x="3033" y="18"/>
                      <a:pt x="3009" y="54"/>
                    </a:cubicBezTo>
                    <a:cubicBezTo>
                      <a:pt x="2158" y="1148"/>
                      <a:pt x="882" y="2334"/>
                      <a:pt x="365" y="3701"/>
                    </a:cubicBezTo>
                    <a:cubicBezTo>
                      <a:pt x="0" y="4826"/>
                      <a:pt x="639" y="6194"/>
                      <a:pt x="1186" y="7227"/>
                    </a:cubicBezTo>
                    <a:cubicBezTo>
                      <a:pt x="1203" y="7262"/>
                      <a:pt x="1261" y="7298"/>
                      <a:pt x="1313" y="7298"/>
                    </a:cubicBezTo>
                    <a:cubicBezTo>
                      <a:pt x="1351" y="7298"/>
                      <a:pt x="1386" y="7279"/>
                      <a:pt x="1398" y="7227"/>
                    </a:cubicBezTo>
                    <a:cubicBezTo>
                      <a:pt x="1429" y="7136"/>
                      <a:pt x="1429" y="7075"/>
                      <a:pt x="1490" y="6984"/>
                    </a:cubicBezTo>
                    <a:cubicBezTo>
                      <a:pt x="3769" y="5556"/>
                      <a:pt x="3648" y="2486"/>
                      <a:pt x="3222" y="115"/>
                    </a:cubicBezTo>
                    <a:cubicBezTo>
                      <a:pt x="3222" y="41"/>
                      <a:pt x="3166" y="1"/>
                      <a:pt x="3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3" name="Google Shape;513;p38"/>
          <p:cNvGrpSpPr/>
          <p:nvPr/>
        </p:nvGrpSpPr>
        <p:grpSpPr>
          <a:xfrm>
            <a:off x="513926" y="414189"/>
            <a:ext cx="1352633" cy="465634"/>
            <a:chOff x="7156425" y="609975"/>
            <a:chExt cx="729890" cy="251232"/>
          </a:xfrm>
        </p:grpSpPr>
        <p:sp>
          <p:nvSpPr>
            <p:cNvPr id="514" name="Google Shape;514;p38"/>
            <p:cNvSpPr/>
            <p:nvPr/>
          </p:nvSpPr>
          <p:spPr>
            <a:xfrm>
              <a:off x="7156425" y="609975"/>
              <a:ext cx="729890" cy="251225"/>
            </a:xfrm>
            <a:custGeom>
              <a:avLst/>
              <a:gdLst/>
              <a:ahLst/>
              <a:cxnLst/>
              <a:rect l="l" t="t" r="r" b="b"/>
              <a:pathLst>
                <a:path w="20458" h="7201" extrusionOk="0">
                  <a:moveTo>
                    <a:pt x="13179" y="1"/>
                  </a:moveTo>
                  <a:cubicBezTo>
                    <a:pt x="10768" y="1"/>
                    <a:pt x="8160" y="2060"/>
                    <a:pt x="7873" y="4523"/>
                  </a:cubicBezTo>
                  <a:cubicBezTo>
                    <a:pt x="7569" y="3611"/>
                    <a:pt x="6779" y="2912"/>
                    <a:pt x="5776" y="2821"/>
                  </a:cubicBezTo>
                  <a:lnTo>
                    <a:pt x="5381" y="2821"/>
                  </a:lnTo>
                  <a:cubicBezTo>
                    <a:pt x="4044" y="2942"/>
                    <a:pt x="3162" y="4219"/>
                    <a:pt x="3192" y="5496"/>
                  </a:cubicBezTo>
                  <a:lnTo>
                    <a:pt x="2737" y="5252"/>
                  </a:lnTo>
                  <a:cubicBezTo>
                    <a:pt x="2433" y="5131"/>
                    <a:pt x="2068" y="5100"/>
                    <a:pt x="1764" y="5100"/>
                  </a:cubicBezTo>
                  <a:cubicBezTo>
                    <a:pt x="1612" y="5100"/>
                    <a:pt x="1399" y="5131"/>
                    <a:pt x="1247" y="5192"/>
                  </a:cubicBezTo>
                  <a:cubicBezTo>
                    <a:pt x="730" y="5344"/>
                    <a:pt x="305" y="5678"/>
                    <a:pt x="153" y="6256"/>
                  </a:cubicBezTo>
                  <a:cubicBezTo>
                    <a:pt x="122" y="6347"/>
                    <a:pt x="122" y="6468"/>
                    <a:pt x="92" y="6590"/>
                  </a:cubicBezTo>
                  <a:cubicBezTo>
                    <a:pt x="92" y="6620"/>
                    <a:pt x="122" y="6620"/>
                    <a:pt x="122" y="6620"/>
                  </a:cubicBezTo>
                  <a:cubicBezTo>
                    <a:pt x="1" y="6620"/>
                    <a:pt x="1" y="6772"/>
                    <a:pt x="122" y="6803"/>
                  </a:cubicBezTo>
                  <a:cubicBezTo>
                    <a:pt x="4706" y="7163"/>
                    <a:pt x="9346" y="7200"/>
                    <a:pt x="13983" y="7200"/>
                  </a:cubicBezTo>
                  <a:cubicBezTo>
                    <a:pt x="15220" y="7200"/>
                    <a:pt x="16456" y="7198"/>
                    <a:pt x="17691" y="7198"/>
                  </a:cubicBezTo>
                  <a:lnTo>
                    <a:pt x="20275" y="7198"/>
                  </a:lnTo>
                  <a:cubicBezTo>
                    <a:pt x="20336" y="7198"/>
                    <a:pt x="20396" y="7167"/>
                    <a:pt x="20457" y="7076"/>
                  </a:cubicBezTo>
                  <a:lnTo>
                    <a:pt x="20457" y="6894"/>
                  </a:lnTo>
                  <a:lnTo>
                    <a:pt x="20457" y="6863"/>
                  </a:lnTo>
                  <a:cubicBezTo>
                    <a:pt x="20144" y="6036"/>
                    <a:pt x="19321" y="5538"/>
                    <a:pt x="18497" y="5538"/>
                  </a:cubicBezTo>
                  <a:cubicBezTo>
                    <a:pt x="18200" y="5538"/>
                    <a:pt x="17904" y="5602"/>
                    <a:pt x="17630" y="5739"/>
                  </a:cubicBezTo>
                  <a:cubicBezTo>
                    <a:pt x="18299" y="3064"/>
                    <a:pt x="16384" y="328"/>
                    <a:pt x="13618" y="24"/>
                  </a:cubicBezTo>
                  <a:cubicBezTo>
                    <a:pt x="13473" y="9"/>
                    <a:pt x="13326" y="1"/>
                    <a:pt x="1317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5" name="Google Shape;515;p38"/>
            <p:cNvGrpSpPr/>
            <p:nvPr/>
          </p:nvGrpSpPr>
          <p:grpSpPr>
            <a:xfrm>
              <a:off x="7206529" y="632631"/>
              <a:ext cx="636337" cy="228576"/>
              <a:chOff x="3739672" y="756137"/>
              <a:chExt cx="493322" cy="177218"/>
            </a:xfrm>
          </p:grpSpPr>
          <p:sp>
            <p:nvSpPr>
              <p:cNvPr id="516" name="Google Shape;516;p38"/>
              <p:cNvSpPr/>
              <p:nvPr/>
            </p:nvSpPr>
            <p:spPr>
              <a:xfrm>
                <a:off x="3742855" y="767364"/>
                <a:ext cx="479507" cy="153225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4381" extrusionOk="0">
                    <a:moveTo>
                      <a:pt x="8827" y="0"/>
                    </a:moveTo>
                    <a:cubicBezTo>
                      <a:pt x="7008" y="0"/>
                      <a:pt x="5560" y="1718"/>
                      <a:pt x="5442" y="3408"/>
                    </a:cubicBezTo>
                    <a:cubicBezTo>
                      <a:pt x="5442" y="3469"/>
                      <a:pt x="5381" y="3499"/>
                      <a:pt x="5350" y="3499"/>
                    </a:cubicBezTo>
                    <a:cubicBezTo>
                      <a:pt x="5340" y="3519"/>
                      <a:pt x="5317" y="3529"/>
                      <a:pt x="5290" y="3529"/>
                    </a:cubicBezTo>
                    <a:cubicBezTo>
                      <a:pt x="5236" y="3529"/>
                      <a:pt x="5168" y="3489"/>
                      <a:pt x="5168" y="3408"/>
                    </a:cubicBezTo>
                    <a:cubicBezTo>
                      <a:pt x="5111" y="2409"/>
                      <a:pt x="4404" y="1939"/>
                      <a:pt x="3704" y="1939"/>
                    </a:cubicBezTo>
                    <a:cubicBezTo>
                      <a:pt x="2914" y="1939"/>
                      <a:pt x="2133" y="2538"/>
                      <a:pt x="2311" y="3651"/>
                    </a:cubicBezTo>
                    <a:cubicBezTo>
                      <a:pt x="2311" y="3740"/>
                      <a:pt x="2246" y="3796"/>
                      <a:pt x="2187" y="3796"/>
                    </a:cubicBezTo>
                    <a:cubicBezTo>
                      <a:pt x="2165" y="3796"/>
                      <a:pt x="2145" y="3789"/>
                      <a:pt x="2128" y="3772"/>
                    </a:cubicBezTo>
                    <a:cubicBezTo>
                      <a:pt x="1827" y="3512"/>
                      <a:pt x="1550" y="3405"/>
                      <a:pt x="1293" y="3405"/>
                    </a:cubicBezTo>
                    <a:cubicBezTo>
                      <a:pt x="800" y="3405"/>
                      <a:pt x="380" y="3799"/>
                      <a:pt x="1" y="4259"/>
                    </a:cubicBezTo>
                    <a:cubicBezTo>
                      <a:pt x="913" y="4235"/>
                      <a:pt x="1826" y="4225"/>
                      <a:pt x="2740" y="4225"/>
                    </a:cubicBezTo>
                    <a:cubicBezTo>
                      <a:pt x="6395" y="4225"/>
                      <a:pt x="10062" y="4380"/>
                      <a:pt x="13709" y="4380"/>
                    </a:cubicBezTo>
                    <a:cubicBezTo>
                      <a:pt x="13512" y="3946"/>
                      <a:pt x="13071" y="3704"/>
                      <a:pt x="12620" y="3704"/>
                    </a:cubicBezTo>
                    <a:cubicBezTo>
                      <a:pt x="12376" y="3704"/>
                      <a:pt x="12129" y="3775"/>
                      <a:pt x="11916" y="3924"/>
                    </a:cubicBezTo>
                    <a:cubicBezTo>
                      <a:pt x="11885" y="3955"/>
                      <a:pt x="11885" y="3955"/>
                      <a:pt x="11825" y="3955"/>
                    </a:cubicBezTo>
                    <a:cubicBezTo>
                      <a:pt x="11734" y="3955"/>
                      <a:pt x="11642" y="3864"/>
                      <a:pt x="11703" y="3803"/>
                    </a:cubicBezTo>
                    <a:cubicBezTo>
                      <a:pt x="12068" y="1949"/>
                      <a:pt x="10974" y="64"/>
                      <a:pt x="8968" y="3"/>
                    </a:cubicBezTo>
                    <a:cubicBezTo>
                      <a:pt x="8921" y="1"/>
                      <a:pt x="8874" y="0"/>
                      <a:pt x="88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8"/>
              <p:cNvSpPr/>
              <p:nvPr/>
            </p:nvSpPr>
            <p:spPr>
              <a:xfrm>
                <a:off x="3933148" y="767364"/>
                <a:ext cx="289208" cy="154275"/>
              </a:xfrm>
              <a:custGeom>
                <a:avLst/>
                <a:gdLst/>
                <a:ahLst/>
                <a:cxnLst/>
                <a:rect l="l" t="t" r="r" b="b"/>
                <a:pathLst>
                  <a:path w="8269" h="4411" extrusionOk="0">
                    <a:moveTo>
                      <a:pt x="3419" y="0"/>
                    </a:moveTo>
                    <a:cubicBezTo>
                      <a:pt x="1628" y="0"/>
                      <a:pt x="179" y="1718"/>
                      <a:pt x="31" y="3408"/>
                    </a:cubicBezTo>
                    <a:cubicBezTo>
                      <a:pt x="31" y="3438"/>
                      <a:pt x="31" y="3438"/>
                      <a:pt x="1" y="3438"/>
                    </a:cubicBezTo>
                    <a:cubicBezTo>
                      <a:pt x="1" y="3499"/>
                      <a:pt x="31" y="3529"/>
                      <a:pt x="31" y="3560"/>
                    </a:cubicBezTo>
                    <a:cubicBezTo>
                      <a:pt x="92" y="3803"/>
                      <a:pt x="92" y="4016"/>
                      <a:pt x="61" y="4259"/>
                    </a:cubicBezTo>
                    <a:lnTo>
                      <a:pt x="183" y="4259"/>
                    </a:lnTo>
                    <a:cubicBezTo>
                      <a:pt x="31" y="3347"/>
                      <a:pt x="92" y="2374"/>
                      <a:pt x="821" y="1736"/>
                    </a:cubicBezTo>
                    <a:cubicBezTo>
                      <a:pt x="1309" y="1321"/>
                      <a:pt x="1914" y="1161"/>
                      <a:pt x="2527" y="1161"/>
                    </a:cubicBezTo>
                    <a:cubicBezTo>
                      <a:pt x="2678" y="1161"/>
                      <a:pt x="2829" y="1171"/>
                      <a:pt x="2979" y="1189"/>
                    </a:cubicBezTo>
                    <a:cubicBezTo>
                      <a:pt x="3045" y="1180"/>
                      <a:pt x="3110" y="1176"/>
                      <a:pt x="3175" y="1176"/>
                    </a:cubicBezTo>
                    <a:cubicBezTo>
                      <a:pt x="3564" y="1176"/>
                      <a:pt x="3943" y="1332"/>
                      <a:pt x="4256" y="1645"/>
                    </a:cubicBezTo>
                    <a:cubicBezTo>
                      <a:pt x="5046" y="2131"/>
                      <a:pt x="5563" y="3013"/>
                      <a:pt x="5046" y="3985"/>
                    </a:cubicBezTo>
                    <a:cubicBezTo>
                      <a:pt x="4955" y="4107"/>
                      <a:pt x="4894" y="4259"/>
                      <a:pt x="4803" y="4380"/>
                    </a:cubicBezTo>
                    <a:cubicBezTo>
                      <a:pt x="5958" y="4411"/>
                      <a:pt x="7144" y="4411"/>
                      <a:pt x="8268" y="4411"/>
                    </a:cubicBezTo>
                    <a:cubicBezTo>
                      <a:pt x="8068" y="3991"/>
                      <a:pt x="7618" y="3742"/>
                      <a:pt x="7161" y="3742"/>
                    </a:cubicBezTo>
                    <a:cubicBezTo>
                      <a:pt x="6923" y="3742"/>
                      <a:pt x="6683" y="3809"/>
                      <a:pt x="6475" y="3955"/>
                    </a:cubicBezTo>
                    <a:lnTo>
                      <a:pt x="6414" y="3955"/>
                    </a:lnTo>
                    <a:cubicBezTo>
                      <a:pt x="6323" y="3955"/>
                      <a:pt x="6262" y="3864"/>
                      <a:pt x="6293" y="3803"/>
                    </a:cubicBezTo>
                    <a:cubicBezTo>
                      <a:pt x="6688" y="1918"/>
                      <a:pt x="5563" y="95"/>
                      <a:pt x="3557" y="3"/>
                    </a:cubicBezTo>
                    <a:cubicBezTo>
                      <a:pt x="3511" y="1"/>
                      <a:pt x="3465" y="0"/>
                      <a:pt x="3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8"/>
              <p:cNvSpPr/>
              <p:nvPr/>
            </p:nvSpPr>
            <p:spPr>
              <a:xfrm>
                <a:off x="3743939" y="835423"/>
                <a:ext cx="179702" cy="80897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2313" extrusionOk="0">
                    <a:moveTo>
                      <a:pt x="3742" y="0"/>
                    </a:moveTo>
                    <a:cubicBezTo>
                      <a:pt x="2939" y="0"/>
                      <a:pt x="2136" y="608"/>
                      <a:pt x="2310" y="1705"/>
                    </a:cubicBezTo>
                    <a:cubicBezTo>
                      <a:pt x="2310" y="1794"/>
                      <a:pt x="2261" y="1850"/>
                      <a:pt x="2199" y="1850"/>
                    </a:cubicBezTo>
                    <a:cubicBezTo>
                      <a:pt x="2177" y="1850"/>
                      <a:pt x="2152" y="1843"/>
                      <a:pt x="2128" y="1826"/>
                    </a:cubicBezTo>
                    <a:cubicBezTo>
                      <a:pt x="1822" y="1542"/>
                      <a:pt x="1541" y="1425"/>
                      <a:pt x="1282" y="1425"/>
                    </a:cubicBezTo>
                    <a:cubicBezTo>
                      <a:pt x="793" y="1425"/>
                      <a:pt x="377" y="1837"/>
                      <a:pt x="0" y="2313"/>
                    </a:cubicBezTo>
                    <a:lnTo>
                      <a:pt x="335" y="2313"/>
                    </a:lnTo>
                    <a:cubicBezTo>
                      <a:pt x="395" y="2222"/>
                      <a:pt x="456" y="2161"/>
                      <a:pt x="486" y="2070"/>
                    </a:cubicBezTo>
                    <a:cubicBezTo>
                      <a:pt x="608" y="1978"/>
                      <a:pt x="790" y="1857"/>
                      <a:pt x="942" y="1826"/>
                    </a:cubicBezTo>
                    <a:cubicBezTo>
                      <a:pt x="1064" y="1766"/>
                      <a:pt x="1186" y="1766"/>
                      <a:pt x="1277" y="1766"/>
                    </a:cubicBezTo>
                    <a:cubicBezTo>
                      <a:pt x="1429" y="1766"/>
                      <a:pt x="1581" y="1826"/>
                      <a:pt x="1733" y="1887"/>
                    </a:cubicBezTo>
                    <a:cubicBezTo>
                      <a:pt x="1824" y="1918"/>
                      <a:pt x="1854" y="1978"/>
                      <a:pt x="1945" y="2039"/>
                    </a:cubicBezTo>
                    <a:cubicBezTo>
                      <a:pt x="2006" y="2130"/>
                      <a:pt x="2037" y="2191"/>
                      <a:pt x="2097" y="2282"/>
                    </a:cubicBezTo>
                    <a:lnTo>
                      <a:pt x="2310" y="2282"/>
                    </a:lnTo>
                    <a:cubicBezTo>
                      <a:pt x="2371" y="1918"/>
                      <a:pt x="2493" y="1583"/>
                      <a:pt x="2766" y="1310"/>
                    </a:cubicBezTo>
                    <a:cubicBezTo>
                      <a:pt x="3040" y="1067"/>
                      <a:pt x="3496" y="823"/>
                      <a:pt x="3830" y="763"/>
                    </a:cubicBezTo>
                    <a:cubicBezTo>
                      <a:pt x="3964" y="731"/>
                      <a:pt x="4093" y="716"/>
                      <a:pt x="4217" y="716"/>
                    </a:cubicBezTo>
                    <a:cubicBezTo>
                      <a:pt x="4574" y="716"/>
                      <a:pt x="4889" y="841"/>
                      <a:pt x="5137" y="1067"/>
                    </a:cubicBezTo>
                    <a:cubicBezTo>
                      <a:pt x="4942" y="339"/>
                      <a:pt x="4342" y="0"/>
                      <a:pt x="37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8"/>
              <p:cNvSpPr/>
              <p:nvPr/>
            </p:nvSpPr>
            <p:spPr>
              <a:xfrm>
                <a:off x="3739672" y="756137"/>
                <a:ext cx="493322" cy="177218"/>
              </a:xfrm>
              <a:custGeom>
                <a:avLst/>
                <a:gdLst/>
                <a:ahLst/>
                <a:cxnLst/>
                <a:rect l="l" t="t" r="r" b="b"/>
                <a:pathLst>
                  <a:path w="14105" h="5067" extrusionOk="0">
                    <a:moveTo>
                      <a:pt x="9037" y="1"/>
                    </a:moveTo>
                    <a:cubicBezTo>
                      <a:pt x="7411" y="1"/>
                      <a:pt x="5612" y="1441"/>
                      <a:pt x="5441" y="3121"/>
                    </a:cubicBezTo>
                    <a:cubicBezTo>
                      <a:pt x="5183" y="2430"/>
                      <a:pt x="4570" y="1931"/>
                      <a:pt x="3835" y="1931"/>
                    </a:cubicBezTo>
                    <a:cubicBezTo>
                      <a:pt x="3793" y="1931"/>
                      <a:pt x="3751" y="1932"/>
                      <a:pt x="3709" y="1935"/>
                    </a:cubicBezTo>
                    <a:cubicBezTo>
                      <a:pt x="2797" y="2027"/>
                      <a:pt x="2189" y="2908"/>
                      <a:pt x="2219" y="3759"/>
                    </a:cubicBezTo>
                    <a:cubicBezTo>
                      <a:pt x="1952" y="3599"/>
                      <a:pt x="1612" y="3510"/>
                      <a:pt x="1284" y="3510"/>
                    </a:cubicBezTo>
                    <a:cubicBezTo>
                      <a:pt x="679" y="3510"/>
                      <a:pt x="111" y="3810"/>
                      <a:pt x="92" y="4519"/>
                    </a:cubicBezTo>
                    <a:cubicBezTo>
                      <a:pt x="92" y="4580"/>
                      <a:pt x="122" y="4580"/>
                      <a:pt x="122" y="4580"/>
                    </a:cubicBezTo>
                    <a:cubicBezTo>
                      <a:pt x="503" y="4099"/>
                      <a:pt x="924" y="3684"/>
                      <a:pt x="1419" y="3684"/>
                    </a:cubicBezTo>
                    <a:cubicBezTo>
                      <a:pt x="1674" y="3684"/>
                      <a:pt x="1950" y="3794"/>
                      <a:pt x="2250" y="4063"/>
                    </a:cubicBezTo>
                    <a:cubicBezTo>
                      <a:pt x="2277" y="4090"/>
                      <a:pt x="2303" y="4101"/>
                      <a:pt x="2328" y="4101"/>
                    </a:cubicBezTo>
                    <a:cubicBezTo>
                      <a:pt x="2387" y="4101"/>
                      <a:pt x="2432" y="4036"/>
                      <a:pt x="2432" y="3972"/>
                    </a:cubicBezTo>
                    <a:cubicBezTo>
                      <a:pt x="2255" y="2859"/>
                      <a:pt x="3035" y="2260"/>
                      <a:pt x="3826" y="2260"/>
                    </a:cubicBezTo>
                    <a:cubicBezTo>
                      <a:pt x="4525" y="2260"/>
                      <a:pt x="5232" y="2730"/>
                      <a:pt x="5289" y="3729"/>
                    </a:cubicBezTo>
                    <a:cubicBezTo>
                      <a:pt x="5289" y="3810"/>
                      <a:pt x="5357" y="3850"/>
                      <a:pt x="5411" y="3850"/>
                    </a:cubicBezTo>
                    <a:cubicBezTo>
                      <a:pt x="5438" y="3850"/>
                      <a:pt x="5462" y="3840"/>
                      <a:pt x="5472" y="3820"/>
                    </a:cubicBezTo>
                    <a:cubicBezTo>
                      <a:pt x="5533" y="3820"/>
                      <a:pt x="5563" y="3759"/>
                      <a:pt x="5563" y="3729"/>
                    </a:cubicBezTo>
                    <a:cubicBezTo>
                      <a:pt x="5711" y="2039"/>
                      <a:pt x="7160" y="321"/>
                      <a:pt x="8951" y="321"/>
                    </a:cubicBezTo>
                    <a:cubicBezTo>
                      <a:pt x="8997" y="321"/>
                      <a:pt x="9043" y="322"/>
                      <a:pt x="9089" y="324"/>
                    </a:cubicBezTo>
                    <a:cubicBezTo>
                      <a:pt x="11095" y="416"/>
                      <a:pt x="12220" y="2239"/>
                      <a:pt x="11825" y="4124"/>
                    </a:cubicBezTo>
                    <a:cubicBezTo>
                      <a:pt x="11794" y="4185"/>
                      <a:pt x="11855" y="4276"/>
                      <a:pt x="11946" y="4276"/>
                    </a:cubicBezTo>
                    <a:lnTo>
                      <a:pt x="12007" y="4276"/>
                    </a:lnTo>
                    <a:cubicBezTo>
                      <a:pt x="12215" y="4130"/>
                      <a:pt x="12455" y="4063"/>
                      <a:pt x="12693" y="4063"/>
                    </a:cubicBezTo>
                    <a:cubicBezTo>
                      <a:pt x="13150" y="4063"/>
                      <a:pt x="13600" y="4312"/>
                      <a:pt x="13800" y="4732"/>
                    </a:cubicBezTo>
                    <a:cubicBezTo>
                      <a:pt x="10153" y="4732"/>
                      <a:pt x="6486" y="4576"/>
                      <a:pt x="2831" y="4576"/>
                    </a:cubicBezTo>
                    <a:cubicBezTo>
                      <a:pt x="1917" y="4576"/>
                      <a:pt x="1004" y="4586"/>
                      <a:pt x="92" y="4610"/>
                    </a:cubicBezTo>
                    <a:cubicBezTo>
                      <a:pt x="1" y="4610"/>
                      <a:pt x="1" y="4732"/>
                      <a:pt x="92" y="4732"/>
                    </a:cubicBezTo>
                    <a:cubicBezTo>
                      <a:pt x="4682" y="5066"/>
                      <a:pt x="9362" y="4945"/>
                      <a:pt x="13952" y="5005"/>
                    </a:cubicBezTo>
                    <a:cubicBezTo>
                      <a:pt x="14074" y="5005"/>
                      <a:pt x="14104" y="4884"/>
                      <a:pt x="14074" y="4793"/>
                    </a:cubicBezTo>
                    <a:cubicBezTo>
                      <a:pt x="13849" y="4185"/>
                      <a:pt x="13290" y="3844"/>
                      <a:pt x="12719" y="3844"/>
                    </a:cubicBezTo>
                    <a:cubicBezTo>
                      <a:pt x="12519" y="3844"/>
                      <a:pt x="12318" y="3885"/>
                      <a:pt x="12128" y="3972"/>
                    </a:cubicBezTo>
                    <a:cubicBezTo>
                      <a:pt x="12584" y="2087"/>
                      <a:pt x="11308" y="233"/>
                      <a:pt x="9362" y="20"/>
                    </a:cubicBezTo>
                    <a:cubicBezTo>
                      <a:pt x="9255" y="7"/>
                      <a:pt x="9146" y="1"/>
                      <a:pt x="90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9" name="TextBox 448">
            <a:extLst>
              <a:ext uri="{FF2B5EF4-FFF2-40B4-BE49-F238E27FC236}">
                <a16:creationId xmlns:a16="http://schemas.microsoft.com/office/drawing/2014/main" id="{F1B992DD-8889-5210-1104-580F34BBB860}"/>
              </a:ext>
            </a:extLst>
          </p:cNvPr>
          <p:cNvSpPr txBox="1"/>
          <p:nvPr/>
        </p:nvSpPr>
        <p:spPr>
          <a:xfrm>
            <a:off x="13916" y="773752"/>
            <a:ext cx="7172765" cy="4310091"/>
          </a:xfrm>
          <a:prstGeom prst="rect">
            <a:avLst/>
          </a:prstGeom>
          <a:solidFill>
            <a:schemeClr val="accent6"/>
          </a:solidFill>
        </p:spPr>
        <p:txBody>
          <a:bodyPr wrap="square" anchor="ctr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QUESTRIAL "/>
              </a:rPr>
              <a:t>1. If I see .......... dog, I will run away.</a:t>
            </a:r>
          </a:p>
          <a:p>
            <a:pPr algn="l">
              <a:lnSpc>
                <a:spcPct val="20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QUESTRIAL "/>
              </a:rPr>
              <a:t>2. Does your town have  ............ art gallery?</a:t>
            </a:r>
          </a:p>
          <a:p>
            <a:pPr algn="l">
              <a:lnSpc>
                <a:spcPct val="20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QUESTRIAL "/>
              </a:rPr>
              <a:t>3. ................. Moon is bright tonight.</a:t>
            </a:r>
          </a:p>
          <a:p>
            <a:pPr algn="l">
              <a:lnSpc>
                <a:spcPct val="20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QUESTRIAL "/>
              </a:rPr>
              <a:t>4. There is a big temple in the town.</a:t>
            </a:r>
          </a:p>
          <a:p>
            <a:pPr algn="l">
              <a:lnSpc>
                <a:spcPct val="20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QUESTRIAL "/>
              </a:rPr>
              <a:t>     ........... temple is very old.</a:t>
            </a:r>
          </a:p>
          <a:p>
            <a:pPr algn="l">
              <a:lnSpc>
                <a:spcPct val="20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QUESTRIAL "/>
              </a:rPr>
              <a:t>5. - Is your mother.............  teacher?</a:t>
            </a:r>
          </a:p>
          <a:p>
            <a:pPr algn="l">
              <a:lnSpc>
                <a:spcPct val="20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QUESTRIAL "/>
              </a:rPr>
              <a:t>    - No, she isn't. She's ........... artist.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32A276-A998-E09E-97AE-7D2D6004A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378" y="729335"/>
            <a:ext cx="3631706" cy="43927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2F2239-CBDF-0B0C-A902-8DA6EBDF2C61}"/>
              </a:ext>
            </a:extLst>
          </p:cNvPr>
          <p:cNvSpPr txBox="1"/>
          <p:nvPr/>
        </p:nvSpPr>
        <p:spPr>
          <a:xfrm flipH="1">
            <a:off x="1187506" y="977342"/>
            <a:ext cx="836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5D27B3-451C-749B-22CF-6683D37234C2}"/>
              </a:ext>
            </a:extLst>
          </p:cNvPr>
          <p:cNvSpPr txBox="1"/>
          <p:nvPr/>
        </p:nvSpPr>
        <p:spPr>
          <a:xfrm flipH="1">
            <a:off x="2947428" y="1535744"/>
            <a:ext cx="836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F4F59E-B7C8-44FF-5D1E-F522FC957854}"/>
              </a:ext>
            </a:extLst>
          </p:cNvPr>
          <p:cNvSpPr txBox="1"/>
          <p:nvPr/>
        </p:nvSpPr>
        <p:spPr>
          <a:xfrm flipH="1">
            <a:off x="513926" y="2192717"/>
            <a:ext cx="836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The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8A635-E328-1B12-CC6D-F835ADA83ECB}"/>
              </a:ext>
            </a:extLst>
          </p:cNvPr>
          <p:cNvSpPr txBox="1"/>
          <p:nvPr/>
        </p:nvSpPr>
        <p:spPr>
          <a:xfrm flipH="1">
            <a:off x="372013" y="3382306"/>
            <a:ext cx="836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The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8BACC-EB85-A563-54DC-BA6286445930}"/>
              </a:ext>
            </a:extLst>
          </p:cNvPr>
          <p:cNvSpPr txBox="1"/>
          <p:nvPr/>
        </p:nvSpPr>
        <p:spPr>
          <a:xfrm flipH="1">
            <a:off x="2263473" y="4018611"/>
            <a:ext cx="836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FBBF8A-6B87-040E-21A1-85EE02CF1E5E}"/>
              </a:ext>
            </a:extLst>
          </p:cNvPr>
          <p:cNvSpPr txBox="1"/>
          <p:nvPr/>
        </p:nvSpPr>
        <p:spPr>
          <a:xfrm flipH="1">
            <a:off x="2667334" y="4608513"/>
            <a:ext cx="836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an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p52"/>
          <p:cNvSpPr txBox="1">
            <a:spLocks noGrp="1"/>
          </p:cNvSpPr>
          <p:nvPr>
            <p:ph type="title"/>
          </p:nvPr>
        </p:nvSpPr>
        <p:spPr>
          <a:xfrm>
            <a:off x="519159" y="99574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Write the correct form of each verb in brackets.</a:t>
            </a:r>
            <a:br>
              <a:rPr lang="en-US" dirty="0"/>
            </a:br>
            <a:endParaRPr dirty="0"/>
          </a:p>
        </p:txBody>
      </p:sp>
      <p:grpSp>
        <p:nvGrpSpPr>
          <p:cNvPr id="1777" name="Google Shape;1777;p52"/>
          <p:cNvGrpSpPr/>
          <p:nvPr/>
        </p:nvGrpSpPr>
        <p:grpSpPr>
          <a:xfrm rot="1226754">
            <a:off x="7479461" y="1059212"/>
            <a:ext cx="957559" cy="486224"/>
            <a:chOff x="4969154" y="2654413"/>
            <a:chExt cx="957559" cy="486224"/>
          </a:xfrm>
        </p:grpSpPr>
        <p:sp>
          <p:nvSpPr>
            <p:cNvPr id="1778" name="Google Shape;1778;p52"/>
            <p:cNvSpPr/>
            <p:nvPr/>
          </p:nvSpPr>
          <p:spPr>
            <a:xfrm>
              <a:off x="4969154" y="2654413"/>
              <a:ext cx="957559" cy="486224"/>
            </a:xfrm>
            <a:custGeom>
              <a:avLst/>
              <a:gdLst/>
              <a:ahLst/>
              <a:cxnLst/>
              <a:rect l="l" t="t" r="r" b="b"/>
              <a:pathLst>
                <a:path w="43216" h="21944" extrusionOk="0">
                  <a:moveTo>
                    <a:pt x="25344" y="0"/>
                  </a:moveTo>
                  <a:cubicBezTo>
                    <a:pt x="24969" y="0"/>
                    <a:pt x="24593" y="18"/>
                    <a:pt x="24218" y="52"/>
                  </a:cubicBezTo>
                  <a:cubicBezTo>
                    <a:pt x="19181" y="552"/>
                    <a:pt x="12543" y="4655"/>
                    <a:pt x="13511" y="10226"/>
                  </a:cubicBezTo>
                  <a:cubicBezTo>
                    <a:pt x="11925" y="8372"/>
                    <a:pt x="9842" y="6713"/>
                    <a:pt x="7453" y="6713"/>
                  </a:cubicBezTo>
                  <a:cubicBezTo>
                    <a:pt x="6876" y="6713"/>
                    <a:pt x="6282" y="6809"/>
                    <a:pt x="5672" y="7023"/>
                  </a:cubicBezTo>
                  <a:cubicBezTo>
                    <a:pt x="2036" y="8358"/>
                    <a:pt x="1669" y="12828"/>
                    <a:pt x="3470" y="15763"/>
                  </a:cubicBezTo>
                  <a:cubicBezTo>
                    <a:pt x="3312" y="15740"/>
                    <a:pt x="3154" y="15729"/>
                    <a:pt x="2998" y="15729"/>
                  </a:cubicBezTo>
                  <a:cubicBezTo>
                    <a:pt x="1573" y="15729"/>
                    <a:pt x="288" y="16675"/>
                    <a:pt x="168" y="18298"/>
                  </a:cubicBezTo>
                  <a:cubicBezTo>
                    <a:pt x="1" y="20466"/>
                    <a:pt x="1802" y="21434"/>
                    <a:pt x="3637" y="21634"/>
                  </a:cubicBezTo>
                  <a:cubicBezTo>
                    <a:pt x="5792" y="21885"/>
                    <a:pt x="8015" y="21943"/>
                    <a:pt x="10244" y="21943"/>
                  </a:cubicBezTo>
                  <a:cubicBezTo>
                    <a:pt x="12154" y="21943"/>
                    <a:pt x="14067" y="21901"/>
                    <a:pt x="15946" y="21901"/>
                  </a:cubicBezTo>
                  <a:cubicBezTo>
                    <a:pt x="19949" y="21901"/>
                    <a:pt x="23951" y="21801"/>
                    <a:pt x="27921" y="21601"/>
                  </a:cubicBezTo>
                  <a:cubicBezTo>
                    <a:pt x="31523" y="21434"/>
                    <a:pt x="35326" y="21500"/>
                    <a:pt x="38829" y="20833"/>
                  </a:cubicBezTo>
                  <a:cubicBezTo>
                    <a:pt x="41197" y="20366"/>
                    <a:pt x="42665" y="18765"/>
                    <a:pt x="42865" y="16330"/>
                  </a:cubicBezTo>
                  <a:cubicBezTo>
                    <a:pt x="43216" y="12740"/>
                    <a:pt x="40224" y="9477"/>
                    <a:pt x="36949" y="9477"/>
                  </a:cubicBezTo>
                  <a:cubicBezTo>
                    <a:pt x="36177" y="9477"/>
                    <a:pt x="35389" y="9658"/>
                    <a:pt x="34626" y="10059"/>
                  </a:cubicBezTo>
                  <a:cubicBezTo>
                    <a:pt x="35193" y="7757"/>
                    <a:pt x="34459" y="5255"/>
                    <a:pt x="32991" y="3421"/>
                  </a:cubicBezTo>
                  <a:cubicBezTo>
                    <a:pt x="31128" y="1055"/>
                    <a:pt x="28269" y="0"/>
                    <a:pt x="25344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79" name="Google Shape;1779;p52"/>
            <p:cNvGrpSpPr/>
            <p:nvPr/>
          </p:nvGrpSpPr>
          <p:grpSpPr>
            <a:xfrm>
              <a:off x="4995234" y="2667088"/>
              <a:ext cx="905410" cy="460771"/>
              <a:chOff x="1823150" y="3499775"/>
              <a:chExt cx="1079025" cy="549125"/>
            </a:xfrm>
          </p:grpSpPr>
          <p:sp>
            <p:nvSpPr>
              <p:cNvPr id="1780" name="Google Shape;1780;p52"/>
              <p:cNvSpPr/>
              <p:nvPr/>
            </p:nvSpPr>
            <p:spPr>
              <a:xfrm>
                <a:off x="1844000" y="3519475"/>
                <a:ext cx="1046600" cy="509700"/>
              </a:xfrm>
              <a:custGeom>
                <a:avLst/>
                <a:gdLst/>
                <a:ahLst/>
                <a:cxnLst/>
                <a:rect l="l" t="t" r="r" b="b"/>
                <a:pathLst>
                  <a:path w="41864" h="20388" extrusionOk="0">
                    <a:moveTo>
                      <a:pt x="24309" y="0"/>
                    </a:moveTo>
                    <a:cubicBezTo>
                      <a:pt x="24190" y="0"/>
                      <a:pt x="24070" y="2"/>
                      <a:pt x="23950" y="7"/>
                    </a:cubicBezTo>
                    <a:cubicBezTo>
                      <a:pt x="18780" y="207"/>
                      <a:pt x="10774" y="4843"/>
                      <a:pt x="13777" y="11115"/>
                    </a:cubicBezTo>
                    <a:cubicBezTo>
                      <a:pt x="13938" y="11369"/>
                      <a:pt x="13715" y="11607"/>
                      <a:pt x="13486" y="11607"/>
                    </a:cubicBezTo>
                    <a:cubicBezTo>
                      <a:pt x="13384" y="11607"/>
                      <a:pt x="13281" y="11561"/>
                      <a:pt x="13209" y="11448"/>
                    </a:cubicBezTo>
                    <a:cubicBezTo>
                      <a:pt x="11605" y="9105"/>
                      <a:pt x="9506" y="6700"/>
                      <a:pt x="6467" y="6700"/>
                    </a:cubicBezTo>
                    <a:cubicBezTo>
                      <a:pt x="6347" y="6700"/>
                      <a:pt x="6227" y="6704"/>
                      <a:pt x="6104" y="6711"/>
                    </a:cubicBezTo>
                    <a:cubicBezTo>
                      <a:pt x="1534" y="7012"/>
                      <a:pt x="1735" y="12049"/>
                      <a:pt x="3102" y="15151"/>
                    </a:cubicBezTo>
                    <a:lnTo>
                      <a:pt x="3169" y="15151"/>
                    </a:lnTo>
                    <a:cubicBezTo>
                      <a:pt x="3385" y="15212"/>
                      <a:pt x="3344" y="15559"/>
                      <a:pt x="3100" y="15559"/>
                    </a:cubicBezTo>
                    <a:cubicBezTo>
                      <a:pt x="3080" y="15559"/>
                      <a:pt x="3058" y="15556"/>
                      <a:pt x="3036" y="15551"/>
                    </a:cubicBezTo>
                    <a:cubicBezTo>
                      <a:pt x="2842" y="15521"/>
                      <a:pt x="2657" y="15506"/>
                      <a:pt x="2479" y="15506"/>
                    </a:cubicBezTo>
                    <a:cubicBezTo>
                      <a:pt x="1277" y="15506"/>
                      <a:pt x="436" y="16199"/>
                      <a:pt x="0" y="17653"/>
                    </a:cubicBezTo>
                    <a:cubicBezTo>
                      <a:pt x="33" y="19187"/>
                      <a:pt x="934" y="20021"/>
                      <a:pt x="2735" y="20154"/>
                    </a:cubicBezTo>
                    <a:cubicBezTo>
                      <a:pt x="3236" y="20254"/>
                      <a:pt x="3778" y="20271"/>
                      <a:pt x="4320" y="20271"/>
                    </a:cubicBezTo>
                    <a:cubicBezTo>
                      <a:pt x="4591" y="20271"/>
                      <a:pt x="4862" y="20267"/>
                      <a:pt x="5128" y="20267"/>
                    </a:cubicBezTo>
                    <a:cubicBezTo>
                      <a:pt x="5393" y="20267"/>
                      <a:pt x="5654" y="20271"/>
                      <a:pt x="5904" y="20288"/>
                    </a:cubicBezTo>
                    <a:cubicBezTo>
                      <a:pt x="8106" y="20355"/>
                      <a:pt x="10341" y="20388"/>
                      <a:pt x="12542" y="20388"/>
                    </a:cubicBezTo>
                    <a:cubicBezTo>
                      <a:pt x="16945" y="20388"/>
                      <a:pt x="21382" y="20355"/>
                      <a:pt x="25785" y="20154"/>
                    </a:cubicBezTo>
                    <a:cubicBezTo>
                      <a:pt x="28020" y="20021"/>
                      <a:pt x="30222" y="19954"/>
                      <a:pt x="32423" y="19787"/>
                    </a:cubicBezTo>
                    <a:cubicBezTo>
                      <a:pt x="34525" y="19654"/>
                      <a:pt x="37627" y="19888"/>
                      <a:pt x="39462" y="18787"/>
                    </a:cubicBezTo>
                    <a:cubicBezTo>
                      <a:pt x="41863" y="17286"/>
                      <a:pt x="41663" y="13716"/>
                      <a:pt x="40229" y="11682"/>
                    </a:cubicBezTo>
                    <a:cubicBezTo>
                      <a:pt x="39245" y="10226"/>
                      <a:pt x="37821" y="9536"/>
                      <a:pt x="36306" y="9536"/>
                    </a:cubicBezTo>
                    <a:cubicBezTo>
                      <a:pt x="35250" y="9536"/>
                      <a:pt x="34150" y="9871"/>
                      <a:pt x="33124" y="10514"/>
                    </a:cubicBezTo>
                    <a:cubicBezTo>
                      <a:pt x="33075" y="10539"/>
                      <a:pt x="33025" y="10549"/>
                      <a:pt x="32977" y="10549"/>
                    </a:cubicBezTo>
                    <a:cubicBezTo>
                      <a:pt x="32697" y="10549"/>
                      <a:pt x="32467" y="10180"/>
                      <a:pt x="32723" y="9980"/>
                    </a:cubicBezTo>
                    <a:cubicBezTo>
                      <a:pt x="32757" y="9980"/>
                      <a:pt x="32757" y="9947"/>
                      <a:pt x="32790" y="9947"/>
                    </a:cubicBezTo>
                    <a:lnTo>
                      <a:pt x="32790" y="9880"/>
                    </a:lnTo>
                    <a:cubicBezTo>
                      <a:pt x="34291" y="4334"/>
                      <a:pt x="29633" y="0"/>
                      <a:pt x="243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2"/>
              <p:cNvSpPr/>
              <p:nvPr/>
            </p:nvSpPr>
            <p:spPr>
              <a:xfrm>
                <a:off x="1823150" y="3499775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2"/>
              <p:cNvSpPr/>
              <p:nvPr/>
            </p:nvSpPr>
            <p:spPr>
              <a:xfrm>
                <a:off x="1844825" y="3516125"/>
                <a:ext cx="1040775" cy="469700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18788" extrusionOk="0">
                    <a:moveTo>
                      <a:pt x="24345" y="1"/>
                    </a:moveTo>
                    <a:cubicBezTo>
                      <a:pt x="24225" y="1"/>
                      <a:pt x="24105" y="3"/>
                      <a:pt x="23984" y="7"/>
                    </a:cubicBezTo>
                    <a:cubicBezTo>
                      <a:pt x="18780" y="207"/>
                      <a:pt x="10775" y="4877"/>
                      <a:pt x="13810" y="11115"/>
                    </a:cubicBezTo>
                    <a:cubicBezTo>
                      <a:pt x="13949" y="11370"/>
                      <a:pt x="13735" y="11608"/>
                      <a:pt x="13502" y="11608"/>
                    </a:cubicBezTo>
                    <a:cubicBezTo>
                      <a:pt x="13399" y="11608"/>
                      <a:pt x="13292" y="11561"/>
                      <a:pt x="13210" y="11449"/>
                    </a:cubicBezTo>
                    <a:cubicBezTo>
                      <a:pt x="11615" y="9120"/>
                      <a:pt x="9501" y="6730"/>
                      <a:pt x="6548" y="6730"/>
                    </a:cubicBezTo>
                    <a:cubicBezTo>
                      <a:pt x="6413" y="6730"/>
                      <a:pt x="6276" y="6735"/>
                      <a:pt x="6138" y="6745"/>
                    </a:cubicBezTo>
                    <a:cubicBezTo>
                      <a:pt x="1535" y="7012"/>
                      <a:pt x="1768" y="12083"/>
                      <a:pt x="3136" y="15151"/>
                    </a:cubicBezTo>
                    <a:lnTo>
                      <a:pt x="3169" y="15151"/>
                    </a:lnTo>
                    <a:cubicBezTo>
                      <a:pt x="3447" y="15213"/>
                      <a:pt x="3354" y="15559"/>
                      <a:pt x="3102" y="15559"/>
                    </a:cubicBezTo>
                    <a:cubicBezTo>
                      <a:pt x="3081" y="15559"/>
                      <a:pt x="3059" y="15557"/>
                      <a:pt x="3036" y="15552"/>
                    </a:cubicBezTo>
                    <a:cubicBezTo>
                      <a:pt x="2829" y="15515"/>
                      <a:pt x="2631" y="15496"/>
                      <a:pt x="2442" y="15496"/>
                    </a:cubicBezTo>
                    <a:cubicBezTo>
                      <a:pt x="1260" y="15496"/>
                      <a:pt x="432" y="16215"/>
                      <a:pt x="0" y="17653"/>
                    </a:cubicBezTo>
                    <a:cubicBezTo>
                      <a:pt x="0" y="18053"/>
                      <a:pt x="100" y="18454"/>
                      <a:pt x="267" y="18787"/>
                    </a:cubicBezTo>
                    <a:cubicBezTo>
                      <a:pt x="596" y="17609"/>
                      <a:pt x="1892" y="16521"/>
                      <a:pt x="3177" y="16521"/>
                    </a:cubicBezTo>
                    <a:cubicBezTo>
                      <a:pt x="3456" y="16521"/>
                      <a:pt x="3735" y="16573"/>
                      <a:pt x="4003" y="16686"/>
                    </a:cubicBezTo>
                    <a:cubicBezTo>
                      <a:pt x="4170" y="16786"/>
                      <a:pt x="4370" y="16853"/>
                      <a:pt x="4537" y="16953"/>
                    </a:cubicBezTo>
                    <a:lnTo>
                      <a:pt x="4170" y="15952"/>
                    </a:lnTo>
                    <a:cubicBezTo>
                      <a:pt x="3169" y="12916"/>
                      <a:pt x="4504" y="8847"/>
                      <a:pt x="8273" y="8847"/>
                    </a:cubicBezTo>
                    <a:cubicBezTo>
                      <a:pt x="11142" y="8847"/>
                      <a:pt x="13143" y="11782"/>
                      <a:pt x="14511" y="14017"/>
                    </a:cubicBezTo>
                    <a:cubicBezTo>
                      <a:pt x="14544" y="11482"/>
                      <a:pt x="15345" y="8947"/>
                      <a:pt x="16979" y="6979"/>
                    </a:cubicBezTo>
                    <a:cubicBezTo>
                      <a:pt x="18704" y="4886"/>
                      <a:pt x="21070" y="3581"/>
                      <a:pt x="23431" y="3581"/>
                    </a:cubicBezTo>
                    <a:cubicBezTo>
                      <a:pt x="25134" y="3581"/>
                      <a:pt x="26834" y="4260"/>
                      <a:pt x="28287" y="5811"/>
                    </a:cubicBezTo>
                    <a:cubicBezTo>
                      <a:pt x="29955" y="7613"/>
                      <a:pt x="30956" y="9981"/>
                      <a:pt x="31323" y="12483"/>
                    </a:cubicBezTo>
                    <a:cubicBezTo>
                      <a:pt x="32072" y="12146"/>
                      <a:pt x="32933" y="11978"/>
                      <a:pt x="33797" y="11978"/>
                    </a:cubicBezTo>
                    <a:cubicBezTo>
                      <a:pt x="34819" y="11978"/>
                      <a:pt x="35844" y="12213"/>
                      <a:pt x="36693" y="12683"/>
                    </a:cubicBezTo>
                    <a:cubicBezTo>
                      <a:pt x="37127" y="12916"/>
                      <a:pt x="37460" y="13183"/>
                      <a:pt x="37794" y="13517"/>
                    </a:cubicBezTo>
                    <a:cubicBezTo>
                      <a:pt x="39195" y="14317"/>
                      <a:pt x="40396" y="15685"/>
                      <a:pt x="40896" y="17186"/>
                    </a:cubicBezTo>
                    <a:cubicBezTo>
                      <a:pt x="41630" y="15485"/>
                      <a:pt x="41230" y="13283"/>
                      <a:pt x="40229" y="11816"/>
                    </a:cubicBezTo>
                    <a:cubicBezTo>
                      <a:pt x="39205" y="10330"/>
                      <a:pt x="37747" y="9642"/>
                      <a:pt x="36217" y="9642"/>
                    </a:cubicBezTo>
                    <a:cubicBezTo>
                      <a:pt x="35204" y="9642"/>
                      <a:pt x="34160" y="9943"/>
                      <a:pt x="33191" y="10515"/>
                    </a:cubicBezTo>
                    <a:cubicBezTo>
                      <a:pt x="33131" y="10557"/>
                      <a:pt x="33069" y="10575"/>
                      <a:pt x="33011" y="10575"/>
                    </a:cubicBezTo>
                    <a:cubicBezTo>
                      <a:pt x="32746" y="10575"/>
                      <a:pt x="32544" y="10200"/>
                      <a:pt x="32790" y="9981"/>
                    </a:cubicBezTo>
                    <a:lnTo>
                      <a:pt x="32824" y="9948"/>
                    </a:lnTo>
                    <a:lnTo>
                      <a:pt x="32824" y="9881"/>
                    </a:lnTo>
                    <a:cubicBezTo>
                      <a:pt x="34292" y="4334"/>
                      <a:pt x="29697" y="1"/>
                      <a:pt x="24345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52"/>
              <p:cNvSpPr/>
              <p:nvPr/>
            </p:nvSpPr>
            <p:spPr>
              <a:xfrm>
                <a:off x="1823150" y="3499775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84" name="Google Shape;1784;p52"/>
          <p:cNvGrpSpPr/>
          <p:nvPr/>
        </p:nvGrpSpPr>
        <p:grpSpPr>
          <a:xfrm rot="-3194775">
            <a:off x="193206" y="-395072"/>
            <a:ext cx="642773" cy="957787"/>
            <a:chOff x="1966273" y="3243386"/>
            <a:chExt cx="846064" cy="1260708"/>
          </a:xfrm>
        </p:grpSpPr>
        <p:sp>
          <p:nvSpPr>
            <p:cNvPr id="1785" name="Google Shape;1785;p52"/>
            <p:cNvSpPr/>
            <p:nvPr/>
          </p:nvSpPr>
          <p:spPr>
            <a:xfrm>
              <a:off x="1966273" y="3244274"/>
              <a:ext cx="846064" cy="1258936"/>
            </a:xfrm>
            <a:custGeom>
              <a:avLst/>
              <a:gdLst/>
              <a:ahLst/>
              <a:cxnLst/>
              <a:rect l="l" t="t" r="r" b="b"/>
              <a:pathLst>
                <a:path w="27521" h="40951" extrusionOk="0">
                  <a:moveTo>
                    <a:pt x="5704" y="0"/>
                  </a:moveTo>
                  <a:cubicBezTo>
                    <a:pt x="5638" y="0"/>
                    <a:pt x="5572" y="66"/>
                    <a:pt x="5572" y="171"/>
                  </a:cubicBezTo>
                  <a:lnTo>
                    <a:pt x="5672" y="1072"/>
                  </a:lnTo>
                  <a:lnTo>
                    <a:pt x="5672" y="1138"/>
                  </a:lnTo>
                  <a:cubicBezTo>
                    <a:pt x="5738" y="1505"/>
                    <a:pt x="5738" y="1839"/>
                    <a:pt x="5738" y="2239"/>
                  </a:cubicBezTo>
                  <a:lnTo>
                    <a:pt x="5738" y="3006"/>
                  </a:lnTo>
                  <a:lnTo>
                    <a:pt x="5738" y="3173"/>
                  </a:lnTo>
                  <a:lnTo>
                    <a:pt x="5738" y="3907"/>
                  </a:lnTo>
                  <a:lnTo>
                    <a:pt x="5738" y="4608"/>
                  </a:lnTo>
                  <a:lnTo>
                    <a:pt x="5738" y="4808"/>
                  </a:lnTo>
                  <a:cubicBezTo>
                    <a:pt x="5738" y="5075"/>
                    <a:pt x="5738" y="5308"/>
                    <a:pt x="5772" y="5575"/>
                  </a:cubicBezTo>
                  <a:cubicBezTo>
                    <a:pt x="5105" y="4808"/>
                    <a:pt x="4404" y="4074"/>
                    <a:pt x="3637" y="3407"/>
                  </a:cubicBezTo>
                  <a:cubicBezTo>
                    <a:pt x="3403" y="3140"/>
                    <a:pt x="3103" y="2906"/>
                    <a:pt x="2803" y="2673"/>
                  </a:cubicBezTo>
                  <a:cubicBezTo>
                    <a:pt x="2786" y="2656"/>
                    <a:pt x="2753" y="2648"/>
                    <a:pt x="2719" y="2648"/>
                  </a:cubicBezTo>
                  <a:cubicBezTo>
                    <a:pt x="2686" y="2648"/>
                    <a:pt x="2653" y="2656"/>
                    <a:pt x="2636" y="2673"/>
                  </a:cubicBezTo>
                  <a:cubicBezTo>
                    <a:pt x="2603" y="2740"/>
                    <a:pt x="2569" y="2773"/>
                    <a:pt x="2569" y="2840"/>
                  </a:cubicBezTo>
                  <a:cubicBezTo>
                    <a:pt x="2603" y="3073"/>
                    <a:pt x="2636" y="3240"/>
                    <a:pt x="2669" y="3440"/>
                  </a:cubicBezTo>
                  <a:cubicBezTo>
                    <a:pt x="2669" y="3507"/>
                    <a:pt x="2736" y="3574"/>
                    <a:pt x="2736" y="3640"/>
                  </a:cubicBezTo>
                  <a:cubicBezTo>
                    <a:pt x="2770" y="3774"/>
                    <a:pt x="2803" y="3907"/>
                    <a:pt x="2803" y="4007"/>
                  </a:cubicBezTo>
                  <a:cubicBezTo>
                    <a:pt x="2836" y="4107"/>
                    <a:pt x="2836" y="4174"/>
                    <a:pt x="2903" y="4274"/>
                  </a:cubicBezTo>
                  <a:cubicBezTo>
                    <a:pt x="2936" y="4407"/>
                    <a:pt x="2970" y="4474"/>
                    <a:pt x="2970" y="4608"/>
                  </a:cubicBezTo>
                  <a:cubicBezTo>
                    <a:pt x="3003" y="4674"/>
                    <a:pt x="3003" y="4774"/>
                    <a:pt x="3070" y="4908"/>
                  </a:cubicBezTo>
                  <a:cubicBezTo>
                    <a:pt x="3103" y="5008"/>
                    <a:pt x="3136" y="5108"/>
                    <a:pt x="3136" y="5241"/>
                  </a:cubicBezTo>
                  <a:cubicBezTo>
                    <a:pt x="3170" y="5308"/>
                    <a:pt x="3237" y="5442"/>
                    <a:pt x="3237" y="5508"/>
                  </a:cubicBezTo>
                  <a:cubicBezTo>
                    <a:pt x="3270" y="5608"/>
                    <a:pt x="3303" y="5742"/>
                    <a:pt x="3337" y="5808"/>
                  </a:cubicBezTo>
                  <a:cubicBezTo>
                    <a:pt x="3403" y="5909"/>
                    <a:pt x="3437" y="6009"/>
                    <a:pt x="3470" y="6109"/>
                  </a:cubicBezTo>
                  <a:cubicBezTo>
                    <a:pt x="3503" y="6175"/>
                    <a:pt x="3570" y="6309"/>
                    <a:pt x="3603" y="6409"/>
                  </a:cubicBezTo>
                  <a:cubicBezTo>
                    <a:pt x="3637" y="6476"/>
                    <a:pt x="3670" y="6609"/>
                    <a:pt x="3737" y="6676"/>
                  </a:cubicBezTo>
                  <a:lnTo>
                    <a:pt x="3837" y="6943"/>
                  </a:lnTo>
                  <a:cubicBezTo>
                    <a:pt x="3904" y="7009"/>
                    <a:pt x="3937" y="7143"/>
                    <a:pt x="3970" y="7243"/>
                  </a:cubicBezTo>
                  <a:lnTo>
                    <a:pt x="4104" y="7476"/>
                  </a:lnTo>
                  <a:cubicBezTo>
                    <a:pt x="4304" y="7843"/>
                    <a:pt x="4504" y="8244"/>
                    <a:pt x="4771" y="8611"/>
                  </a:cubicBezTo>
                  <a:cubicBezTo>
                    <a:pt x="4804" y="8677"/>
                    <a:pt x="4838" y="8744"/>
                    <a:pt x="4904" y="8811"/>
                  </a:cubicBezTo>
                  <a:cubicBezTo>
                    <a:pt x="4971" y="8911"/>
                    <a:pt x="5004" y="8977"/>
                    <a:pt x="5105" y="9111"/>
                  </a:cubicBezTo>
                  <a:cubicBezTo>
                    <a:pt x="5138" y="9178"/>
                    <a:pt x="5238" y="9244"/>
                    <a:pt x="5271" y="9311"/>
                  </a:cubicBezTo>
                  <a:cubicBezTo>
                    <a:pt x="5338" y="9411"/>
                    <a:pt x="5438" y="9478"/>
                    <a:pt x="5471" y="9578"/>
                  </a:cubicBezTo>
                  <a:cubicBezTo>
                    <a:pt x="5505" y="9645"/>
                    <a:pt x="5605" y="9678"/>
                    <a:pt x="5638" y="9778"/>
                  </a:cubicBezTo>
                  <a:lnTo>
                    <a:pt x="5905" y="10012"/>
                  </a:lnTo>
                  <a:cubicBezTo>
                    <a:pt x="5972" y="10112"/>
                    <a:pt x="6005" y="10145"/>
                    <a:pt x="6105" y="10178"/>
                  </a:cubicBezTo>
                  <a:cubicBezTo>
                    <a:pt x="6172" y="10278"/>
                    <a:pt x="6272" y="10345"/>
                    <a:pt x="6339" y="10412"/>
                  </a:cubicBezTo>
                  <a:cubicBezTo>
                    <a:pt x="6439" y="10445"/>
                    <a:pt x="6472" y="10512"/>
                    <a:pt x="6572" y="10579"/>
                  </a:cubicBezTo>
                  <a:cubicBezTo>
                    <a:pt x="6639" y="10645"/>
                    <a:pt x="6739" y="10679"/>
                    <a:pt x="6839" y="10779"/>
                  </a:cubicBezTo>
                  <a:cubicBezTo>
                    <a:pt x="6906" y="10779"/>
                    <a:pt x="6906" y="10812"/>
                    <a:pt x="6939" y="10812"/>
                  </a:cubicBezTo>
                  <a:cubicBezTo>
                    <a:pt x="7239" y="11012"/>
                    <a:pt x="7573" y="11179"/>
                    <a:pt x="7940" y="11346"/>
                  </a:cubicBezTo>
                  <a:cubicBezTo>
                    <a:pt x="8173" y="13848"/>
                    <a:pt x="8273" y="16349"/>
                    <a:pt x="8140" y="18851"/>
                  </a:cubicBezTo>
                  <a:cubicBezTo>
                    <a:pt x="7973" y="17083"/>
                    <a:pt x="7473" y="15282"/>
                    <a:pt x="6739" y="13614"/>
                  </a:cubicBezTo>
                  <a:lnTo>
                    <a:pt x="6739" y="13581"/>
                  </a:lnTo>
                  <a:cubicBezTo>
                    <a:pt x="6439" y="12947"/>
                    <a:pt x="6139" y="12347"/>
                    <a:pt x="5772" y="11746"/>
                  </a:cubicBezTo>
                  <a:cubicBezTo>
                    <a:pt x="5772" y="11679"/>
                    <a:pt x="5738" y="11679"/>
                    <a:pt x="5738" y="11646"/>
                  </a:cubicBezTo>
                  <a:lnTo>
                    <a:pt x="5238" y="10912"/>
                  </a:lnTo>
                  <a:cubicBezTo>
                    <a:pt x="5171" y="10845"/>
                    <a:pt x="5171" y="10812"/>
                    <a:pt x="5138" y="10779"/>
                  </a:cubicBezTo>
                  <a:cubicBezTo>
                    <a:pt x="4971" y="10512"/>
                    <a:pt x="4771" y="10245"/>
                    <a:pt x="4571" y="9978"/>
                  </a:cubicBezTo>
                  <a:cubicBezTo>
                    <a:pt x="4504" y="9945"/>
                    <a:pt x="4504" y="9911"/>
                    <a:pt x="4471" y="9911"/>
                  </a:cubicBezTo>
                  <a:lnTo>
                    <a:pt x="3970" y="9278"/>
                  </a:lnTo>
                  <a:cubicBezTo>
                    <a:pt x="3937" y="9244"/>
                    <a:pt x="3904" y="9144"/>
                    <a:pt x="3804" y="9111"/>
                  </a:cubicBezTo>
                  <a:cubicBezTo>
                    <a:pt x="3603" y="8844"/>
                    <a:pt x="3403" y="8644"/>
                    <a:pt x="3170" y="8410"/>
                  </a:cubicBezTo>
                  <a:cubicBezTo>
                    <a:pt x="3170" y="8344"/>
                    <a:pt x="3136" y="8310"/>
                    <a:pt x="3136" y="8310"/>
                  </a:cubicBezTo>
                  <a:cubicBezTo>
                    <a:pt x="3113" y="8287"/>
                    <a:pt x="3089" y="8263"/>
                    <a:pt x="3054" y="8263"/>
                  </a:cubicBezTo>
                  <a:cubicBezTo>
                    <a:pt x="3039" y="8263"/>
                    <a:pt x="3023" y="8267"/>
                    <a:pt x="3003" y="8277"/>
                  </a:cubicBezTo>
                  <a:cubicBezTo>
                    <a:pt x="2836" y="8110"/>
                    <a:pt x="2669" y="7943"/>
                    <a:pt x="2569" y="7777"/>
                  </a:cubicBezTo>
                  <a:cubicBezTo>
                    <a:pt x="2536" y="7760"/>
                    <a:pt x="2503" y="7752"/>
                    <a:pt x="2473" y="7752"/>
                  </a:cubicBezTo>
                  <a:cubicBezTo>
                    <a:pt x="2444" y="7752"/>
                    <a:pt x="2419" y="7760"/>
                    <a:pt x="2403" y="7777"/>
                  </a:cubicBezTo>
                  <a:cubicBezTo>
                    <a:pt x="2336" y="7810"/>
                    <a:pt x="2303" y="7843"/>
                    <a:pt x="2303" y="7943"/>
                  </a:cubicBezTo>
                  <a:cubicBezTo>
                    <a:pt x="2603" y="8677"/>
                    <a:pt x="2736" y="9478"/>
                    <a:pt x="2836" y="10278"/>
                  </a:cubicBezTo>
                  <a:cubicBezTo>
                    <a:pt x="2936" y="10779"/>
                    <a:pt x="2970" y="11312"/>
                    <a:pt x="3003" y="11813"/>
                  </a:cubicBezTo>
                  <a:cubicBezTo>
                    <a:pt x="3070" y="12313"/>
                    <a:pt x="3103" y="12814"/>
                    <a:pt x="3170" y="13314"/>
                  </a:cubicBezTo>
                  <a:cubicBezTo>
                    <a:pt x="3303" y="14148"/>
                    <a:pt x="3437" y="14948"/>
                    <a:pt x="3737" y="15749"/>
                  </a:cubicBezTo>
                  <a:cubicBezTo>
                    <a:pt x="3904" y="16183"/>
                    <a:pt x="4070" y="16616"/>
                    <a:pt x="4271" y="17017"/>
                  </a:cubicBezTo>
                  <a:cubicBezTo>
                    <a:pt x="4904" y="18284"/>
                    <a:pt x="5672" y="19418"/>
                    <a:pt x="6606" y="20452"/>
                  </a:cubicBezTo>
                  <a:cubicBezTo>
                    <a:pt x="6806" y="20686"/>
                    <a:pt x="7006" y="20953"/>
                    <a:pt x="7273" y="21153"/>
                  </a:cubicBezTo>
                  <a:cubicBezTo>
                    <a:pt x="7473" y="21353"/>
                    <a:pt x="7673" y="21586"/>
                    <a:pt x="7840" y="21787"/>
                  </a:cubicBezTo>
                  <a:cubicBezTo>
                    <a:pt x="7806" y="22087"/>
                    <a:pt x="7773" y="22320"/>
                    <a:pt x="7740" y="22621"/>
                  </a:cubicBezTo>
                  <a:cubicBezTo>
                    <a:pt x="7640" y="23288"/>
                    <a:pt x="7573" y="23921"/>
                    <a:pt x="7440" y="24589"/>
                  </a:cubicBezTo>
                  <a:cubicBezTo>
                    <a:pt x="7273" y="25523"/>
                    <a:pt x="7073" y="26457"/>
                    <a:pt x="6806" y="27357"/>
                  </a:cubicBezTo>
                  <a:cubicBezTo>
                    <a:pt x="6572" y="28291"/>
                    <a:pt x="6272" y="29192"/>
                    <a:pt x="5972" y="30126"/>
                  </a:cubicBezTo>
                  <a:cubicBezTo>
                    <a:pt x="5972" y="29826"/>
                    <a:pt x="5938" y="29592"/>
                    <a:pt x="5938" y="29292"/>
                  </a:cubicBezTo>
                  <a:cubicBezTo>
                    <a:pt x="5572" y="24655"/>
                    <a:pt x="3337" y="20152"/>
                    <a:pt x="301" y="16750"/>
                  </a:cubicBezTo>
                  <a:cubicBezTo>
                    <a:pt x="281" y="16710"/>
                    <a:pt x="246" y="16694"/>
                    <a:pt x="206" y="16694"/>
                  </a:cubicBezTo>
                  <a:cubicBezTo>
                    <a:pt x="115" y="16694"/>
                    <a:pt x="1" y="16780"/>
                    <a:pt x="1" y="16850"/>
                  </a:cubicBezTo>
                  <a:lnTo>
                    <a:pt x="1" y="16950"/>
                  </a:lnTo>
                  <a:cubicBezTo>
                    <a:pt x="134" y="18518"/>
                    <a:pt x="301" y="20152"/>
                    <a:pt x="601" y="21753"/>
                  </a:cubicBezTo>
                  <a:cubicBezTo>
                    <a:pt x="768" y="22687"/>
                    <a:pt x="1002" y="23655"/>
                    <a:pt x="1335" y="24589"/>
                  </a:cubicBezTo>
                  <a:cubicBezTo>
                    <a:pt x="1569" y="25189"/>
                    <a:pt x="1836" y="25789"/>
                    <a:pt x="2136" y="26357"/>
                  </a:cubicBezTo>
                  <a:cubicBezTo>
                    <a:pt x="2436" y="26924"/>
                    <a:pt x="2803" y="27457"/>
                    <a:pt x="3170" y="27991"/>
                  </a:cubicBezTo>
                  <a:cubicBezTo>
                    <a:pt x="3570" y="28491"/>
                    <a:pt x="3970" y="28992"/>
                    <a:pt x="4404" y="29492"/>
                  </a:cubicBezTo>
                  <a:cubicBezTo>
                    <a:pt x="4804" y="29992"/>
                    <a:pt x="5271" y="30459"/>
                    <a:pt x="5738" y="30926"/>
                  </a:cubicBezTo>
                  <a:cubicBezTo>
                    <a:pt x="5672" y="31027"/>
                    <a:pt x="5638" y="31127"/>
                    <a:pt x="5605" y="31260"/>
                  </a:cubicBezTo>
                  <a:cubicBezTo>
                    <a:pt x="5572" y="31327"/>
                    <a:pt x="5572" y="31427"/>
                    <a:pt x="5505" y="31494"/>
                  </a:cubicBezTo>
                  <a:cubicBezTo>
                    <a:pt x="5238" y="32261"/>
                    <a:pt x="4904" y="32995"/>
                    <a:pt x="4504" y="33762"/>
                  </a:cubicBezTo>
                  <a:lnTo>
                    <a:pt x="4137" y="34496"/>
                  </a:lnTo>
                  <a:cubicBezTo>
                    <a:pt x="3637" y="35463"/>
                    <a:pt x="3136" y="36464"/>
                    <a:pt x="2736" y="37464"/>
                  </a:cubicBezTo>
                  <a:cubicBezTo>
                    <a:pt x="2403" y="37464"/>
                    <a:pt x="2002" y="37464"/>
                    <a:pt x="1669" y="37431"/>
                  </a:cubicBezTo>
                  <a:cubicBezTo>
                    <a:pt x="1635" y="37431"/>
                    <a:pt x="1602" y="37431"/>
                    <a:pt x="1569" y="37464"/>
                  </a:cubicBezTo>
                  <a:cubicBezTo>
                    <a:pt x="1502" y="37498"/>
                    <a:pt x="1502" y="37531"/>
                    <a:pt x="1502" y="37598"/>
                  </a:cubicBezTo>
                  <a:cubicBezTo>
                    <a:pt x="1502" y="37665"/>
                    <a:pt x="1569" y="37765"/>
                    <a:pt x="1635" y="37765"/>
                  </a:cubicBezTo>
                  <a:cubicBezTo>
                    <a:pt x="2236" y="37798"/>
                    <a:pt x="2770" y="37831"/>
                    <a:pt x="3337" y="37831"/>
                  </a:cubicBezTo>
                  <a:cubicBezTo>
                    <a:pt x="5071" y="37831"/>
                    <a:pt x="6806" y="37631"/>
                    <a:pt x="8474" y="37298"/>
                  </a:cubicBezTo>
                  <a:cubicBezTo>
                    <a:pt x="10633" y="39724"/>
                    <a:pt x="13817" y="40951"/>
                    <a:pt x="16998" y="40951"/>
                  </a:cubicBezTo>
                  <a:cubicBezTo>
                    <a:pt x="18189" y="40951"/>
                    <a:pt x="19379" y="40779"/>
                    <a:pt x="20516" y="40433"/>
                  </a:cubicBezTo>
                  <a:cubicBezTo>
                    <a:pt x="20649" y="40367"/>
                    <a:pt x="20682" y="40166"/>
                    <a:pt x="20582" y="40100"/>
                  </a:cubicBezTo>
                  <a:cubicBezTo>
                    <a:pt x="17980" y="38499"/>
                    <a:pt x="15312" y="37031"/>
                    <a:pt x="12410" y="36764"/>
                  </a:cubicBezTo>
                  <a:cubicBezTo>
                    <a:pt x="12143" y="36697"/>
                    <a:pt x="11843" y="36697"/>
                    <a:pt x="11609" y="36697"/>
                  </a:cubicBezTo>
                  <a:lnTo>
                    <a:pt x="10675" y="36697"/>
                  </a:lnTo>
                  <a:cubicBezTo>
                    <a:pt x="12243" y="36197"/>
                    <a:pt x="13744" y="35596"/>
                    <a:pt x="15145" y="34796"/>
                  </a:cubicBezTo>
                  <a:cubicBezTo>
                    <a:pt x="15278" y="34863"/>
                    <a:pt x="15412" y="34996"/>
                    <a:pt x="15512" y="35096"/>
                  </a:cubicBezTo>
                  <a:cubicBezTo>
                    <a:pt x="16732" y="35928"/>
                    <a:pt x="18130" y="36329"/>
                    <a:pt x="19530" y="36329"/>
                  </a:cubicBezTo>
                  <a:cubicBezTo>
                    <a:pt x="21384" y="36329"/>
                    <a:pt x="23241" y="35626"/>
                    <a:pt x="24685" y="34296"/>
                  </a:cubicBezTo>
                  <a:cubicBezTo>
                    <a:pt x="24785" y="34195"/>
                    <a:pt x="24752" y="34029"/>
                    <a:pt x="24618" y="33995"/>
                  </a:cubicBezTo>
                  <a:cubicBezTo>
                    <a:pt x="22896" y="33638"/>
                    <a:pt x="21046" y="33027"/>
                    <a:pt x="19286" y="33027"/>
                  </a:cubicBezTo>
                  <a:cubicBezTo>
                    <a:pt x="19240" y="33027"/>
                    <a:pt x="19194" y="33027"/>
                    <a:pt x="19148" y="33028"/>
                  </a:cubicBezTo>
                  <a:cubicBezTo>
                    <a:pt x="18514" y="33095"/>
                    <a:pt x="17947" y="33195"/>
                    <a:pt x="17347" y="33428"/>
                  </a:cubicBezTo>
                  <a:cubicBezTo>
                    <a:pt x="17747" y="33161"/>
                    <a:pt x="18080" y="32861"/>
                    <a:pt x="18447" y="32628"/>
                  </a:cubicBezTo>
                  <a:cubicBezTo>
                    <a:pt x="18581" y="32528"/>
                    <a:pt x="18681" y="32428"/>
                    <a:pt x="18781" y="32327"/>
                  </a:cubicBezTo>
                  <a:cubicBezTo>
                    <a:pt x="18914" y="32261"/>
                    <a:pt x="18981" y="32161"/>
                    <a:pt x="19115" y="32094"/>
                  </a:cubicBezTo>
                  <a:cubicBezTo>
                    <a:pt x="19148" y="32027"/>
                    <a:pt x="19148" y="31994"/>
                    <a:pt x="19181" y="31994"/>
                  </a:cubicBezTo>
                  <a:cubicBezTo>
                    <a:pt x="19348" y="31827"/>
                    <a:pt x="19582" y="31694"/>
                    <a:pt x="19748" y="31527"/>
                  </a:cubicBezTo>
                  <a:lnTo>
                    <a:pt x="19915" y="31527"/>
                  </a:lnTo>
                  <a:cubicBezTo>
                    <a:pt x="20597" y="31815"/>
                    <a:pt x="21316" y="31950"/>
                    <a:pt x="22033" y="31950"/>
                  </a:cubicBezTo>
                  <a:cubicBezTo>
                    <a:pt x="24051" y="31950"/>
                    <a:pt x="26055" y="30881"/>
                    <a:pt x="27187" y="29159"/>
                  </a:cubicBezTo>
                  <a:cubicBezTo>
                    <a:pt x="27521" y="28992"/>
                    <a:pt x="27487" y="28892"/>
                    <a:pt x="27354" y="28892"/>
                  </a:cubicBezTo>
                  <a:cubicBezTo>
                    <a:pt x="27083" y="28872"/>
                    <a:pt x="26814" y="28862"/>
                    <a:pt x="26546" y="28862"/>
                  </a:cubicBezTo>
                  <a:cubicBezTo>
                    <a:pt x="24571" y="28862"/>
                    <a:pt x="22686" y="29402"/>
                    <a:pt x="20983" y="30459"/>
                  </a:cubicBezTo>
                  <a:cubicBezTo>
                    <a:pt x="21483" y="29926"/>
                    <a:pt x="21983" y="29392"/>
                    <a:pt x="22450" y="28825"/>
                  </a:cubicBezTo>
                  <a:cubicBezTo>
                    <a:pt x="22484" y="28825"/>
                    <a:pt x="22484" y="28825"/>
                    <a:pt x="22484" y="28792"/>
                  </a:cubicBezTo>
                  <a:lnTo>
                    <a:pt x="22517" y="28758"/>
                  </a:lnTo>
                  <a:lnTo>
                    <a:pt x="22584" y="28758"/>
                  </a:lnTo>
                  <a:cubicBezTo>
                    <a:pt x="25853" y="27657"/>
                    <a:pt x="26520" y="23955"/>
                    <a:pt x="26920" y="20919"/>
                  </a:cubicBezTo>
                  <a:cubicBezTo>
                    <a:pt x="26920" y="20786"/>
                    <a:pt x="26820" y="20753"/>
                    <a:pt x="26753" y="20753"/>
                  </a:cubicBezTo>
                  <a:cubicBezTo>
                    <a:pt x="26687" y="20753"/>
                    <a:pt x="26687" y="20786"/>
                    <a:pt x="26653" y="20786"/>
                  </a:cubicBezTo>
                  <a:lnTo>
                    <a:pt x="26520" y="20919"/>
                  </a:lnTo>
                  <a:cubicBezTo>
                    <a:pt x="25786" y="21720"/>
                    <a:pt x="24985" y="22487"/>
                    <a:pt x="24318" y="23388"/>
                  </a:cubicBezTo>
                  <a:cubicBezTo>
                    <a:pt x="24185" y="23488"/>
                    <a:pt x="24118" y="23655"/>
                    <a:pt x="23985" y="23788"/>
                  </a:cubicBezTo>
                  <a:lnTo>
                    <a:pt x="23951" y="23821"/>
                  </a:lnTo>
                  <a:cubicBezTo>
                    <a:pt x="23851" y="23955"/>
                    <a:pt x="23718" y="24088"/>
                    <a:pt x="23651" y="24255"/>
                  </a:cubicBezTo>
                  <a:cubicBezTo>
                    <a:pt x="23651" y="24288"/>
                    <a:pt x="23618" y="24288"/>
                    <a:pt x="23618" y="24322"/>
                  </a:cubicBezTo>
                  <a:lnTo>
                    <a:pt x="23351" y="24722"/>
                  </a:lnTo>
                  <a:cubicBezTo>
                    <a:pt x="23351" y="24755"/>
                    <a:pt x="23318" y="24755"/>
                    <a:pt x="23318" y="24789"/>
                  </a:cubicBezTo>
                  <a:cubicBezTo>
                    <a:pt x="23251" y="24922"/>
                    <a:pt x="23151" y="25056"/>
                    <a:pt x="23117" y="25156"/>
                  </a:cubicBezTo>
                  <a:cubicBezTo>
                    <a:pt x="23117" y="25222"/>
                    <a:pt x="23084" y="25256"/>
                    <a:pt x="23084" y="25256"/>
                  </a:cubicBezTo>
                  <a:cubicBezTo>
                    <a:pt x="22984" y="25389"/>
                    <a:pt x="22951" y="25489"/>
                    <a:pt x="22917" y="25623"/>
                  </a:cubicBezTo>
                  <a:cubicBezTo>
                    <a:pt x="22917" y="25656"/>
                    <a:pt x="22851" y="25689"/>
                    <a:pt x="22851" y="25756"/>
                  </a:cubicBezTo>
                  <a:cubicBezTo>
                    <a:pt x="22817" y="25856"/>
                    <a:pt x="22784" y="25990"/>
                    <a:pt x="22684" y="26156"/>
                  </a:cubicBezTo>
                  <a:cubicBezTo>
                    <a:pt x="22684" y="26223"/>
                    <a:pt x="22650" y="26256"/>
                    <a:pt x="22650" y="26290"/>
                  </a:cubicBezTo>
                  <a:cubicBezTo>
                    <a:pt x="22617" y="26423"/>
                    <a:pt x="22584" y="26557"/>
                    <a:pt x="22517" y="26690"/>
                  </a:cubicBezTo>
                  <a:cubicBezTo>
                    <a:pt x="22517" y="26757"/>
                    <a:pt x="22484" y="26790"/>
                    <a:pt x="22484" y="26857"/>
                  </a:cubicBezTo>
                  <a:cubicBezTo>
                    <a:pt x="22450" y="26990"/>
                    <a:pt x="22450" y="27124"/>
                    <a:pt x="22417" y="27291"/>
                  </a:cubicBezTo>
                  <a:cubicBezTo>
                    <a:pt x="22417" y="27324"/>
                    <a:pt x="22417" y="27424"/>
                    <a:pt x="22350" y="27457"/>
                  </a:cubicBezTo>
                  <a:cubicBezTo>
                    <a:pt x="22350" y="27591"/>
                    <a:pt x="22317" y="27691"/>
                    <a:pt x="22317" y="27858"/>
                  </a:cubicBezTo>
                  <a:lnTo>
                    <a:pt x="22317" y="28024"/>
                  </a:lnTo>
                  <a:lnTo>
                    <a:pt x="22317" y="28458"/>
                  </a:lnTo>
                  <a:lnTo>
                    <a:pt x="22317" y="28625"/>
                  </a:lnTo>
                  <a:lnTo>
                    <a:pt x="22317" y="28758"/>
                  </a:lnTo>
                  <a:cubicBezTo>
                    <a:pt x="22317" y="28792"/>
                    <a:pt x="22317" y="28792"/>
                    <a:pt x="22350" y="28792"/>
                  </a:cubicBezTo>
                  <a:cubicBezTo>
                    <a:pt x="21983" y="29192"/>
                    <a:pt x="21616" y="29592"/>
                    <a:pt x="21249" y="29959"/>
                  </a:cubicBezTo>
                  <a:cubicBezTo>
                    <a:pt x="20983" y="30193"/>
                    <a:pt x="20682" y="30459"/>
                    <a:pt x="20415" y="30693"/>
                  </a:cubicBezTo>
                  <a:cubicBezTo>
                    <a:pt x="20482" y="30593"/>
                    <a:pt x="20582" y="30426"/>
                    <a:pt x="20616" y="30293"/>
                  </a:cubicBezTo>
                  <a:cubicBezTo>
                    <a:pt x="21416" y="28692"/>
                    <a:pt x="21850" y="26957"/>
                    <a:pt x="21850" y="25189"/>
                  </a:cubicBezTo>
                  <a:lnTo>
                    <a:pt x="21850" y="24755"/>
                  </a:lnTo>
                  <a:cubicBezTo>
                    <a:pt x="21816" y="24288"/>
                    <a:pt x="21783" y="23788"/>
                    <a:pt x="21650" y="23321"/>
                  </a:cubicBezTo>
                  <a:lnTo>
                    <a:pt x="21650" y="23254"/>
                  </a:lnTo>
                  <a:cubicBezTo>
                    <a:pt x="21650" y="23188"/>
                    <a:pt x="21650" y="23154"/>
                    <a:pt x="21683" y="23121"/>
                  </a:cubicBezTo>
                  <a:lnTo>
                    <a:pt x="21683" y="23088"/>
                  </a:lnTo>
                  <a:lnTo>
                    <a:pt x="21683" y="23021"/>
                  </a:lnTo>
                  <a:cubicBezTo>
                    <a:pt x="21683" y="22987"/>
                    <a:pt x="21616" y="22954"/>
                    <a:pt x="21583" y="22954"/>
                  </a:cubicBezTo>
                  <a:cubicBezTo>
                    <a:pt x="21583" y="22921"/>
                    <a:pt x="21516" y="22821"/>
                    <a:pt x="21516" y="22787"/>
                  </a:cubicBezTo>
                  <a:cubicBezTo>
                    <a:pt x="21516" y="22687"/>
                    <a:pt x="21450" y="22654"/>
                    <a:pt x="21416" y="22654"/>
                  </a:cubicBezTo>
                  <a:lnTo>
                    <a:pt x="21316" y="22654"/>
                  </a:lnTo>
                  <a:cubicBezTo>
                    <a:pt x="21283" y="22654"/>
                    <a:pt x="21283" y="22687"/>
                    <a:pt x="21283" y="22754"/>
                  </a:cubicBezTo>
                  <a:cubicBezTo>
                    <a:pt x="21083" y="23421"/>
                    <a:pt x="20749" y="24088"/>
                    <a:pt x="20449" y="24755"/>
                  </a:cubicBezTo>
                  <a:cubicBezTo>
                    <a:pt x="20282" y="25089"/>
                    <a:pt x="20115" y="25456"/>
                    <a:pt x="19982" y="25789"/>
                  </a:cubicBezTo>
                  <a:cubicBezTo>
                    <a:pt x="19615" y="26657"/>
                    <a:pt x="19315" y="27524"/>
                    <a:pt x="19181" y="28425"/>
                  </a:cubicBezTo>
                  <a:cubicBezTo>
                    <a:pt x="19148" y="28792"/>
                    <a:pt x="19148" y="29125"/>
                    <a:pt x="19181" y="29459"/>
                  </a:cubicBezTo>
                  <a:cubicBezTo>
                    <a:pt x="19281" y="29992"/>
                    <a:pt x="19448" y="30493"/>
                    <a:pt x="19748" y="31027"/>
                  </a:cubicBezTo>
                  <a:lnTo>
                    <a:pt x="19815" y="31127"/>
                  </a:lnTo>
                  <a:cubicBezTo>
                    <a:pt x="18614" y="32127"/>
                    <a:pt x="17347" y="33028"/>
                    <a:pt x="15979" y="33829"/>
                  </a:cubicBezTo>
                  <a:cubicBezTo>
                    <a:pt x="16646" y="33095"/>
                    <a:pt x="17180" y="32194"/>
                    <a:pt x="17613" y="31293"/>
                  </a:cubicBezTo>
                  <a:cubicBezTo>
                    <a:pt x="17680" y="31127"/>
                    <a:pt x="17780" y="30993"/>
                    <a:pt x="17814" y="30826"/>
                  </a:cubicBezTo>
                  <a:cubicBezTo>
                    <a:pt x="18481" y="29259"/>
                    <a:pt x="18848" y="27524"/>
                    <a:pt x="18914" y="25823"/>
                  </a:cubicBezTo>
                  <a:cubicBezTo>
                    <a:pt x="18914" y="25156"/>
                    <a:pt x="18848" y="24489"/>
                    <a:pt x="18814" y="23821"/>
                  </a:cubicBezTo>
                  <a:cubicBezTo>
                    <a:pt x="18814" y="23755"/>
                    <a:pt x="18748" y="23688"/>
                    <a:pt x="18681" y="23688"/>
                  </a:cubicBezTo>
                  <a:lnTo>
                    <a:pt x="18614" y="23688"/>
                  </a:lnTo>
                  <a:cubicBezTo>
                    <a:pt x="18581" y="23688"/>
                    <a:pt x="18581" y="23755"/>
                    <a:pt x="18514" y="23788"/>
                  </a:cubicBezTo>
                  <a:cubicBezTo>
                    <a:pt x="18481" y="23955"/>
                    <a:pt x="18414" y="24088"/>
                    <a:pt x="18314" y="24255"/>
                  </a:cubicBezTo>
                  <a:cubicBezTo>
                    <a:pt x="17814" y="25289"/>
                    <a:pt x="17013" y="26123"/>
                    <a:pt x="16413" y="27090"/>
                  </a:cubicBezTo>
                  <a:cubicBezTo>
                    <a:pt x="16279" y="27291"/>
                    <a:pt x="16146" y="27457"/>
                    <a:pt x="16012" y="27657"/>
                  </a:cubicBezTo>
                  <a:cubicBezTo>
                    <a:pt x="15679" y="28258"/>
                    <a:pt x="15345" y="28858"/>
                    <a:pt x="15112" y="29525"/>
                  </a:cubicBezTo>
                  <a:cubicBezTo>
                    <a:pt x="15078" y="29659"/>
                    <a:pt x="15012" y="29792"/>
                    <a:pt x="14945" y="29959"/>
                  </a:cubicBezTo>
                  <a:cubicBezTo>
                    <a:pt x="14411" y="31427"/>
                    <a:pt x="14178" y="32961"/>
                    <a:pt x="14912" y="34429"/>
                  </a:cubicBezTo>
                  <a:cubicBezTo>
                    <a:pt x="14645" y="34529"/>
                    <a:pt x="14445" y="34629"/>
                    <a:pt x="14178" y="34763"/>
                  </a:cubicBezTo>
                  <a:cubicBezTo>
                    <a:pt x="13477" y="35096"/>
                    <a:pt x="12777" y="35430"/>
                    <a:pt x="12009" y="35663"/>
                  </a:cubicBezTo>
                  <a:cubicBezTo>
                    <a:pt x="11009" y="36030"/>
                    <a:pt x="10008" y="36330"/>
                    <a:pt x="9007" y="36597"/>
                  </a:cubicBezTo>
                  <a:cubicBezTo>
                    <a:pt x="10442" y="35663"/>
                    <a:pt x="11509" y="34462"/>
                    <a:pt x="12410" y="33028"/>
                  </a:cubicBezTo>
                  <a:cubicBezTo>
                    <a:pt x="13277" y="31627"/>
                    <a:pt x="13911" y="30093"/>
                    <a:pt x="14411" y="28458"/>
                  </a:cubicBezTo>
                  <a:cubicBezTo>
                    <a:pt x="14745" y="27357"/>
                    <a:pt x="14978" y="26323"/>
                    <a:pt x="15245" y="25289"/>
                  </a:cubicBezTo>
                  <a:cubicBezTo>
                    <a:pt x="15245" y="25189"/>
                    <a:pt x="15178" y="25156"/>
                    <a:pt x="15145" y="25122"/>
                  </a:cubicBezTo>
                  <a:cubicBezTo>
                    <a:pt x="15128" y="25106"/>
                    <a:pt x="15095" y="25097"/>
                    <a:pt x="15062" y="25097"/>
                  </a:cubicBezTo>
                  <a:cubicBezTo>
                    <a:pt x="15028" y="25097"/>
                    <a:pt x="14995" y="25106"/>
                    <a:pt x="14978" y="25122"/>
                  </a:cubicBezTo>
                  <a:cubicBezTo>
                    <a:pt x="14144" y="25856"/>
                    <a:pt x="13310" y="26657"/>
                    <a:pt x="12510" y="27457"/>
                  </a:cubicBezTo>
                  <a:cubicBezTo>
                    <a:pt x="11743" y="28291"/>
                    <a:pt x="11009" y="29159"/>
                    <a:pt x="10408" y="30126"/>
                  </a:cubicBezTo>
                  <a:cubicBezTo>
                    <a:pt x="9174" y="32094"/>
                    <a:pt x="8674" y="34329"/>
                    <a:pt x="8273" y="36597"/>
                  </a:cubicBezTo>
                  <a:cubicBezTo>
                    <a:pt x="8273" y="36631"/>
                    <a:pt x="8273" y="36664"/>
                    <a:pt x="8307" y="36697"/>
                  </a:cubicBezTo>
                  <a:cubicBezTo>
                    <a:pt x="8073" y="36764"/>
                    <a:pt x="7773" y="36831"/>
                    <a:pt x="7506" y="36864"/>
                  </a:cubicBezTo>
                  <a:cubicBezTo>
                    <a:pt x="6105" y="37131"/>
                    <a:pt x="4671" y="37264"/>
                    <a:pt x="3237" y="37264"/>
                  </a:cubicBezTo>
                  <a:cubicBezTo>
                    <a:pt x="4504" y="35463"/>
                    <a:pt x="5405" y="33195"/>
                    <a:pt x="6172" y="31127"/>
                  </a:cubicBezTo>
                  <a:cubicBezTo>
                    <a:pt x="6172" y="31093"/>
                    <a:pt x="6239" y="31027"/>
                    <a:pt x="6239" y="30993"/>
                  </a:cubicBezTo>
                  <a:cubicBezTo>
                    <a:pt x="6305" y="30993"/>
                    <a:pt x="6405" y="30960"/>
                    <a:pt x="6472" y="30960"/>
                  </a:cubicBezTo>
                  <a:cubicBezTo>
                    <a:pt x="11075" y="29792"/>
                    <a:pt x="14678" y="25456"/>
                    <a:pt x="16079" y="21119"/>
                  </a:cubicBezTo>
                  <a:cubicBezTo>
                    <a:pt x="16104" y="21019"/>
                    <a:pt x="16015" y="20918"/>
                    <a:pt x="15912" y="20918"/>
                  </a:cubicBezTo>
                  <a:cubicBezTo>
                    <a:pt x="15879" y="20918"/>
                    <a:pt x="15845" y="20928"/>
                    <a:pt x="15812" y="20953"/>
                  </a:cubicBezTo>
                  <a:cubicBezTo>
                    <a:pt x="13644" y="22187"/>
                    <a:pt x="11142" y="23321"/>
                    <a:pt x="9274" y="25089"/>
                  </a:cubicBezTo>
                  <a:cubicBezTo>
                    <a:pt x="8474" y="25823"/>
                    <a:pt x="7806" y="26690"/>
                    <a:pt x="7306" y="27657"/>
                  </a:cubicBezTo>
                  <a:cubicBezTo>
                    <a:pt x="7606" y="26657"/>
                    <a:pt x="7806" y="25623"/>
                    <a:pt x="8007" y="24589"/>
                  </a:cubicBezTo>
                  <a:cubicBezTo>
                    <a:pt x="8173" y="23621"/>
                    <a:pt x="8340" y="22654"/>
                    <a:pt x="8440" y="21687"/>
                  </a:cubicBezTo>
                  <a:cubicBezTo>
                    <a:pt x="8455" y="21717"/>
                    <a:pt x="8484" y="21733"/>
                    <a:pt x="8514" y="21733"/>
                  </a:cubicBezTo>
                  <a:cubicBezTo>
                    <a:pt x="8550" y="21733"/>
                    <a:pt x="8589" y="21708"/>
                    <a:pt x="8607" y="21653"/>
                  </a:cubicBezTo>
                  <a:cubicBezTo>
                    <a:pt x="8640" y="21620"/>
                    <a:pt x="8674" y="21586"/>
                    <a:pt x="8674" y="21520"/>
                  </a:cubicBezTo>
                  <a:cubicBezTo>
                    <a:pt x="13177" y="20419"/>
                    <a:pt x="16679" y="16950"/>
                    <a:pt x="16679" y="12113"/>
                  </a:cubicBezTo>
                  <a:cubicBezTo>
                    <a:pt x="16679" y="12015"/>
                    <a:pt x="16590" y="11953"/>
                    <a:pt x="16516" y="11953"/>
                  </a:cubicBezTo>
                  <a:cubicBezTo>
                    <a:pt x="16489" y="11953"/>
                    <a:pt x="16464" y="11962"/>
                    <a:pt x="16446" y="11980"/>
                  </a:cubicBezTo>
                  <a:cubicBezTo>
                    <a:pt x="14611" y="13447"/>
                    <a:pt x="12343" y="14448"/>
                    <a:pt x="10675" y="16116"/>
                  </a:cubicBezTo>
                  <a:cubicBezTo>
                    <a:pt x="9241" y="17617"/>
                    <a:pt x="9074" y="19185"/>
                    <a:pt x="8507" y="21019"/>
                  </a:cubicBezTo>
                  <a:cubicBezTo>
                    <a:pt x="8774" y="18584"/>
                    <a:pt x="8774" y="16083"/>
                    <a:pt x="8474" y="13647"/>
                  </a:cubicBezTo>
                  <a:lnTo>
                    <a:pt x="8507" y="13647"/>
                  </a:lnTo>
                  <a:cubicBezTo>
                    <a:pt x="10175" y="12647"/>
                    <a:pt x="11676" y="11246"/>
                    <a:pt x="12610" y="9478"/>
                  </a:cubicBezTo>
                  <a:cubicBezTo>
                    <a:pt x="13577" y="7610"/>
                    <a:pt x="13477" y="5675"/>
                    <a:pt x="13277" y="3674"/>
                  </a:cubicBezTo>
                  <a:cubicBezTo>
                    <a:pt x="13277" y="3576"/>
                    <a:pt x="13209" y="3525"/>
                    <a:pt x="13133" y="3525"/>
                  </a:cubicBezTo>
                  <a:cubicBezTo>
                    <a:pt x="13078" y="3525"/>
                    <a:pt x="13019" y="3551"/>
                    <a:pt x="12977" y="3607"/>
                  </a:cubicBezTo>
                  <a:cubicBezTo>
                    <a:pt x="12143" y="5275"/>
                    <a:pt x="10608" y="6442"/>
                    <a:pt x="9775" y="8110"/>
                  </a:cubicBezTo>
                  <a:cubicBezTo>
                    <a:pt x="9007" y="9645"/>
                    <a:pt x="8807" y="11479"/>
                    <a:pt x="8440" y="13114"/>
                  </a:cubicBezTo>
                  <a:lnTo>
                    <a:pt x="8440" y="13147"/>
                  </a:lnTo>
                  <a:cubicBezTo>
                    <a:pt x="8340" y="12447"/>
                    <a:pt x="8240" y="11779"/>
                    <a:pt x="8107" y="11112"/>
                  </a:cubicBezTo>
                  <a:lnTo>
                    <a:pt x="8107" y="11079"/>
                  </a:lnTo>
                  <a:lnTo>
                    <a:pt x="8107" y="10912"/>
                  </a:lnTo>
                  <a:cubicBezTo>
                    <a:pt x="8140" y="10912"/>
                    <a:pt x="8140" y="10912"/>
                    <a:pt x="8140" y="10845"/>
                  </a:cubicBezTo>
                  <a:cubicBezTo>
                    <a:pt x="9741" y="7143"/>
                    <a:pt x="7606" y="3240"/>
                    <a:pt x="5805" y="71"/>
                  </a:cubicBezTo>
                  <a:cubicBezTo>
                    <a:pt x="5781" y="22"/>
                    <a:pt x="5743" y="0"/>
                    <a:pt x="5704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86" name="Google Shape;1786;p52"/>
            <p:cNvGrpSpPr/>
            <p:nvPr/>
          </p:nvGrpSpPr>
          <p:grpSpPr>
            <a:xfrm>
              <a:off x="1968839" y="3243386"/>
              <a:ext cx="840930" cy="1260708"/>
              <a:chOff x="1923214" y="3568411"/>
              <a:chExt cx="840930" cy="1260708"/>
            </a:xfrm>
          </p:grpSpPr>
          <p:sp>
            <p:nvSpPr>
              <p:cNvPr id="1787" name="Google Shape;1787;p52"/>
              <p:cNvSpPr/>
              <p:nvPr/>
            </p:nvSpPr>
            <p:spPr>
              <a:xfrm>
                <a:off x="2191868" y="4705279"/>
                <a:ext cx="321013" cy="105385"/>
              </a:xfrm>
              <a:custGeom>
                <a:avLst/>
                <a:gdLst/>
                <a:ahLst/>
                <a:cxnLst/>
                <a:rect l="l" t="t" r="r" b="b"/>
                <a:pathLst>
                  <a:path w="10442" h="3428" extrusionOk="0">
                    <a:moveTo>
                      <a:pt x="434" y="1"/>
                    </a:moveTo>
                    <a:cubicBezTo>
                      <a:pt x="301" y="68"/>
                      <a:pt x="134" y="101"/>
                      <a:pt x="1" y="101"/>
                    </a:cubicBezTo>
                    <a:cubicBezTo>
                      <a:pt x="2343" y="2198"/>
                      <a:pt x="5284" y="3428"/>
                      <a:pt x="8355" y="3428"/>
                    </a:cubicBezTo>
                    <a:cubicBezTo>
                      <a:pt x="9046" y="3428"/>
                      <a:pt x="9743" y="3365"/>
                      <a:pt x="10442" y="3237"/>
                    </a:cubicBezTo>
                    <a:cubicBezTo>
                      <a:pt x="6972" y="2770"/>
                      <a:pt x="3770" y="1469"/>
                      <a:pt x="534" y="101"/>
                    </a:cubicBezTo>
                    <a:cubicBezTo>
                      <a:pt x="468" y="101"/>
                      <a:pt x="434" y="68"/>
                      <a:pt x="4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2"/>
              <p:cNvSpPr/>
              <p:nvPr/>
            </p:nvSpPr>
            <p:spPr>
              <a:xfrm>
                <a:off x="2189839" y="4372005"/>
                <a:ext cx="174341" cy="300508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9775" extrusionOk="0">
                    <a:moveTo>
                      <a:pt x="5671" y="1"/>
                    </a:moveTo>
                    <a:lnTo>
                      <a:pt x="5671" y="1"/>
                    </a:lnTo>
                    <a:cubicBezTo>
                      <a:pt x="4370" y="1235"/>
                      <a:pt x="3069" y="2436"/>
                      <a:pt x="2102" y="3904"/>
                    </a:cubicBezTo>
                    <a:cubicBezTo>
                      <a:pt x="934" y="5672"/>
                      <a:pt x="400" y="7740"/>
                      <a:pt x="0" y="9774"/>
                    </a:cubicBezTo>
                    <a:cubicBezTo>
                      <a:pt x="2102" y="6639"/>
                      <a:pt x="4003" y="3403"/>
                      <a:pt x="5671" y="1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52"/>
              <p:cNvSpPr/>
              <p:nvPr/>
            </p:nvSpPr>
            <p:spPr>
              <a:xfrm>
                <a:off x="2185720" y="4384333"/>
                <a:ext cx="183594" cy="310745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10108" extrusionOk="0">
                    <a:moveTo>
                      <a:pt x="5972" y="0"/>
                    </a:moveTo>
                    <a:lnTo>
                      <a:pt x="5972" y="0"/>
                    </a:lnTo>
                    <a:cubicBezTo>
                      <a:pt x="4237" y="3536"/>
                      <a:pt x="2236" y="6905"/>
                      <a:pt x="1" y="10107"/>
                    </a:cubicBezTo>
                    <a:cubicBezTo>
                      <a:pt x="3370" y="7572"/>
                      <a:pt x="4971" y="3936"/>
                      <a:pt x="5972" y="0"/>
                    </a:cubicBezTo>
                    <a:close/>
                  </a:path>
                </a:pathLst>
              </a:custGeom>
              <a:solidFill>
                <a:srgbClr val="79A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52"/>
              <p:cNvSpPr/>
              <p:nvPr/>
            </p:nvSpPr>
            <p:spPr>
              <a:xfrm>
                <a:off x="2227775" y="4702081"/>
                <a:ext cx="303551" cy="93488"/>
              </a:xfrm>
              <a:custGeom>
                <a:avLst/>
                <a:gdLst/>
                <a:ahLst/>
                <a:cxnLst/>
                <a:rect l="l" t="t" r="r" b="b"/>
                <a:pathLst>
                  <a:path w="9874" h="3041" extrusionOk="0">
                    <a:moveTo>
                      <a:pt x="1434" y="1"/>
                    </a:moveTo>
                    <a:cubicBezTo>
                      <a:pt x="965" y="1"/>
                      <a:pt x="487" y="34"/>
                      <a:pt x="0" y="105"/>
                    </a:cubicBezTo>
                    <a:cubicBezTo>
                      <a:pt x="3169" y="1439"/>
                      <a:pt x="6438" y="2707"/>
                      <a:pt x="9874" y="3040"/>
                    </a:cubicBezTo>
                    <a:cubicBezTo>
                      <a:pt x="7212" y="1420"/>
                      <a:pt x="4501" y="1"/>
                      <a:pt x="14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2"/>
              <p:cNvSpPr/>
              <p:nvPr/>
            </p:nvSpPr>
            <p:spPr>
              <a:xfrm>
                <a:off x="2367220" y="4338189"/>
                <a:ext cx="112856" cy="273823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8907" extrusionOk="0">
                    <a:moveTo>
                      <a:pt x="3670" y="0"/>
                    </a:moveTo>
                    <a:cubicBezTo>
                      <a:pt x="3070" y="1034"/>
                      <a:pt x="2169" y="1935"/>
                      <a:pt x="1635" y="3036"/>
                    </a:cubicBezTo>
                    <a:cubicBezTo>
                      <a:pt x="835" y="4503"/>
                      <a:pt x="1" y="6338"/>
                      <a:pt x="268" y="8039"/>
                    </a:cubicBezTo>
                    <a:cubicBezTo>
                      <a:pt x="301" y="8339"/>
                      <a:pt x="334" y="8906"/>
                      <a:pt x="601" y="8906"/>
                    </a:cubicBezTo>
                    <a:cubicBezTo>
                      <a:pt x="735" y="8906"/>
                      <a:pt x="1102" y="7906"/>
                      <a:pt x="1168" y="7772"/>
                    </a:cubicBezTo>
                    <a:cubicBezTo>
                      <a:pt x="1602" y="6938"/>
                      <a:pt x="1936" y="6104"/>
                      <a:pt x="2269" y="5237"/>
                    </a:cubicBezTo>
                    <a:cubicBezTo>
                      <a:pt x="2870" y="3536"/>
                      <a:pt x="3337" y="1768"/>
                      <a:pt x="3670" y="0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2"/>
              <p:cNvSpPr/>
              <p:nvPr/>
            </p:nvSpPr>
            <p:spPr>
              <a:xfrm>
                <a:off x="2391844" y="4333055"/>
                <a:ext cx="105662" cy="287166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9341" extrusionOk="0">
                    <a:moveTo>
                      <a:pt x="3203" y="0"/>
                    </a:moveTo>
                    <a:lnTo>
                      <a:pt x="3203" y="0"/>
                    </a:lnTo>
                    <a:cubicBezTo>
                      <a:pt x="2603" y="3268"/>
                      <a:pt x="1503" y="6402"/>
                      <a:pt x="3" y="9336"/>
                    </a:cubicBezTo>
                    <a:lnTo>
                      <a:pt x="3" y="9336"/>
                    </a:lnTo>
                    <a:cubicBezTo>
                      <a:pt x="35" y="9274"/>
                      <a:pt x="69" y="9273"/>
                      <a:pt x="167" y="9240"/>
                    </a:cubicBezTo>
                    <a:cubicBezTo>
                      <a:pt x="2269" y="6505"/>
                      <a:pt x="3436" y="3403"/>
                      <a:pt x="3203" y="0"/>
                    </a:cubicBezTo>
                    <a:close/>
                    <a:moveTo>
                      <a:pt x="3" y="9336"/>
                    </a:moveTo>
                    <a:cubicBezTo>
                      <a:pt x="2" y="9337"/>
                      <a:pt x="1" y="9339"/>
                      <a:pt x="0" y="9340"/>
                    </a:cubicBezTo>
                    <a:cubicBezTo>
                      <a:pt x="1" y="9339"/>
                      <a:pt x="2" y="9337"/>
                      <a:pt x="3" y="9336"/>
                    </a:cubicBezTo>
                    <a:close/>
                  </a:path>
                </a:pathLst>
              </a:custGeom>
              <a:solidFill>
                <a:srgbClr val="79A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2"/>
              <p:cNvSpPr/>
              <p:nvPr/>
            </p:nvSpPr>
            <p:spPr>
              <a:xfrm>
                <a:off x="2407215" y="4589965"/>
                <a:ext cx="251289" cy="43439"/>
              </a:xfrm>
              <a:custGeom>
                <a:avLst/>
                <a:gdLst/>
                <a:ahLst/>
                <a:cxnLst/>
                <a:rect l="l" t="t" r="r" b="b"/>
                <a:pathLst>
                  <a:path w="8174" h="1413" extrusionOk="0">
                    <a:moveTo>
                      <a:pt x="3736" y="0"/>
                    </a:moveTo>
                    <a:cubicBezTo>
                      <a:pt x="2879" y="0"/>
                      <a:pt x="2065" y="187"/>
                      <a:pt x="1268" y="550"/>
                    </a:cubicBezTo>
                    <a:cubicBezTo>
                      <a:pt x="1135" y="583"/>
                      <a:pt x="1" y="1083"/>
                      <a:pt x="34" y="1183"/>
                    </a:cubicBezTo>
                    <a:cubicBezTo>
                      <a:pt x="34" y="1217"/>
                      <a:pt x="1368" y="1317"/>
                      <a:pt x="1502" y="1317"/>
                    </a:cubicBezTo>
                    <a:cubicBezTo>
                      <a:pt x="2285" y="1374"/>
                      <a:pt x="3064" y="1412"/>
                      <a:pt x="3837" y="1412"/>
                    </a:cubicBezTo>
                    <a:cubicBezTo>
                      <a:pt x="5305" y="1412"/>
                      <a:pt x="6753" y="1276"/>
                      <a:pt x="8173" y="883"/>
                    </a:cubicBezTo>
                    <a:cubicBezTo>
                      <a:pt x="8140" y="850"/>
                      <a:pt x="8107" y="850"/>
                      <a:pt x="8040" y="816"/>
                    </a:cubicBezTo>
                    <a:cubicBezTo>
                      <a:pt x="7606" y="516"/>
                      <a:pt x="6672" y="516"/>
                      <a:pt x="6172" y="383"/>
                    </a:cubicBezTo>
                    <a:cubicBezTo>
                      <a:pt x="5705" y="316"/>
                      <a:pt x="5204" y="183"/>
                      <a:pt x="4737" y="83"/>
                    </a:cubicBezTo>
                    <a:cubicBezTo>
                      <a:pt x="4397" y="27"/>
                      <a:pt x="4063" y="0"/>
                      <a:pt x="37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2"/>
              <p:cNvSpPr/>
              <p:nvPr/>
            </p:nvSpPr>
            <p:spPr>
              <a:xfrm>
                <a:off x="2510785" y="4286911"/>
                <a:ext cx="62592" cy="226234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7359" extrusionOk="0">
                    <a:moveTo>
                      <a:pt x="2036" y="0"/>
                    </a:moveTo>
                    <a:cubicBezTo>
                      <a:pt x="2002" y="0"/>
                      <a:pt x="1969" y="34"/>
                      <a:pt x="1936" y="200"/>
                    </a:cubicBezTo>
                    <a:cubicBezTo>
                      <a:pt x="1835" y="400"/>
                      <a:pt x="1769" y="667"/>
                      <a:pt x="1635" y="867"/>
                    </a:cubicBezTo>
                    <a:cubicBezTo>
                      <a:pt x="1335" y="1701"/>
                      <a:pt x="935" y="2502"/>
                      <a:pt x="601" y="3336"/>
                    </a:cubicBezTo>
                    <a:cubicBezTo>
                      <a:pt x="268" y="4237"/>
                      <a:pt x="1" y="5237"/>
                      <a:pt x="134" y="6238"/>
                    </a:cubicBezTo>
                    <a:cubicBezTo>
                      <a:pt x="168" y="6371"/>
                      <a:pt x="168" y="6505"/>
                      <a:pt x="234" y="6605"/>
                    </a:cubicBezTo>
                    <a:cubicBezTo>
                      <a:pt x="279" y="7114"/>
                      <a:pt x="352" y="7359"/>
                      <a:pt x="416" y="7359"/>
                    </a:cubicBezTo>
                    <a:cubicBezTo>
                      <a:pt x="449" y="7359"/>
                      <a:pt x="479" y="7296"/>
                      <a:pt x="501" y="7172"/>
                    </a:cubicBezTo>
                    <a:cubicBezTo>
                      <a:pt x="668" y="7072"/>
                      <a:pt x="768" y="6004"/>
                      <a:pt x="801" y="5838"/>
                    </a:cubicBezTo>
                    <a:cubicBezTo>
                      <a:pt x="1202" y="3870"/>
                      <a:pt x="1635" y="1935"/>
                      <a:pt x="2036" y="0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2"/>
              <p:cNvSpPr/>
              <p:nvPr/>
            </p:nvSpPr>
            <p:spPr>
              <a:xfrm>
                <a:off x="2400052" y="4623259"/>
                <a:ext cx="262541" cy="49127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1598" extrusionOk="0">
                    <a:moveTo>
                      <a:pt x="8540" y="0"/>
                    </a:moveTo>
                    <a:cubicBezTo>
                      <a:pt x="7049" y="426"/>
                      <a:pt x="5539" y="569"/>
                      <a:pt x="4020" y="569"/>
                    </a:cubicBezTo>
                    <a:cubicBezTo>
                      <a:pt x="2684" y="569"/>
                      <a:pt x="1342" y="459"/>
                      <a:pt x="0" y="334"/>
                    </a:cubicBezTo>
                    <a:lnTo>
                      <a:pt x="0" y="334"/>
                    </a:lnTo>
                    <a:cubicBezTo>
                      <a:pt x="1254" y="1134"/>
                      <a:pt x="2663" y="1598"/>
                      <a:pt x="4116" y="1598"/>
                    </a:cubicBezTo>
                    <a:cubicBezTo>
                      <a:pt x="4905" y="1598"/>
                      <a:pt x="5707" y="1461"/>
                      <a:pt x="6505" y="1168"/>
                    </a:cubicBezTo>
                    <a:cubicBezTo>
                      <a:pt x="7039" y="968"/>
                      <a:pt x="7539" y="734"/>
                      <a:pt x="8006" y="401"/>
                    </a:cubicBezTo>
                    <a:cubicBezTo>
                      <a:pt x="8273" y="167"/>
                      <a:pt x="8473" y="100"/>
                      <a:pt x="85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2"/>
              <p:cNvSpPr/>
              <p:nvPr/>
            </p:nvSpPr>
            <p:spPr>
              <a:xfrm>
                <a:off x="2531290" y="4303297"/>
                <a:ext cx="51309" cy="21950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7140" extrusionOk="0">
                    <a:moveTo>
                      <a:pt x="1535" y="1"/>
                    </a:moveTo>
                    <a:cubicBezTo>
                      <a:pt x="1068" y="2369"/>
                      <a:pt x="501" y="4738"/>
                      <a:pt x="1" y="7139"/>
                    </a:cubicBezTo>
                    <a:cubicBezTo>
                      <a:pt x="34" y="7139"/>
                      <a:pt x="34" y="7073"/>
                      <a:pt x="101" y="7073"/>
                    </a:cubicBezTo>
                    <a:cubicBezTo>
                      <a:pt x="935" y="5371"/>
                      <a:pt x="1602" y="3570"/>
                      <a:pt x="1635" y="1669"/>
                    </a:cubicBezTo>
                    <a:cubicBezTo>
                      <a:pt x="1635" y="1202"/>
                      <a:pt x="1669" y="501"/>
                      <a:pt x="1535" y="1"/>
                    </a:cubicBezTo>
                    <a:close/>
                  </a:path>
                </a:pathLst>
              </a:custGeom>
              <a:solidFill>
                <a:srgbClr val="79A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52"/>
              <p:cNvSpPr/>
              <p:nvPr/>
            </p:nvSpPr>
            <p:spPr>
              <a:xfrm>
                <a:off x="2545646" y="4459066"/>
                <a:ext cx="201025" cy="65789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2140" extrusionOk="0">
                    <a:moveTo>
                      <a:pt x="5928" y="0"/>
                    </a:moveTo>
                    <a:cubicBezTo>
                      <a:pt x="5273" y="0"/>
                      <a:pt x="4337" y="201"/>
                      <a:pt x="4104" y="271"/>
                    </a:cubicBezTo>
                    <a:cubicBezTo>
                      <a:pt x="3170" y="438"/>
                      <a:pt x="2303" y="771"/>
                      <a:pt x="1469" y="1172"/>
                    </a:cubicBezTo>
                    <a:cubicBezTo>
                      <a:pt x="1302" y="1305"/>
                      <a:pt x="134" y="2139"/>
                      <a:pt x="1" y="2139"/>
                    </a:cubicBezTo>
                    <a:cubicBezTo>
                      <a:pt x="68" y="2139"/>
                      <a:pt x="635" y="2006"/>
                      <a:pt x="802" y="1972"/>
                    </a:cubicBezTo>
                    <a:cubicBezTo>
                      <a:pt x="2803" y="1605"/>
                      <a:pt x="4671" y="905"/>
                      <a:pt x="6539" y="138"/>
                    </a:cubicBezTo>
                    <a:cubicBezTo>
                      <a:pt x="6439" y="37"/>
                      <a:pt x="6209" y="0"/>
                      <a:pt x="59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52"/>
              <p:cNvSpPr/>
              <p:nvPr/>
            </p:nvSpPr>
            <p:spPr>
              <a:xfrm>
                <a:off x="2553854" y="4472500"/>
                <a:ext cx="192817" cy="64559"/>
              </a:xfrm>
              <a:custGeom>
                <a:avLst/>
                <a:gdLst/>
                <a:ahLst/>
                <a:cxnLst/>
                <a:rect l="l" t="t" r="r" b="b"/>
                <a:pathLst>
                  <a:path w="6272" h="2100" extrusionOk="0">
                    <a:moveTo>
                      <a:pt x="6272" y="1"/>
                    </a:moveTo>
                    <a:lnTo>
                      <a:pt x="6272" y="1"/>
                    </a:lnTo>
                    <a:cubicBezTo>
                      <a:pt x="4337" y="1002"/>
                      <a:pt x="2102" y="1569"/>
                      <a:pt x="1" y="1902"/>
                    </a:cubicBezTo>
                    <a:cubicBezTo>
                      <a:pt x="541" y="2031"/>
                      <a:pt x="1086" y="2100"/>
                      <a:pt x="1629" y="2100"/>
                    </a:cubicBezTo>
                    <a:cubicBezTo>
                      <a:pt x="2493" y="2100"/>
                      <a:pt x="3351" y="1925"/>
                      <a:pt x="4170" y="1535"/>
                    </a:cubicBezTo>
                    <a:cubicBezTo>
                      <a:pt x="4337" y="1469"/>
                      <a:pt x="5938" y="535"/>
                      <a:pt x="62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52"/>
              <p:cNvSpPr/>
              <p:nvPr/>
            </p:nvSpPr>
            <p:spPr>
              <a:xfrm>
                <a:off x="2608206" y="4224351"/>
                <a:ext cx="123093" cy="213814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6955" extrusionOk="0">
                    <a:moveTo>
                      <a:pt x="4004" y="0"/>
                    </a:moveTo>
                    <a:cubicBezTo>
                      <a:pt x="3904" y="100"/>
                      <a:pt x="3570" y="467"/>
                      <a:pt x="3437" y="601"/>
                    </a:cubicBezTo>
                    <a:cubicBezTo>
                      <a:pt x="2803" y="1268"/>
                      <a:pt x="2136" y="1935"/>
                      <a:pt x="1602" y="2669"/>
                    </a:cubicBezTo>
                    <a:cubicBezTo>
                      <a:pt x="935" y="3603"/>
                      <a:pt x="234" y="4770"/>
                      <a:pt x="101" y="5971"/>
                    </a:cubicBezTo>
                    <a:cubicBezTo>
                      <a:pt x="1" y="6238"/>
                      <a:pt x="1" y="6438"/>
                      <a:pt x="101" y="6705"/>
                    </a:cubicBezTo>
                    <a:cubicBezTo>
                      <a:pt x="116" y="6870"/>
                      <a:pt x="151" y="6954"/>
                      <a:pt x="204" y="6954"/>
                    </a:cubicBezTo>
                    <a:cubicBezTo>
                      <a:pt x="268" y="6954"/>
                      <a:pt x="358" y="6829"/>
                      <a:pt x="468" y="6572"/>
                    </a:cubicBezTo>
                    <a:cubicBezTo>
                      <a:pt x="801" y="6305"/>
                      <a:pt x="1068" y="5805"/>
                      <a:pt x="1302" y="5471"/>
                    </a:cubicBezTo>
                    <a:cubicBezTo>
                      <a:pt x="2503" y="3803"/>
                      <a:pt x="3403" y="1968"/>
                      <a:pt x="40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52"/>
              <p:cNvSpPr/>
              <p:nvPr/>
            </p:nvSpPr>
            <p:spPr>
              <a:xfrm>
                <a:off x="2621548" y="4241782"/>
                <a:ext cx="112825" cy="195891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6372" extrusionOk="0">
                    <a:moveTo>
                      <a:pt x="3670" y="0"/>
                    </a:moveTo>
                    <a:lnTo>
                      <a:pt x="3670" y="0"/>
                    </a:lnTo>
                    <a:cubicBezTo>
                      <a:pt x="2836" y="2335"/>
                      <a:pt x="1635" y="4504"/>
                      <a:pt x="0" y="6372"/>
                    </a:cubicBezTo>
                    <a:cubicBezTo>
                      <a:pt x="2035" y="5404"/>
                      <a:pt x="3003" y="3370"/>
                      <a:pt x="3403" y="1201"/>
                    </a:cubicBezTo>
                    <a:cubicBezTo>
                      <a:pt x="3403" y="1135"/>
                      <a:pt x="3570" y="501"/>
                      <a:pt x="36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52"/>
              <p:cNvSpPr/>
              <p:nvPr/>
            </p:nvSpPr>
            <p:spPr>
              <a:xfrm>
                <a:off x="2189839" y="4372005"/>
                <a:ext cx="174341" cy="300508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9775" extrusionOk="0">
                    <a:moveTo>
                      <a:pt x="5671" y="1"/>
                    </a:moveTo>
                    <a:lnTo>
                      <a:pt x="5671" y="1"/>
                    </a:lnTo>
                    <a:cubicBezTo>
                      <a:pt x="4370" y="1235"/>
                      <a:pt x="3069" y="2436"/>
                      <a:pt x="2102" y="3904"/>
                    </a:cubicBezTo>
                    <a:cubicBezTo>
                      <a:pt x="934" y="5672"/>
                      <a:pt x="400" y="7740"/>
                      <a:pt x="0" y="9774"/>
                    </a:cubicBezTo>
                    <a:cubicBezTo>
                      <a:pt x="2102" y="6639"/>
                      <a:pt x="4003" y="3403"/>
                      <a:pt x="56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52"/>
              <p:cNvSpPr/>
              <p:nvPr/>
            </p:nvSpPr>
            <p:spPr>
              <a:xfrm>
                <a:off x="2185720" y="4384333"/>
                <a:ext cx="183594" cy="310745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10108" extrusionOk="0">
                    <a:moveTo>
                      <a:pt x="5972" y="0"/>
                    </a:moveTo>
                    <a:lnTo>
                      <a:pt x="5972" y="0"/>
                    </a:lnTo>
                    <a:cubicBezTo>
                      <a:pt x="4237" y="3536"/>
                      <a:pt x="2236" y="6905"/>
                      <a:pt x="1" y="10107"/>
                    </a:cubicBezTo>
                    <a:cubicBezTo>
                      <a:pt x="3370" y="7572"/>
                      <a:pt x="4971" y="3936"/>
                      <a:pt x="59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52"/>
              <p:cNvSpPr/>
              <p:nvPr/>
            </p:nvSpPr>
            <p:spPr>
              <a:xfrm>
                <a:off x="2367220" y="4338189"/>
                <a:ext cx="112856" cy="273823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8907" extrusionOk="0">
                    <a:moveTo>
                      <a:pt x="3670" y="0"/>
                    </a:moveTo>
                    <a:cubicBezTo>
                      <a:pt x="3070" y="1034"/>
                      <a:pt x="2169" y="1935"/>
                      <a:pt x="1635" y="3036"/>
                    </a:cubicBezTo>
                    <a:cubicBezTo>
                      <a:pt x="835" y="4503"/>
                      <a:pt x="1" y="6338"/>
                      <a:pt x="268" y="8039"/>
                    </a:cubicBezTo>
                    <a:cubicBezTo>
                      <a:pt x="301" y="8339"/>
                      <a:pt x="334" y="8906"/>
                      <a:pt x="601" y="8906"/>
                    </a:cubicBezTo>
                    <a:cubicBezTo>
                      <a:pt x="735" y="8906"/>
                      <a:pt x="1102" y="7906"/>
                      <a:pt x="1168" y="7772"/>
                    </a:cubicBezTo>
                    <a:cubicBezTo>
                      <a:pt x="1602" y="6938"/>
                      <a:pt x="1936" y="6104"/>
                      <a:pt x="2269" y="5237"/>
                    </a:cubicBezTo>
                    <a:cubicBezTo>
                      <a:pt x="2870" y="3536"/>
                      <a:pt x="3337" y="1768"/>
                      <a:pt x="36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52"/>
              <p:cNvSpPr/>
              <p:nvPr/>
            </p:nvSpPr>
            <p:spPr>
              <a:xfrm>
                <a:off x="2391844" y="4333055"/>
                <a:ext cx="105662" cy="287166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9341" extrusionOk="0">
                    <a:moveTo>
                      <a:pt x="3203" y="0"/>
                    </a:moveTo>
                    <a:lnTo>
                      <a:pt x="3203" y="0"/>
                    </a:lnTo>
                    <a:cubicBezTo>
                      <a:pt x="2603" y="3268"/>
                      <a:pt x="1503" y="6402"/>
                      <a:pt x="3" y="9336"/>
                    </a:cubicBezTo>
                    <a:lnTo>
                      <a:pt x="3" y="9336"/>
                    </a:lnTo>
                    <a:cubicBezTo>
                      <a:pt x="35" y="9274"/>
                      <a:pt x="69" y="9273"/>
                      <a:pt x="167" y="9240"/>
                    </a:cubicBezTo>
                    <a:cubicBezTo>
                      <a:pt x="2269" y="6505"/>
                      <a:pt x="3436" y="3403"/>
                      <a:pt x="3203" y="0"/>
                    </a:cubicBezTo>
                    <a:close/>
                    <a:moveTo>
                      <a:pt x="3" y="9336"/>
                    </a:moveTo>
                    <a:cubicBezTo>
                      <a:pt x="2" y="9337"/>
                      <a:pt x="1" y="9339"/>
                      <a:pt x="0" y="9340"/>
                    </a:cubicBezTo>
                    <a:cubicBezTo>
                      <a:pt x="1" y="9339"/>
                      <a:pt x="2" y="9337"/>
                      <a:pt x="3" y="93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52"/>
              <p:cNvSpPr/>
              <p:nvPr/>
            </p:nvSpPr>
            <p:spPr>
              <a:xfrm>
                <a:off x="2510785" y="4286911"/>
                <a:ext cx="62592" cy="226234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7359" extrusionOk="0">
                    <a:moveTo>
                      <a:pt x="2036" y="0"/>
                    </a:moveTo>
                    <a:cubicBezTo>
                      <a:pt x="2002" y="0"/>
                      <a:pt x="1969" y="34"/>
                      <a:pt x="1936" y="200"/>
                    </a:cubicBezTo>
                    <a:cubicBezTo>
                      <a:pt x="1835" y="400"/>
                      <a:pt x="1769" y="667"/>
                      <a:pt x="1635" y="867"/>
                    </a:cubicBezTo>
                    <a:cubicBezTo>
                      <a:pt x="1335" y="1701"/>
                      <a:pt x="935" y="2502"/>
                      <a:pt x="601" y="3336"/>
                    </a:cubicBezTo>
                    <a:cubicBezTo>
                      <a:pt x="268" y="4237"/>
                      <a:pt x="1" y="5237"/>
                      <a:pt x="134" y="6238"/>
                    </a:cubicBezTo>
                    <a:cubicBezTo>
                      <a:pt x="168" y="6371"/>
                      <a:pt x="168" y="6505"/>
                      <a:pt x="234" y="6605"/>
                    </a:cubicBezTo>
                    <a:cubicBezTo>
                      <a:pt x="279" y="7114"/>
                      <a:pt x="352" y="7359"/>
                      <a:pt x="416" y="7359"/>
                    </a:cubicBezTo>
                    <a:cubicBezTo>
                      <a:pt x="449" y="7359"/>
                      <a:pt x="479" y="7296"/>
                      <a:pt x="501" y="7172"/>
                    </a:cubicBezTo>
                    <a:cubicBezTo>
                      <a:pt x="668" y="7072"/>
                      <a:pt x="768" y="6004"/>
                      <a:pt x="801" y="5838"/>
                    </a:cubicBezTo>
                    <a:cubicBezTo>
                      <a:pt x="1202" y="3870"/>
                      <a:pt x="1635" y="1935"/>
                      <a:pt x="20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52"/>
              <p:cNvSpPr/>
              <p:nvPr/>
            </p:nvSpPr>
            <p:spPr>
              <a:xfrm>
                <a:off x="2531290" y="4303297"/>
                <a:ext cx="51309" cy="21950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7140" extrusionOk="0">
                    <a:moveTo>
                      <a:pt x="1535" y="1"/>
                    </a:moveTo>
                    <a:cubicBezTo>
                      <a:pt x="1068" y="2369"/>
                      <a:pt x="501" y="4738"/>
                      <a:pt x="1" y="7139"/>
                    </a:cubicBezTo>
                    <a:cubicBezTo>
                      <a:pt x="34" y="7139"/>
                      <a:pt x="34" y="7073"/>
                      <a:pt x="101" y="7073"/>
                    </a:cubicBezTo>
                    <a:cubicBezTo>
                      <a:pt x="935" y="5371"/>
                      <a:pt x="1602" y="3570"/>
                      <a:pt x="1635" y="1669"/>
                    </a:cubicBezTo>
                    <a:cubicBezTo>
                      <a:pt x="1635" y="1202"/>
                      <a:pt x="1669" y="501"/>
                      <a:pt x="15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52"/>
              <p:cNvSpPr/>
              <p:nvPr/>
            </p:nvSpPr>
            <p:spPr>
              <a:xfrm>
                <a:off x="1966284" y="4205937"/>
                <a:ext cx="797860" cy="623181"/>
              </a:xfrm>
              <a:custGeom>
                <a:avLst/>
                <a:gdLst/>
                <a:ahLst/>
                <a:cxnLst/>
                <a:rect l="l" t="t" r="r" b="b"/>
                <a:pathLst>
                  <a:path w="25953" h="20271" extrusionOk="0">
                    <a:moveTo>
                      <a:pt x="24885" y="599"/>
                    </a:moveTo>
                    <a:lnTo>
                      <a:pt x="24885" y="599"/>
                    </a:lnTo>
                    <a:cubicBezTo>
                      <a:pt x="24284" y="2567"/>
                      <a:pt x="23384" y="4402"/>
                      <a:pt x="22183" y="6070"/>
                    </a:cubicBezTo>
                    <a:cubicBezTo>
                      <a:pt x="21949" y="6404"/>
                      <a:pt x="21682" y="6904"/>
                      <a:pt x="21349" y="7171"/>
                    </a:cubicBezTo>
                    <a:cubicBezTo>
                      <a:pt x="21241" y="7422"/>
                      <a:pt x="21153" y="7548"/>
                      <a:pt x="21078" y="7548"/>
                    </a:cubicBezTo>
                    <a:cubicBezTo>
                      <a:pt x="21015" y="7548"/>
                      <a:pt x="20961" y="7456"/>
                      <a:pt x="20915" y="7271"/>
                    </a:cubicBezTo>
                    <a:cubicBezTo>
                      <a:pt x="20848" y="7037"/>
                      <a:pt x="20848" y="6837"/>
                      <a:pt x="20915" y="6570"/>
                    </a:cubicBezTo>
                    <a:cubicBezTo>
                      <a:pt x="21049" y="5369"/>
                      <a:pt x="21749" y="4202"/>
                      <a:pt x="22483" y="3268"/>
                    </a:cubicBezTo>
                    <a:cubicBezTo>
                      <a:pt x="23017" y="2534"/>
                      <a:pt x="23684" y="1867"/>
                      <a:pt x="24318" y="1200"/>
                    </a:cubicBezTo>
                    <a:cubicBezTo>
                      <a:pt x="24451" y="1066"/>
                      <a:pt x="24751" y="699"/>
                      <a:pt x="24885" y="599"/>
                    </a:cubicBezTo>
                    <a:close/>
                    <a:moveTo>
                      <a:pt x="24985" y="1200"/>
                    </a:moveTo>
                    <a:lnTo>
                      <a:pt x="24985" y="1200"/>
                    </a:lnTo>
                    <a:cubicBezTo>
                      <a:pt x="24885" y="1667"/>
                      <a:pt x="24785" y="2301"/>
                      <a:pt x="24718" y="2401"/>
                    </a:cubicBezTo>
                    <a:cubicBezTo>
                      <a:pt x="24284" y="4536"/>
                      <a:pt x="23317" y="6637"/>
                      <a:pt x="21315" y="7571"/>
                    </a:cubicBezTo>
                    <a:cubicBezTo>
                      <a:pt x="22950" y="5703"/>
                      <a:pt x="24151" y="3535"/>
                      <a:pt x="24985" y="1200"/>
                    </a:cubicBezTo>
                    <a:close/>
                    <a:moveTo>
                      <a:pt x="19748" y="2634"/>
                    </a:moveTo>
                    <a:cubicBezTo>
                      <a:pt x="19347" y="4569"/>
                      <a:pt x="18914" y="6504"/>
                      <a:pt x="18513" y="8472"/>
                    </a:cubicBezTo>
                    <a:cubicBezTo>
                      <a:pt x="18480" y="8638"/>
                      <a:pt x="18380" y="9706"/>
                      <a:pt x="18213" y="9806"/>
                    </a:cubicBezTo>
                    <a:cubicBezTo>
                      <a:pt x="18191" y="9930"/>
                      <a:pt x="18161" y="9993"/>
                      <a:pt x="18128" y="9993"/>
                    </a:cubicBezTo>
                    <a:cubicBezTo>
                      <a:pt x="18064" y="9993"/>
                      <a:pt x="17991" y="9748"/>
                      <a:pt x="17946" y="9239"/>
                    </a:cubicBezTo>
                    <a:cubicBezTo>
                      <a:pt x="17946" y="9072"/>
                      <a:pt x="17880" y="8972"/>
                      <a:pt x="17813" y="8872"/>
                    </a:cubicBezTo>
                    <a:cubicBezTo>
                      <a:pt x="17679" y="7871"/>
                      <a:pt x="17913" y="6871"/>
                      <a:pt x="18247" y="5970"/>
                    </a:cubicBezTo>
                    <a:cubicBezTo>
                      <a:pt x="18547" y="5069"/>
                      <a:pt x="19014" y="4335"/>
                      <a:pt x="19347" y="3501"/>
                    </a:cubicBezTo>
                    <a:cubicBezTo>
                      <a:pt x="19481" y="3301"/>
                      <a:pt x="19547" y="3034"/>
                      <a:pt x="19648" y="2834"/>
                    </a:cubicBezTo>
                    <a:cubicBezTo>
                      <a:pt x="19681" y="2668"/>
                      <a:pt x="19714" y="2634"/>
                      <a:pt x="19748" y="2634"/>
                    </a:cubicBezTo>
                    <a:close/>
                    <a:moveTo>
                      <a:pt x="19948" y="3168"/>
                    </a:moveTo>
                    <a:cubicBezTo>
                      <a:pt x="20048" y="3668"/>
                      <a:pt x="20014" y="4369"/>
                      <a:pt x="20014" y="4836"/>
                    </a:cubicBezTo>
                    <a:cubicBezTo>
                      <a:pt x="19981" y="6737"/>
                      <a:pt x="19314" y="8538"/>
                      <a:pt x="18480" y="10240"/>
                    </a:cubicBezTo>
                    <a:cubicBezTo>
                      <a:pt x="18413" y="10240"/>
                      <a:pt x="18413" y="10306"/>
                      <a:pt x="18380" y="10306"/>
                    </a:cubicBezTo>
                    <a:cubicBezTo>
                      <a:pt x="18947" y="7905"/>
                      <a:pt x="19447" y="5536"/>
                      <a:pt x="19948" y="3168"/>
                    </a:cubicBezTo>
                    <a:close/>
                    <a:moveTo>
                      <a:pt x="24774" y="8234"/>
                    </a:moveTo>
                    <a:cubicBezTo>
                      <a:pt x="25055" y="8234"/>
                      <a:pt x="25285" y="8271"/>
                      <a:pt x="25385" y="8372"/>
                    </a:cubicBezTo>
                    <a:cubicBezTo>
                      <a:pt x="23517" y="9139"/>
                      <a:pt x="21649" y="9839"/>
                      <a:pt x="19648" y="10206"/>
                    </a:cubicBezTo>
                    <a:cubicBezTo>
                      <a:pt x="19499" y="10236"/>
                      <a:pt x="19060" y="10345"/>
                      <a:pt x="18918" y="10345"/>
                    </a:cubicBezTo>
                    <a:cubicBezTo>
                      <a:pt x="18901" y="10345"/>
                      <a:pt x="18888" y="10343"/>
                      <a:pt x="18880" y="10340"/>
                    </a:cubicBezTo>
                    <a:cubicBezTo>
                      <a:pt x="18980" y="10340"/>
                      <a:pt x="20181" y="9506"/>
                      <a:pt x="20315" y="9406"/>
                    </a:cubicBezTo>
                    <a:cubicBezTo>
                      <a:pt x="21149" y="9005"/>
                      <a:pt x="22016" y="8672"/>
                      <a:pt x="22950" y="8505"/>
                    </a:cubicBezTo>
                    <a:cubicBezTo>
                      <a:pt x="23183" y="8435"/>
                      <a:pt x="24119" y="8234"/>
                      <a:pt x="24774" y="8234"/>
                    </a:cubicBezTo>
                    <a:close/>
                    <a:moveTo>
                      <a:pt x="25385" y="8672"/>
                    </a:moveTo>
                    <a:lnTo>
                      <a:pt x="25385" y="8672"/>
                    </a:lnTo>
                    <a:cubicBezTo>
                      <a:pt x="25018" y="9172"/>
                      <a:pt x="23450" y="10140"/>
                      <a:pt x="23283" y="10206"/>
                    </a:cubicBezTo>
                    <a:cubicBezTo>
                      <a:pt x="22464" y="10596"/>
                      <a:pt x="21606" y="10771"/>
                      <a:pt x="20742" y="10771"/>
                    </a:cubicBezTo>
                    <a:cubicBezTo>
                      <a:pt x="20199" y="10771"/>
                      <a:pt x="19654" y="10702"/>
                      <a:pt x="19114" y="10573"/>
                    </a:cubicBezTo>
                    <a:cubicBezTo>
                      <a:pt x="21282" y="10240"/>
                      <a:pt x="23450" y="9673"/>
                      <a:pt x="25385" y="8672"/>
                    </a:cubicBezTo>
                    <a:close/>
                    <a:moveTo>
                      <a:pt x="16712" y="4235"/>
                    </a:moveTo>
                    <a:lnTo>
                      <a:pt x="16712" y="4235"/>
                    </a:lnTo>
                    <a:cubicBezTo>
                      <a:pt x="16379" y="6037"/>
                      <a:pt x="15912" y="7805"/>
                      <a:pt x="15311" y="9506"/>
                    </a:cubicBezTo>
                    <a:cubicBezTo>
                      <a:pt x="14978" y="10373"/>
                      <a:pt x="14644" y="11207"/>
                      <a:pt x="14210" y="12041"/>
                    </a:cubicBezTo>
                    <a:cubicBezTo>
                      <a:pt x="14144" y="12174"/>
                      <a:pt x="13777" y="13175"/>
                      <a:pt x="13643" y="13175"/>
                    </a:cubicBezTo>
                    <a:cubicBezTo>
                      <a:pt x="13635" y="13176"/>
                      <a:pt x="13626" y="13176"/>
                      <a:pt x="13618" y="13176"/>
                    </a:cubicBezTo>
                    <a:cubicBezTo>
                      <a:pt x="13343" y="13176"/>
                      <a:pt x="13342" y="12632"/>
                      <a:pt x="13310" y="12308"/>
                    </a:cubicBezTo>
                    <a:cubicBezTo>
                      <a:pt x="13043" y="10573"/>
                      <a:pt x="13877" y="8739"/>
                      <a:pt x="14677" y="7304"/>
                    </a:cubicBezTo>
                    <a:cubicBezTo>
                      <a:pt x="15278" y="6203"/>
                      <a:pt x="16112" y="5303"/>
                      <a:pt x="16712" y="4235"/>
                    </a:cubicBezTo>
                    <a:close/>
                    <a:moveTo>
                      <a:pt x="17012" y="4169"/>
                    </a:moveTo>
                    <a:lnTo>
                      <a:pt x="17012" y="4169"/>
                    </a:lnTo>
                    <a:cubicBezTo>
                      <a:pt x="17212" y="7538"/>
                      <a:pt x="16045" y="10673"/>
                      <a:pt x="13977" y="13409"/>
                    </a:cubicBezTo>
                    <a:cubicBezTo>
                      <a:pt x="13880" y="13441"/>
                      <a:pt x="13846" y="13442"/>
                      <a:pt x="13813" y="13502"/>
                    </a:cubicBezTo>
                    <a:lnTo>
                      <a:pt x="13813" y="13502"/>
                    </a:lnTo>
                    <a:cubicBezTo>
                      <a:pt x="15346" y="10536"/>
                      <a:pt x="16446" y="7469"/>
                      <a:pt x="17012" y="4169"/>
                    </a:cubicBezTo>
                    <a:close/>
                    <a:moveTo>
                      <a:pt x="18065" y="12459"/>
                    </a:moveTo>
                    <a:cubicBezTo>
                      <a:pt x="18389" y="12459"/>
                      <a:pt x="18715" y="12486"/>
                      <a:pt x="19047" y="12541"/>
                    </a:cubicBezTo>
                    <a:cubicBezTo>
                      <a:pt x="19514" y="12641"/>
                      <a:pt x="20014" y="12741"/>
                      <a:pt x="20481" y="12841"/>
                    </a:cubicBezTo>
                    <a:cubicBezTo>
                      <a:pt x="20982" y="12975"/>
                      <a:pt x="21882" y="12975"/>
                      <a:pt x="22349" y="13242"/>
                    </a:cubicBezTo>
                    <a:cubicBezTo>
                      <a:pt x="22383" y="13308"/>
                      <a:pt x="22450" y="13308"/>
                      <a:pt x="22483" y="13342"/>
                    </a:cubicBezTo>
                    <a:cubicBezTo>
                      <a:pt x="21077" y="13710"/>
                      <a:pt x="19629" y="13839"/>
                      <a:pt x="18176" y="13839"/>
                    </a:cubicBezTo>
                    <a:cubicBezTo>
                      <a:pt x="17387" y="13839"/>
                      <a:pt x="16597" y="13801"/>
                      <a:pt x="15811" y="13742"/>
                    </a:cubicBezTo>
                    <a:cubicBezTo>
                      <a:pt x="15711" y="13742"/>
                      <a:pt x="14377" y="13709"/>
                      <a:pt x="14344" y="13642"/>
                    </a:cubicBezTo>
                    <a:cubicBezTo>
                      <a:pt x="14310" y="13542"/>
                      <a:pt x="15411" y="13042"/>
                      <a:pt x="15545" y="13008"/>
                    </a:cubicBezTo>
                    <a:cubicBezTo>
                      <a:pt x="16390" y="12646"/>
                      <a:pt x="17217" y="12459"/>
                      <a:pt x="18065" y="12459"/>
                    </a:cubicBezTo>
                    <a:close/>
                    <a:moveTo>
                      <a:pt x="22650" y="13575"/>
                    </a:moveTo>
                    <a:cubicBezTo>
                      <a:pt x="22583" y="13675"/>
                      <a:pt x="22383" y="13742"/>
                      <a:pt x="22116" y="13976"/>
                    </a:cubicBezTo>
                    <a:cubicBezTo>
                      <a:pt x="21649" y="14309"/>
                      <a:pt x="21149" y="14543"/>
                      <a:pt x="20615" y="14709"/>
                    </a:cubicBezTo>
                    <a:cubicBezTo>
                      <a:pt x="19828" y="14999"/>
                      <a:pt x="19038" y="15131"/>
                      <a:pt x="18260" y="15131"/>
                    </a:cubicBezTo>
                    <a:cubicBezTo>
                      <a:pt x="16795" y="15131"/>
                      <a:pt x="15374" y="14660"/>
                      <a:pt x="14110" y="13876"/>
                    </a:cubicBezTo>
                    <a:lnTo>
                      <a:pt x="14110" y="13876"/>
                    </a:lnTo>
                    <a:cubicBezTo>
                      <a:pt x="15478" y="14019"/>
                      <a:pt x="16846" y="14139"/>
                      <a:pt x="18207" y="14139"/>
                    </a:cubicBezTo>
                    <a:cubicBezTo>
                      <a:pt x="19700" y="14139"/>
                      <a:pt x="21184" y="13994"/>
                      <a:pt x="22650" y="13575"/>
                    </a:cubicBezTo>
                    <a:close/>
                    <a:moveTo>
                      <a:pt x="12876" y="5403"/>
                    </a:moveTo>
                    <a:lnTo>
                      <a:pt x="12876" y="5403"/>
                    </a:lnTo>
                    <a:cubicBezTo>
                      <a:pt x="11275" y="8839"/>
                      <a:pt x="9374" y="12074"/>
                      <a:pt x="7272" y="15176"/>
                    </a:cubicBezTo>
                    <a:cubicBezTo>
                      <a:pt x="7672" y="13142"/>
                      <a:pt x="8206" y="11074"/>
                      <a:pt x="9374" y="9306"/>
                    </a:cubicBezTo>
                    <a:cubicBezTo>
                      <a:pt x="10341" y="7838"/>
                      <a:pt x="11608" y="6570"/>
                      <a:pt x="12876" y="5403"/>
                    </a:cubicBezTo>
                    <a:close/>
                    <a:moveTo>
                      <a:pt x="13110" y="5803"/>
                    </a:moveTo>
                    <a:lnTo>
                      <a:pt x="13110" y="5803"/>
                    </a:lnTo>
                    <a:cubicBezTo>
                      <a:pt x="12109" y="9739"/>
                      <a:pt x="10508" y="13375"/>
                      <a:pt x="7139" y="15910"/>
                    </a:cubicBezTo>
                    <a:cubicBezTo>
                      <a:pt x="9374" y="12708"/>
                      <a:pt x="11375" y="9339"/>
                      <a:pt x="13110" y="5803"/>
                    </a:cubicBezTo>
                    <a:close/>
                    <a:moveTo>
                      <a:pt x="9940" y="16140"/>
                    </a:moveTo>
                    <a:cubicBezTo>
                      <a:pt x="13007" y="16140"/>
                      <a:pt x="15718" y="17559"/>
                      <a:pt x="18380" y="19179"/>
                    </a:cubicBezTo>
                    <a:cubicBezTo>
                      <a:pt x="14944" y="18846"/>
                      <a:pt x="11675" y="17578"/>
                      <a:pt x="8506" y="16244"/>
                    </a:cubicBezTo>
                    <a:cubicBezTo>
                      <a:pt x="8993" y="16173"/>
                      <a:pt x="9471" y="16140"/>
                      <a:pt x="9940" y="16140"/>
                    </a:cubicBezTo>
                    <a:close/>
                    <a:moveTo>
                      <a:pt x="7772" y="16244"/>
                    </a:moveTo>
                    <a:cubicBezTo>
                      <a:pt x="7772" y="16277"/>
                      <a:pt x="7806" y="16344"/>
                      <a:pt x="7839" y="16344"/>
                    </a:cubicBezTo>
                    <a:cubicBezTo>
                      <a:pt x="11041" y="17712"/>
                      <a:pt x="14244" y="19013"/>
                      <a:pt x="17713" y="19480"/>
                    </a:cubicBezTo>
                    <a:cubicBezTo>
                      <a:pt x="17008" y="19612"/>
                      <a:pt x="16303" y="19676"/>
                      <a:pt x="15602" y="19676"/>
                    </a:cubicBezTo>
                    <a:cubicBezTo>
                      <a:pt x="12587" y="19676"/>
                      <a:pt x="9666" y="18482"/>
                      <a:pt x="7339" y="16344"/>
                    </a:cubicBezTo>
                    <a:cubicBezTo>
                      <a:pt x="7472" y="16344"/>
                      <a:pt x="7639" y="16311"/>
                      <a:pt x="7772" y="16244"/>
                    </a:cubicBezTo>
                    <a:close/>
                    <a:moveTo>
                      <a:pt x="25166" y="0"/>
                    </a:moveTo>
                    <a:cubicBezTo>
                      <a:pt x="25125" y="0"/>
                      <a:pt x="25083" y="11"/>
                      <a:pt x="25051" y="32"/>
                    </a:cubicBezTo>
                    <a:cubicBezTo>
                      <a:pt x="22983" y="2301"/>
                      <a:pt x="20381" y="4569"/>
                      <a:pt x="20715" y="7971"/>
                    </a:cubicBezTo>
                    <a:lnTo>
                      <a:pt x="20748" y="8005"/>
                    </a:lnTo>
                    <a:cubicBezTo>
                      <a:pt x="20148" y="8672"/>
                      <a:pt x="19481" y="9306"/>
                      <a:pt x="18814" y="9906"/>
                    </a:cubicBezTo>
                    <a:cubicBezTo>
                      <a:pt x="20048" y="7638"/>
                      <a:pt x="20648" y="5036"/>
                      <a:pt x="20048" y="2501"/>
                    </a:cubicBezTo>
                    <a:cubicBezTo>
                      <a:pt x="20048" y="2467"/>
                      <a:pt x="20081" y="2367"/>
                      <a:pt x="20081" y="2334"/>
                    </a:cubicBezTo>
                    <a:cubicBezTo>
                      <a:pt x="20081" y="2234"/>
                      <a:pt x="20048" y="2201"/>
                      <a:pt x="19981" y="2201"/>
                    </a:cubicBezTo>
                    <a:cubicBezTo>
                      <a:pt x="19981" y="2167"/>
                      <a:pt x="19914" y="2067"/>
                      <a:pt x="19914" y="2034"/>
                    </a:cubicBezTo>
                    <a:cubicBezTo>
                      <a:pt x="19895" y="1956"/>
                      <a:pt x="19820" y="1901"/>
                      <a:pt x="19753" y="1901"/>
                    </a:cubicBezTo>
                    <a:cubicBezTo>
                      <a:pt x="19705" y="1901"/>
                      <a:pt x="19662" y="1930"/>
                      <a:pt x="19648" y="2000"/>
                    </a:cubicBezTo>
                    <a:cubicBezTo>
                      <a:pt x="18747" y="4636"/>
                      <a:pt x="16479" y="7538"/>
                      <a:pt x="18146" y="10340"/>
                    </a:cubicBezTo>
                    <a:cubicBezTo>
                      <a:pt x="18146" y="10373"/>
                      <a:pt x="18180" y="10406"/>
                      <a:pt x="18213" y="10406"/>
                    </a:cubicBezTo>
                    <a:cubicBezTo>
                      <a:pt x="17012" y="11474"/>
                      <a:pt x="15711" y="12341"/>
                      <a:pt x="14377" y="13142"/>
                    </a:cubicBezTo>
                    <a:cubicBezTo>
                      <a:pt x="16745" y="10406"/>
                      <a:pt x="17679" y="6670"/>
                      <a:pt x="17212" y="3135"/>
                    </a:cubicBezTo>
                    <a:cubicBezTo>
                      <a:pt x="17194" y="3041"/>
                      <a:pt x="17122" y="3000"/>
                      <a:pt x="17057" y="3000"/>
                    </a:cubicBezTo>
                    <a:cubicBezTo>
                      <a:pt x="17006" y="3000"/>
                      <a:pt x="16960" y="3024"/>
                      <a:pt x="16946" y="3068"/>
                    </a:cubicBezTo>
                    <a:cubicBezTo>
                      <a:pt x="16479" y="4335"/>
                      <a:pt x="15545" y="5236"/>
                      <a:pt x="14844" y="6370"/>
                    </a:cubicBezTo>
                    <a:cubicBezTo>
                      <a:pt x="14377" y="7171"/>
                      <a:pt x="13943" y="8005"/>
                      <a:pt x="13610" y="8839"/>
                    </a:cubicBezTo>
                    <a:cubicBezTo>
                      <a:pt x="12976" y="10406"/>
                      <a:pt x="12643" y="12141"/>
                      <a:pt x="13376" y="13709"/>
                    </a:cubicBezTo>
                    <a:cubicBezTo>
                      <a:pt x="11508" y="14676"/>
                      <a:pt x="9540" y="15410"/>
                      <a:pt x="7506" y="16144"/>
                    </a:cubicBezTo>
                    <a:cubicBezTo>
                      <a:pt x="11308" y="13709"/>
                      <a:pt x="12743" y="9005"/>
                      <a:pt x="13710" y="4836"/>
                    </a:cubicBezTo>
                    <a:cubicBezTo>
                      <a:pt x="13734" y="4715"/>
                      <a:pt x="13636" y="4629"/>
                      <a:pt x="13554" y="4629"/>
                    </a:cubicBezTo>
                    <a:cubicBezTo>
                      <a:pt x="13523" y="4629"/>
                      <a:pt x="13495" y="4641"/>
                      <a:pt x="13476" y="4669"/>
                    </a:cubicBezTo>
                    <a:cubicBezTo>
                      <a:pt x="11809" y="6170"/>
                      <a:pt x="10074" y="7738"/>
                      <a:pt x="8873" y="9673"/>
                    </a:cubicBezTo>
                    <a:cubicBezTo>
                      <a:pt x="7672" y="11641"/>
                      <a:pt x="7172" y="13876"/>
                      <a:pt x="6738" y="16144"/>
                    </a:cubicBezTo>
                    <a:cubicBezTo>
                      <a:pt x="6738" y="16177"/>
                      <a:pt x="6738" y="16211"/>
                      <a:pt x="6805" y="16244"/>
                    </a:cubicBezTo>
                    <a:cubicBezTo>
                      <a:pt x="5111" y="16588"/>
                      <a:pt x="3396" y="16785"/>
                      <a:pt x="1626" y="16785"/>
                    </a:cubicBezTo>
                    <a:cubicBezTo>
                      <a:pt x="1166" y="16785"/>
                      <a:pt x="702" y="16772"/>
                      <a:pt x="234" y="16744"/>
                    </a:cubicBezTo>
                    <a:cubicBezTo>
                      <a:pt x="34" y="16744"/>
                      <a:pt x="0" y="17078"/>
                      <a:pt x="200" y="17078"/>
                    </a:cubicBezTo>
                    <a:cubicBezTo>
                      <a:pt x="776" y="17120"/>
                      <a:pt x="1353" y="17140"/>
                      <a:pt x="1931" y="17140"/>
                    </a:cubicBezTo>
                    <a:cubicBezTo>
                      <a:pt x="3663" y="17140"/>
                      <a:pt x="5396" y="16953"/>
                      <a:pt x="7072" y="16577"/>
                    </a:cubicBezTo>
                    <a:cubicBezTo>
                      <a:pt x="9213" y="19031"/>
                      <a:pt x="12343" y="20270"/>
                      <a:pt x="15510" y="20270"/>
                    </a:cubicBezTo>
                    <a:cubicBezTo>
                      <a:pt x="16735" y="20270"/>
                      <a:pt x="17966" y="20085"/>
                      <a:pt x="19147" y="19713"/>
                    </a:cubicBezTo>
                    <a:cubicBezTo>
                      <a:pt x="19247" y="19680"/>
                      <a:pt x="19314" y="19480"/>
                      <a:pt x="19181" y="19379"/>
                    </a:cubicBezTo>
                    <a:cubicBezTo>
                      <a:pt x="16320" y="17638"/>
                      <a:pt x="13343" y="15984"/>
                      <a:pt x="10034" y="15984"/>
                    </a:cubicBezTo>
                    <a:cubicBezTo>
                      <a:pt x="9793" y="15984"/>
                      <a:pt x="9551" y="15992"/>
                      <a:pt x="9307" y="16010"/>
                    </a:cubicBezTo>
                    <a:cubicBezTo>
                      <a:pt x="10841" y="15510"/>
                      <a:pt x="12342" y="14876"/>
                      <a:pt x="13743" y="14076"/>
                    </a:cubicBezTo>
                    <a:cubicBezTo>
                      <a:pt x="15058" y="15118"/>
                      <a:pt x="16606" y="15614"/>
                      <a:pt x="18150" y="15614"/>
                    </a:cubicBezTo>
                    <a:cubicBezTo>
                      <a:pt x="20015" y="15614"/>
                      <a:pt x="21876" y="14892"/>
                      <a:pt x="23317" y="13542"/>
                    </a:cubicBezTo>
                    <a:cubicBezTo>
                      <a:pt x="23384" y="13409"/>
                      <a:pt x="23350" y="13308"/>
                      <a:pt x="23217" y="13242"/>
                    </a:cubicBezTo>
                    <a:cubicBezTo>
                      <a:pt x="21601" y="12900"/>
                      <a:pt x="19811" y="12298"/>
                      <a:pt x="18145" y="12298"/>
                    </a:cubicBezTo>
                    <a:cubicBezTo>
                      <a:pt x="18022" y="12298"/>
                      <a:pt x="17901" y="12301"/>
                      <a:pt x="17780" y="12308"/>
                    </a:cubicBezTo>
                    <a:cubicBezTo>
                      <a:pt x="17146" y="12308"/>
                      <a:pt x="16545" y="12475"/>
                      <a:pt x="15978" y="12675"/>
                    </a:cubicBezTo>
                    <a:cubicBezTo>
                      <a:pt x="16846" y="12074"/>
                      <a:pt x="17646" y="11407"/>
                      <a:pt x="18380" y="10740"/>
                    </a:cubicBezTo>
                    <a:lnTo>
                      <a:pt x="18547" y="10740"/>
                    </a:lnTo>
                    <a:cubicBezTo>
                      <a:pt x="19234" y="11018"/>
                      <a:pt x="19951" y="11149"/>
                      <a:pt x="20663" y="11149"/>
                    </a:cubicBezTo>
                    <a:cubicBezTo>
                      <a:pt x="22683" y="11149"/>
                      <a:pt x="24668" y="10098"/>
                      <a:pt x="25852" y="8372"/>
                    </a:cubicBezTo>
                    <a:cubicBezTo>
                      <a:pt x="25952" y="8238"/>
                      <a:pt x="25885" y="8138"/>
                      <a:pt x="25785" y="8138"/>
                    </a:cubicBezTo>
                    <a:cubicBezTo>
                      <a:pt x="25510" y="8118"/>
                      <a:pt x="25237" y="8108"/>
                      <a:pt x="24964" y="8108"/>
                    </a:cubicBezTo>
                    <a:cubicBezTo>
                      <a:pt x="22955" y="8108"/>
                      <a:pt x="21026" y="8648"/>
                      <a:pt x="19381" y="9706"/>
                    </a:cubicBezTo>
                    <a:cubicBezTo>
                      <a:pt x="19881" y="9206"/>
                      <a:pt x="20381" y="8672"/>
                      <a:pt x="20848" y="8071"/>
                    </a:cubicBezTo>
                    <a:lnTo>
                      <a:pt x="20882" y="8038"/>
                    </a:lnTo>
                    <a:lnTo>
                      <a:pt x="20915" y="8005"/>
                    </a:lnTo>
                    <a:lnTo>
                      <a:pt x="20982" y="8005"/>
                    </a:lnTo>
                    <a:cubicBezTo>
                      <a:pt x="24318" y="6871"/>
                      <a:pt x="24918" y="3168"/>
                      <a:pt x="25318" y="166"/>
                    </a:cubicBezTo>
                    <a:cubicBezTo>
                      <a:pt x="25341" y="52"/>
                      <a:pt x="25255" y="0"/>
                      <a:pt x="251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52"/>
              <p:cNvSpPr/>
              <p:nvPr/>
            </p:nvSpPr>
            <p:spPr>
              <a:xfrm>
                <a:off x="2124205" y="4230500"/>
                <a:ext cx="273823" cy="282032"/>
              </a:xfrm>
              <a:custGeom>
                <a:avLst/>
                <a:gdLst/>
                <a:ahLst/>
                <a:cxnLst/>
                <a:rect l="l" t="t" r="r" b="b"/>
                <a:pathLst>
                  <a:path w="8907" h="9174" extrusionOk="0">
                    <a:moveTo>
                      <a:pt x="8873" y="1"/>
                    </a:moveTo>
                    <a:cubicBezTo>
                      <a:pt x="6905" y="3903"/>
                      <a:pt x="2902" y="6072"/>
                      <a:pt x="0" y="9174"/>
                    </a:cubicBezTo>
                    <a:cubicBezTo>
                      <a:pt x="1968" y="8240"/>
                      <a:pt x="3736" y="7272"/>
                      <a:pt x="5337" y="5705"/>
                    </a:cubicBezTo>
                    <a:cubicBezTo>
                      <a:pt x="6972" y="4070"/>
                      <a:pt x="8173" y="2169"/>
                      <a:pt x="89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52"/>
              <p:cNvSpPr/>
              <p:nvPr/>
            </p:nvSpPr>
            <p:spPr>
              <a:xfrm>
                <a:off x="2194942" y="3976172"/>
                <a:ext cx="228724" cy="247200"/>
              </a:xfrm>
              <a:custGeom>
                <a:avLst/>
                <a:gdLst/>
                <a:ahLst/>
                <a:cxnLst/>
                <a:rect l="l" t="t" r="r" b="b"/>
                <a:pathLst>
                  <a:path w="7440" h="8041" extrusionOk="0">
                    <a:moveTo>
                      <a:pt x="7439" y="1"/>
                    </a:moveTo>
                    <a:lnTo>
                      <a:pt x="7439" y="1"/>
                    </a:lnTo>
                    <a:cubicBezTo>
                      <a:pt x="7273" y="268"/>
                      <a:pt x="7073" y="501"/>
                      <a:pt x="6939" y="668"/>
                    </a:cubicBezTo>
                    <a:cubicBezTo>
                      <a:pt x="6339" y="1535"/>
                      <a:pt x="5672" y="2336"/>
                      <a:pt x="4904" y="3103"/>
                    </a:cubicBezTo>
                    <a:cubicBezTo>
                      <a:pt x="3236" y="4771"/>
                      <a:pt x="1435" y="6205"/>
                      <a:pt x="1" y="8040"/>
                    </a:cubicBezTo>
                    <a:cubicBezTo>
                      <a:pt x="1769" y="7440"/>
                      <a:pt x="3537" y="6606"/>
                      <a:pt x="4904" y="5205"/>
                    </a:cubicBezTo>
                    <a:cubicBezTo>
                      <a:pt x="5605" y="4504"/>
                      <a:pt x="6205" y="3637"/>
                      <a:pt x="6639" y="2703"/>
                    </a:cubicBezTo>
                    <a:cubicBezTo>
                      <a:pt x="6739" y="2536"/>
                      <a:pt x="7273" y="902"/>
                      <a:pt x="74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52"/>
              <p:cNvSpPr/>
              <p:nvPr/>
            </p:nvSpPr>
            <p:spPr>
              <a:xfrm>
                <a:off x="2177511" y="3713666"/>
                <a:ext cx="146672" cy="270749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8807" extrusionOk="0">
                    <a:moveTo>
                      <a:pt x="1" y="8507"/>
                    </a:moveTo>
                    <a:cubicBezTo>
                      <a:pt x="1" y="8510"/>
                      <a:pt x="1" y="8513"/>
                      <a:pt x="1" y="8516"/>
                    </a:cubicBezTo>
                    <a:lnTo>
                      <a:pt x="1" y="8516"/>
                    </a:lnTo>
                    <a:cubicBezTo>
                      <a:pt x="1" y="8513"/>
                      <a:pt x="1" y="8510"/>
                      <a:pt x="1" y="8507"/>
                    </a:cubicBezTo>
                    <a:close/>
                    <a:moveTo>
                      <a:pt x="4637" y="0"/>
                    </a:moveTo>
                    <a:lnTo>
                      <a:pt x="4637" y="0"/>
                    </a:lnTo>
                    <a:cubicBezTo>
                      <a:pt x="3470" y="3003"/>
                      <a:pt x="2002" y="5838"/>
                      <a:pt x="301" y="8540"/>
                    </a:cubicBezTo>
                    <a:cubicBezTo>
                      <a:pt x="272" y="8598"/>
                      <a:pt x="210" y="8625"/>
                      <a:pt x="151" y="8625"/>
                    </a:cubicBezTo>
                    <a:cubicBezTo>
                      <a:pt x="77" y="8625"/>
                      <a:pt x="7" y="8585"/>
                      <a:pt x="1" y="8516"/>
                    </a:cubicBezTo>
                    <a:lnTo>
                      <a:pt x="1" y="8516"/>
                    </a:lnTo>
                    <a:cubicBezTo>
                      <a:pt x="6" y="8585"/>
                      <a:pt x="67" y="8711"/>
                      <a:pt x="67" y="8807"/>
                    </a:cubicBezTo>
                    <a:cubicBezTo>
                      <a:pt x="1602" y="7639"/>
                      <a:pt x="3003" y="6372"/>
                      <a:pt x="3937" y="4671"/>
                    </a:cubicBezTo>
                    <a:cubicBezTo>
                      <a:pt x="4671" y="3169"/>
                      <a:pt x="4771" y="1568"/>
                      <a:pt x="46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52"/>
              <p:cNvSpPr/>
              <p:nvPr/>
            </p:nvSpPr>
            <p:spPr>
              <a:xfrm>
                <a:off x="2096506" y="3586518"/>
                <a:ext cx="90260" cy="306626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9974" extrusionOk="0">
                    <a:moveTo>
                      <a:pt x="101" y="0"/>
                    </a:moveTo>
                    <a:cubicBezTo>
                      <a:pt x="67" y="100"/>
                      <a:pt x="67" y="200"/>
                      <a:pt x="67" y="367"/>
                    </a:cubicBezTo>
                    <a:cubicBezTo>
                      <a:pt x="67" y="367"/>
                      <a:pt x="101" y="367"/>
                      <a:pt x="101" y="434"/>
                    </a:cubicBezTo>
                    <a:cubicBezTo>
                      <a:pt x="1768" y="3136"/>
                      <a:pt x="2035" y="6838"/>
                      <a:pt x="2269" y="9974"/>
                    </a:cubicBezTo>
                    <a:cubicBezTo>
                      <a:pt x="2936" y="7439"/>
                      <a:pt x="2469" y="4970"/>
                      <a:pt x="1368" y="2535"/>
                    </a:cubicBezTo>
                    <a:cubicBezTo>
                      <a:pt x="1135" y="2102"/>
                      <a:pt x="1" y="367"/>
                      <a:pt x="1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52"/>
              <p:cNvSpPr/>
              <p:nvPr/>
            </p:nvSpPr>
            <p:spPr>
              <a:xfrm>
                <a:off x="2017561" y="3669582"/>
                <a:ext cx="121033" cy="203054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660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34" y="2335"/>
                      <a:pt x="2368" y="4503"/>
                      <a:pt x="3936" y="6605"/>
                    </a:cubicBezTo>
                    <a:cubicBezTo>
                      <a:pt x="3336" y="5504"/>
                      <a:pt x="2835" y="4337"/>
                      <a:pt x="2669" y="3102"/>
                    </a:cubicBezTo>
                    <a:cubicBezTo>
                      <a:pt x="2635" y="2936"/>
                      <a:pt x="2635" y="2802"/>
                      <a:pt x="2635" y="2635"/>
                    </a:cubicBezTo>
                    <a:cubicBezTo>
                      <a:pt x="1801" y="1735"/>
                      <a:pt x="934" y="834"/>
                      <a:pt x="0" y="0"/>
                    </a:cubicBezTo>
                    <a:close/>
                  </a:path>
                </a:pathLst>
              </a:custGeom>
              <a:solidFill>
                <a:srgbClr val="79A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52"/>
              <p:cNvSpPr/>
              <p:nvPr/>
            </p:nvSpPr>
            <p:spPr>
              <a:xfrm>
                <a:off x="2033947" y="3854157"/>
                <a:ext cx="133361" cy="358949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11676" extrusionOk="0">
                    <a:moveTo>
                      <a:pt x="1" y="0"/>
                    </a:moveTo>
                    <a:cubicBezTo>
                      <a:pt x="1735" y="3803"/>
                      <a:pt x="3170" y="7673"/>
                      <a:pt x="4304" y="11675"/>
                    </a:cubicBezTo>
                    <a:cubicBezTo>
                      <a:pt x="4304" y="11609"/>
                      <a:pt x="4304" y="11475"/>
                      <a:pt x="4337" y="11409"/>
                    </a:cubicBezTo>
                    <a:cubicBezTo>
                      <a:pt x="4004" y="7139"/>
                      <a:pt x="2769" y="3269"/>
                      <a:pt x="1" y="0"/>
                    </a:cubicBezTo>
                    <a:close/>
                  </a:path>
                </a:pathLst>
              </a:custGeom>
              <a:solidFill>
                <a:srgbClr val="79A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52"/>
              <p:cNvSpPr/>
              <p:nvPr/>
            </p:nvSpPr>
            <p:spPr>
              <a:xfrm>
                <a:off x="1939599" y="4105380"/>
                <a:ext cx="157955" cy="374351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121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902" y="3970"/>
                      <a:pt x="3637" y="8007"/>
                      <a:pt x="5138" y="12176"/>
                    </a:cubicBezTo>
                    <a:cubicBezTo>
                      <a:pt x="4471" y="7673"/>
                      <a:pt x="2970" y="3570"/>
                      <a:pt x="1" y="1"/>
                    </a:cubicBezTo>
                    <a:close/>
                  </a:path>
                </a:pathLst>
              </a:custGeom>
              <a:solidFill>
                <a:srgbClr val="79A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52"/>
              <p:cNvSpPr/>
              <p:nvPr/>
            </p:nvSpPr>
            <p:spPr>
              <a:xfrm>
                <a:off x="1935511" y="4125916"/>
                <a:ext cx="153866" cy="36817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1197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67" y="1968"/>
                      <a:pt x="501" y="3970"/>
                      <a:pt x="1101" y="5904"/>
                    </a:cubicBezTo>
                    <a:cubicBezTo>
                      <a:pt x="1868" y="8306"/>
                      <a:pt x="3303" y="10141"/>
                      <a:pt x="5004" y="11975"/>
                    </a:cubicBezTo>
                    <a:cubicBezTo>
                      <a:pt x="3536" y="7906"/>
                      <a:pt x="1868" y="3903"/>
                      <a:pt x="0" y="0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52"/>
              <p:cNvSpPr/>
              <p:nvPr/>
            </p:nvSpPr>
            <p:spPr>
              <a:xfrm>
                <a:off x="2124205" y="4240768"/>
                <a:ext cx="256392" cy="257407"/>
              </a:xfrm>
              <a:custGeom>
                <a:avLst/>
                <a:gdLst/>
                <a:ahLst/>
                <a:cxnLst/>
                <a:rect l="l" t="t" r="r" b="b"/>
                <a:pathLst>
                  <a:path w="8340" h="8373" extrusionOk="0">
                    <a:moveTo>
                      <a:pt x="8339" y="0"/>
                    </a:moveTo>
                    <a:cubicBezTo>
                      <a:pt x="6705" y="901"/>
                      <a:pt x="5004" y="1768"/>
                      <a:pt x="3503" y="2902"/>
                    </a:cubicBezTo>
                    <a:cubicBezTo>
                      <a:pt x="1701" y="4270"/>
                      <a:pt x="534" y="6205"/>
                      <a:pt x="0" y="8373"/>
                    </a:cubicBezTo>
                    <a:cubicBezTo>
                      <a:pt x="2735" y="5537"/>
                      <a:pt x="6338" y="3436"/>
                      <a:pt x="83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52"/>
              <p:cNvSpPr/>
              <p:nvPr/>
            </p:nvSpPr>
            <p:spPr>
              <a:xfrm>
                <a:off x="2008308" y="3826458"/>
                <a:ext cx="152759" cy="400267"/>
              </a:xfrm>
              <a:custGeom>
                <a:avLst/>
                <a:gdLst/>
                <a:ahLst/>
                <a:cxnLst/>
                <a:rect l="l" t="t" r="r" b="b"/>
                <a:pathLst>
                  <a:path w="4969" h="1302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01" y="1869"/>
                      <a:pt x="468" y="3837"/>
                      <a:pt x="835" y="5705"/>
                    </a:cubicBezTo>
                    <a:cubicBezTo>
                      <a:pt x="1302" y="8240"/>
                      <a:pt x="2769" y="10408"/>
                      <a:pt x="4437" y="12343"/>
                    </a:cubicBezTo>
                    <a:cubicBezTo>
                      <a:pt x="4667" y="12636"/>
                      <a:pt x="4858" y="13020"/>
                      <a:pt x="4927" y="13020"/>
                    </a:cubicBezTo>
                    <a:cubicBezTo>
                      <a:pt x="4968" y="13020"/>
                      <a:pt x="4967" y="12883"/>
                      <a:pt x="4904" y="12510"/>
                    </a:cubicBezTo>
                    <a:cubicBezTo>
                      <a:pt x="4804" y="12043"/>
                      <a:pt x="4604" y="11542"/>
                      <a:pt x="4471" y="11075"/>
                    </a:cubicBezTo>
                    <a:cubicBezTo>
                      <a:pt x="4104" y="9841"/>
                      <a:pt x="3670" y="8574"/>
                      <a:pt x="3236" y="7339"/>
                    </a:cubicBezTo>
                    <a:cubicBezTo>
                      <a:pt x="2336" y="4971"/>
                      <a:pt x="1335" y="2636"/>
                      <a:pt x="268" y="301"/>
                    </a:cubicBezTo>
                    <a:cubicBezTo>
                      <a:pt x="168" y="201"/>
                      <a:pt x="101" y="134"/>
                      <a:pt x="1" y="1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52"/>
              <p:cNvSpPr/>
              <p:nvPr/>
            </p:nvSpPr>
            <p:spPr>
              <a:xfrm>
                <a:off x="2191868" y="3958680"/>
                <a:ext cx="229739" cy="252365"/>
              </a:xfrm>
              <a:custGeom>
                <a:avLst/>
                <a:gdLst/>
                <a:ahLst/>
                <a:cxnLst/>
                <a:rect l="l" t="t" r="r" b="b"/>
                <a:pathLst>
                  <a:path w="7473" h="8209" extrusionOk="0">
                    <a:moveTo>
                      <a:pt x="7341" y="0"/>
                    </a:moveTo>
                    <a:cubicBezTo>
                      <a:pt x="6897" y="0"/>
                      <a:pt x="5427" y="1244"/>
                      <a:pt x="5004" y="1504"/>
                    </a:cubicBezTo>
                    <a:cubicBezTo>
                      <a:pt x="4037" y="2071"/>
                      <a:pt x="3136" y="2671"/>
                      <a:pt x="2336" y="3405"/>
                    </a:cubicBezTo>
                    <a:cubicBezTo>
                      <a:pt x="1502" y="4173"/>
                      <a:pt x="835" y="5040"/>
                      <a:pt x="468" y="6107"/>
                    </a:cubicBezTo>
                    <a:cubicBezTo>
                      <a:pt x="301" y="6774"/>
                      <a:pt x="168" y="7508"/>
                      <a:pt x="1" y="8209"/>
                    </a:cubicBezTo>
                    <a:cubicBezTo>
                      <a:pt x="1035" y="6908"/>
                      <a:pt x="2302" y="5774"/>
                      <a:pt x="3503" y="4606"/>
                    </a:cubicBezTo>
                    <a:cubicBezTo>
                      <a:pt x="4204" y="3939"/>
                      <a:pt x="4938" y="3272"/>
                      <a:pt x="5538" y="2571"/>
                    </a:cubicBezTo>
                    <a:cubicBezTo>
                      <a:pt x="5872" y="2238"/>
                      <a:pt x="6138" y="1871"/>
                      <a:pt x="6439" y="1504"/>
                    </a:cubicBezTo>
                    <a:cubicBezTo>
                      <a:pt x="6505" y="1371"/>
                      <a:pt x="7173" y="503"/>
                      <a:pt x="7473" y="36"/>
                    </a:cubicBezTo>
                    <a:cubicBezTo>
                      <a:pt x="7473" y="3"/>
                      <a:pt x="7439" y="3"/>
                      <a:pt x="7373" y="3"/>
                    </a:cubicBezTo>
                    <a:cubicBezTo>
                      <a:pt x="7363" y="1"/>
                      <a:pt x="7352" y="0"/>
                      <a:pt x="7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52"/>
              <p:cNvSpPr/>
              <p:nvPr/>
            </p:nvSpPr>
            <p:spPr>
              <a:xfrm>
                <a:off x="2013442" y="3677760"/>
                <a:ext cx="143598" cy="229739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747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801" y="3003"/>
                      <a:pt x="2002" y="5705"/>
                      <a:pt x="4671" y="7473"/>
                    </a:cubicBezTo>
                    <a:cubicBezTo>
                      <a:pt x="4671" y="7406"/>
                      <a:pt x="4637" y="7373"/>
                      <a:pt x="4637" y="7373"/>
                    </a:cubicBezTo>
                    <a:cubicBezTo>
                      <a:pt x="4604" y="7373"/>
                      <a:pt x="4604" y="7373"/>
                      <a:pt x="4571" y="7340"/>
                    </a:cubicBezTo>
                    <a:cubicBezTo>
                      <a:pt x="2736" y="5205"/>
                      <a:pt x="1135" y="2670"/>
                      <a:pt x="1" y="1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52"/>
              <p:cNvSpPr/>
              <p:nvPr/>
            </p:nvSpPr>
            <p:spPr>
              <a:xfrm>
                <a:off x="2102655" y="3617259"/>
                <a:ext cx="57458" cy="272809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8874" extrusionOk="0">
                    <a:moveTo>
                      <a:pt x="1" y="1"/>
                    </a:moveTo>
                    <a:cubicBezTo>
                      <a:pt x="34" y="334"/>
                      <a:pt x="67" y="635"/>
                      <a:pt x="101" y="801"/>
                    </a:cubicBezTo>
                    <a:lnTo>
                      <a:pt x="101" y="2803"/>
                    </a:lnTo>
                    <a:cubicBezTo>
                      <a:pt x="101" y="4171"/>
                      <a:pt x="268" y="5505"/>
                      <a:pt x="768" y="6772"/>
                    </a:cubicBezTo>
                    <a:cubicBezTo>
                      <a:pt x="1001" y="7373"/>
                      <a:pt x="1268" y="8340"/>
                      <a:pt x="1769" y="8841"/>
                    </a:cubicBezTo>
                    <a:lnTo>
                      <a:pt x="1835" y="8874"/>
                    </a:lnTo>
                    <a:lnTo>
                      <a:pt x="1835" y="8807"/>
                    </a:lnTo>
                    <a:cubicBezTo>
                      <a:pt x="1869" y="8507"/>
                      <a:pt x="1735" y="8140"/>
                      <a:pt x="1735" y="7840"/>
                    </a:cubicBezTo>
                    <a:cubicBezTo>
                      <a:pt x="1435" y="5305"/>
                      <a:pt x="1235" y="2336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52"/>
              <p:cNvSpPr/>
              <p:nvPr/>
            </p:nvSpPr>
            <p:spPr>
              <a:xfrm>
                <a:off x="2191868" y="3712652"/>
                <a:ext cx="116944" cy="236902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7706" extrusionOk="0">
                    <a:moveTo>
                      <a:pt x="3803" y="0"/>
                    </a:moveTo>
                    <a:lnTo>
                      <a:pt x="3803" y="0"/>
                    </a:lnTo>
                    <a:cubicBezTo>
                      <a:pt x="3103" y="1068"/>
                      <a:pt x="2102" y="2035"/>
                      <a:pt x="1368" y="3202"/>
                    </a:cubicBezTo>
                    <a:cubicBezTo>
                      <a:pt x="601" y="4503"/>
                      <a:pt x="334" y="6171"/>
                      <a:pt x="1" y="7706"/>
                    </a:cubicBezTo>
                    <a:cubicBezTo>
                      <a:pt x="1502" y="5237"/>
                      <a:pt x="2769" y="2669"/>
                      <a:pt x="38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52"/>
              <p:cNvSpPr/>
              <p:nvPr/>
            </p:nvSpPr>
            <p:spPr>
              <a:xfrm>
                <a:off x="2017561" y="3669582"/>
                <a:ext cx="111780" cy="188697"/>
              </a:xfrm>
              <a:custGeom>
                <a:avLst/>
                <a:gdLst/>
                <a:ahLst/>
                <a:cxnLst/>
                <a:rect l="l" t="t" r="r" b="b"/>
                <a:pathLst>
                  <a:path w="3636" h="61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01" y="2168"/>
                      <a:pt x="2268" y="4170"/>
                      <a:pt x="3636" y="6138"/>
                    </a:cubicBezTo>
                    <a:cubicBezTo>
                      <a:pt x="3636" y="6071"/>
                      <a:pt x="3603" y="5971"/>
                      <a:pt x="3603" y="5904"/>
                    </a:cubicBezTo>
                    <a:cubicBezTo>
                      <a:pt x="3169" y="5004"/>
                      <a:pt x="2835" y="4103"/>
                      <a:pt x="2669" y="3102"/>
                    </a:cubicBezTo>
                    <a:cubicBezTo>
                      <a:pt x="2635" y="2936"/>
                      <a:pt x="2635" y="2802"/>
                      <a:pt x="2635" y="2635"/>
                    </a:cubicBezTo>
                    <a:cubicBezTo>
                      <a:pt x="1835" y="1668"/>
                      <a:pt x="934" y="834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52"/>
              <p:cNvSpPr/>
              <p:nvPr/>
            </p:nvSpPr>
            <p:spPr>
              <a:xfrm>
                <a:off x="2033947" y="3856217"/>
                <a:ext cx="131301" cy="351756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1144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35" y="3703"/>
                      <a:pt x="3136" y="7539"/>
                      <a:pt x="4270" y="11442"/>
                    </a:cubicBezTo>
                    <a:cubicBezTo>
                      <a:pt x="4237" y="10708"/>
                      <a:pt x="4137" y="9941"/>
                      <a:pt x="4104" y="9240"/>
                    </a:cubicBezTo>
                    <a:cubicBezTo>
                      <a:pt x="3570" y="5838"/>
                      <a:pt x="2269" y="2635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52"/>
              <p:cNvSpPr/>
              <p:nvPr/>
            </p:nvSpPr>
            <p:spPr>
              <a:xfrm>
                <a:off x="1939599" y="4105380"/>
                <a:ext cx="157955" cy="374351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121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902" y="3970"/>
                      <a:pt x="3637" y="8007"/>
                      <a:pt x="5138" y="12176"/>
                    </a:cubicBezTo>
                    <a:cubicBezTo>
                      <a:pt x="4471" y="7673"/>
                      <a:pt x="2970" y="3570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52"/>
              <p:cNvSpPr/>
              <p:nvPr/>
            </p:nvSpPr>
            <p:spPr>
              <a:xfrm>
                <a:off x="1935511" y="4125916"/>
                <a:ext cx="153866" cy="36817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1197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67" y="1968"/>
                      <a:pt x="501" y="3970"/>
                      <a:pt x="1101" y="5904"/>
                    </a:cubicBezTo>
                    <a:cubicBezTo>
                      <a:pt x="1868" y="8306"/>
                      <a:pt x="3303" y="10141"/>
                      <a:pt x="5004" y="11975"/>
                    </a:cubicBezTo>
                    <a:cubicBezTo>
                      <a:pt x="3536" y="7906"/>
                      <a:pt x="1868" y="3903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52"/>
              <p:cNvSpPr/>
              <p:nvPr/>
            </p:nvSpPr>
            <p:spPr>
              <a:xfrm>
                <a:off x="2008308" y="3826458"/>
                <a:ext cx="152759" cy="400267"/>
              </a:xfrm>
              <a:custGeom>
                <a:avLst/>
                <a:gdLst/>
                <a:ahLst/>
                <a:cxnLst/>
                <a:rect l="l" t="t" r="r" b="b"/>
                <a:pathLst>
                  <a:path w="4969" h="1302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01" y="1869"/>
                      <a:pt x="468" y="3837"/>
                      <a:pt x="835" y="5705"/>
                    </a:cubicBezTo>
                    <a:cubicBezTo>
                      <a:pt x="1302" y="8240"/>
                      <a:pt x="2769" y="10408"/>
                      <a:pt x="4437" y="12343"/>
                    </a:cubicBezTo>
                    <a:cubicBezTo>
                      <a:pt x="4667" y="12636"/>
                      <a:pt x="4858" y="13020"/>
                      <a:pt x="4927" y="13020"/>
                    </a:cubicBezTo>
                    <a:cubicBezTo>
                      <a:pt x="4968" y="13020"/>
                      <a:pt x="4967" y="12883"/>
                      <a:pt x="4904" y="12510"/>
                    </a:cubicBezTo>
                    <a:cubicBezTo>
                      <a:pt x="4804" y="12043"/>
                      <a:pt x="4604" y="11542"/>
                      <a:pt x="4471" y="11075"/>
                    </a:cubicBezTo>
                    <a:cubicBezTo>
                      <a:pt x="4104" y="9841"/>
                      <a:pt x="3670" y="8574"/>
                      <a:pt x="3236" y="7339"/>
                    </a:cubicBezTo>
                    <a:cubicBezTo>
                      <a:pt x="2336" y="4971"/>
                      <a:pt x="1335" y="2636"/>
                      <a:pt x="268" y="301"/>
                    </a:cubicBezTo>
                    <a:cubicBezTo>
                      <a:pt x="168" y="201"/>
                      <a:pt x="101" y="134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52"/>
              <p:cNvSpPr/>
              <p:nvPr/>
            </p:nvSpPr>
            <p:spPr>
              <a:xfrm>
                <a:off x="2013442" y="3678805"/>
                <a:ext cx="117959" cy="210248"/>
              </a:xfrm>
              <a:custGeom>
                <a:avLst/>
                <a:gdLst/>
                <a:ahLst/>
                <a:cxnLst/>
                <a:rect l="l" t="t" r="r" b="b"/>
                <a:pathLst>
                  <a:path w="3837" h="68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34" y="2669"/>
                      <a:pt x="1769" y="5104"/>
                      <a:pt x="3837" y="6839"/>
                    </a:cubicBezTo>
                    <a:cubicBezTo>
                      <a:pt x="3837" y="6672"/>
                      <a:pt x="3837" y="6538"/>
                      <a:pt x="3803" y="6438"/>
                    </a:cubicBezTo>
                    <a:cubicBezTo>
                      <a:pt x="2269" y="4470"/>
                      <a:pt x="935" y="2302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52"/>
              <p:cNvSpPr/>
              <p:nvPr/>
            </p:nvSpPr>
            <p:spPr>
              <a:xfrm>
                <a:off x="1923214" y="3568411"/>
                <a:ext cx="508665" cy="1153213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37512" extrusionOk="0">
                    <a:moveTo>
                      <a:pt x="3036" y="3291"/>
                    </a:moveTo>
                    <a:lnTo>
                      <a:pt x="3036" y="3291"/>
                    </a:lnTo>
                    <a:cubicBezTo>
                      <a:pt x="3936" y="4125"/>
                      <a:pt x="4837" y="5026"/>
                      <a:pt x="5671" y="5926"/>
                    </a:cubicBezTo>
                    <a:cubicBezTo>
                      <a:pt x="5704" y="6093"/>
                      <a:pt x="5704" y="6227"/>
                      <a:pt x="5738" y="6393"/>
                    </a:cubicBezTo>
                    <a:cubicBezTo>
                      <a:pt x="5904" y="7628"/>
                      <a:pt x="6405" y="8795"/>
                      <a:pt x="7005" y="9896"/>
                    </a:cubicBezTo>
                    <a:cubicBezTo>
                      <a:pt x="5437" y="7794"/>
                      <a:pt x="4203" y="5626"/>
                      <a:pt x="3036" y="3291"/>
                    </a:cubicBezTo>
                    <a:close/>
                    <a:moveTo>
                      <a:pt x="5838" y="1590"/>
                    </a:moveTo>
                    <a:lnTo>
                      <a:pt x="5838" y="1590"/>
                    </a:lnTo>
                    <a:cubicBezTo>
                      <a:pt x="7072" y="3925"/>
                      <a:pt x="7272" y="6894"/>
                      <a:pt x="7572" y="9429"/>
                    </a:cubicBezTo>
                    <a:cubicBezTo>
                      <a:pt x="7572" y="9729"/>
                      <a:pt x="7706" y="10096"/>
                      <a:pt x="7672" y="10396"/>
                    </a:cubicBezTo>
                    <a:cubicBezTo>
                      <a:pt x="7672" y="10417"/>
                      <a:pt x="7647" y="10425"/>
                      <a:pt x="7651" y="10436"/>
                    </a:cubicBezTo>
                    <a:lnTo>
                      <a:pt x="7651" y="10436"/>
                    </a:lnTo>
                    <a:lnTo>
                      <a:pt x="7639" y="10430"/>
                    </a:lnTo>
                    <a:cubicBezTo>
                      <a:pt x="7205" y="9929"/>
                      <a:pt x="6872" y="8962"/>
                      <a:pt x="6605" y="8328"/>
                    </a:cubicBezTo>
                    <a:cubicBezTo>
                      <a:pt x="6105" y="7094"/>
                      <a:pt x="5938" y="5760"/>
                      <a:pt x="5938" y="4392"/>
                    </a:cubicBezTo>
                    <a:lnTo>
                      <a:pt x="5938" y="2390"/>
                    </a:lnTo>
                    <a:cubicBezTo>
                      <a:pt x="5904" y="2224"/>
                      <a:pt x="5871" y="1923"/>
                      <a:pt x="5838" y="1590"/>
                    </a:cubicBezTo>
                    <a:close/>
                    <a:moveTo>
                      <a:pt x="5738" y="668"/>
                    </a:moveTo>
                    <a:lnTo>
                      <a:pt x="5738" y="668"/>
                    </a:lnTo>
                    <a:cubicBezTo>
                      <a:pt x="5798" y="1153"/>
                      <a:pt x="6785" y="2685"/>
                      <a:pt x="7005" y="3124"/>
                    </a:cubicBezTo>
                    <a:cubicBezTo>
                      <a:pt x="8106" y="5559"/>
                      <a:pt x="8573" y="7994"/>
                      <a:pt x="7906" y="10563"/>
                    </a:cubicBezTo>
                    <a:cubicBezTo>
                      <a:pt x="7672" y="7427"/>
                      <a:pt x="7405" y="3725"/>
                      <a:pt x="5738" y="1023"/>
                    </a:cubicBezTo>
                    <a:lnTo>
                      <a:pt x="5738" y="668"/>
                    </a:lnTo>
                    <a:close/>
                    <a:moveTo>
                      <a:pt x="2936" y="3558"/>
                    </a:moveTo>
                    <a:cubicBezTo>
                      <a:pt x="4036" y="6227"/>
                      <a:pt x="5604" y="8728"/>
                      <a:pt x="7506" y="10897"/>
                    </a:cubicBezTo>
                    <a:cubicBezTo>
                      <a:pt x="7539" y="10930"/>
                      <a:pt x="7539" y="10930"/>
                      <a:pt x="7572" y="10930"/>
                    </a:cubicBezTo>
                    <a:cubicBezTo>
                      <a:pt x="7591" y="10949"/>
                      <a:pt x="7599" y="10979"/>
                      <a:pt x="7603" y="10995"/>
                    </a:cubicBezTo>
                    <a:lnTo>
                      <a:pt x="7603" y="10995"/>
                    </a:lnTo>
                    <a:cubicBezTo>
                      <a:pt x="4936" y="9260"/>
                      <a:pt x="3736" y="6559"/>
                      <a:pt x="2936" y="3558"/>
                    </a:cubicBezTo>
                    <a:close/>
                    <a:moveTo>
                      <a:pt x="12576" y="4692"/>
                    </a:moveTo>
                    <a:lnTo>
                      <a:pt x="12576" y="4692"/>
                    </a:lnTo>
                    <a:cubicBezTo>
                      <a:pt x="11542" y="7361"/>
                      <a:pt x="10241" y="9929"/>
                      <a:pt x="8740" y="12431"/>
                    </a:cubicBezTo>
                    <a:cubicBezTo>
                      <a:pt x="9073" y="10897"/>
                      <a:pt x="9340" y="9229"/>
                      <a:pt x="10107" y="7928"/>
                    </a:cubicBezTo>
                    <a:cubicBezTo>
                      <a:pt x="10841" y="6727"/>
                      <a:pt x="11842" y="5793"/>
                      <a:pt x="12576" y="4692"/>
                    </a:cubicBezTo>
                    <a:close/>
                    <a:moveTo>
                      <a:pt x="12909" y="4625"/>
                    </a:moveTo>
                    <a:cubicBezTo>
                      <a:pt x="13043" y="6227"/>
                      <a:pt x="12943" y="7794"/>
                      <a:pt x="12209" y="9295"/>
                    </a:cubicBezTo>
                    <a:cubicBezTo>
                      <a:pt x="11275" y="11030"/>
                      <a:pt x="9874" y="12264"/>
                      <a:pt x="8306" y="13432"/>
                    </a:cubicBezTo>
                    <a:cubicBezTo>
                      <a:pt x="8306" y="13365"/>
                      <a:pt x="8273" y="13232"/>
                      <a:pt x="8273" y="13132"/>
                    </a:cubicBezTo>
                    <a:lnTo>
                      <a:pt x="8273" y="13132"/>
                    </a:lnTo>
                    <a:cubicBezTo>
                      <a:pt x="8273" y="13212"/>
                      <a:pt x="8346" y="13256"/>
                      <a:pt x="8426" y="13256"/>
                    </a:cubicBezTo>
                    <a:cubicBezTo>
                      <a:pt x="8478" y="13256"/>
                      <a:pt x="8533" y="13238"/>
                      <a:pt x="8573" y="13198"/>
                    </a:cubicBezTo>
                    <a:cubicBezTo>
                      <a:pt x="10274" y="10463"/>
                      <a:pt x="11742" y="7628"/>
                      <a:pt x="12909" y="4625"/>
                    </a:cubicBezTo>
                    <a:close/>
                    <a:moveTo>
                      <a:pt x="16144" y="12695"/>
                    </a:moveTo>
                    <a:cubicBezTo>
                      <a:pt x="16156" y="12695"/>
                      <a:pt x="16168" y="12696"/>
                      <a:pt x="16178" y="12698"/>
                    </a:cubicBezTo>
                    <a:cubicBezTo>
                      <a:pt x="16212" y="12698"/>
                      <a:pt x="16245" y="12698"/>
                      <a:pt x="16245" y="12731"/>
                    </a:cubicBezTo>
                    <a:cubicBezTo>
                      <a:pt x="15945" y="13198"/>
                      <a:pt x="15278" y="14066"/>
                      <a:pt x="15211" y="14199"/>
                    </a:cubicBezTo>
                    <a:cubicBezTo>
                      <a:pt x="14911" y="14566"/>
                      <a:pt x="14677" y="14933"/>
                      <a:pt x="14344" y="15266"/>
                    </a:cubicBezTo>
                    <a:cubicBezTo>
                      <a:pt x="13677" y="15967"/>
                      <a:pt x="13009" y="16634"/>
                      <a:pt x="12242" y="17301"/>
                    </a:cubicBezTo>
                    <a:cubicBezTo>
                      <a:pt x="11041" y="18469"/>
                      <a:pt x="9774" y="19603"/>
                      <a:pt x="8740" y="20904"/>
                    </a:cubicBezTo>
                    <a:cubicBezTo>
                      <a:pt x="8907" y="20203"/>
                      <a:pt x="9007" y="19469"/>
                      <a:pt x="9240" y="18802"/>
                    </a:cubicBezTo>
                    <a:cubicBezTo>
                      <a:pt x="9607" y="17735"/>
                      <a:pt x="10274" y="16868"/>
                      <a:pt x="11108" y="16100"/>
                    </a:cubicBezTo>
                    <a:cubicBezTo>
                      <a:pt x="11909" y="15366"/>
                      <a:pt x="12843" y="14766"/>
                      <a:pt x="13777" y="14199"/>
                    </a:cubicBezTo>
                    <a:cubicBezTo>
                      <a:pt x="14199" y="13939"/>
                      <a:pt x="15669" y="12695"/>
                      <a:pt x="16144" y="12695"/>
                    </a:cubicBezTo>
                    <a:close/>
                    <a:moveTo>
                      <a:pt x="3603" y="9295"/>
                    </a:moveTo>
                    <a:cubicBezTo>
                      <a:pt x="6338" y="12564"/>
                      <a:pt x="7606" y="16434"/>
                      <a:pt x="7939" y="20704"/>
                    </a:cubicBezTo>
                    <a:cubicBezTo>
                      <a:pt x="7906" y="20770"/>
                      <a:pt x="7906" y="20904"/>
                      <a:pt x="7906" y="20970"/>
                    </a:cubicBezTo>
                    <a:cubicBezTo>
                      <a:pt x="6772" y="16968"/>
                      <a:pt x="5371" y="13065"/>
                      <a:pt x="3603" y="9295"/>
                    </a:cubicBezTo>
                    <a:close/>
                    <a:moveTo>
                      <a:pt x="16278" y="13265"/>
                    </a:moveTo>
                    <a:cubicBezTo>
                      <a:pt x="16112" y="14199"/>
                      <a:pt x="15578" y="15800"/>
                      <a:pt x="15478" y="15967"/>
                    </a:cubicBezTo>
                    <a:cubicBezTo>
                      <a:pt x="15044" y="16901"/>
                      <a:pt x="14444" y="17768"/>
                      <a:pt x="13743" y="18469"/>
                    </a:cubicBezTo>
                    <a:cubicBezTo>
                      <a:pt x="12376" y="19870"/>
                      <a:pt x="10608" y="20704"/>
                      <a:pt x="8840" y="21304"/>
                    </a:cubicBezTo>
                    <a:cubicBezTo>
                      <a:pt x="10274" y="19469"/>
                      <a:pt x="12075" y="18035"/>
                      <a:pt x="13743" y="16367"/>
                    </a:cubicBezTo>
                    <a:cubicBezTo>
                      <a:pt x="14511" y="15600"/>
                      <a:pt x="15211" y="14799"/>
                      <a:pt x="15778" y="13932"/>
                    </a:cubicBezTo>
                    <a:cubicBezTo>
                      <a:pt x="15912" y="13765"/>
                      <a:pt x="16112" y="13532"/>
                      <a:pt x="16278" y="13265"/>
                    </a:cubicBezTo>
                    <a:close/>
                    <a:moveTo>
                      <a:pt x="2769" y="8395"/>
                    </a:moveTo>
                    <a:lnTo>
                      <a:pt x="2769" y="8395"/>
                    </a:lnTo>
                    <a:cubicBezTo>
                      <a:pt x="2869" y="8528"/>
                      <a:pt x="2936" y="8595"/>
                      <a:pt x="3036" y="8695"/>
                    </a:cubicBezTo>
                    <a:cubicBezTo>
                      <a:pt x="4103" y="11030"/>
                      <a:pt x="5104" y="13365"/>
                      <a:pt x="6004" y="15733"/>
                    </a:cubicBezTo>
                    <a:cubicBezTo>
                      <a:pt x="6438" y="16968"/>
                      <a:pt x="6872" y="18235"/>
                      <a:pt x="7239" y="19469"/>
                    </a:cubicBezTo>
                    <a:cubicBezTo>
                      <a:pt x="7372" y="19903"/>
                      <a:pt x="7572" y="20437"/>
                      <a:pt x="7672" y="20870"/>
                    </a:cubicBezTo>
                    <a:cubicBezTo>
                      <a:pt x="7734" y="21238"/>
                      <a:pt x="7736" y="21372"/>
                      <a:pt x="7697" y="21372"/>
                    </a:cubicBezTo>
                    <a:cubicBezTo>
                      <a:pt x="7629" y="21372"/>
                      <a:pt x="7437" y="20978"/>
                      <a:pt x="7205" y="20704"/>
                    </a:cubicBezTo>
                    <a:cubicBezTo>
                      <a:pt x="5537" y="18769"/>
                      <a:pt x="4103" y="16634"/>
                      <a:pt x="3603" y="14099"/>
                    </a:cubicBezTo>
                    <a:cubicBezTo>
                      <a:pt x="3236" y="12231"/>
                      <a:pt x="3269" y="10263"/>
                      <a:pt x="2769" y="8395"/>
                    </a:cubicBezTo>
                    <a:close/>
                    <a:moveTo>
                      <a:pt x="534" y="17468"/>
                    </a:moveTo>
                    <a:lnTo>
                      <a:pt x="534" y="17468"/>
                    </a:lnTo>
                    <a:cubicBezTo>
                      <a:pt x="3503" y="21037"/>
                      <a:pt x="5004" y="25140"/>
                      <a:pt x="5671" y="29643"/>
                    </a:cubicBezTo>
                    <a:cubicBezTo>
                      <a:pt x="4170" y="25474"/>
                      <a:pt x="2435" y="21437"/>
                      <a:pt x="534" y="17468"/>
                    </a:cubicBezTo>
                    <a:close/>
                    <a:moveTo>
                      <a:pt x="434" y="18102"/>
                    </a:moveTo>
                    <a:cubicBezTo>
                      <a:pt x="2335" y="22038"/>
                      <a:pt x="4003" y="26041"/>
                      <a:pt x="5404" y="30110"/>
                    </a:cubicBezTo>
                    <a:cubicBezTo>
                      <a:pt x="3703" y="28276"/>
                      <a:pt x="2268" y="26441"/>
                      <a:pt x="1501" y="24039"/>
                    </a:cubicBezTo>
                    <a:cubicBezTo>
                      <a:pt x="901" y="22105"/>
                      <a:pt x="601" y="20103"/>
                      <a:pt x="434" y="18102"/>
                    </a:cubicBezTo>
                    <a:close/>
                    <a:moveTo>
                      <a:pt x="14911" y="21871"/>
                    </a:moveTo>
                    <a:cubicBezTo>
                      <a:pt x="12876" y="25307"/>
                      <a:pt x="9273" y="27408"/>
                      <a:pt x="6572" y="30244"/>
                    </a:cubicBezTo>
                    <a:cubicBezTo>
                      <a:pt x="7105" y="28076"/>
                      <a:pt x="8273" y="26141"/>
                      <a:pt x="10074" y="24773"/>
                    </a:cubicBezTo>
                    <a:cubicBezTo>
                      <a:pt x="11542" y="23639"/>
                      <a:pt x="13243" y="22772"/>
                      <a:pt x="14911" y="21871"/>
                    </a:cubicBezTo>
                    <a:close/>
                    <a:moveTo>
                      <a:pt x="15511" y="21571"/>
                    </a:moveTo>
                    <a:lnTo>
                      <a:pt x="15511" y="21571"/>
                    </a:lnTo>
                    <a:cubicBezTo>
                      <a:pt x="14711" y="23706"/>
                      <a:pt x="13510" y="25640"/>
                      <a:pt x="11875" y="27275"/>
                    </a:cubicBezTo>
                    <a:cubicBezTo>
                      <a:pt x="10274" y="28876"/>
                      <a:pt x="8506" y="29810"/>
                      <a:pt x="6538" y="30744"/>
                    </a:cubicBezTo>
                    <a:cubicBezTo>
                      <a:pt x="9507" y="27609"/>
                      <a:pt x="13443" y="25474"/>
                      <a:pt x="15511" y="21571"/>
                    </a:cubicBezTo>
                    <a:close/>
                    <a:moveTo>
                      <a:pt x="5554" y="0"/>
                    </a:moveTo>
                    <a:cubicBezTo>
                      <a:pt x="5474" y="0"/>
                      <a:pt x="5380" y="95"/>
                      <a:pt x="5404" y="189"/>
                    </a:cubicBezTo>
                    <a:cubicBezTo>
                      <a:pt x="5471" y="456"/>
                      <a:pt x="5471" y="756"/>
                      <a:pt x="5537" y="1056"/>
                    </a:cubicBezTo>
                    <a:lnTo>
                      <a:pt x="5537" y="1123"/>
                    </a:lnTo>
                    <a:cubicBezTo>
                      <a:pt x="5638" y="2557"/>
                      <a:pt x="5537" y="4025"/>
                      <a:pt x="5604" y="5459"/>
                    </a:cubicBezTo>
                    <a:cubicBezTo>
                      <a:pt x="4704" y="4392"/>
                      <a:pt x="3736" y="3425"/>
                      <a:pt x="2635" y="2557"/>
                    </a:cubicBezTo>
                    <a:cubicBezTo>
                      <a:pt x="2608" y="2530"/>
                      <a:pt x="2575" y="2517"/>
                      <a:pt x="2543" y="2517"/>
                    </a:cubicBezTo>
                    <a:cubicBezTo>
                      <a:pt x="2459" y="2517"/>
                      <a:pt x="2378" y="2603"/>
                      <a:pt x="2402" y="2724"/>
                    </a:cubicBezTo>
                    <a:cubicBezTo>
                      <a:pt x="3236" y="6026"/>
                      <a:pt x="4437" y="9863"/>
                      <a:pt x="7806" y="11297"/>
                    </a:cubicBezTo>
                    <a:cubicBezTo>
                      <a:pt x="8073" y="13799"/>
                      <a:pt x="8139" y="16300"/>
                      <a:pt x="8039" y="18802"/>
                    </a:cubicBezTo>
                    <a:cubicBezTo>
                      <a:pt x="7706" y="14933"/>
                      <a:pt x="5804" y="11130"/>
                      <a:pt x="3136" y="8361"/>
                    </a:cubicBezTo>
                    <a:cubicBezTo>
                      <a:pt x="3136" y="8361"/>
                      <a:pt x="3102" y="8295"/>
                      <a:pt x="3102" y="8261"/>
                    </a:cubicBezTo>
                    <a:cubicBezTo>
                      <a:pt x="3069" y="8228"/>
                      <a:pt x="3036" y="8228"/>
                      <a:pt x="2969" y="8228"/>
                    </a:cubicBezTo>
                    <a:cubicBezTo>
                      <a:pt x="2869" y="8061"/>
                      <a:pt x="2702" y="7894"/>
                      <a:pt x="2535" y="7728"/>
                    </a:cubicBezTo>
                    <a:cubicBezTo>
                      <a:pt x="2503" y="7703"/>
                      <a:pt x="2468" y="7693"/>
                      <a:pt x="2435" y="7693"/>
                    </a:cubicBezTo>
                    <a:cubicBezTo>
                      <a:pt x="2332" y="7693"/>
                      <a:pt x="2243" y="7794"/>
                      <a:pt x="2268" y="7894"/>
                    </a:cubicBezTo>
                    <a:cubicBezTo>
                      <a:pt x="3169" y="10396"/>
                      <a:pt x="2836" y="13132"/>
                      <a:pt x="3703" y="15700"/>
                    </a:cubicBezTo>
                    <a:cubicBezTo>
                      <a:pt x="4537" y="18068"/>
                      <a:pt x="6105" y="19936"/>
                      <a:pt x="7839" y="21738"/>
                    </a:cubicBezTo>
                    <a:cubicBezTo>
                      <a:pt x="7706" y="22705"/>
                      <a:pt x="7572" y="23606"/>
                      <a:pt x="7405" y="24540"/>
                    </a:cubicBezTo>
                    <a:cubicBezTo>
                      <a:pt x="7072" y="26408"/>
                      <a:pt x="6572" y="28276"/>
                      <a:pt x="5938" y="30077"/>
                    </a:cubicBezTo>
                    <a:cubicBezTo>
                      <a:pt x="5771" y="25140"/>
                      <a:pt x="3503" y="20303"/>
                      <a:pt x="267" y="16701"/>
                    </a:cubicBezTo>
                    <a:cubicBezTo>
                      <a:pt x="237" y="16661"/>
                      <a:pt x="201" y="16645"/>
                      <a:pt x="165" y="16645"/>
                    </a:cubicBezTo>
                    <a:cubicBezTo>
                      <a:pt x="82" y="16645"/>
                      <a:pt x="0" y="16731"/>
                      <a:pt x="0" y="16801"/>
                    </a:cubicBezTo>
                    <a:cubicBezTo>
                      <a:pt x="200" y="19403"/>
                      <a:pt x="400" y="22071"/>
                      <a:pt x="1268" y="24540"/>
                    </a:cubicBezTo>
                    <a:cubicBezTo>
                      <a:pt x="2168" y="27041"/>
                      <a:pt x="3836" y="28943"/>
                      <a:pt x="5671" y="30811"/>
                    </a:cubicBezTo>
                    <a:cubicBezTo>
                      <a:pt x="5571" y="31044"/>
                      <a:pt x="5537" y="31211"/>
                      <a:pt x="5437" y="31411"/>
                    </a:cubicBezTo>
                    <a:cubicBezTo>
                      <a:pt x="4704" y="33479"/>
                      <a:pt x="3569" y="35314"/>
                      <a:pt x="2635" y="37249"/>
                    </a:cubicBezTo>
                    <a:cubicBezTo>
                      <a:pt x="2586" y="37371"/>
                      <a:pt x="2699" y="37512"/>
                      <a:pt x="2815" y="37512"/>
                    </a:cubicBezTo>
                    <a:cubicBezTo>
                      <a:pt x="2858" y="37512"/>
                      <a:pt x="2900" y="37493"/>
                      <a:pt x="2936" y="37449"/>
                    </a:cubicBezTo>
                    <a:cubicBezTo>
                      <a:pt x="4303" y="35581"/>
                      <a:pt x="5237" y="33246"/>
                      <a:pt x="6038" y="31111"/>
                    </a:cubicBezTo>
                    <a:cubicBezTo>
                      <a:pt x="6038" y="31078"/>
                      <a:pt x="6071" y="31044"/>
                      <a:pt x="6071" y="30978"/>
                    </a:cubicBezTo>
                    <a:cubicBezTo>
                      <a:pt x="10741" y="29944"/>
                      <a:pt x="14477" y="25540"/>
                      <a:pt x="15912" y="21104"/>
                    </a:cubicBezTo>
                    <a:cubicBezTo>
                      <a:pt x="15938" y="21000"/>
                      <a:pt x="15842" y="20916"/>
                      <a:pt x="15735" y="20916"/>
                    </a:cubicBezTo>
                    <a:cubicBezTo>
                      <a:pt x="15705" y="20916"/>
                      <a:pt x="15674" y="20922"/>
                      <a:pt x="15645" y="20937"/>
                    </a:cubicBezTo>
                    <a:cubicBezTo>
                      <a:pt x="13476" y="22238"/>
                      <a:pt x="10975" y="23305"/>
                      <a:pt x="9107" y="25073"/>
                    </a:cubicBezTo>
                    <a:cubicBezTo>
                      <a:pt x="8306" y="25807"/>
                      <a:pt x="7639" y="26708"/>
                      <a:pt x="7139" y="27642"/>
                    </a:cubicBezTo>
                    <a:cubicBezTo>
                      <a:pt x="7439" y="26608"/>
                      <a:pt x="7639" y="25607"/>
                      <a:pt x="7872" y="24573"/>
                    </a:cubicBezTo>
                    <a:cubicBezTo>
                      <a:pt x="8039" y="23606"/>
                      <a:pt x="8139" y="22638"/>
                      <a:pt x="8273" y="21704"/>
                    </a:cubicBezTo>
                    <a:cubicBezTo>
                      <a:pt x="8306" y="21704"/>
                      <a:pt x="8406" y="21704"/>
                      <a:pt x="8440" y="21638"/>
                    </a:cubicBezTo>
                    <a:cubicBezTo>
                      <a:pt x="8440" y="21604"/>
                      <a:pt x="8473" y="21571"/>
                      <a:pt x="8540" y="21538"/>
                    </a:cubicBezTo>
                    <a:cubicBezTo>
                      <a:pt x="13076" y="20403"/>
                      <a:pt x="16545" y="16934"/>
                      <a:pt x="16545" y="12097"/>
                    </a:cubicBezTo>
                    <a:cubicBezTo>
                      <a:pt x="16545" y="12043"/>
                      <a:pt x="16436" y="11946"/>
                      <a:pt x="16341" y="11946"/>
                    </a:cubicBezTo>
                    <a:cubicBezTo>
                      <a:pt x="16319" y="11946"/>
                      <a:pt x="16298" y="11951"/>
                      <a:pt x="16278" y="11964"/>
                    </a:cubicBezTo>
                    <a:cubicBezTo>
                      <a:pt x="14444" y="13432"/>
                      <a:pt x="12209" y="14399"/>
                      <a:pt x="10541" y="16100"/>
                    </a:cubicBezTo>
                    <a:cubicBezTo>
                      <a:pt x="9073" y="17568"/>
                      <a:pt x="8907" y="19203"/>
                      <a:pt x="8373" y="21037"/>
                    </a:cubicBezTo>
                    <a:cubicBezTo>
                      <a:pt x="8606" y="18569"/>
                      <a:pt x="8606" y="16100"/>
                      <a:pt x="8306" y="13632"/>
                    </a:cubicBezTo>
                    <a:lnTo>
                      <a:pt x="8373" y="13632"/>
                    </a:lnTo>
                    <a:cubicBezTo>
                      <a:pt x="10041" y="12631"/>
                      <a:pt x="11542" y="11230"/>
                      <a:pt x="12442" y="9462"/>
                    </a:cubicBezTo>
                    <a:cubicBezTo>
                      <a:pt x="13410" y="7628"/>
                      <a:pt x="13310" y="5693"/>
                      <a:pt x="13110" y="3691"/>
                    </a:cubicBezTo>
                    <a:cubicBezTo>
                      <a:pt x="13110" y="3585"/>
                      <a:pt x="13028" y="3506"/>
                      <a:pt x="12943" y="3506"/>
                    </a:cubicBezTo>
                    <a:cubicBezTo>
                      <a:pt x="12895" y="3506"/>
                      <a:pt x="12845" y="3531"/>
                      <a:pt x="12809" y="3591"/>
                    </a:cubicBezTo>
                    <a:cubicBezTo>
                      <a:pt x="11942" y="5259"/>
                      <a:pt x="10441" y="6427"/>
                      <a:pt x="9607" y="8095"/>
                    </a:cubicBezTo>
                    <a:cubicBezTo>
                      <a:pt x="8873" y="9629"/>
                      <a:pt x="8640" y="11464"/>
                      <a:pt x="8273" y="13098"/>
                    </a:cubicBezTo>
                    <a:lnTo>
                      <a:pt x="8273" y="13132"/>
                    </a:lnTo>
                    <a:cubicBezTo>
                      <a:pt x="8206" y="12464"/>
                      <a:pt x="8073" y="11764"/>
                      <a:pt x="7939" y="11097"/>
                    </a:cubicBezTo>
                    <a:lnTo>
                      <a:pt x="7939" y="11063"/>
                    </a:lnTo>
                    <a:lnTo>
                      <a:pt x="7939" y="10897"/>
                    </a:lnTo>
                    <a:cubicBezTo>
                      <a:pt x="7939" y="10897"/>
                      <a:pt x="7973" y="10897"/>
                      <a:pt x="7973" y="10863"/>
                    </a:cubicBezTo>
                    <a:cubicBezTo>
                      <a:pt x="9574" y="7194"/>
                      <a:pt x="7439" y="3224"/>
                      <a:pt x="5638" y="55"/>
                    </a:cubicBezTo>
                    <a:cubicBezTo>
                      <a:pt x="5618" y="16"/>
                      <a:pt x="5587" y="0"/>
                      <a:pt x="5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CB0964B-C725-8503-670B-091BED34BFA8}"/>
              </a:ext>
            </a:extLst>
          </p:cNvPr>
          <p:cNvSpPr txBox="1"/>
          <p:nvPr/>
        </p:nvSpPr>
        <p:spPr>
          <a:xfrm>
            <a:off x="391695" y="1385526"/>
            <a:ext cx="8469275" cy="2780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QUESTRIAL "/>
              </a:rPr>
              <a:t>1. If they (build) ............... an airport here, it (be) ........................ very noisy.</a:t>
            </a:r>
          </a:p>
          <a:p>
            <a:pPr algn="l">
              <a:lnSpc>
                <a:spcPct val="20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QUESTRIAL "/>
              </a:rPr>
              <a:t>2. People (save) ........................ the environment if they (reuse) .................. old items.</a:t>
            </a:r>
          </a:p>
          <a:p>
            <a:pPr algn="l">
              <a:lnSpc>
                <a:spcPct val="20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QUESTRIAL "/>
              </a:rPr>
              <a:t>3. If we (grow) ...............trees, our school (be) ..................... greener.</a:t>
            </a:r>
          </a:p>
          <a:p>
            <a:pPr algn="l">
              <a:lnSpc>
                <a:spcPct val="20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QUESTRIAL "/>
              </a:rPr>
              <a:t>4. If we (not have)..............................  enough food.  We (be) .................... hungry.</a:t>
            </a:r>
          </a:p>
          <a:p>
            <a:pPr algn="l">
              <a:lnSpc>
                <a:spcPct val="20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QUESTRIAL "/>
              </a:rPr>
              <a:t>5. If we (be)...................  hungry, we (be) ..................... tired.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0F55CD-E77E-CCFF-20EC-9DB7AAF2C93F}"/>
              </a:ext>
            </a:extLst>
          </p:cNvPr>
          <p:cNvSpPr txBox="1"/>
          <p:nvPr/>
        </p:nvSpPr>
        <p:spPr>
          <a:xfrm>
            <a:off x="983960" y="4346991"/>
            <a:ext cx="6894286" cy="646331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vi-VN" sz="1800" b="0" i="0" dirty="0">
                <a:solidFill>
                  <a:srgbClr val="FF0000"/>
                </a:solidFill>
                <a:effectLst/>
                <a:latin typeface="OpenSans"/>
              </a:rPr>
              <a:t>Cấu trúc câu điều kiện loại 1: </a:t>
            </a:r>
          </a:p>
          <a:p>
            <a:pPr algn="l"/>
            <a:r>
              <a:rPr lang="vi-VN" sz="1800" b="0" i="0" dirty="0">
                <a:solidFill>
                  <a:srgbClr val="FF0000"/>
                </a:solidFill>
                <a:effectLst/>
                <a:latin typeface="OpenSans"/>
              </a:rPr>
              <a:t>If + S + V (hiện tại đơn), S + will V (tương lai đơn)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3C09EC-8194-FDED-BE42-EB7A906AF5D7}"/>
              </a:ext>
            </a:extLst>
          </p:cNvPr>
          <p:cNvSpPr txBox="1"/>
          <p:nvPr/>
        </p:nvSpPr>
        <p:spPr>
          <a:xfrm flipH="1">
            <a:off x="1997602" y="1544820"/>
            <a:ext cx="836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build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6E176D-77F7-A20C-A8CE-FA5EAFB1D3BB}"/>
              </a:ext>
            </a:extLst>
          </p:cNvPr>
          <p:cNvSpPr txBox="1"/>
          <p:nvPr/>
        </p:nvSpPr>
        <p:spPr>
          <a:xfrm>
            <a:off x="5149142" y="1535698"/>
            <a:ext cx="972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will be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3730CF-B330-7965-7944-A38984DCEBA0}"/>
              </a:ext>
            </a:extLst>
          </p:cNvPr>
          <p:cNvSpPr txBox="1"/>
          <p:nvPr/>
        </p:nvSpPr>
        <p:spPr>
          <a:xfrm>
            <a:off x="2133836" y="2088661"/>
            <a:ext cx="107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will save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1B5463-7D26-F584-B4CC-CD23A57CEAEF}"/>
              </a:ext>
            </a:extLst>
          </p:cNvPr>
          <p:cNvSpPr txBox="1"/>
          <p:nvPr/>
        </p:nvSpPr>
        <p:spPr>
          <a:xfrm>
            <a:off x="6384571" y="207681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reuse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1A6EB0-E9A4-D34D-2518-AD9FE4FE4AAA}"/>
              </a:ext>
            </a:extLst>
          </p:cNvPr>
          <p:cNvSpPr txBox="1"/>
          <p:nvPr/>
        </p:nvSpPr>
        <p:spPr>
          <a:xfrm>
            <a:off x="1883648" y="2641601"/>
            <a:ext cx="750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grow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F2ECE1-A0E3-37A7-30A1-DCE318BC2B9A}"/>
              </a:ext>
            </a:extLst>
          </p:cNvPr>
          <p:cNvSpPr txBox="1"/>
          <p:nvPr/>
        </p:nvSpPr>
        <p:spPr>
          <a:xfrm>
            <a:off x="4825998" y="2629671"/>
            <a:ext cx="972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will be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885874-C600-E5B2-E7A7-EA001033EFB1}"/>
              </a:ext>
            </a:extLst>
          </p:cNvPr>
          <p:cNvSpPr txBox="1"/>
          <p:nvPr/>
        </p:nvSpPr>
        <p:spPr>
          <a:xfrm>
            <a:off x="2316535" y="3185886"/>
            <a:ext cx="1355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don’t have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5227B6-49F5-D150-EDD6-49390B76CF8C}"/>
              </a:ext>
            </a:extLst>
          </p:cNvPr>
          <p:cNvSpPr txBox="1"/>
          <p:nvPr/>
        </p:nvSpPr>
        <p:spPr>
          <a:xfrm>
            <a:off x="6021919" y="3180210"/>
            <a:ext cx="972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will be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9E4B90-25CC-7659-A65B-1DAADE40030D}"/>
              </a:ext>
            </a:extLst>
          </p:cNvPr>
          <p:cNvSpPr txBox="1"/>
          <p:nvPr/>
        </p:nvSpPr>
        <p:spPr>
          <a:xfrm flipH="1">
            <a:off x="1749590" y="3746106"/>
            <a:ext cx="811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are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8E0674-D205-F167-F4DB-BEFB8FE9CF17}"/>
              </a:ext>
            </a:extLst>
          </p:cNvPr>
          <p:cNvSpPr txBox="1"/>
          <p:nvPr/>
        </p:nvSpPr>
        <p:spPr>
          <a:xfrm>
            <a:off x="4176685" y="3726919"/>
            <a:ext cx="972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will be</a:t>
            </a:r>
          </a:p>
        </p:txBody>
      </p:sp>
    </p:spTree>
    <p:extLst>
      <p:ext uri="{BB962C8B-B14F-4D97-AF65-F5344CB8AC3E}">
        <p14:creationId xmlns:p14="http://schemas.microsoft.com/office/powerpoint/2010/main" val="26883631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p52"/>
          <p:cNvSpPr txBox="1">
            <a:spLocks noGrp="1"/>
          </p:cNvSpPr>
          <p:nvPr>
            <p:ph type="title"/>
          </p:nvPr>
        </p:nvSpPr>
        <p:spPr>
          <a:xfrm>
            <a:off x="852983" y="130629"/>
            <a:ext cx="7713900" cy="5271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2400" b="1" dirty="0">
                <a:latin typeface="NUNITO" pitchFamily="2" charset="0"/>
              </a:rPr>
              <a:t>Combine each pair of sentences below to make a first conditional sentence.</a:t>
            </a:r>
            <a:endParaRPr sz="2400" b="1" dirty="0">
              <a:latin typeface="NUNITO" pitchFamily="2" charset="0"/>
            </a:endParaRPr>
          </a:p>
        </p:txBody>
      </p:sp>
      <p:grpSp>
        <p:nvGrpSpPr>
          <p:cNvPr id="1784" name="Google Shape;1784;p52"/>
          <p:cNvGrpSpPr/>
          <p:nvPr/>
        </p:nvGrpSpPr>
        <p:grpSpPr>
          <a:xfrm rot="-3194775">
            <a:off x="11776" y="-263940"/>
            <a:ext cx="642773" cy="957787"/>
            <a:chOff x="1966273" y="3243386"/>
            <a:chExt cx="846064" cy="1260708"/>
          </a:xfrm>
        </p:grpSpPr>
        <p:sp>
          <p:nvSpPr>
            <p:cNvPr id="1785" name="Google Shape;1785;p52"/>
            <p:cNvSpPr/>
            <p:nvPr/>
          </p:nvSpPr>
          <p:spPr>
            <a:xfrm>
              <a:off x="1966273" y="3244274"/>
              <a:ext cx="846064" cy="1258936"/>
            </a:xfrm>
            <a:custGeom>
              <a:avLst/>
              <a:gdLst/>
              <a:ahLst/>
              <a:cxnLst/>
              <a:rect l="l" t="t" r="r" b="b"/>
              <a:pathLst>
                <a:path w="27521" h="40951" extrusionOk="0">
                  <a:moveTo>
                    <a:pt x="5704" y="0"/>
                  </a:moveTo>
                  <a:cubicBezTo>
                    <a:pt x="5638" y="0"/>
                    <a:pt x="5572" y="66"/>
                    <a:pt x="5572" y="171"/>
                  </a:cubicBezTo>
                  <a:lnTo>
                    <a:pt x="5672" y="1072"/>
                  </a:lnTo>
                  <a:lnTo>
                    <a:pt x="5672" y="1138"/>
                  </a:lnTo>
                  <a:cubicBezTo>
                    <a:pt x="5738" y="1505"/>
                    <a:pt x="5738" y="1839"/>
                    <a:pt x="5738" y="2239"/>
                  </a:cubicBezTo>
                  <a:lnTo>
                    <a:pt x="5738" y="3006"/>
                  </a:lnTo>
                  <a:lnTo>
                    <a:pt x="5738" y="3173"/>
                  </a:lnTo>
                  <a:lnTo>
                    <a:pt x="5738" y="3907"/>
                  </a:lnTo>
                  <a:lnTo>
                    <a:pt x="5738" y="4608"/>
                  </a:lnTo>
                  <a:lnTo>
                    <a:pt x="5738" y="4808"/>
                  </a:lnTo>
                  <a:cubicBezTo>
                    <a:pt x="5738" y="5075"/>
                    <a:pt x="5738" y="5308"/>
                    <a:pt x="5772" y="5575"/>
                  </a:cubicBezTo>
                  <a:cubicBezTo>
                    <a:pt x="5105" y="4808"/>
                    <a:pt x="4404" y="4074"/>
                    <a:pt x="3637" y="3407"/>
                  </a:cubicBezTo>
                  <a:cubicBezTo>
                    <a:pt x="3403" y="3140"/>
                    <a:pt x="3103" y="2906"/>
                    <a:pt x="2803" y="2673"/>
                  </a:cubicBezTo>
                  <a:cubicBezTo>
                    <a:pt x="2786" y="2656"/>
                    <a:pt x="2753" y="2648"/>
                    <a:pt x="2719" y="2648"/>
                  </a:cubicBezTo>
                  <a:cubicBezTo>
                    <a:pt x="2686" y="2648"/>
                    <a:pt x="2653" y="2656"/>
                    <a:pt x="2636" y="2673"/>
                  </a:cubicBezTo>
                  <a:cubicBezTo>
                    <a:pt x="2603" y="2740"/>
                    <a:pt x="2569" y="2773"/>
                    <a:pt x="2569" y="2840"/>
                  </a:cubicBezTo>
                  <a:cubicBezTo>
                    <a:pt x="2603" y="3073"/>
                    <a:pt x="2636" y="3240"/>
                    <a:pt x="2669" y="3440"/>
                  </a:cubicBezTo>
                  <a:cubicBezTo>
                    <a:pt x="2669" y="3507"/>
                    <a:pt x="2736" y="3574"/>
                    <a:pt x="2736" y="3640"/>
                  </a:cubicBezTo>
                  <a:cubicBezTo>
                    <a:pt x="2770" y="3774"/>
                    <a:pt x="2803" y="3907"/>
                    <a:pt x="2803" y="4007"/>
                  </a:cubicBezTo>
                  <a:cubicBezTo>
                    <a:pt x="2836" y="4107"/>
                    <a:pt x="2836" y="4174"/>
                    <a:pt x="2903" y="4274"/>
                  </a:cubicBezTo>
                  <a:cubicBezTo>
                    <a:pt x="2936" y="4407"/>
                    <a:pt x="2970" y="4474"/>
                    <a:pt x="2970" y="4608"/>
                  </a:cubicBezTo>
                  <a:cubicBezTo>
                    <a:pt x="3003" y="4674"/>
                    <a:pt x="3003" y="4774"/>
                    <a:pt x="3070" y="4908"/>
                  </a:cubicBezTo>
                  <a:cubicBezTo>
                    <a:pt x="3103" y="5008"/>
                    <a:pt x="3136" y="5108"/>
                    <a:pt x="3136" y="5241"/>
                  </a:cubicBezTo>
                  <a:cubicBezTo>
                    <a:pt x="3170" y="5308"/>
                    <a:pt x="3237" y="5442"/>
                    <a:pt x="3237" y="5508"/>
                  </a:cubicBezTo>
                  <a:cubicBezTo>
                    <a:pt x="3270" y="5608"/>
                    <a:pt x="3303" y="5742"/>
                    <a:pt x="3337" y="5808"/>
                  </a:cubicBezTo>
                  <a:cubicBezTo>
                    <a:pt x="3403" y="5909"/>
                    <a:pt x="3437" y="6009"/>
                    <a:pt x="3470" y="6109"/>
                  </a:cubicBezTo>
                  <a:cubicBezTo>
                    <a:pt x="3503" y="6175"/>
                    <a:pt x="3570" y="6309"/>
                    <a:pt x="3603" y="6409"/>
                  </a:cubicBezTo>
                  <a:cubicBezTo>
                    <a:pt x="3637" y="6476"/>
                    <a:pt x="3670" y="6609"/>
                    <a:pt x="3737" y="6676"/>
                  </a:cubicBezTo>
                  <a:lnTo>
                    <a:pt x="3837" y="6943"/>
                  </a:lnTo>
                  <a:cubicBezTo>
                    <a:pt x="3904" y="7009"/>
                    <a:pt x="3937" y="7143"/>
                    <a:pt x="3970" y="7243"/>
                  </a:cubicBezTo>
                  <a:lnTo>
                    <a:pt x="4104" y="7476"/>
                  </a:lnTo>
                  <a:cubicBezTo>
                    <a:pt x="4304" y="7843"/>
                    <a:pt x="4504" y="8244"/>
                    <a:pt x="4771" y="8611"/>
                  </a:cubicBezTo>
                  <a:cubicBezTo>
                    <a:pt x="4804" y="8677"/>
                    <a:pt x="4838" y="8744"/>
                    <a:pt x="4904" y="8811"/>
                  </a:cubicBezTo>
                  <a:cubicBezTo>
                    <a:pt x="4971" y="8911"/>
                    <a:pt x="5004" y="8977"/>
                    <a:pt x="5105" y="9111"/>
                  </a:cubicBezTo>
                  <a:cubicBezTo>
                    <a:pt x="5138" y="9178"/>
                    <a:pt x="5238" y="9244"/>
                    <a:pt x="5271" y="9311"/>
                  </a:cubicBezTo>
                  <a:cubicBezTo>
                    <a:pt x="5338" y="9411"/>
                    <a:pt x="5438" y="9478"/>
                    <a:pt x="5471" y="9578"/>
                  </a:cubicBezTo>
                  <a:cubicBezTo>
                    <a:pt x="5505" y="9645"/>
                    <a:pt x="5605" y="9678"/>
                    <a:pt x="5638" y="9778"/>
                  </a:cubicBezTo>
                  <a:lnTo>
                    <a:pt x="5905" y="10012"/>
                  </a:lnTo>
                  <a:cubicBezTo>
                    <a:pt x="5972" y="10112"/>
                    <a:pt x="6005" y="10145"/>
                    <a:pt x="6105" y="10178"/>
                  </a:cubicBezTo>
                  <a:cubicBezTo>
                    <a:pt x="6172" y="10278"/>
                    <a:pt x="6272" y="10345"/>
                    <a:pt x="6339" y="10412"/>
                  </a:cubicBezTo>
                  <a:cubicBezTo>
                    <a:pt x="6439" y="10445"/>
                    <a:pt x="6472" y="10512"/>
                    <a:pt x="6572" y="10579"/>
                  </a:cubicBezTo>
                  <a:cubicBezTo>
                    <a:pt x="6639" y="10645"/>
                    <a:pt x="6739" y="10679"/>
                    <a:pt x="6839" y="10779"/>
                  </a:cubicBezTo>
                  <a:cubicBezTo>
                    <a:pt x="6906" y="10779"/>
                    <a:pt x="6906" y="10812"/>
                    <a:pt x="6939" y="10812"/>
                  </a:cubicBezTo>
                  <a:cubicBezTo>
                    <a:pt x="7239" y="11012"/>
                    <a:pt x="7573" y="11179"/>
                    <a:pt x="7940" y="11346"/>
                  </a:cubicBezTo>
                  <a:cubicBezTo>
                    <a:pt x="8173" y="13848"/>
                    <a:pt x="8273" y="16349"/>
                    <a:pt x="8140" y="18851"/>
                  </a:cubicBezTo>
                  <a:cubicBezTo>
                    <a:pt x="7973" y="17083"/>
                    <a:pt x="7473" y="15282"/>
                    <a:pt x="6739" y="13614"/>
                  </a:cubicBezTo>
                  <a:lnTo>
                    <a:pt x="6739" y="13581"/>
                  </a:lnTo>
                  <a:cubicBezTo>
                    <a:pt x="6439" y="12947"/>
                    <a:pt x="6139" y="12347"/>
                    <a:pt x="5772" y="11746"/>
                  </a:cubicBezTo>
                  <a:cubicBezTo>
                    <a:pt x="5772" y="11679"/>
                    <a:pt x="5738" y="11679"/>
                    <a:pt x="5738" y="11646"/>
                  </a:cubicBezTo>
                  <a:lnTo>
                    <a:pt x="5238" y="10912"/>
                  </a:lnTo>
                  <a:cubicBezTo>
                    <a:pt x="5171" y="10845"/>
                    <a:pt x="5171" y="10812"/>
                    <a:pt x="5138" y="10779"/>
                  </a:cubicBezTo>
                  <a:cubicBezTo>
                    <a:pt x="4971" y="10512"/>
                    <a:pt x="4771" y="10245"/>
                    <a:pt x="4571" y="9978"/>
                  </a:cubicBezTo>
                  <a:cubicBezTo>
                    <a:pt x="4504" y="9945"/>
                    <a:pt x="4504" y="9911"/>
                    <a:pt x="4471" y="9911"/>
                  </a:cubicBezTo>
                  <a:lnTo>
                    <a:pt x="3970" y="9278"/>
                  </a:lnTo>
                  <a:cubicBezTo>
                    <a:pt x="3937" y="9244"/>
                    <a:pt x="3904" y="9144"/>
                    <a:pt x="3804" y="9111"/>
                  </a:cubicBezTo>
                  <a:cubicBezTo>
                    <a:pt x="3603" y="8844"/>
                    <a:pt x="3403" y="8644"/>
                    <a:pt x="3170" y="8410"/>
                  </a:cubicBezTo>
                  <a:cubicBezTo>
                    <a:pt x="3170" y="8344"/>
                    <a:pt x="3136" y="8310"/>
                    <a:pt x="3136" y="8310"/>
                  </a:cubicBezTo>
                  <a:cubicBezTo>
                    <a:pt x="3113" y="8287"/>
                    <a:pt x="3089" y="8263"/>
                    <a:pt x="3054" y="8263"/>
                  </a:cubicBezTo>
                  <a:cubicBezTo>
                    <a:pt x="3039" y="8263"/>
                    <a:pt x="3023" y="8267"/>
                    <a:pt x="3003" y="8277"/>
                  </a:cubicBezTo>
                  <a:cubicBezTo>
                    <a:pt x="2836" y="8110"/>
                    <a:pt x="2669" y="7943"/>
                    <a:pt x="2569" y="7777"/>
                  </a:cubicBezTo>
                  <a:cubicBezTo>
                    <a:pt x="2536" y="7760"/>
                    <a:pt x="2503" y="7752"/>
                    <a:pt x="2473" y="7752"/>
                  </a:cubicBezTo>
                  <a:cubicBezTo>
                    <a:pt x="2444" y="7752"/>
                    <a:pt x="2419" y="7760"/>
                    <a:pt x="2403" y="7777"/>
                  </a:cubicBezTo>
                  <a:cubicBezTo>
                    <a:pt x="2336" y="7810"/>
                    <a:pt x="2303" y="7843"/>
                    <a:pt x="2303" y="7943"/>
                  </a:cubicBezTo>
                  <a:cubicBezTo>
                    <a:pt x="2603" y="8677"/>
                    <a:pt x="2736" y="9478"/>
                    <a:pt x="2836" y="10278"/>
                  </a:cubicBezTo>
                  <a:cubicBezTo>
                    <a:pt x="2936" y="10779"/>
                    <a:pt x="2970" y="11312"/>
                    <a:pt x="3003" y="11813"/>
                  </a:cubicBezTo>
                  <a:cubicBezTo>
                    <a:pt x="3070" y="12313"/>
                    <a:pt x="3103" y="12814"/>
                    <a:pt x="3170" y="13314"/>
                  </a:cubicBezTo>
                  <a:cubicBezTo>
                    <a:pt x="3303" y="14148"/>
                    <a:pt x="3437" y="14948"/>
                    <a:pt x="3737" y="15749"/>
                  </a:cubicBezTo>
                  <a:cubicBezTo>
                    <a:pt x="3904" y="16183"/>
                    <a:pt x="4070" y="16616"/>
                    <a:pt x="4271" y="17017"/>
                  </a:cubicBezTo>
                  <a:cubicBezTo>
                    <a:pt x="4904" y="18284"/>
                    <a:pt x="5672" y="19418"/>
                    <a:pt x="6606" y="20452"/>
                  </a:cubicBezTo>
                  <a:cubicBezTo>
                    <a:pt x="6806" y="20686"/>
                    <a:pt x="7006" y="20953"/>
                    <a:pt x="7273" y="21153"/>
                  </a:cubicBezTo>
                  <a:cubicBezTo>
                    <a:pt x="7473" y="21353"/>
                    <a:pt x="7673" y="21586"/>
                    <a:pt x="7840" y="21787"/>
                  </a:cubicBezTo>
                  <a:cubicBezTo>
                    <a:pt x="7806" y="22087"/>
                    <a:pt x="7773" y="22320"/>
                    <a:pt x="7740" y="22621"/>
                  </a:cubicBezTo>
                  <a:cubicBezTo>
                    <a:pt x="7640" y="23288"/>
                    <a:pt x="7573" y="23921"/>
                    <a:pt x="7440" y="24589"/>
                  </a:cubicBezTo>
                  <a:cubicBezTo>
                    <a:pt x="7273" y="25523"/>
                    <a:pt x="7073" y="26457"/>
                    <a:pt x="6806" y="27357"/>
                  </a:cubicBezTo>
                  <a:cubicBezTo>
                    <a:pt x="6572" y="28291"/>
                    <a:pt x="6272" y="29192"/>
                    <a:pt x="5972" y="30126"/>
                  </a:cubicBezTo>
                  <a:cubicBezTo>
                    <a:pt x="5972" y="29826"/>
                    <a:pt x="5938" y="29592"/>
                    <a:pt x="5938" y="29292"/>
                  </a:cubicBezTo>
                  <a:cubicBezTo>
                    <a:pt x="5572" y="24655"/>
                    <a:pt x="3337" y="20152"/>
                    <a:pt x="301" y="16750"/>
                  </a:cubicBezTo>
                  <a:cubicBezTo>
                    <a:pt x="281" y="16710"/>
                    <a:pt x="246" y="16694"/>
                    <a:pt x="206" y="16694"/>
                  </a:cubicBezTo>
                  <a:cubicBezTo>
                    <a:pt x="115" y="16694"/>
                    <a:pt x="1" y="16780"/>
                    <a:pt x="1" y="16850"/>
                  </a:cubicBezTo>
                  <a:lnTo>
                    <a:pt x="1" y="16950"/>
                  </a:lnTo>
                  <a:cubicBezTo>
                    <a:pt x="134" y="18518"/>
                    <a:pt x="301" y="20152"/>
                    <a:pt x="601" y="21753"/>
                  </a:cubicBezTo>
                  <a:cubicBezTo>
                    <a:pt x="768" y="22687"/>
                    <a:pt x="1002" y="23655"/>
                    <a:pt x="1335" y="24589"/>
                  </a:cubicBezTo>
                  <a:cubicBezTo>
                    <a:pt x="1569" y="25189"/>
                    <a:pt x="1836" y="25789"/>
                    <a:pt x="2136" y="26357"/>
                  </a:cubicBezTo>
                  <a:cubicBezTo>
                    <a:pt x="2436" y="26924"/>
                    <a:pt x="2803" y="27457"/>
                    <a:pt x="3170" y="27991"/>
                  </a:cubicBezTo>
                  <a:cubicBezTo>
                    <a:pt x="3570" y="28491"/>
                    <a:pt x="3970" y="28992"/>
                    <a:pt x="4404" y="29492"/>
                  </a:cubicBezTo>
                  <a:cubicBezTo>
                    <a:pt x="4804" y="29992"/>
                    <a:pt x="5271" y="30459"/>
                    <a:pt x="5738" y="30926"/>
                  </a:cubicBezTo>
                  <a:cubicBezTo>
                    <a:pt x="5672" y="31027"/>
                    <a:pt x="5638" y="31127"/>
                    <a:pt x="5605" y="31260"/>
                  </a:cubicBezTo>
                  <a:cubicBezTo>
                    <a:pt x="5572" y="31327"/>
                    <a:pt x="5572" y="31427"/>
                    <a:pt x="5505" y="31494"/>
                  </a:cubicBezTo>
                  <a:cubicBezTo>
                    <a:pt x="5238" y="32261"/>
                    <a:pt x="4904" y="32995"/>
                    <a:pt x="4504" y="33762"/>
                  </a:cubicBezTo>
                  <a:lnTo>
                    <a:pt x="4137" y="34496"/>
                  </a:lnTo>
                  <a:cubicBezTo>
                    <a:pt x="3637" y="35463"/>
                    <a:pt x="3136" y="36464"/>
                    <a:pt x="2736" y="37464"/>
                  </a:cubicBezTo>
                  <a:cubicBezTo>
                    <a:pt x="2403" y="37464"/>
                    <a:pt x="2002" y="37464"/>
                    <a:pt x="1669" y="37431"/>
                  </a:cubicBezTo>
                  <a:cubicBezTo>
                    <a:pt x="1635" y="37431"/>
                    <a:pt x="1602" y="37431"/>
                    <a:pt x="1569" y="37464"/>
                  </a:cubicBezTo>
                  <a:cubicBezTo>
                    <a:pt x="1502" y="37498"/>
                    <a:pt x="1502" y="37531"/>
                    <a:pt x="1502" y="37598"/>
                  </a:cubicBezTo>
                  <a:cubicBezTo>
                    <a:pt x="1502" y="37665"/>
                    <a:pt x="1569" y="37765"/>
                    <a:pt x="1635" y="37765"/>
                  </a:cubicBezTo>
                  <a:cubicBezTo>
                    <a:pt x="2236" y="37798"/>
                    <a:pt x="2770" y="37831"/>
                    <a:pt x="3337" y="37831"/>
                  </a:cubicBezTo>
                  <a:cubicBezTo>
                    <a:pt x="5071" y="37831"/>
                    <a:pt x="6806" y="37631"/>
                    <a:pt x="8474" y="37298"/>
                  </a:cubicBezTo>
                  <a:cubicBezTo>
                    <a:pt x="10633" y="39724"/>
                    <a:pt x="13817" y="40951"/>
                    <a:pt x="16998" y="40951"/>
                  </a:cubicBezTo>
                  <a:cubicBezTo>
                    <a:pt x="18189" y="40951"/>
                    <a:pt x="19379" y="40779"/>
                    <a:pt x="20516" y="40433"/>
                  </a:cubicBezTo>
                  <a:cubicBezTo>
                    <a:pt x="20649" y="40367"/>
                    <a:pt x="20682" y="40166"/>
                    <a:pt x="20582" y="40100"/>
                  </a:cubicBezTo>
                  <a:cubicBezTo>
                    <a:pt x="17980" y="38499"/>
                    <a:pt x="15312" y="37031"/>
                    <a:pt x="12410" y="36764"/>
                  </a:cubicBezTo>
                  <a:cubicBezTo>
                    <a:pt x="12143" y="36697"/>
                    <a:pt x="11843" y="36697"/>
                    <a:pt x="11609" y="36697"/>
                  </a:cubicBezTo>
                  <a:lnTo>
                    <a:pt x="10675" y="36697"/>
                  </a:lnTo>
                  <a:cubicBezTo>
                    <a:pt x="12243" y="36197"/>
                    <a:pt x="13744" y="35596"/>
                    <a:pt x="15145" y="34796"/>
                  </a:cubicBezTo>
                  <a:cubicBezTo>
                    <a:pt x="15278" y="34863"/>
                    <a:pt x="15412" y="34996"/>
                    <a:pt x="15512" y="35096"/>
                  </a:cubicBezTo>
                  <a:cubicBezTo>
                    <a:pt x="16732" y="35928"/>
                    <a:pt x="18130" y="36329"/>
                    <a:pt x="19530" y="36329"/>
                  </a:cubicBezTo>
                  <a:cubicBezTo>
                    <a:pt x="21384" y="36329"/>
                    <a:pt x="23241" y="35626"/>
                    <a:pt x="24685" y="34296"/>
                  </a:cubicBezTo>
                  <a:cubicBezTo>
                    <a:pt x="24785" y="34195"/>
                    <a:pt x="24752" y="34029"/>
                    <a:pt x="24618" y="33995"/>
                  </a:cubicBezTo>
                  <a:cubicBezTo>
                    <a:pt x="22896" y="33638"/>
                    <a:pt x="21046" y="33027"/>
                    <a:pt x="19286" y="33027"/>
                  </a:cubicBezTo>
                  <a:cubicBezTo>
                    <a:pt x="19240" y="33027"/>
                    <a:pt x="19194" y="33027"/>
                    <a:pt x="19148" y="33028"/>
                  </a:cubicBezTo>
                  <a:cubicBezTo>
                    <a:pt x="18514" y="33095"/>
                    <a:pt x="17947" y="33195"/>
                    <a:pt x="17347" y="33428"/>
                  </a:cubicBezTo>
                  <a:cubicBezTo>
                    <a:pt x="17747" y="33161"/>
                    <a:pt x="18080" y="32861"/>
                    <a:pt x="18447" y="32628"/>
                  </a:cubicBezTo>
                  <a:cubicBezTo>
                    <a:pt x="18581" y="32528"/>
                    <a:pt x="18681" y="32428"/>
                    <a:pt x="18781" y="32327"/>
                  </a:cubicBezTo>
                  <a:cubicBezTo>
                    <a:pt x="18914" y="32261"/>
                    <a:pt x="18981" y="32161"/>
                    <a:pt x="19115" y="32094"/>
                  </a:cubicBezTo>
                  <a:cubicBezTo>
                    <a:pt x="19148" y="32027"/>
                    <a:pt x="19148" y="31994"/>
                    <a:pt x="19181" y="31994"/>
                  </a:cubicBezTo>
                  <a:cubicBezTo>
                    <a:pt x="19348" y="31827"/>
                    <a:pt x="19582" y="31694"/>
                    <a:pt x="19748" y="31527"/>
                  </a:cubicBezTo>
                  <a:lnTo>
                    <a:pt x="19915" y="31527"/>
                  </a:lnTo>
                  <a:cubicBezTo>
                    <a:pt x="20597" y="31815"/>
                    <a:pt x="21316" y="31950"/>
                    <a:pt x="22033" y="31950"/>
                  </a:cubicBezTo>
                  <a:cubicBezTo>
                    <a:pt x="24051" y="31950"/>
                    <a:pt x="26055" y="30881"/>
                    <a:pt x="27187" y="29159"/>
                  </a:cubicBezTo>
                  <a:cubicBezTo>
                    <a:pt x="27521" y="28992"/>
                    <a:pt x="27487" y="28892"/>
                    <a:pt x="27354" y="28892"/>
                  </a:cubicBezTo>
                  <a:cubicBezTo>
                    <a:pt x="27083" y="28872"/>
                    <a:pt x="26814" y="28862"/>
                    <a:pt x="26546" y="28862"/>
                  </a:cubicBezTo>
                  <a:cubicBezTo>
                    <a:pt x="24571" y="28862"/>
                    <a:pt x="22686" y="29402"/>
                    <a:pt x="20983" y="30459"/>
                  </a:cubicBezTo>
                  <a:cubicBezTo>
                    <a:pt x="21483" y="29926"/>
                    <a:pt x="21983" y="29392"/>
                    <a:pt x="22450" y="28825"/>
                  </a:cubicBezTo>
                  <a:cubicBezTo>
                    <a:pt x="22484" y="28825"/>
                    <a:pt x="22484" y="28825"/>
                    <a:pt x="22484" y="28792"/>
                  </a:cubicBezTo>
                  <a:lnTo>
                    <a:pt x="22517" y="28758"/>
                  </a:lnTo>
                  <a:lnTo>
                    <a:pt x="22584" y="28758"/>
                  </a:lnTo>
                  <a:cubicBezTo>
                    <a:pt x="25853" y="27657"/>
                    <a:pt x="26520" y="23955"/>
                    <a:pt x="26920" y="20919"/>
                  </a:cubicBezTo>
                  <a:cubicBezTo>
                    <a:pt x="26920" y="20786"/>
                    <a:pt x="26820" y="20753"/>
                    <a:pt x="26753" y="20753"/>
                  </a:cubicBezTo>
                  <a:cubicBezTo>
                    <a:pt x="26687" y="20753"/>
                    <a:pt x="26687" y="20786"/>
                    <a:pt x="26653" y="20786"/>
                  </a:cubicBezTo>
                  <a:lnTo>
                    <a:pt x="26520" y="20919"/>
                  </a:lnTo>
                  <a:cubicBezTo>
                    <a:pt x="25786" y="21720"/>
                    <a:pt x="24985" y="22487"/>
                    <a:pt x="24318" y="23388"/>
                  </a:cubicBezTo>
                  <a:cubicBezTo>
                    <a:pt x="24185" y="23488"/>
                    <a:pt x="24118" y="23655"/>
                    <a:pt x="23985" y="23788"/>
                  </a:cubicBezTo>
                  <a:lnTo>
                    <a:pt x="23951" y="23821"/>
                  </a:lnTo>
                  <a:cubicBezTo>
                    <a:pt x="23851" y="23955"/>
                    <a:pt x="23718" y="24088"/>
                    <a:pt x="23651" y="24255"/>
                  </a:cubicBezTo>
                  <a:cubicBezTo>
                    <a:pt x="23651" y="24288"/>
                    <a:pt x="23618" y="24288"/>
                    <a:pt x="23618" y="24322"/>
                  </a:cubicBezTo>
                  <a:lnTo>
                    <a:pt x="23351" y="24722"/>
                  </a:lnTo>
                  <a:cubicBezTo>
                    <a:pt x="23351" y="24755"/>
                    <a:pt x="23318" y="24755"/>
                    <a:pt x="23318" y="24789"/>
                  </a:cubicBezTo>
                  <a:cubicBezTo>
                    <a:pt x="23251" y="24922"/>
                    <a:pt x="23151" y="25056"/>
                    <a:pt x="23117" y="25156"/>
                  </a:cubicBezTo>
                  <a:cubicBezTo>
                    <a:pt x="23117" y="25222"/>
                    <a:pt x="23084" y="25256"/>
                    <a:pt x="23084" y="25256"/>
                  </a:cubicBezTo>
                  <a:cubicBezTo>
                    <a:pt x="22984" y="25389"/>
                    <a:pt x="22951" y="25489"/>
                    <a:pt x="22917" y="25623"/>
                  </a:cubicBezTo>
                  <a:cubicBezTo>
                    <a:pt x="22917" y="25656"/>
                    <a:pt x="22851" y="25689"/>
                    <a:pt x="22851" y="25756"/>
                  </a:cubicBezTo>
                  <a:cubicBezTo>
                    <a:pt x="22817" y="25856"/>
                    <a:pt x="22784" y="25990"/>
                    <a:pt x="22684" y="26156"/>
                  </a:cubicBezTo>
                  <a:cubicBezTo>
                    <a:pt x="22684" y="26223"/>
                    <a:pt x="22650" y="26256"/>
                    <a:pt x="22650" y="26290"/>
                  </a:cubicBezTo>
                  <a:cubicBezTo>
                    <a:pt x="22617" y="26423"/>
                    <a:pt x="22584" y="26557"/>
                    <a:pt x="22517" y="26690"/>
                  </a:cubicBezTo>
                  <a:cubicBezTo>
                    <a:pt x="22517" y="26757"/>
                    <a:pt x="22484" y="26790"/>
                    <a:pt x="22484" y="26857"/>
                  </a:cubicBezTo>
                  <a:cubicBezTo>
                    <a:pt x="22450" y="26990"/>
                    <a:pt x="22450" y="27124"/>
                    <a:pt x="22417" y="27291"/>
                  </a:cubicBezTo>
                  <a:cubicBezTo>
                    <a:pt x="22417" y="27324"/>
                    <a:pt x="22417" y="27424"/>
                    <a:pt x="22350" y="27457"/>
                  </a:cubicBezTo>
                  <a:cubicBezTo>
                    <a:pt x="22350" y="27591"/>
                    <a:pt x="22317" y="27691"/>
                    <a:pt x="22317" y="27858"/>
                  </a:cubicBezTo>
                  <a:lnTo>
                    <a:pt x="22317" y="28024"/>
                  </a:lnTo>
                  <a:lnTo>
                    <a:pt x="22317" y="28458"/>
                  </a:lnTo>
                  <a:lnTo>
                    <a:pt x="22317" y="28625"/>
                  </a:lnTo>
                  <a:lnTo>
                    <a:pt x="22317" y="28758"/>
                  </a:lnTo>
                  <a:cubicBezTo>
                    <a:pt x="22317" y="28792"/>
                    <a:pt x="22317" y="28792"/>
                    <a:pt x="22350" y="28792"/>
                  </a:cubicBezTo>
                  <a:cubicBezTo>
                    <a:pt x="21983" y="29192"/>
                    <a:pt x="21616" y="29592"/>
                    <a:pt x="21249" y="29959"/>
                  </a:cubicBezTo>
                  <a:cubicBezTo>
                    <a:pt x="20983" y="30193"/>
                    <a:pt x="20682" y="30459"/>
                    <a:pt x="20415" y="30693"/>
                  </a:cubicBezTo>
                  <a:cubicBezTo>
                    <a:pt x="20482" y="30593"/>
                    <a:pt x="20582" y="30426"/>
                    <a:pt x="20616" y="30293"/>
                  </a:cubicBezTo>
                  <a:cubicBezTo>
                    <a:pt x="21416" y="28692"/>
                    <a:pt x="21850" y="26957"/>
                    <a:pt x="21850" y="25189"/>
                  </a:cubicBezTo>
                  <a:lnTo>
                    <a:pt x="21850" y="24755"/>
                  </a:lnTo>
                  <a:cubicBezTo>
                    <a:pt x="21816" y="24288"/>
                    <a:pt x="21783" y="23788"/>
                    <a:pt x="21650" y="23321"/>
                  </a:cubicBezTo>
                  <a:lnTo>
                    <a:pt x="21650" y="23254"/>
                  </a:lnTo>
                  <a:cubicBezTo>
                    <a:pt x="21650" y="23188"/>
                    <a:pt x="21650" y="23154"/>
                    <a:pt x="21683" y="23121"/>
                  </a:cubicBezTo>
                  <a:lnTo>
                    <a:pt x="21683" y="23088"/>
                  </a:lnTo>
                  <a:lnTo>
                    <a:pt x="21683" y="23021"/>
                  </a:lnTo>
                  <a:cubicBezTo>
                    <a:pt x="21683" y="22987"/>
                    <a:pt x="21616" y="22954"/>
                    <a:pt x="21583" y="22954"/>
                  </a:cubicBezTo>
                  <a:cubicBezTo>
                    <a:pt x="21583" y="22921"/>
                    <a:pt x="21516" y="22821"/>
                    <a:pt x="21516" y="22787"/>
                  </a:cubicBezTo>
                  <a:cubicBezTo>
                    <a:pt x="21516" y="22687"/>
                    <a:pt x="21450" y="22654"/>
                    <a:pt x="21416" y="22654"/>
                  </a:cubicBezTo>
                  <a:lnTo>
                    <a:pt x="21316" y="22654"/>
                  </a:lnTo>
                  <a:cubicBezTo>
                    <a:pt x="21283" y="22654"/>
                    <a:pt x="21283" y="22687"/>
                    <a:pt x="21283" y="22754"/>
                  </a:cubicBezTo>
                  <a:cubicBezTo>
                    <a:pt x="21083" y="23421"/>
                    <a:pt x="20749" y="24088"/>
                    <a:pt x="20449" y="24755"/>
                  </a:cubicBezTo>
                  <a:cubicBezTo>
                    <a:pt x="20282" y="25089"/>
                    <a:pt x="20115" y="25456"/>
                    <a:pt x="19982" y="25789"/>
                  </a:cubicBezTo>
                  <a:cubicBezTo>
                    <a:pt x="19615" y="26657"/>
                    <a:pt x="19315" y="27524"/>
                    <a:pt x="19181" y="28425"/>
                  </a:cubicBezTo>
                  <a:cubicBezTo>
                    <a:pt x="19148" y="28792"/>
                    <a:pt x="19148" y="29125"/>
                    <a:pt x="19181" y="29459"/>
                  </a:cubicBezTo>
                  <a:cubicBezTo>
                    <a:pt x="19281" y="29992"/>
                    <a:pt x="19448" y="30493"/>
                    <a:pt x="19748" y="31027"/>
                  </a:cubicBezTo>
                  <a:lnTo>
                    <a:pt x="19815" y="31127"/>
                  </a:lnTo>
                  <a:cubicBezTo>
                    <a:pt x="18614" y="32127"/>
                    <a:pt x="17347" y="33028"/>
                    <a:pt x="15979" y="33829"/>
                  </a:cubicBezTo>
                  <a:cubicBezTo>
                    <a:pt x="16646" y="33095"/>
                    <a:pt x="17180" y="32194"/>
                    <a:pt x="17613" y="31293"/>
                  </a:cubicBezTo>
                  <a:cubicBezTo>
                    <a:pt x="17680" y="31127"/>
                    <a:pt x="17780" y="30993"/>
                    <a:pt x="17814" y="30826"/>
                  </a:cubicBezTo>
                  <a:cubicBezTo>
                    <a:pt x="18481" y="29259"/>
                    <a:pt x="18848" y="27524"/>
                    <a:pt x="18914" y="25823"/>
                  </a:cubicBezTo>
                  <a:cubicBezTo>
                    <a:pt x="18914" y="25156"/>
                    <a:pt x="18848" y="24489"/>
                    <a:pt x="18814" y="23821"/>
                  </a:cubicBezTo>
                  <a:cubicBezTo>
                    <a:pt x="18814" y="23755"/>
                    <a:pt x="18748" y="23688"/>
                    <a:pt x="18681" y="23688"/>
                  </a:cubicBezTo>
                  <a:lnTo>
                    <a:pt x="18614" y="23688"/>
                  </a:lnTo>
                  <a:cubicBezTo>
                    <a:pt x="18581" y="23688"/>
                    <a:pt x="18581" y="23755"/>
                    <a:pt x="18514" y="23788"/>
                  </a:cubicBezTo>
                  <a:cubicBezTo>
                    <a:pt x="18481" y="23955"/>
                    <a:pt x="18414" y="24088"/>
                    <a:pt x="18314" y="24255"/>
                  </a:cubicBezTo>
                  <a:cubicBezTo>
                    <a:pt x="17814" y="25289"/>
                    <a:pt x="17013" y="26123"/>
                    <a:pt x="16413" y="27090"/>
                  </a:cubicBezTo>
                  <a:cubicBezTo>
                    <a:pt x="16279" y="27291"/>
                    <a:pt x="16146" y="27457"/>
                    <a:pt x="16012" y="27657"/>
                  </a:cubicBezTo>
                  <a:cubicBezTo>
                    <a:pt x="15679" y="28258"/>
                    <a:pt x="15345" y="28858"/>
                    <a:pt x="15112" y="29525"/>
                  </a:cubicBezTo>
                  <a:cubicBezTo>
                    <a:pt x="15078" y="29659"/>
                    <a:pt x="15012" y="29792"/>
                    <a:pt x="14945" y="29959"/>
                  </a:cubicBezTo>
                  <a:cubicBezTo>
                    <a:pt x="14411" y="31427"/>
                    <a:pt x="14178" y="32961"/>
                    <a:pt x="14912" y="34429"/>
                  </a:cubicBezTo>
                  <a:cubicBezTo>
                    <a:pt x="14645" y="34529"/>
                    <a:pt x="14445" y="34629"/>
                    <a:pt x="14178" y="34763"/>
                  </a:cubicBezTo>
                  <a:cubicBezTo>
                    <a:pt x="13477" y="35096"/>
                    <a:pt x="12777" y="35430"/>
                    <a:pt x="12009" y="35663"/>
                  </a:cubicBezTo>
                  <a:cubicBezTo>
                    <a:pt x="11009" y="36030"/>
                    <a:pt x="10008" y="36330"/>
                    <a:pt x="9007" y="36597"/>
                  </a:cubicBezTo>
                  <a:cubicBezTo>
                    <a:pt x="10442" y="35663"/>
                    <a:pt x="11509" y="34462"/>
                    <a:pt x="12410" y="33028"/>
                  </a:cubicBezTo>
                  <a:cubicBezTo>
                    <a:pt x="13277" y="31627"/>
                    <a:pt x="13911" y="30093"/>
                    <a:pt x="14411" y="28458"/>
                  </a:cubicBezTo>
                  <a:cubicBezTo>
                    <a:pt x="14745" y="27357"/>
                    <a:pt x="14978" y="26323"/>
                    <a:pt x="15245" y="25289"/>
                  </a:cubicBezTo>
                  <a:cubicBezTo>
                    <a:pt x="15245" y="25189"/>
                    <a:pt x="15178" y="25156"/>
                    <a:pt x="15145" y="25122"/>
                  </a:cubicBezTo>
                  <a:cubicBezTo>
                    <a:pt x="15128" y="25106"/>
                    <a:pt x="15095" y="25097"/>
                    <a:pt x="15062" y="25097"/>
                  </a:cubicBezTo>
                  <a:cubicBezTo>
                    <a:pt x="15028" y="25097"/>
                    <a:pt x="14995" y="25106"/>
                    <a:pt x="14978" y="25122"/>
                  </a:cubicBezTo>
                  <a:cubicBezTo>
                    <a:pt x="14144" y="25856"/>
                    <a:pt x="13310" y="26657"/>
                    <a:pt x="12510" y="27457"/>
                  </a:cubicBezTo>
                  <a:cubicBezTo>
                    <a:pt x="11743" y="28291"/>
                    <a:pt x="11009" y="29159"/>
                    <a:pt x="10408" y="30126"/>
                  </a:cubicBezTo>
                  <a:cubicBezTo>
                    <a:pt x="9174" y="32094"/>
                    <a:pt x="8674" y="34329"/>
                    <a:pt x="8273" y="36597"/>
                  </a:cubicBezTo>
                  <a:cubicBezTo>
                    <a:pt x="8273" y="36631"/>
                    <a:pt x="8273" y="36664"/>
                    <a:pt x="8307" y="36697"/>
                  </a:cubicBezTo>
                  <a:cubicBezTo>
                    <a:pt x="8073" y="36764"/>
                    <a:pt x="7773" y="36831"/>
                    <a:pt x="7506" y="36864"/>
                  </a:cubicBezTo>
                  <a:cubicBezTo>
                    <a:pt x="6105" y="37131"/>
                    <a:pt x="4671" y="37264"/>
                    <a:pt x="3237" y="37264"/>
                  </a:cubicBezTo>
                  <a:cubicBezTo>
                    <a:pt x="4504" y="35463"/>
                    <a:pt x="5405" y="33195"/>
                    <a:pt x="6172" y="31127"/>
                  </a:cubicBezTo>
                  <a:cubicBezTo>
                    <a:pt x="6172" y="31093"/>
                    <a:pt x="6239" y="31027"/>
                    <a:pt x="6239" y="30993"/>
                  </a:cubicBezTo>
                  <a:cubicBezTo>
                    <a:pt x="6305" y="30993"/>
                    <a:pt x="6405" y="30960"/>
                    <a:pt x="6472" y="30960"/>
                  </a:cubicBezTo>
                  <a:cubicBezTo>
                    <a:pt x="11075" y="29792"/>
                    <a:pt x="14678" y="25456"/>
                    <a:pt x="16079" y="21119"/>
                  </a:cubicBezTo>
                  <a:cubicBezTo>
                    <a:pt x="16104" y="21019"/>
                    <a:pt x="16015" y="20918"/>
                    <a:pt x="15912" y="20918"/>
                  </a:cubicBezTo>
                  <a:cubicBezTo>
                    <a:pt x="15879" y="20918"/>
                    <a:pt x="15845" y="20928"/>
                    <a:pt x="15812" y="20953"/>
                  </a:cubicBezTo>
                  <a:cubicBezTo>
                    <a:pt x="13644" y="22187"/>
                    <a:pt x="11142" y="23321"/>
                    <a:pt x="9274" y="25089"/>
                  </a:cubicBezTo>
                  <a:cubicBezTo>
                    <a:pt x="8474" y="25823"/>
                    <a:pt x="7806" y="26690"/>
                    <a:pt x="7306" y="27657"/>
                  </a:cubicBezTo>
                  <a:cubicBezTo>
                    <a:pt x="7606" y="26657"/>
                    <a:pt x="7806" y="25623"/>
                    <a:pt x="8007" y="24589"/>
                  </a:cubicBezTo>
                  <a:cubicBezTo>
                    <a:pt x="8173" y="23621"/>
                    <a:pt x="8340" y="22654"/>
                    <a:pt x="8440" y="21687"/>
                  </a:cubicBezTo>
                  <a:cubicBezTo>
                    <a:pt x="8455" y="21717"/>
                    <a:pt x="8484" y="21733"/>
                    <a:pt x="8514" y="21733"/>
                  </a:cubicBezTo>
                  <a:cubicBezTo>
                    <a:pt x="8550" y="21733"/>
                    <a:pt x="8589" y="21708"/>
                    <a:pt x="8607" y="21653"/>
                  </a:cubicBezTo>
                  <a:cubicBezTo>
                    <a:pt x="8640" y="21620"/>
                    <a:pt x="8674" y="21586"/>
                    <a:pt x="8674" y="21520"/>
                  </a:cubicBezTo>
                  <a:cubicBezTo>
                    <a:pt x="13177" y="20419"/>
                    <a:pt x="16679" y="16950"/>
                    <a:pt x="16679" y="12113"/>
                  </a:cubicBezTo>
                  <a:cubicBezTo>
                    <a:pt x="16679" y="12015"/>
                    <a:pt x="16590" y="11953"/>
                    <a:pt x="16516" y="11953"/>
                  </a:cubicBezTo>
                  <a:cubicBezTo>
                    <a:pt x="16489" y="11953"/>
                    <a:pt x="16464" y="11962"/>
                    <a:pt x="16446" y="11980"/>
                  </a:cubicBezTo>
                  <a:cubicBezTo>
                    <a:pt x="14611" y="13447"/>
                    <a:pt x="12343" y="14448"/>
                    <a:pt x="10675" y="16116"/>
                  </a:cubicBezTo>
                  <a:cubicBezTo>
                    <a:pt x="9241" y="17617"/>
                    <a:pt x="9074" y="19185"/>
                    <a:pt x="8507" y="21019"/>
                  </a:cubicBezTo>
                  <a:cubicBezTo>
                    <a:pt x="8774" y="18584"/>
                    <a:pt x="8774" y="16083"/>
                    <a:pt x="8474" y="13647"/>
                  </a:cubicBezTo>
                  <a:lnTo>
                    <a:pt x="8507" y="13647"/>
                  </a:lnTo>
                  <a:cubicBezTo>
                    <a:pt x="10175" y="12647"/>
                    <a:pt x="11676" y="11246"/>
                    <a:pt x="12610" y="9478"/>
                  </a:cubicBezTo>
                  <a:cubicBezTo>
                    <a:pt x="13577" y="7610"/>
                    <a:pt x="13477" y="5675"/>
                    <a:pt x="13277" y="3674"/>
                  </a:cubicBezTo>
                  <a:cubicBezTo>
                    <a:pt x="13277" y="3576"/>
                    <a:pt x="13209" y="3525"/>
                    <a:pt x="13133" y="3525"/>
                  </a:cubicBezTo>
                  <a:cubicBezTo>
                    <a:pt x="13078" y="3525"/>
                    <a:pt x="13019" y="3551"/>
                    <a:pt x="12977" y="3607"/>
                  </a:cubicBezTo>
                  <a:cubicBezTo>
                    <a:pt x="12143" y="5275"/>
                    <a:pt x="10608" y="6442"/>
                    <a:pt x="9775" y="8110"/>
                  </a:cubicBezTo>
                  <a:cubicBezTo>
                    <a:pt x="9007" y="9645"/>
                    <a:pt x="8807" y="11479"/>
                    <a:pt x="8440" y="13114"/>
                  </a:cubicBezTo>
                  <a:lnTo>
                    <a:pt x="8440" y="13147"/>
                  </a:lnTo>
                  <a:cubicBezTo>
                    <a:pt x="8340" y="12447"/>
                    <a:pt x="8240" y="11779"/>
                    <a:pt x="8107" y="11112"/>
                  </a:cubicBezTo>
                  <a:lnTo>
                    <a:pt x="8107" y="11079"/>
                  </a:lnTo>
                  <a:lnTo>
                    <a:pt x="8107" y="10912"/>
                  </a:lnTo>
                  <a:cubicBezTo>
                    <a:pt x="8140" y="10912"/>
                    <a:pt x="8140" y="10912"/>
                    <a:pt x="8140" y="10845"/>
                  </a:cubicBezTo>
                  <a:cubicBezTo>
                    <a:pt x="9741" y="7143"/>
                    <a:pt x="7606" y="3240"/>
                    <a:pt x="5805" y="71"/>
                  </a:cubicBezTo>
                  <a:cubicBezTo>
                    <a:pt x="5781" y="22"/>
                    <a:pt x="5743" y="0"/>
                    <a:pt x="5704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86" name="Google Shape;1786;p52"/>
            <p:cNvGrpSpPr/>
            <p:nvPr/>
          </p:nvGrpSpPr>
          <p:grpSpPr>
            <a:xfrm>
              <a:off x="1968839" y="3243386"/>
              <a:ext cx="840930" cy="1260708"/>
              <a:chOff x="1923214" y="3568411"/>
              <a:chExt cx="840930" cy="1260708"/>
            </a:xfrm>
          </p:grpSpPr>
          <p:sp>
            <p:nvSpPr>
              <p:cNvPr id="1787" name="Google Shape;1787;p52"/>
              <p:cNvSpPr/>
              <p:nvPr/>
            </p:nvSpPr>
            <p:spPr>
              <a:xfrm>
                <a:off x="2191868" y="4705279"/>
                <a:ext cx="321013" cy="105385"/>
              </a:xfrm>
              <a:custGeom>
                <a:avLst/>
                <a:gdLst/>
                <a:ahLst/>
                <a:cxnLst/>
                <a:rect l="l" t="t" r="r" b="b"/>
                <a:pathLst>
                  <a:path w="10442" h="3428" extrusionOk="0">
                    <a:moveTo>
                      <a:pt x="434" y="1"/>
                    </a:moveTo>
                    <a:cubicBezTo>
                      <a:pt x="301" y="68"/>
                      <a:pt x="134" y="101"/>
                      <a:pt x="1" y="101"/>
                    </a:cubicBezTo>
                    <a:cubicBezTo>
                      <a:pt x="2343" y="2198"/>
                      <a:pt x="5284" y="3428"/>
                      <a:pt x="8355" y="3428"/>
                    </a:cubicBezTo>
                    <a:cubicBezTo>
                      <a:pt x="9046" y="3428"/>
                      <a:pt x="9743" y="3365"/>
                      <a:pt x="10442" y="3237"/>
                    </a:cubicBezTo>
                    <a:cubicBezTo>
                      <a:pt x="6972" y="2770"/>
                      <a:pt x="3770" y="1469"/>
                      <a:pt x="534" y="101"/>
                    </a:cubicBezTo>
                    <a:cubicBezTo>
                      <a:pt x="468" y="101"/>
                      <a:pt x="434" y="68"/>
                      <a:pt x="4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2"/>
              <p:cNvSpPr/>
              <p:nvPr/>
            </p:nvSpPr>
            <p:spPr>
              <a:xfrm>
                <a:off x="2189839" y="4372005"/>
                <a:ext cx="174341" cy="300508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9775" extrusionOk="0">
                    <a:moveTo>
                      <a:pt x="5671" y="1"/>
                    </a:moveTo>
                    <a:lnTo>
                      <a:pt x="5671" y="1"/>
                    </a:lnTo>
                    <a:cubicBezTo>
                      <a:pt x="4370" y="1235"/>
                      <a:pt x="3069" y="2436"/>
                      <a:pt x="2102" y="3904"/>
                    </a:cubicBezTo>
                    <a:cubicBezTo>
                      <a:pt x="934" y="5672"/>
                      <a:pt x="400" y="7740"/>
                      <a:pt x="0" y="9774"/>
                    </a:cubicBezTo>
                    <a:cubicBezTo>
                      <a:pt x="2102" y="6639"/>
                      <a:pt x="4003" y="3403"/>
                      <a:pt x="5671" y="1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52"/>
              <p:cNvSpPr/>
              <p:nvPr/>
            </p:nvSpPr>
            <p:spPr>
              <a:xfrm>
                <a:off x="2185720" y="4384333"/>
                <a:ext cx="183594" cy="310745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10108" extrusionOk="0">
                    <a:moveTo>
                      <a:pt x="5972" y="0"/>
                    </a:moveTo>
                    <a:lnTo>
                      <a:pt x="5972" y="0"/>
                    </a:lnTo>
                    <a:cubicBezTo>
                      <a:pt x="4237" y="3536"/>
                      <a:pt x="2236" y="6905"/>
                      <a:pt x="1" y="10107"/>
                    </a:cubicBezTo>
                    <a:cubicBezTo>
                      <a:pt x="3370" y="7572"/>
                      <a:pt x="4971" y="3936"/>
                      <a:pt x="5972" y="0"/>
                    </a:cubicBezTo>
                    <a:close/>
                  </a:path>
                </a:pathLst>
              </a:custGeom>
              <a:solidFill>
                <a:srgbClr val="79A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52"/>
              <p:cNvSpPr/>
              <p:nvPr/>
            </p:nvSpPr>
            <p:spPr>
              <a:xfrm>
                <a:off x="2227775" y="4702081"/>
                <a:ext cx="303551" cy="93488"/>
              </a:xfrm>
              <a:custGeom>
                <a:avLst/>
                <a:gdLst/>
                <a:ahLst/>
                <a:cxnLst/>
                <a:rect l="l" t="t" r="r" b="b"/>
                <a:pathLst>
                  <a:path w="9874" h="3041" extrusionOk="0">
                    <a:moveTo>
                      <a:pt x="1434" y="1"/>
                    </a:moveTo>
                    <a:cubicBezTo>
                      <a:pt x="965" y="1"/>
                      <a:pt x="487" y="34"/>
                      <a:pt x="0" y="105"/>
                    </a:cubicBezTo>
                    <a:cubicBezTo>
                      <a:pt x="3169" y="1439"/>
                      <a:pt x="6438" y="2707"/>
                      <a:pt x="9874" y="3040"/>
                    </a:cubicBezTo>
                    <a:cubicBezTo>
                      <a:pt x="7212" y="1420"/>
                      <a:pt x="4501" y="1"/>
                      <a:pt x="14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2"/>
              <p:cNvSpPr/>
              <p:nvPr/>
            </p:nvSpPr>
            <p:spPr>
              <a:xfrm>
                <a:off x="2367220" y="4338189"/>
                <a:ext cx="112856" cy="273823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8907" extrusionOk="0">
                    <a:moveTo>
                      <a:pt x="3670" y="0"/>
                    </a:moveTo>
                    <a:cubicBezTo>
                      <a:pt x="3070" y="1034"/>
                      <a:pt x="2169" y="1935"/>
                      <a:pt x="1635" y="3036"/>
                    </a:cubicBezTo>
                    <a:cubicBezTo>
                      <a:pt x="835" y="4503"/>
                      <a:pt x="1" y="6338"/>
                      <a:pt x="268" y="8039"/>
                    </a:cubicBezTo>
                    <a:cubicBezTo>
                      <a:pt x="301" y="8339"/>
                      <a:pt x="334" y="8906"/>
                      <a:pt x="601" y="8906"/>
                    </a:cubicBezTo>
                    <a:cubicBezTo>
                      <a:pt x="735" y="8906"/>
                      <a:pt x="1102" y="7906"/>
                      <a:pt x="1168" y="7772"/>
                    </a:cubicBezTo>
                    <a:cubicBezTo>
                      <a:pt x="1602" y="6938"/>
                      <a:pt x="1936" y="6104"/>
                      <a:pt x="2269" y="5237"/>
                    </a:cubicBezTo>
                    <a:cubicBezTo>
                      <a:pt x="2870" y="3536"/>
                      <a:pt x="3337" y="1768"/>
                      <a:pt x="3670" y="0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2"/>
              <p:cNvSpPr/>
              <p:nvPr/>
            </p:nvSpPr>
            <p:spPr>
              <a:xfrm>
                <a:off x="2391844" y="4333055"/>
                <a:ext cx="105662" cy="287166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9341" extrusionOk="0">
                    <a:moveTo>
                      <a:pt x="3203" y="0"/>
                    </a:moveTo>
                    <a:lnTo>
                      <a:pt x="3203" y="0"/>
                    </a:lnTo>
                    <a:cubicBezTo>
                      <a:pt x="2603" y="3268"/>
                      <a:pt x="1503" y="6402"/>
                      <a:pt x="3" y="9336"/>
                    </a:cubicBezTo>
                    <a:lnTo>
                      <a:pt x="3" y="9336"/>
                    </a:lnTo>
                    <a:cubicBezTo>
                      <a:pt x="35" y="9274"/>
                      <a:pt x="69" y="9273"/>
                      <a:pt x="167" y="9240"/>
                    </a:cubicBezTo>
                    <a:cubicBezTo>
                      <a:pt x="2269" y="6505"/>
                      <a:pt x="3436" y="3403"/>
                      <a:pt x="3203" y="0"/>
                    </a:cubicBezTo>
                    <a:close/>
                    <a:moveTo>
                      <a:pt x="3" y="9336"/>
                    </a:moveTo>
                    <a:cubicBezTo>
                      <a:pt x="2" y="9337"/>
                      <a:pt x="1" y="9339"/>
                      <a:pt x="0" y="9340"/>
                    </a:cubicBezTo>
                    <a:cubicBezTo>
                      <a:pt x="1" y="9339"/>
                      <a:pt x="2" y="9337"/>
                      <a:pt x="3" y="9336"/>
                    </a:cubicBezTo>
                    <a:close/>
                  </a:path>
                </a:pathLst>
              </a:custGeom>
              <a:solidFill>
                <a:srgbClr val="79A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2"/>
              <p:cNvSpPr/>
              <p:nvPr/>
            </p:nvSpPr>
            <p:spPr>
              <a:xfrm>
                <a:off x="2407215" y="4589965"/>
                <a:ext cx="251289" cy="43439"/>
              </a:xfrm>
              <a:custGeom>
                <a:avLst/>
                <a:gdLst/>
                <a:ahLst/>
                <a:cxnLst/>
                <a:rect l="l" t="t" r="r" b="b"/>
                <a:pathLst>
                  <a:path w="8174" h="1413" extrusionOk="0">
                    <a:moveTo>
                      <a:pt x="3736" y="0"/>
                    </a:moveTo>
                    <a:cubicBezTo>
                      <a:pt x="2879" y="0"/>
                      <a:pt x="2065" y="187"/>
                      <a:pt x="1268" y="550"/>
                    </a:cubicBezTo>
                    <a:cubicBezTo>
                      <a:pt x="1135" y="583"/>
                      <a:pt x="1" y="1083"/>
                      <a:pt x="34" y="1183"/>
                    </a:cubicBezTo>
                    <a:cubicBezTo>
                      <a:pt x="34" y="1217"/>
                      <a:pt x="1368" y="1317"/>
                      <a:pt x="1502" y="1317"/>
                    </a:cubicBezTo>
                    <a:cubicBezTo>
                      <a:pt x="2285" y="1374"/>
                      <a:pt x="3064" y="1412"/>
                      <a:pt x="3837" y="1412"/>
                    </a:cubicBezTo>
                    <a:cubicBezTo>
                      <a:pt x="5305" y="1412"/>
                      <a:pt x="6753" y="1276"/>
                      <a:pt x="8173" y="883"/>
                    </a:cubicBezTo>
                    <a:cubicBezTo>
                      <a:pt x="8140" y="850"/>
                      <a:pt x="8107" y="850"/>
                      <a:pt x="8040" y="816"/>
                    </a:cubicBezTo>
                    <a:cubicBezTo>
                      <a:pt x="7606" y="516"/>
                      <a:pt x="6672" y="516"/>
                      <a:pt x="6172" y="383"/>
                    </a:cubicBezTo>
                    <a:cubicBezTo>
                      <a:pt x="5705" y="316"/>
                      <a:pt x="5204" y="183"/>
                      <a:pt x="4737" y="83"/>
                    </a:cubicBezTo>
                    <a:cubicBezTo>
                      <a:pt x="4397" y="27"/>
                      <a:pt x="4063" y="0"/>
                      <a:pt x="37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2"/>
              <p:cNvSpPr/>
              <p:nvPr/>
            </p:nvSpPr>
            <p:spPr>
              <a:xfrm>
                <a:off x="2510785" y="4286911"/>
                <a:ext cx="62592" cy="226234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7359" extrusionOk="0">
                    <a:moveTo>
                      <a:pt x="2036" y="0"/>
                    </a:moveTo>
                    <a:cubicBezTo>
                      <a:pt x="2002" y="0"/>
                      <a:pt x="1969" y="34"/>
                      <a:pt x="1936" y="200"/>
                    </a:cubicBezTo>
                    <a:cubicBezTo>
                      <a:pt x="1835" y="400"/>
                      <a:pt x="1769" y="667"/>
                      <a:pt x="1635" y="867"/>
                    </a:cubicBezTo>
                    <a:cubicBezTo>
                      <a:pt x="1335" y="1701"/>
                      <a:pt x="935" y="2502"/>
                      <a:pt x="601" y="3336"/>
                    </a:cubicBezTo>
                    <a:cubicBezTo>
                      <a:pt x="268" y="4237"/>
                      <a:pt x="1" y="5237"/>
                      <a:pt x="134" y="6238"/>
                    </a:cubicBezTo>
                    <a:cubicBezTo>
                      <a:pt x="168" y="6371"/>
                      <a:pt x="168" y="6505"/>
                      <a:pt x="234" y="6605"/>
                    </a:cubicBezTo>
                    <a:cubicBezTo>
                      <a:pt x="279" y="7114"/>
                      <a:pt x="352" y="7359"/>
                      <a:pt x="416" y="7359"/>
                    </a:cubicBezTo>
                    <a:cubicBezTo>
                      <a:pt x="449" y="7359"/>
                      <a:pt x="479" y="7296"/>
                      <a:pt x="501" y="7172"/>
                    </a:cubicBezTo>
                    <a:cubicBezTo>
                      <a:pt x="668" y="7072"/>
                      <a:pt x="768" y="6004"/>
                      <a:pt x="801" y="5838"/>
                    </a:cubicBezTo>
                    <a:cubicBezTo>
                      <a:pt x="1202" y="3870"/>
                      <a:pt x="1635" y="1935"/>
                      <a:pt x="2036" y="0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2"/>
              <p:cNvSpPr/>
              <p:nvPr/>
            </p:nvSpPr>
            <p:spPr>
              <a:xfrm>
                <a:off x="2400052" y="4623259"/>
                <a:ext cx="262541" cy="49127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1598" extrusionOk="0">
                    <a:moveTo>
                      <a:pt x="8540" y="0"/>
                    </a:moveTo>
                    <a:cubicBezTo>
                      <a:pt x="7049" y="426"/>
                      <a:pt x="5539" y="569"/>
                      <a:pt x="4020" y="569"/>
                    </a:cubicBezTo>
                    <a:cubicBezTo>
                      <a:pt x="2684" y="569"/>
                      <a:pt x="1342" y="459"/>
                      <a:pt x="0" y="334"/>
                    </a:cubicBezTo>
                    <a:lnTo>
                      <a:pt x="0" y="334"/>
                    </a:lnTo>
                    <a:cubicBezTo>
                      <a:pt x="1254" y="1134"/>
                      <a:pt x="2663" y="1598"/>
                      <a:pt x="4116" y="1598"/>
                    </a:cubicBezTo>
                    <a:cubicBezTo>
                      <a:pt x="4905" y="1598"/>
                      <a:pt x="5707" y="1461"/>
                      <a:pt x="6505" y="1168"/>
                    </a:cubicBezTo>
                    <a:cubicBezTo>
                      <a:pt x="7039" y="968"/>
                      <a:pt x="7539" y="734"/>
                      <a:pt x="8006" y="401"/>
                    </a:cubicBezTo>
                    <a:cubicBezTo>
                      <a:pt x="8273" y="167"/>
                      <a:pt x="8473" y="100"/>
                      <a:pt x="85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2"/>
              <p:cNvSpPr/>
              <p:nvPr/>
            </p:nvSpPr>
            <p:spPr>
              <a:xfrm>
                <a:off x="2531290" y="4303297"/>
                <a:ext cx="51309" cy="21950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7140" extrusionOk="0">
                    <a:moveTo>
                      <a:pt x="1535" y="1"/>
                    </a:moveTo>
                    <a:cubicBezTo>
                      <a:pt x="1068" y="2369"/>
                      <a:pt x="501" y="4738"/>
                      <a:pt x="1" y="7139"/>
                    </a:cubicBezTo>
                    <a:cubicBezTo>
                      <a:pt x="34" y="7139"/>
                      <a:pt x="34" y="7073"/>
                      <a:pt x="101" y="7073"/>
                    </a:cubicBezTo>
                    <a:cubicBezTo>
                      <a:pt x="935" y="5371"/>
                      <a:pt x="1602" y="3570"/>
                      <a:pt x="1635" y="1669"/>
                    </a:cubicBezTo>
                    <a:cubicBezTo>
                      <a:pt x="1635" y="1202"/>
                      <a:pt x="1669" y="501"/>
                      <a:pt x="1535" y="1"/>
                    </a:cubicBezTo>
                    <a:close/>
                  </a:path>
                </a:pathLst>
              </a:custGeom>
              <a:solidFill>
                <a:srgbClr val="79A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52"/>
              <p:cNvSpPr/>
              <p:nvPr/>
            </p:nvSpPr>
            <p:spPr>
              <a:xfrm>
                <a:off x="2545646" y="4459066"/>
                <a:ext cx="201025" cy="65789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2140" extrusionOk="0">
                    <a:moveTo>
                      <a:pt x="5928" y="0"/>
                    </a:moveTo>
                    <a:cubicBezTo>
                      <a:pt x="5273" y="0"/>
                      <a:pt x="4337" y="201"/>
                      <a:pt x="4104" y="271"/>
                    </a:cubicBezTo>
                    <a:cubicBezTo>
                      <a:pt x="3170" y="438"/>
                      <a:pt x="2303" y="771"/>
                      <a:pt x="1469" y="1172"/>
                    </a:cubicBezTo>
                    <a:cubicBezTo>
                      <a:pt x="1302" y="1305"/>
                      <a:pt x="134" y="2139"/>
                      <a:pt x="1" y="2139"/>
                    </a:cubicBezTo>
                    <a:cubicBezTo>
                      <a:pt x="68" y="2139"/>
                      <a:pt x="635" y="2006"/>
                      <a:pt x="802" y="1972"/>
                    </a:cubicBezTo>
                    <a:cubicBezTo>
                      <a:pt x="2803" y="1605"/>
                      <a:pt x="4671" y="905"/>
                      <a:pt x="6539" y="138"/>
                    </a:cubicBezTo>
                    <a:cubicBezTo>
                      <a:pt x="6439" y="37"/>
                      <a:pt x="6209" y="0"/>
                      <a:pt x="59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52"/>
              <p:cNvSpPr/>
              <p:nvPr/>
            </p:nvSpPr>
            <p:spPr>
              <a:xfrm>
                <a:off x="2553854" y="4472500"/>
                <a:ext cx="192817" cy="64559"/>
              </a:xfrm>
              <a:custGeom>
                <a:avLst/>
                <a:gdLst/>
                <a:ahLst/>
                <a:cxnLst/>
                <a:rect l="l" t="t" r="r" b="b"/>
                <a:pathLst>
                  <a:path w="6272" h="2100" extrusionOk="0">
                    <a:moveTo>
                      <a:pt x="6272" y="1"/>
                    </a:moveTo>
                    <a:lnTo>
                      <a:pt x="6272" y="1"/>
                    </a:lnTo>
                    <a:cubicBezTo>
                      <a:pt x="4337" y="1002"/>
                      <a:pt x="2102" y="1569"/>
                      <a:pt x="1" y="1902"/>
                    </a:cubicBezTo>
                    <a:cubicBezTo>
                      <a:pt x="541" y="2031"/>
                      <a:pt x="1086" y="2100"/>
                      <a:pt x="1629" y="2100"/>
                    </a:cubicBezTo>
                    <a:cubicBezTo>
                      <a:pt x="2493" y="2100"/>
                      <a:pt x="3351" y="1925"/>
                      <a:pt x="4170" y="1535"/>
                    </a:cubicBezTo>
                    <a:cubicBezTo>
                      <a:pt x="4337" y="1469"/>
                      <a:pt x="5938" y="535"/>
                      <a:pt x="62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52"/>
              <p:cNvSpPr/>
              <p:nvPr/>
            </p:nvSpPr>
            <p:spPr>
              <a:xfrm>
                <a:off x="2608206" y="4224351"/>
                <a:ext cx="123093" cy="213814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6955" extrusionOk="0">
                    <a:moveTo>
                      <a:pt x="4004" y="0"/>
                    </a:moveTo>
                    <a:cubicBezTo>
                      <a:pt x="3904" y="100"/>
                      <a:pt x="3570" y="467"/>
                      <a:pt x="3437" y="601"/>
                    </a:cubicBezTo>
                    <a:cubicBezTo>
                      <a:pt x="2803" y="1268"/>
                      <a:pt x="2136" y="1935"/>
                      <a:pt x="1602" y="2669"/>
                    </a:cubicBezTo>
                    <a:cubicBezTo>
                      <a:pt x="935" y="3603"/>
                      <a:pt x="234" y="4770"/>
                      <a:pt x="101" y="5971"/>
                    </a:cubicBezTo>
                    <a:cubicBezTo>
                      <a:pt x="1" y="6238"/>
                      <a:pt x="1" y="6438"/>
                      <a:pt x="101" y="6705"/>
                    </a:cubicBezTo>
                    <a:cubicBezTo>
                      <a:pt x="116" y="6870"/>
                      <a:pt x="151" y="6954"/>
                      <a:pt x="204" y="6954"/>
                    </a:cubicBezTo>
                    <a:cubicBezTo>
                      <a:pt x="268" y="6954"/>
                      <a:pt x="358" y="6829"/>
                      <a:pt x="468" y="6572"/>
                    </a:cubicBezTo>
                    <a:cubicBezTo>
                      <a:pt x="801" y="6305"/>
                      <a:pt x="1068" y="5805"/>
                      <a:pt x="1302" y="5471"/>
                    </a:cubicBezTo>
                    <a:cubicBezTo>
                      <a:pt x="2503" y="3803"/>
                      <a:pt x="3403" y="1968"/>
                      <a:pt x="40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52"/>
              <p:cNvSpPr/>
              <p:nvPr/>
            </p:nvSpPr>
            <p:spPr>
              <a:xfrm>
                <a:off x="2621548" y="4241782"/>
                <a:ext cx="112825" cy="195891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6372" extrusionOk="0">
                    <a:moveTo>
                      <a:pt x="3670" y="0"/>
                    </a:moveTo>
                    <a:lnTo>
                      <a:pt x="3670" y="0"/>
                    </a:lnTo>
                    <a:cubicBezTo>
                      <a:pt x="2836" y="2335"/>
                      <a:pt x="1635" y="4504"/>
                      <a:pt x="0" y="6372"/>
                    </a:cubicBezTo>
                    <a:cubicBezTo>
                      <a:pt x="2035" y="5404"/>
                      <a:pt x="3003" y="3370"/>
                      <a:pt x="3403" y="1201"/>
                    </a:cubicBezTo>
                    <a:cubicBezTo>
                      <a:pt x="3403" y="1135"/>
                      <a:pt x="3570" y="501"/>
                      <a:pt x="36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52"/>
              <p:cNvSpPr/>
              <p:nvPr/>
            </p:nvSpPr>
            <p:spPr>
              <a:xfrm>
                <a:off x="2189839" y="4372005"/>
                <a:ext cx="174341" cy="300508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9775" extrusionOk="0">
                    <a:moveTo>
                      <a:pt x="5671" y="1"/>
                    </a:moveTo>
                    <a:lnTo>
                      <a:pt x="5671" y="1"/>
                    </a:lnTo>
                    <a:cubicBezTo>
                      <a:pt x="4370" y="1235"/>
                      <a:pt x="3069" y="2436"/>
                      <a:pt x="2102" y="3904"/>
                    </a:cubicBezTo>
                    <a:cubicBezTo>
                      <a:pt x="934" y="5672"/>
                      <a:pt x="400" y="7740"/>
                      <a:pt x="0" y="9774"/>
                    </a:cubicBezTo>
                    <a:cubicBezTo>
                      <a:pt x="2102" y="6639"/>
                      <a:pt x="4003" y="3403"/>
                      <a:pt x="56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52"/>
              <p:cNvSpPr/>
              <p:nvPr/>
            </p:nvSpPr>
            <p:spPr>
              <a:xfrm>
                <a:off x="2185720" y="4384333"/>
                <a:ext cx="183594" cy="310745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10108" extrusionOk="0">
                    <a:moveTo>
                      <a:pt x="5972" y="0"/>
                    </a:moveTo>
                    <a:lnTo>
                      <a:pt x="5972" y="0"/>
                    </a:lnTo>
                    <a:cubicBezTo>
                      <a:pt x="4237" y="3536"/>
                      <a:pt x="2236" y="6905"/>
                      <a:pt x="1" y="10107"/>
                    </a:cubicBezTo>
                    <a:cubicBezTo>
                      <a:pt x="3370" y="7572"/>
                      <a:pt x="4971" y="3936"/>
                      <a:pt x="59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52"/>
              <p:cNvSpPr/>
              <p:nvPr/>
            </p:nvSpPr>
            <p:spPr>
              <a:xfrm>
                <a:off x="2367220" y="4338189"/>
                <a:ext cx="112856" cy="273823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8907" extrusionOk="0">
                    <a:moveTo>
                      <a:pt x="3670" y="0"/>
                    </a:moveTo>
                    <a:cubicBezTo>
                      <a:pt x="3070" y="1034"/>
                      <a:pt x="2169" y="1935"/>
                      <a:pt x="1635" y="3036"/>
                    </a:cubicBezTo>
                    <a:cubicBezTo>
                      <a:pt x="835" y="4503"/>
                      <a:pt x="1" y="6338"/>
                      <a:pt x="268" y="8039"/>
                    </a:cubicBezTo>
                    <a:cubicBezTo>
                      <a:pt x="301" y="8339"/>
                      <a:pt x="334" y="8906"/>
                      <a:pt x="601" y="8906"/>
                    </a:cubicBezTo>
                    <a:cubicBezTo>
                      <a:pt x="735" y="8906"/>
                      <a:pt x="1102" y="7906"/>
                      <a:pt x="1168" y="7772"/>
                    </a:cubicBezTo>
                    <a:cubicBezTo>
                      <a:pt x="1602" y="6938"/>
                      <a:pt x="1936" y="6104"/>
                      <a:pt x="2269" y="5237"/>
                    </a:cubicBezTo>
                    <a:cubicBezTo>
                      <a:pt x="2870" y="3536"/>
                      <a:pt x="3337" y="1768"/>
                      <a:pt x="36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52"/>
              <p:cNvSpPr/>
              <p:nvPr/>
            </p:nvSpPr>
            <p:spPr>
              <a:xfrm>
                <a:off x="2391844" y="4333055"/>
                <a:ext cx="105662" cy="287166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9341" extrusionOk="0">
                    <a:moveTo>
                      <a:pt x="3203" y="0"/>
                    </a:moveTo>
                    <a:lnTo>
                      <a:pt x="3203" y="0"/>
                    </a:lnTo>
                    <a:cubicBezTo>
                      <a:pt x="2603" y="3268"/>
                      <a:pt x="1503" y="6402"/>
                      <a:pt x="3" y="9336"/>
                    </a:cubicBezTo>
                    <a:lnTo>
                      <a:pt x="3" y="9336"/>
                    </a:lnTo>
                    <a:cubicBezTo>
                      <a:pt x="35" y="9274"/>
                      <a:pt x="69" y="9273"/>
                      <a:pt x="167" y="9240"/>
                    </a:cubicBezTo>
                    <a:cubicBezTo>
                      <a:pt x="2269" y="6505"/>
                      <a:pt x="3436" y="3403"/>
                      <a:pt x="3203" y="0"/>
                    </a:cubicBezTo>
                    <a:close/>
                    <a:moveTo>
                      <a:pt x="3" y="9336"/>
                    </a:moveTo>
                    <a:cubicBezTo>
                      <a:pt x="2" y="9337"/>
                      <a:pt x="1" y="9339"/>
                      <a:pt x="0" y="9340"/>
                    </a:cubicBezTo>
                    <a:cubicBezTo>
                      <a:pt x="1" y="9339"/>
                      <a:pt x="2" y="9337"/>
                      <a:pt x="3" y="93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52"/>
              <p:cNvSpPr/>
              <p:nvPr/>
            </p:nvSpPr>
            <p:spPr>
              <a:xfrm>
                <a:off x="2510785" y="4286911"/>
                <a:ext cx="62592" cy="226234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7359" extrusionOk="0">
                    <a:moveTo>
                      <a:pt x="2036" y="0"/>
                    </a:moveTo>
                    <a:cubicBezTo>
                      <a:pt x="2002" y="0"/>
                      <a:pt x="1969" y="34"/>
                      <a:pt x="1936" y="200"/>
                    </a:cubicBezTo>
                    <a:cubicBezTo>
                      <a:pt x="1835" y="400"/>
                      <a:pt x="1769" y="667"/>
                      <a:pt x="1635" y="867"/>
                    </a:cubicBezTo>
                    <a:cubicBezTo>
                      <a:pt x="1335" y="1701"/>
                      <a:pt x="935" y="2502"/>
                      <a:pt x="601" y="3336"/>
                    </a:cubicBezTo>
                    <a:cubicBezTo>
                      <a:pt x="268" y="4237"/>
                      <a:pt x="1" y="5237"/>
                      <a:pt x="134" y="6238"/>
                    </a:cubicBezTo>
                    <a:cubicBezTo>
                      <a:pt x="168" y="6371"/>
                      <a:pt x="168" y="6505"/>
                      <a:pt x="234" y="6605"/>
                    </a:cubicBezTo>
                    <a:cubicBezTo>
                      <a:pt x="279" y="7114"/>
                      <a:pt x="352" y="7359"/>
                      <a:pt x="416" y="7359"/>
                    </a:cubicBezTo>
                    <a:cubicBezTo>
                      <a:pt x="449" y="7359"/>
                      <a:pt x="479" y="7296"/>
                      <a:pt x="501" y="7172"/>
                    </a:cubicBezTo>
                    <a:cubicBezTo>
                      <a:pt x="668" y="7072"/>
                      <a:pt x="768" y="6004"/>
                      <a:pt x="801" y="5838"/>
                    </a:cubicBezTo>
                    <a:cubicBezTo>
                      <a:pt x="1202" y="3870"/>
                      <a:pt x="1635" y="1935"/>
                      <a:pt x="20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52"/>
              <p:cNvSpPr/>
              <p:nvPr/>
            </p:nvSpPr>
            <p:spPr>
              <a:xfrm>
                <a:off x="2531290" y="4303297"/>
                <a:ext cx="51309" cy="21950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7140" extrusionOk="0">
                    <a:moveTo>
                      <a:pt x="1535" y="1"/>
                    </a:moveTo>
                    <a:cubicBezTo>
                      <a:pt x="1068" y="2369"/>
                      <a:pt x="501" y="4738"/>
                      <a:pt x="1" y="7139"/>
                    </a:cubicBezTo>
                    <a:cubicBezTo>
                      <a:pt x="34" y="7139"/>
                      <a:pt x="34" y="7073"/>
                      <a:pt x="101" y="7073"/>
                    </a:cubicBezTo>
                    <a:cubicBezTo>
                      <a:pt x="935" y="5371"/>
                      <a:pt x="1602" y="3570"/>
                      <a:pt x="1635" y="1669"/>
                    </a:cubicBezTo>
                    <a:cubicBezTo>
                      <a:pt x="1635" y="1202"/>
                      <a:pt x="1669" y="501"/>
                      <a:pt x="15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52"/>
              <p:cNvSpPr/>
              <p:nvPr/>
            </p:nvSpPr>
            <p:spPr>
              <a:xfrm>
                <a:off x="1966284" y="4205937"/>
                <a:ext cx="797860" cy="623181"/>
              </a:xfrm>
              <a:custGeom>
                <a:avLst/>
                <a:gdLst/>
                <a:ahLst/>
                <a:cxnLst/>
                <a:rect l="l" t="t" r="r" b="b"/>
                <a:pathLst>
                  <a:path w="25953" h="20271" extrusionOk="0">
                    <a:moveTo>
                      <a:pt x="24885" y="599"/>
                    </a:moveTo>
                    <a:lnTo>
                      <a:pt x="24885" y="599"/>
                    </a:lnTo>
                    <a:cubicBezTo>
                      <a:pt x="24284" y="2567"/>
                      <a:pt x="23384" y="4402"/>
                      <a:pt x="22183" y="6070"/>
                    </a:cubicBezTo>
                    <a:cubicBezTo>
                      <a:pt x="21949" y="6404"/>
                      <a:pt x="21682" y="6904"/>
                      <a:pt x="21349" y="7171"/>
                    </a:cubicBezTo>
                    <a:cubicBezTo>
                      <a:pt x="21241" y="7422"/>
                      <a:pt x="21153" y="7548"/>
                      <a:pt x="21078" y="7548"/>
                    </a:cubicBezTo>
                    <a:cubicBezTo>
                      <a:pt x="21015" y="7548"/>
                      <a:pt x="20961" y="7456"/>
                      <a:pt x="20915" y="7271"/>
                    </a:cubicBezTo>
                    <a:cubicBezTo>
                      <a:pt x="20848" y="7037"/>
                      <a:pt x="20848" y="6837"/>
                      <a:pt x="20915" y="6570"/>
                    </a:cubicBezTo>
                    <a:cubicBezTo>
                      <a:pt x="21049" y="5369"/>
                      <a:pt x="21749" y="4202"/>
                      <a:pt x="22483" y="3268"/>
                    </a:cubicBezTo>
                    <a:cubicBezTo>
                      <a:pt x="23017" y="2534"/>
                      <a:pt x="23684" y="1867"/>
                      <a:pt x="24318" y="1200"/>
                    </a:cubicBezTo>
                    <a:cubicBezTo>
                      <a:pt x="24451" y="1066"/>
                      <a:pt x="24751" y="699"/>
                      <a:pt x="24885" y="599"/>
                    </a:cubicBezTo>
                    <a:close/>
                    <a:moveTo>
                      <a:pt x="24985" y="1200"/>
                    </a:moveTo>
                    <a:lnTo>
                      <a:pt x="24985" y="1200"/>
                    </a:lnTo>
                    <a:cubicBezTo>
                      <a:pt x="24885" y="1667"/>
                      <a:pt x="24785" y="2301"/>
                      <a:pt x="24718" y="2401"/>
                    </a:cubicBezTo>
                    <a:cubicBezTo>
                      <a:pt x="24284" y="4536"/>
                      <a:pt x="23317" y="6637"/>
                      <a:pt x="21315" y="7571"/>
                    </a:cubicBezTo>
                    <a:cubicBezTo>
                      <a:pt x="22950" y="5703"/>
                      <a:pt x="24151" y="3535"/>
                      <a:pt x="24985" y="1200"/>
                    </a:cubicBezTo>
                    <a:close/>
                    <a:moveTo>
                      <a:pt x="19748" y="2634"/>
                    </a:moveTo>
                    <a:cubicBezTo>
                      <a:pt x="19347" y="4569"/>
                      <a:pt x="18914" y="6504"/>
                      <a:pt x="18513" y="8472"/>
                    </a:cubicBezTo>
                    <a:cubicBezTo>
                      <a:pt x="18480" y="8638"/>
                      <a:pt x="18380" y="9706"/>
                      <a:pt x="18213" y="9806"/>
                    </a:cubicBezTo>
                    <a:cubicBezTo>
                      <a:pt x="18191" y="9930"/>
                      <a:pt x="18161" y="9993"/>
                      <a:pt x="18128" y="9993"/>
                    </a:cubicBezTo>
                    <a:cubicBezTo>
                      <a:pt x="18064" y="9993"/>
                      <a:pt x="17991" y="9748"/>
                      <a:pt x="17946" y="9239"/>
                    </a:cubicBezTo>
                    <a:cubicBezTo>
                      <a:pt x="17946" y="9072"/>
                      <a:pt x="17880" y="8972"/>
                      <a:pt x="17813" y="8872"/>
                    </a:cubicBezTo>
                    <a:cubicBezTo>
                      <a:pt x="17679" y="7871"/>
                      <a:pt x="17913" y="6871"/>
                      <a:pt x="18247" y="5970"/>
                    </a:cubicBezTo>
                    <a:cubicBezTo>
                      <a:pt x="18547" y="5069"/>
                      <a:pt x="19014" y="4335"/>
                      <a:pt x="19347" y="3501"/>
                    </a:cubicBezTo>
                    <a:cubicBezTo>
                      <a:pt x="19481" y="3301"/>
                      <a:pt x="19547" y="3034"/>
                      <a:pt x="19648" y="2834"/>
                    </a:cubicBezTo>
                    <a:cubicBezTo>
                      <a:pt x="19681" y="2668"/>
                      <a:pt x="19714" y="2634"/>
                      <a:pt x="19748" y="2634"/>
                    </a:cubicBezTo>
                    <a:close/>
                    <a:moveTo>
                      <a:pt x="19948" y="3168"/>
                    </a:moveTo>
                    <a:cubicBezTo>
                      <a:pt x="20048" y="3668"/>
                      <a:pt x="20014" y="4369"/>
                      <a:pt x="20014" y="4836"/>
                    </a:cubicBezTo>
                    <a:cubicBezTo>
                      <a:pt x="19981" y="6737"/>
                      <a:pt x="19314" y="8538"/>
                      <a:pt x="18480" y="10240"/>
                    </a:cubicBezTo>
                    <a:cubicBezTo>
                      <a:pt x="18413" y="10240"/>
                      <a:pt x="18413" y="10306"/>
                      <a:pt x="18380" y="10306"/>
                    </a:cubicBezTo>
                    <a:cubicBezTo>
                      <a:pt x="18947" y="7905"/>
                      <a:pt x="19447" y="5536"/>
                      <a:pt x="19948" y="3168"/>
                    </a:cubicBezTo>
                    <a:close/>
                    <a:moveTo>
                      <a:pt x="24774" y="8234"/>
                    </a:moveTo>
                    <a:cubicBezTo>
                      <a:pt x="25055" y="8234"/>
                      <a:pt x="25285" y="8271"/>
                      <a:pt x="25385" y="8372"/>
                    </a:cubicBezTo>
                    <a:cubicBezTo>
                      <a:pt x="23517" y="9139"/>
                      <a:pt x="21649" y="9839"/>
                      <a:pt x="19648" y="10206"/>
                    </a:cubicBezTo>
                    <a:cubicBezTo>
                      <a:pt x="19499" y="10236"/>
                      <a:pt x="19060" y="10345"/>
                      <a:pt x="18918" y="10345"/>
                    </a:cubicBezTo>
                    <a:cubicBezTo>
                      <a:pt x="18901" y="10345"/>
                      <a:pt x="18888" y="10343"/>
                      <a:pt x="18880" y="10340"/>
                    </a:cubicBezTo>
                    <a:cubicBezTo>
                      <a:pt x="18980" y="10340"/>
                      <a:pt x="20181" y="9506"/>
                      <a:pt x="20315" y="9406"/>
                    </a:cubicBezTo>
                    <a:cubicBezTo>
                      <a:pt x="21149" y="9005"/>
                      <a:pt x="22016" y="8672"/>
                      <a:pt x="22950" y="8505"/>
                    </a:cubicBezTo>
                    <a:cubicBezTo>
                      <a:pt x="23183" y="8435"/>
                      <a:pt x="24119" y="8234"/>
                      <a:pt x="24774" y="8234"/>
                    </a:cubicBezTo>
                    <a:close/>
                    <a:moveTo>
                      <a:pt x="25385" y="8672"/>
                    </a:moveTo>
                    <a:lnTo>
                      <a:pt x="25385" y="8672"/>
                    </a:lnTo>
                    <a:cubicBezTo>
                      <a:pt x="25018" y="9172"/>
                      <a:pt x="23450" y="10140"/>
                      <a:pt x="23283" y="10206"/>
                    </a:cubicBezTo>
                    <a:cubicBezTo>
                      <a:pt x="22464" y="10596"/>
                      <a:pt x="21606" y="10771"/>
                      <a:pt x="20742" y="10771"/>
                    </a:cubicBezTo>
                    <a:cubicBezTo>
                      <a:pt x="20199" y="10771"/>
                      <a:pt x="19654" y="10702"/>
                      <a:pt x="19114" y="10573"/>
                    </a:cubicBezTo>
                    <a:cubicBezTo>
                      <a:pt x="21282" y="10240"/>
                      <a:pt x="23450" y="9673"/>
                      <a:pt x="25385" y="8672"/>
                    </a:cubicBezTo>
                    <a:close/>
                    <a:moveTo>
                      <a:pt x="16712" y="4235"/>
                    </a:moveTo>
                    <a:lnTo>
                      <a:pt x="16712" y="4235"/>
                    </a:lnTo>
                    <a:cubicBezTo>
                      <a:pt x="16379" y="6037"/>
                      <a:pt x="15912" y="7805"/>
                      <a:pt x="15311" y="9506"/>
                    </a:cubicBezTo>
                    <a:cubicBezTo>
                      <a:pt x="14978" y="10373"/>
                      <a:pt x="14644" y="11207"/>
                      <a:pt x="14210" y="12041"/>
                    </a:cubicBezTo>
                    <a:cubicBezTo>
                      <a:pt x="14144" y="12174"/>
                      <a:pt x="13777" y="13175"/>
                      <a:pt x="13643" y="13175"/>
                    </a:cubicBezTo>
                    <a:cubicBezTo>
                      <a:pt x="13635" y="13176"/>
                      <a:pt x="13626" y="13176"/>
                      <a:pt x="13618" y="13176"/>
                    </a:cubicBezTo>
                    <a:cubicBezTo>
                      <a:pt x="13343" y="13176"/>
                      <a:pt x="13342" y="12632"/>
                      <a:pt x="13310" y="12308"/>
                    </a:cubicBezTo>
                    <a:cubicBezTo>
                      <a:pt x="13043" y="10573"/>
                      <a:pt x="13877" y="8739"/>
                      <a:pt x="14677" y="7304"/>
                    </a:cubicBezTo>
                    <a:cubicBezTo>
                      <a:pt x="15278" y="6203"/>
                      <a:pt x="16112" y="5303"/>
                      <a:pt x="16712" y="4235"/>
                    </a:cubicBezTo>
                    <a:close/>
                    <a:moveTo>
                      <a:pt x="17012" y="4169"/>
                    </a:moveTo>
                    <a:lnTo>
                      <a:pt x="17012" y="4169"/>
                    </a:lnTo>
                    <a:cubicBezTo>
                      <a:pt x="17212" y="7538"/>
                      <a:pt x="16045" y="10673"/>
                      <a:pt x="13977" y="13409"/>
                    </a:cubicBezTo>
                    <a:cubicBezTo>
                      <a:pt x="13880" y="13441"/>
                      <a:pt x="13846" y="13442"/>
                      <a:pt x="13813" y="13502"/>
                    </a:cubicBezTo>
                    <a:lnTo>
                      <a:pt x="13813" y="13502"/>
                    </a:lnTo>
                    <a:cubicBezTo>
                      <a:pt x="15346" y="10536"/>
                      <a:pt x="16446" y="7469"/>
                      <a:pt x="17012" y="4169"/>
                    </a:cubicBezTo>
                    <a:close/>
                    <a:moveTo>
                      <a:pt x="18065" y="12459"/>
                    </a:moveTo>
                    <a:cubicBezTo>
                      <a:pt x="18389" y="12459"/>
                      <a:pt x="18715" y="12486"/>
                      <a:pt x="19047" y="12541"/>
                    </a:cubicBezTo>
                    <a:cubicBezTo>
                      <a:pt x="19514" y="12641"/>
                      <a:pt x="20014" y="12741"/>
                      <a:pt x="20481" y="12841"/>
                    </a:cubicBezTo>
                    <a:cubicBezTo>
                      <a:pt x="20982" y="12975"/>
                      <a:pt x="21882" y="12975"/>
                      <a:pt x="22349" y="13242"/>
                    </a:cubicBezTo>
                    <a:cubicBezTo>
                      <a:pt x="22383" y="13308"/>
                      <a:pt x="22450" y="13308"/>
                      <a:pt x="22483" y="13342"/>
                    </a:cubicBezTo>
                    <a:cubicBezTo>
                      <a:pt x="21077" y="13710"/>
                      <a:pt x="19629" y="13839"/>
                      <a:pt x="18176" y="13839"/>
                    </a:cubicBezTo>
                    <a:cubicBezTo>
                      <a:pt x="17387" y="13839"/>
                      <a:pt x="16597" y="13801"/>
                      <a:pt x="15811" y="13742"/>
                    </a:cubicBezTo>
                    <a:cubicBezTo>
                      <a:pt x="15711" y="13742"/>
                      <a:pt x="14377" y="13709"/>
                      <a:pt x="14344" y="13642"/>
                    </a:cubicBezTo>
                    <a:cubicBezTo>
                      <a:pt x="14310" y="13542"/>
                      <a:pt x="15411" y="13042"/>
                      <a:pt x="15545" y="13008"/>
                    </a:cubicBezTo>
                    <a:cubicBezTo>
                      <a:pt x="16390" y="12646"/>
                      <a:pt x="17217" y="12459"/>
                      <a:pt x="18065" y="12459"/>
                    </a:cubicBezTo>
                    <a:close/>
                    <a:moveTo>
                      <a:pt x="22650" y="13575"/>
                    </a:moveTo>
                    <a:cubicBezTo>
                      <a:pt x="22583" y="13675"/>
                      <a:pt x="22383" y="13742"/>
                      <a:pt x="22116" y="13976"/>
                    </a:cubicBezTo>
                    <a:cubicBezTo>
                      <a:pt x="21649" y="14309"/>
                      <a:pt x="21149" y="14543"/>
                      <a:pt x="20615" y="14709"/>
                    </a:cubicBezTo>
                    <a:cubicBezTo>
                      <a:pt x="19828" y="14999"/>
                      <a:pt x="19038" y="15131"/>
                      <a:pt x="18260" y="15131"/>
                    </a:cubicBezTo>
                    <a:cubicBezTo>
                      <a:pt x="16795" y="15131"/>
                      <a:pt x="15374" y="14660"/>
                      <a:pt x="14110" y="13876"/>
                    </a:cubicBezTo>
                    <a:lnTo>
                      <a:pt x="14110" y="13876"/>
                    </a:lnTo>
                    <a:cubicBezTo>
                      <a:pt x="15478" y="14019"/>
                      <a:pt x="16846" y="14139"/>
                      <a:pt x="18207" y="14139"/>
                    </a:cubicBezTo>
                    <a:cubicBezTo>
                      <a:pt x="19700" y="14139"/>
                      <a:pt x="21184" y="13994"/>
                      <a:pt x="22650" y="13575"/>
                    </a:cubicBezTo>
                    <a:close/>
                    <a:moveTo>
                      <a:pt x="12876" y="5403"/>
                    </a:moveTo>
                    <a:lnTo>
                      <a:pt x="12876" y="5403"/>
                    </a:lnTo>
                    <a:cubicBezTo>
                      <a:pt x="11275" y="8839"/>
                      <a:pt x="9374" y="12074"/>
                      <a:pt x="7272" y="15176"/>
                    </a:cubicBezTo>
                    <a:cubicBezTo>
                      <a:pt x="7672" y="13142"/>
                      <a:pt x="8206" y="11074"/>
                      <a:pt x="9374" y="9306"/>
                    </a:cubicBezTo>
                    <a:cubicBezTo>
                      <a:pt x="10341" y="7838"/>
                      <a:pt x="11608" y="6570"/>
                      <a:pt x="12876" y="5403"/>
                    </a:cubicBezTo>
                    <a:close/>
                    <a:moveTo>
                      <a:pt x="13110" y="5803"/>
                    </a:moveTo>
                    <a:lnTo>
                      <a:pt x="13110" y="5803"/>
                    </a:lnTo>
                    <a:cubicBezTo>
                      <a:pt x="12109" y="9739"/>
                      <a:pt x="10508" y="13375"/>
                      <a:pt x="7139" y="15910"/>
                    </a:cubicBezTo>
                    <a:cubicBezTo>
                      <a:pt x="9374" y="12708"/>
                      <a:pt x="11375" y="9339"/>
                      <a:pt x="13110" y="5803"/>
                    </a:cubicBezTo>
                    <a:close/>
                    <a:moveTo>
                      <a:pt x="9940" y="16140"/>
                    </a:moveTo>
                    <a:cubicBezTo>
                      <a:pt x="13007" y="16140"/>
                      <a:pt x="15718" y="17559"/>
                      <a:pt x="18380" y="19179"/>
                    </a:cubicBezTo>
                    <a:cubicBezTo>
                      <a:pt x="14944" y="18846"/>
                      <a:pt x="11675" y="17578"/>
                      <a:pt x="8506" y="16244"/>
                    </a:cubicBezTo>
                    <a:cubicBezTo>
                      <a:pt x="8993" y="16173"/>
                      <a:pt x="9471" y="16140"/>
                      <a:pt x="9940" y="16140"/>
                    </a:cubicBezTo>
                    <a:close/>
                    <a:moveTo>
                      <a:pt x="7772" y="16244"/>
                    </a:moveTo>
                    <a:cubicBezTo>
                      <a:pt x="7772" y="16277"/>
                      <a:pt x="7806" y="16344"/>
                      <a:pt x="7839" y="16344"/>
                    </a:cubicBezTo>
                    <a:cubicBezTo>
                      <a:pt x="11041" y="17712"/>
                      <a:pt x="14244" y="19013"/>
                      <a:pt x="17713" y="19480"/>
                    </a:cubicBezTo>
                    <a:cubicBezTo>
                      <a:pt x="17008" y="19612"/>
                      <a:pt x="16303" y="19676"/>
                      <a:pt x="15602" y="19676"/>
                    </a:cubicBezTo>
                    <a:cubicBezTo>
                      <a:pt x="12587" y="19676"/>
                      <a:pt x="9666" y="18482"/>
                      <a:pt x="7339" y="16344"/>
                    </a:cubicBezTo>
                    <a:cubicBezTo>
                      <a:pt x="7472" y="16344"/>
                      <a:pt x="7639" y="16311"/>
                      <a:pt x="7772" y="16244"/>
                    </a:cubicBezTo>
                    <a:close/>
                    <a:moveTo>
                      <a:pt x="25166" y="0"/>
                    </a:moveTo>
                    <a:cubicBezTo>
                      <a:pt x="25125" y="0"/>
                      <a:pt x="25083" y="11"/>
                      <a:pt x="25051" y="32"/>
                    </a:cubicBezTo>
                    <a:cubicBezTo>
                      <a:pt x="22983" y="2301"/>
                      <a:pt x="20381" y="4569"/>
                      <a:pt x="20715" y="7971"/>
                    </a:cubicBezTo>
                    <a:lnTo>
                      <a:pt x="20748" y="8005"/>
                    </a:lnTo>
                    <a:cubicBezTo>
                      <a:pt x="20148" y="8672"/>
                      <a:pt x="19481" y="9306"/>
                      <a:pt x="18814" y="9906"/>
                    </a:cubicBezTo>
                    <a:cubicBezTo>
                      <a:pt x="20048" y="7638"/>
                      <a:pt x="20648" y="5036"/>
                      <a:pt x="20048" y="2501"/>
                    </a:cubicBezTo>
                    <a:cubicBezTo>
                      <a:pt x="20048" y="2467"/>
                      <a:pt x="20081" y="2367"/>
                      <a:pt x="20081" y="2334"/>
                    </a:cubicBezTo>
                    <a:cubicBezTo>
                      <a:pt x="20081" y="2234"/>
                      <a:pt x="20048" y="2201"/>
                      <a:pt x="19981" y="2201"/>
                    </a:cubicBezTo>
                    <a:cubicBezTo>
                      <a:pt x="19981" y="2167"/>
                      <a:pt x="19914" y="2067"/>
                      <a:pt x="19914" y="2034"/>
                    </a:cubicBezTo>
                    <a:cubicBezTo>
                      <a:pt x="19895" y="1956"/>
                      <a:pt x="19820" y="1901"/>
                      <a:pt x="19753" y="1901"/>
                    </a:cubicBezTo>
                    <a:cubicBezTo>
                      <a:pt x="19705" y="1901"/>
                      <a:pt x="19662" y="1930"/>
                      <a:pt x="19648" y="2000"/>
                    </a:cubicBezTo>
                    <a:cubicBezTo>
                      <a:pt x="18747" y="4636"/>
                      <a:pt x="16479" y="7538"/>
                      <a:pt x="18146" y="10340"/>
                    </a:cubicBezTo>
                    <a:cubicBezTo>
                      <a:pt x="18146" y="10373"/>
                      <a:pt x="18180" y="10406"/>
                      <a:pt x="18213" y="10406"/>
                    </a:cubicBezTo>
                    <a:cubicBezTo>
                      <a:pt x="17012" y="11474"/>
                      <a:pt x="15711" y="12341"/>
                      <a:pt x="14377" y="13142"/>
                    </a:cubicBezTo>
                    <a:cubicBezTo>
                      <a:pt x="16745" y="10406"/>
                      <a:pt x="17679" y="6670"/>
                      <a:pt x="17212" y="3135"/>
                    </a:cubicBezTo>
                    <a:cubicBezTo>
                      <a:pt x="17194" y="3041"/>
                      <a:pt x="17122" y="3000"/>
                      <a:pt x="17057" y="3000"/>
                    </a:cubicBezTo>
                    <a:cubicBezTo>
                      <a:pt x="17006" y="3000"/>
                      <a:pt x="16960" y="3024"/>
                      <a:pt x="16946" y="3068"/>
                    </a:cubicBezTo>
                    <a:cubicBezTo>
                      <a:pt x="16479" y="4335"/>
                      <a:pt x="15545" y="5236"/>
                      <a:pt x="14844" y="6370"/>
                    </a:cubicBezTo>
                    <a:cubicBezTo>
                      <a:pt x="14377" y="7171"/>
                      <a:pt x="13943" y="8005"/>
                      <a:pt x="13610" y="8839"/>
                    </a:cubicBezTo>
                    <a:cubicBezTo>
                      <a:pt x="12976" y="10406"/>
                      <a:pt x="12643" y="12141"/>
                      <a:pt x="13376" y="13709"/>
                    </a:cubicBezTo>
                    <a:cubicBezTo>
                      <a:pt x="11508" y="14676"/>
                      <a:pt x="9540" y="15410"/>
                      <a:pt x="7506" y="16144"/>
                    </a:cubicBezTo>
                    <a:cubicBezTo>
                      <a:pt x="11308" y="13709"/>
                      <a:pt x="12743" y="9005"/>
                      <a:pt x="13710" y="4836"/>
                    </a:cubicBezTo>
                    <a:cubicBezTo>
                      <a:pt x="13734" y="4715"/>
                      <a:pt x="13636" y="4629"/>
                      <a:pt x="13554" y="4629"/>
                    </a:cubicBezTo>
                    <a:cubicBezTo>
                      <a:pt x="13523" y="4629"/>
                      <a:pt x="13495" y="4641"/>
                      <a:pt x="13476" y="4669"/>
                    </a:cubicBezTo>
                    <a:cubicBezTo>
                      <a:pt x="11809" y="6170"/>
                      <a:pt x="10074" y="7738"/>
                      <a:pt x="8873" y="9673"/>
                    </a:cubicBezTo>
                    <a:cubicBezTo>
                      <a:pt x="7672" y="11641"/>
                      <a:pt x="7172" y="13876"/>
                      <a:pt x="6738" y="16144"/>
                    </a:cubicBezTo>
                    <a:cubicBezTo>
                      <a:pt x="6738" y="16177"/>
                      <a:pt x="6738" y="16211"/>
                      <a:pt x="6805" y="16244"/>
                    </a:cubicBezTo>
                    <a:cubicBezTo>
                      <a:pt x="5111" y="16588"/>
                      <a:pt x="3396" y="16785"/>
                      <a:pt x="1626" y="16785"/>
                    </a:cubicBezTo>
                    <a:cubicBezTo>
                      <a:pt x="1166" y="16785"/>
                      <a:pt x="702" y="16772"/>
                      <a:pt x="234" y="16744"/>
                    </a:cubicBezTo>
                    <a:cubicBezTo>
                      <a:pt x="34" y="16744"/>
                      <a:pt x="0" y="17078"/>
                      <a:pt x="200" y="17078"/>
                    </a:cubicBezTo>
                    <a:cubicBezTo>
                      <a:pt x="776" y="17120"/>
                      <a:pt x="1353" y="17140"/>
                      <a:pt x="1931" y="17140"/>
                    </a:cubicBezTo>
                    <a:cubicBezTo>
                      <a:pt x="3663" y="17140"/>
                      <a:pt x="5396" y="16953"/>
                      <a:pt x="7072" y="16577"/>
                    </a:cubicBezTo>
                    <a:cubicBezTo>
                      <a:pt x="9213" y="19031"/>
                      <a:pt x="12343" y="20270"/>
                      <a:pt x="15510" y="20270"/>
                    </a:cubicBezTo>
                    <a:cubicBezTo>
                      <a:pt x="16735" y="20270"/>
                      <a:pt x="17966" y="20085"/>
                      <a:pt x="19147" y="19713"/>
                    </a:cubicBezTo>
                    <a:cubicBezTo>
                      <a:pt x="19247" y="19680"/>
                      <a:pt x="19314" y="19480"/>
                      <a:pt x="19181" y="19379"/>
                    </a:cubicBezTo>
                    <a:cubicBezTo>
                      <a:pt x="16320" y="17638"/>
                      <a:pt x="13343" y="15984"/>
                      <a:pt x="10034" y="15984"/>
                    </a:cubicBezTo>
                    <a:cubicBezTo>
                      <a:pt x="9793" y="15984"/>
                      <a:pt x="9551" y="15992"/>
                      <a:pt x="9307" y="16010"/>
                    </a:cubicBezTo>
                    <a:cubicBezTo>
                      <a:pt x="10841" y="15510"/>
                      <a:pt x="12342" y="14876"/>
                      <a:pt x="13743" y="14076"/>
                    </a:cubicBezTo>
                    <a:cubicBezTo>
                      <a:pt x="15058" y="15118"/>
                      <a:pt x="16606" y="15614"/>
                      <a:pt x="18150" y="15614"/>
                    </a:cubicBezTo>
                    <a:cubicBezTo>
                      <a:pt x="20015" y="15614"/>
                      <a:pt x="21876" y="14892"/>
                      <a:pt x="23317" y="13542"/>
                    </a:cubicBezTo>
                    <a:cubicBezTo>
                      <a:pt x="23384" y="13409"/>
                      <a:pt x="23350" y="13308"/>
                      <a:pt x="23217" y="13242"/>
                    </a:cubicBezTo>
                    <a:cubicBezTo>
                      <a:pt x="21601" y="12900"/>
                      <a:pt x="19811" y="12298"/>
                      <a:pt x="18145" y="12298"/>
                    </a:cubicBezTo>
                    <a:cubicBezTo>
                      <a:pt x="18022" y="12298"/>
                      <a:pt x="17901" y="12301"/>
                      <a:pt x="17780" y="12308"/>
                    </a:cubicBezTo>
                    <a:cubicBezTo>
                      <a:pt x="17146" y="12308"/>
                      <a:pt x="16545" y="12475"/>
                      <a:pt x="15978" y="12675"/>
                    </a:cubicBezTo>
                    <a:cubicBezTo>
                      <a:pt x="16846" y="12074"/>
                      <a:pt x="17646" y="11407"/>
                      <a:pt x="18380" y="10740"/>
                    </a:cubicBezTo>
                    <a:lnTo>
                      <a:pt x="18547" y="10740"/>
                    </a:lnTo>
                    <a:cubicBezTo>
                      <a:pt x="19234" y="11018"/>
                      <a:pt x="19951" y="11149"/>
                      <a:pt x="20663" y="11149"/>
                    </a:cubicBezTo>
                    <a:cubicBezTo>
                      <a:pt x="22683" y="11149"/>
                      <a:pt x="24668" y="10098"/>
                      <a:pt x="25852" y="8372"/>
                    </a:cubicBezTo>
                    <a:cubicBezTo>
                      <a:pt x="25952" y="8238"/>
                      <a:pt x="25885" y="8138"/>
                      <a:pt x="25785" y="8138"/>
                    </a:cubicBezTo>
                    <a:cubicBezTo>
                      <a:pt x="25510" y="8118"/>
                      <a:pt x="25237" y="8108"/>
                      <a:pt x="24964" y="8108"/>
                    </a:cubicBezTo>
                    <a:cubicBezTo>
                      <a:pt x="22955" y="8108"/>
                      <a:pt x="21026" y="8648"/>
                      <a:pt x="19381" y="9706"/>
                    </a:cubicBezTo>
                    <a:cubicBezTo>
                      <a:pt x="19881" y="9206"/>
                      <a:pt x="20381" y="8672"/>
                      <a:pt x="20848" y="8071"/>
                    </a:cubicBezTo>
                    <a:lnTo>
                      <a:pt x="20882" y="8038"/>
                    </a:lnTo>
                    <a:lnTo>
                      <a:pt x="20915" y="8005"/>
                    </a:lnTo>
                    <a:lnTo>
                      <a:pt x="20982" y="8005"/>
                    </a:lnTo>
                    <a:cubicBezTo>
                      <a:pt x="24318" y="6871"/>
                      <a:pt x="24918" y="3168"/>
                      <a:pt x="25318" y="166"/>
                    </a:cubicBezTo>
                    <a:cubicBezTo>
                      <a:pt x="25341" y="52"/>
                      <a:pt x="25255" y="0"/>
                      <a:pt x="251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52"/>
              <p:cNvSpPr/>
              <p:nvPr/>
            </p:nvSpPr>
            <p:spPr>
              <a:xfrm>
                <a:off x="2124205" y="4230500"/>
                <a:ext cx="273823" cy="282032"/>
              </a:xfrm>
              <a:custGeom>
                <a:avLst/>
                <a:gdLst/>
                <a:ahLst/>
                <a:cxnLst/>
                <a:rect l="l" t="t" r="r" b="b"/>
                <a:pathLst>
                  <a:path w="8907" h="9174" extrusionOk="0">
                    <a:moveTo>
                      <a:pt x="8873" y="1"/>
                    </a:moveTo>
                    <a:cubicBezTo>
                      <a:pt x="6905" y="3903"/>
                      <a:pt x="2902" y="6072"/>
                      <a:pt x="0" y="9174"/>
                    </a:cubicBezTo>
                    <a:cubicBezTo>
                      <a:pt x="1968" y="8240"/>
                      <a:pt x="3736" y="7272"/>
                      <a:pt x="5337" y="5705"/>
                    </a:cubicBezTo>
                    <a:cubicBezTo>
                      <a:pt x="6972" y="4070"/>
                      <a:pt x="8173" y="2169"/>
                      <a:pt x="89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52"/>
              <p:cNvSpPr/>
              <p:nvPr/>
            </p:nvSpPr>
            <p:spPr>
              <a:xfrm>
                <a:off x="2194942" y="3976172"/>
                <a:ext cx="228724" cy="247200"/>
              </a:xfrm>
              <a:custGeom>
                <a:avLst/>
                <a:gdLst/>
                <a:ahLst/>
                <a:cxnLst/>
                <a:rect l="l" t="t" r="r" b="b"/>
                <a:pathLst>
                  <a:path w="7440" h="8041" extrusionOk="0">
                    <a:moveTo>
                      <a:pt x="7439" y="1"/>
                    </a:moveTo>
                    <a:lnTo>
                      <a:pt x="7439" y="1"/>
                    </a:lnTo>
                    <a:cubicBezTo>
                      <a:pt x="7273" y="268"/>
                      <a:pt x="7073" y="501"/>
                      <a:pt x="6939" y="668"/>
                    </a:cubicBezTo>
                    <a:cubicBezTo>
                      <a:pt x="6339" y="1535"/>
                      <a:pt x="5672" y="2336"/>
                      <a:pt x="4904" y="3103"/>
                    </a:cubicBezTo>
                    <a:cubicBezTo>
                      <a:pt x="3236" y="4771"/>
                      <a:pt x="1435" y="6205"/>
                      <a:pt x="1" y="8040"/>
                    </a:cubicBezTo>
                    <a:cubicBezTo>
                      <a:pt x="1769" y="7440"/>
                      <a:pt x="3537" y="6606"/>
                      <a:pt x="4904" y="5205"/>
                    </a:cubicBezTo>
                    <a:cubicBezTo>
                      <a:pt x="5605" y="4504"/>
                      <a:pt x="6205" y="3637"/>
                      <a:pt x="6639" y="2703"/>
                    </a:cubicBezTo>
                    <a:cubicBezTo>
                      <a:pt x="6739" y="2536"/>
                      <a:pt x="7273" y="902"/>
                      <a:pt x="74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52"/>
              <p:cNvSpPr/>
              <p:nvPr/>
            </p:nvSpPr>
            <p:spPr>
              <a:xfrm>
                <a:off x="2177511" y="3713666"/>
                <a:ext cx="146672" cy="270749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8807" extrusionOk="0">
                    <a:moveTo>
                      <a:pt x="1" y="8507"/>
                    </a:moveTo>
                    <a:cubicBezTo>
                      <a:pt x="1" y="8510"/>
                      <a:pt x="1" y="8513"/>
                      <a:pt x="1" y="8516"/>
                    </a:cubicBezTo>
                    <a:lnTo>
                      <a:pt x="1" y="8516"/>
                    </a:lnTo>
                    <a:cubicBezTo>
                      <a:pt x="1" y="8513"/>
                      <a:pt x="1" y="8510"/>
                      <a:pt x="1" y="8507"/>
                    </a:cubicBezTo>
                    <a:close/>
                    <a:moveTo>
                      <a:pt x="4637" y="0"/>
                    </a:moveTo>
                    <a:lnTo>
                      <a:pt x="4637" y="0"/>
                    </a:lnTo>
                    <a:cubicBezTo>
                      <a:pt x="3470" y="3003"/>
                      <a:pt x="2002" y="5838"/>
                      <a:pt x="301" y="8540"/>
                    </a:cubicBezTo>
                    <a:cubicBezTo>
                      <a:pt x="272" y="8598"/>
                      <a:pt x="210" y="8625"/>
                      <a:pt x="151" y="8625"/>
                    </a:cubicBezTo>
                    <a:cubicBezTo>
                      <a:pt x="77" y="8625"/>
                      <a:pt x="7" y="8585"/>
                      <a:pt x="1" y="8516"/>
                    </a:cubicBezTo>
                    <a:lnTo>
                      <a:pt x="1" y="8516"/>
                    </a:lnTo>
                    <a:cubicBezTo>
                      <a:pt x="6" y="8585"/>
                      <a:pt x="67" y="8711"/>
                      <a:pt x="67" y="8807"/>
                    </a:cubicBezTo>
                    <a:cubicBezTo>
                      <a:pt x="1602" y="7639"/>
                      <a:pt x="3003" y="6372"/>
                      <a:pt x="3937" y="4671"/>
                    </a:cubicBezTo>
                    <a:cubicBezTo>
                      <a:pt x="4671" y="3169"/>
                      <a:pt x="4771" y="1568"/>
                      <a:pt x="46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52"/>
              <p:cNvSpPr/>
              <p:nvPr/>
            </p:nvSpPr>
            <p:spPr>
              <a:xfrm>
                <a:off x="2096506" y="3586518"/>
                <a:ext cx="90260" cy="306626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9974" extrusionOk="0">
                    <a:moveTo>
                      <a:pt x="101" y="0"/>
                    </a:moveTo>
                    <a:cubicBezTo>
                      <a:pt x="67" y="100"/>
                      <a:pt x="67" y="200"/>
                      <a:pt x="67" y="367"/>
                    </a:cubicBezTo>
                    <a:cubicBezTo>
                      <a:pt x="67" y="367"/>
                      <a:pt x="101" y="367"/>
                      <a:pt x="101" y="434"/>
                    </a:cubicBezTo>
                    <a:cubicBezTo>
                      <a:pt x="1768" y="3136"/>
                      <a:pt x="2035" y="6838"/>
                      <a:pt x="2269" y="9974"/>
                    </a:cubicBezTo>
                    <a:cubicBezTo>
                      <a:pt x="2936" y="7439"/>
                      <a:pt x="2469" y="4970"/>
                      <a:pt x="1368" y="2535"/>
                    </a:cubicBezTo>
                    <a:cubicBezTo>
                      <a:pt x="1135" y="2102"/>
                      <a:pt x="1" y="367"/>
                      <a:pt x="1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52"/>
              <p:cNvSpPr/>
              <p:nvPr/>
            </p:nvSpPr>
            <p:spPr>
              <a:xfrm>
                <a:off x="2017561" y="3669582"/>
                <a:ext cx="121033" cy="203054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660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34" y="2335"/>
                      <a:pt x="2368" y="4503"/>
                      <a:pt x="3936" y="6605"/>
                    </a:cubicBezTo>
                    <a:cubicBezTo>
                      <a:pt x="3336" y="5504"/>
                      <a:pt x="2835" y="4337"/>
                      <a:pt x="2669" y="3102"/>
                    </a:cubicBezTo>
                    <a:cubicBezTo>
                      <a:pt x="2635" y="2936"/>
                      <a:pt x="2635" y="2802"/>
                      <a:pt x="2635" y="2635"/>
                    </a:cubicBezTo>
                    <a:cubicBezTo>
                      <a:pt x="1801" y="1735"/>
                      <a:pt x="934" y="834"/>
                      <a:pt x="0" y="0"/>
                    </a:cubicBezTo>
                    <a:close/>
                  </a:path>
                </a:pathLst>
              </a:custGeom>
              <a:solidFill>
                <a:srgbClr val="79A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52"/>
              <p:cNvSpPr/>
              <p:nvPr/>
            </p:nvSpPr>
            <p:spPr>
              <a:xfrm>
                <a:off x="2033947" y="3854157"/>
                <a:ext cx="133361" cy="358949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11676" extrusionOk="0">
                    <a:moveTo>
                      <a:pt x="1" y="0"/>
                    </a:moveTo>
                    <a:cubicBezTo>
                      <a:pt x="1735" y="3803"/>
                      <a:pt x="3170" y="7673"/>
                      <a:pt x="4304" y="11675"/>
                    </a:cubicBezTo>
                    <a:cubicBezTo>
                      <a:pt x="4304" y="11609"/>
                      <a:pt x="4304" y="11475"/>
                      <a:pt x="4337" y="11409"/>
                    </a:cubicBezTo>
                    <a:cubicBezTo>
                      <a:pt x="4004" y="7139"/>
                      <a:pt x="2769" y="3269"/>
                      <a:pt x="1" y="0"/>
                    </a:cubicBezTo>
                    <a:close/>
                  </a:path>
                </a:pathLst>
              </a:custGeom>
              <a:solidFill>
                <a:srgbClr val="79A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52"/>
              <p:cNvSpPr/>
              <p:nvPr/>
            </p:nvSpPr>
            <p:spPr>
              <a:xfrm>
                <a:off x="1939599" y="4105380"/>
                <a:ext cx="157955" cy="374351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121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902" y="3970"/>
                      <a:pt x="3637" y="8007"/>
                      <a:pt x="5138" y="12176"/>
                    </a:cubicBezTo>
                    <a:cubicBezTo>
                      <a:pt x="4471" y="7673"/>
                      <a:pt x="2970" y="3570"/>
                      <a:pt x="1" y="1"/>
                    </a:cubicBezTo>
                    <a:close/>
                  </a:path>
                </a:pathLst>
              </a:custGeom>
              <a:solidFill>
                <a:srgbClr val="79A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52"/>
              <p:cNvSpPr/>
              <p:nvPr/>
            </p:nvSpPr>
            <p:spPr>
              <a:xfrm>
                <a:off x="1935511" y="4125916"/>
                <a:ext cx="153866" cy="36817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1197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67" y="1968"/>
                      <a:pt x="501" y="3970"/>
                      <a:pt x="1101" y="5904"/>
                    </a:cubicBezTo>
                    <a:cubicBezTo>
                      <a:pt x="1868" y="8306"/>
                      <a:pt x="3303" y="10141"/>
                      <a:pt x="5004" y="11975"/>
                    </a:cubicBezTo>
                    <a:cubicBezTo>
                      <a:pt x="3536" y="7906"/>
                      <a:pt x="1868" y="3903"/>
                      <a:pt x="0" y="0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52"/>
              <p:cNvSpPr/>
              <p:nvPr/>
            </p:nvSpPr>
            <p:spPr>
              <a:xfrm>
                <a:off x="2124205" y="4240768"/>
                <a:ext cx="256392" cy="257407"/>
              </a:xfrm>
              <a:custGeom>
                <a:avLst/>
                <a:gdLst/>
                <a:ahLst/>
                <a:cxnLst/>
                <a:rect l="l" t="t" r="r" b="b"/>
                <a:pathLst>
                  <a:path w="8340" h="8373" extrusionOk="0">
                    <a:moveTo>
                      <a:pt x="8339" y="0"/>
                    </a:moveTo>
                    <a:cubicBezTo>
                      <a:pt x="6705" y="901"/>
                      <a:pt x="5004" y="1768"/>
                      <a:pt x="3503" y="2902"/>
                    </a:cubicBezTo>
                    <a:cubicBezTo>
                      <a:pt x="1701" y="4270"/>
                      <a:pt x="534" y="6205"/>
                      <a:pt x="0" y="8373"/>
                    </a:cubicBezTo>
                    <a:cubicBezTo>
                      <a:pt x="2735" y="5537"/>
                      <a:pt x="6338" y="3436"/>
                      <a:pt x="83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52"/>
              <p:cNvSpPr/>
              <p:nvPr/>
            </p:nvSpPr>
            <p:spPr>
              <a:xfrm>
                <a:off x="2008308" y="3826458"/>
                <a:ext cx="152759" cy="400267"/>
              </a:xfrm>
              <a:custGeom>
                <a:avLst/>
                <a:gdLst/>
                <a:ahLst/>
                <a:cxnLst/>
                <a:rect l="l" t="t" r="r" b="b"/>
                <a:pathLst>
                  <a:path w="4969" h="1302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01" y="1869"/>
                      <a:pt x="468" y="3837"/>
                      <a:pt x="835" y="5705"/>
                    </a:cubicBezTo>
                    <a:cubicBezTo>
                      <a:pt x="1302" y="8240"/>
                      <a:pt x="2769" y="10408"/>
                      <a:pt x="4437" y="12343"/>
                    </a:cubicBezTo>
                    <a:cubicBezTo>
                      <a:pt x="4667" y="12636"/>
                      <a:pt x="4858" y="13020"/>
                      <a:pt x="4927" y="13020"/>
                    </a:cubicBezTo>
                    <a:cubicBezTo>
                      <a:pt x="4968" y="13020"/>
                      <a:pt x="4967" y="12883"/>
                      <a:pt x="4904" y="12510"/>
                    </a:cubicBezTo>
                    <a:cubicBezTo>
                      <a:pt x="4804" y="12043"/>
                      <a:pt x="4604" y="11542"/>
                      <a:pt x="4471" y="11075"/>
                    </a:cubicBezTo>
                    <a:cubicBezTo>
                      <a:pt x="4104" y="9841"/>
                      <a:pt x="3670" y="8574"/>
                      <a:pt x="3236" y="7339"/>
                    </a:cubicBezTo>
                    <a:cubicBezTo>
                      <a:pt x="2336" y="4971"/>
                      <a:pt x="1335" y="2636"/>
                      <a:pt x="268" y="301"/>
                    </a:cubicBezTo>
                    <a:cubicBezTo>
                      <a:pt x="168" y="201"/>
                      <a:pt x="101" y="134"/>
                      <a:pt x="1" y="1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52"/>
              <p:cNvSpPr/>
              <p:nvPr/>
            </p:nvSpPr>
            <p:spPr>
              <a:xfrm>
                <a:off x="2191868" y="3958680"/>
                <a:ext cx="229739" cy="252365"/>
              </a:xfrm>
              <a:custGeom>
                <a:avLst/>
                <a:gdLst/>
                <a:ahLst/>
                <a:cxnLst/>
                <a:rect l="l" t="t" r="r" b="b"/>
                <a:pathLst>
                  <a:path w="7473" h="8209" extrusionOk="0">
                    <a:moveTo>
                      <a:pt x="7341" y="0"/>
                    </a:moveTo>
                    <a:cubicBezTo>
                      <a:pt x="6897" y="0"/>
                      <a:pt x="5427" y="1244"/>
                      <a:pt x="5004" y="1504"/>
                    </a:cubicBezTo>
                    <a:cubicBezTo>
                      <a:pt x="4037" y="2071"/>
                      <a:pt x="3136" y="2671"/>
                      <a:pt x="2336" y="3405"/>
                    </a:cubicBezTo>
                    <a:cubicBezTo>
                      <a:pt x="1502" y="4173"/>
                      <a:pt x="835" y="5040"/>
                      <a:pt x="468" y="6107"/>
                    </a:cubicBezTo>
                    <a:cubicBezTo>
                      <a:pt x="301" y="6774"/>
                      <a:pt x="168" y="7508"/>
                      <a:pt x="1" y="8209"/>
                    </a:cubicBezTo>
                    <a:cubicBezTo>
                      <a:pt x="1035" y="6908"/>
                      <a:pt x="2302" y="5774"/>
                      <a:pt x="3503" y="4606"/>
                    </a:cubicBezTo>
                    <a:cubicBezTo>
                      <a:pt x="4204" y="3939"/>
                      <a:pt x="4938" y="3272"/>
                      <a:pt x="5538" y="2571"/>
                    </a:cubicBezTo>
                    <a:cubicBezTo>
                      <a:pt x="5872" y="2238"/>
                      <a:pt x="6138" y="1871"/>
                      <a:pt x="6439" y="1504"/>
                    </a:cubicBezTo>
                    <a:cubicBezTo>
                      <a:pt x="6505" y="1371"/>
                      <a:pt x="7173" y="503"/>
                      <a:pt x="7473" y="36"/>
                    </a:cubicBezTo>
                    <a:cubicBezTo>
                      <a:pt x="7473" y="3"/>
                      <a:pt x="7439" y="3"/>
                      <a:pt x="7373" y="3"/>
                    </a:cubicBezTo>
                    <a:cubicBezTo>
                      <a:pt x="7363" y="1"/>
                      <a:pt x="7352" y="0"/>
                      <a:pt x="7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52"/>
              <p:cNvSpPr/>
              <p:nvPr/>
            </p:nvSpPr>
            <p:spPr>
              <a:xfrm>
                <a:off x="2013442" y="3677760"/>
                <a:ext cx="143598" cy="229739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747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801" y="3003"/>
                      <a:pt x="2002" y="5705"/>
                      <a:pt x="4671" y="7473"/>
                    </a:cubicBezTo>
                    <a:cubicBezTo>
                      <a:pt x="4671" y="7406"/>
                      <a:pt x="4637" y="7373"/>
                      <a:pt x="4637" y="7373"/>
                    </a:cubicBezTo>
                    <a:cubicBezTo>
                      <a:pt x="4604" y="7373"/>
                      <a:pt x="4604" y="7373"/>
                      <a:pt x="4571" y="7340"/>
                    </a:cubicBezTo>
                    <a:cubicBezTo>
                      <a:pt x="2736" y="5205"/>
                      <a:pt x="1135" y="2670"/>
                      <a:pt x="1" y="1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52"/>
              <p:cNvSpPr/>
              <p:nvPr/>
            </p:nvSpPr>
            <p:spPr>
              <a:xfrm>
                <a:off x="2102655" y="3617259"/>
                <a:ext cx="57458" cy="272809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8874" extrusionOk="0">
                    <a:moveTo>
                      <a:pt x="1" y="1"/>
                    </a:moveTo>
                    <a:cubicBezTo>
                      <a:pt x="34" y="334"/>
                      <a:pt x="67" y="635"/>
                      <a:pt x="101" y="801"/>
                    </a:cubicBezTo>
                    <a:lnTo>
                      <a:pt x="101" y="2803"/>
                    </a:lnTo>
                    <a:cubicBezTo>
                      <a:pt x="101" y="4171"/>
                      <a:pt x="268" y="5505"/>
                      <a:pt x="768" y="6772"/>
                    </a:cubicBezTo>
                    <a:cubicBezTo>
                      <a:pt x="1001" y="7373"/>
                      <a:pt x="1268" y="8340"/>
                      <a:pt x="1769" y="8841"/>
                    </a:cubicBezTo>
                    <a:lnTo>
                      <a:pt x="1835" y="8874"/>
                    </a:lnTo>
                    <a:lnTo>
                      <a:pt x="1835" y="8807"/>
                    </a:lnTo>
                    <a:cubicBezTo>
                      <a:pt x="1869" y="8507"/>
                      <a:pt x="1735" y="8140"/>
                      <a:pt x="1735" y="7840"/>
                    </a:cubicBezTo>
                    <a:cubicBezTo>
                      <a:pt x="1435" y="5305"/>
                      <a:pt x="1235" y="2336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52"/>
              <p:cNvSpPr/>
              <p:nvPr/>
            </p:nvSpPr>
            <p:spPr>
              <a:xfrm>
                <a:off x="2191868" y="3712652"/>
                <a:ext cx="116944" cy="236902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7706" extrusionOk="0">
                    <a:moveTo>
                      <a:pt x="3803" y="0"/>
                    </a:moveTo>
                    <a:lnTo>
                      <a:pt x="3803" y="0"/>
                    </a:lnTo>
                    <a:cubicBezTo>
                      <a:pt x="3103" y="1068"/>
                      <a:pt x="2102" y="2035"/>
                      <a:pt x="1368" y="3202"/>
                    </a:cubicBezTo>
                    <a:cubicBezTo>
                      <a:pt x="601" y="4503"/>
                      <a:pt x="334" y="6171"/>
                      <a:pt x="1" y="7706"/>
                    </a:cubicBezTo>
                    <a:cubicBezTo>
                      <a:pt x="1502" y="5237"/>
                      <a:pt x="2769" y="2669"/>
                      <a:pt x="38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52"/>
              <p:cNvSpPr/>
              <p:nvPr/>
            </p:nvSpPr>
            <p:spPr>
              <a:xfrm>
                <a:off x="2017561" y="3669582"/>
                <a:ext cx="111780" cy="188697"/>
              </a:xfrm>
              <a:custGeom>
                <a:avLst/>
                <a:gdLst/>
                <a:ahLst/>
                <a:cxnLst/>
                <a:rect l="l" t="t" r="r" b="b"/>
                <a:pathLst>
                  <a:path w="3636" h="61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01" y="2168"/>
                      <a:pt x="2268" y="4170"/>
                      <a:pt x="3636" y="6138"/>
                    </a:cubicBezTo>
                    <a:cubicBezTo>
                      <a:pt x="3636" y="6071"/>
                      <a:pt x="3603" y="5971"/>
                      <a:pt x="3603" y="5904"/>
                    </a:cubicBezTo>
                    <a:cubicBezTo>
                      <a:pt x="3169" y="5004"/>
                      <a:pt x="2835" y="4103"/>
                      <a:pt x="2669" y="3102"/>
                    </a:cubicBezTo>
                    <a:cubicBezTo>
                      <a:pt x="2635" y="2936"/>
                      <a:pt x="2635" y="2802"/>
                      <a:pt x="2635" y="2635"/>
                    </a:cubicBezTo>
                    <a:cubicBezTo>
                      <a:pt x="1835" y="1668"/>
                      <a:pt x="934" y="834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52"/>
              <p:cNvSpPr/>
              <p:nvPr/>
            </p:nvSpPr>
            <p:spPr>
              <a:xfrm>
                <a:off x="2033947" y="3856217"/>
                <a:ext cx="131301" cy="351756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1144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35" y="3703"/>
                      <a:pt x="3136" y="7539"/>
                      <a:pt x="4270" y="11442"/>
                    </a:cubicBezTo>
                    <a:cubicBezTo>
                      <a:pt x="4237" y="10708"/>
                      <a:pt x="4137" y="9941"/>
                      <a:pt x="4104" y="9240"/>
                    </a:cubicBezTo>
                    <a:cubicBezTo>
                      <a:pt x="3570" y="5838"/>
                      <a:pt x="2269" y="2635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52"/>
              <p:cNvSpPr/>
              <p:nvPr/>
            </p:nvSpPr>
            <p:spPr>
              <a:xfrm>
                <a:off x="1939599" y="4105380"/>
                <a:ext cx="157955" cy="374351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121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902" y="3970"/>
                      <a:pt x="3637" y="8007"/>
                      <a:pt x="5138" y="12176"/>
                    </a:cubicBezTo>
                    <a:cubicBezTo>
                      <a:pt x="4471" y="7673"/>
                      <a:pt x="2970" y="3570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52"/>
              <p:cNvSpPr/>
              <p:nvPr/>
            </p:nvSpPr>
            <p:spPr>
              <a:xfrm>
                <a:off x="1935511" y="4125916"/>
                <a:ext cx="153866" cy="36817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1197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67" y="1968"/>
                      <a:pt x="501" y="3970"/>
                      <a:pt x="1101" y="5904"/>
                    </a:cubicBezTo>
                    <a:cubicBezTo>
                      <a:pt x="1868" y="8306"/>
                      <a:pt x="3303" y="10141"/>
                      <a:pt x="5004" y="11975"/>
                    </a:cubicBezTo>
                    <a:cubicBezTo>
                      <a:pt x="3536" y="7906"/>
                      <a:pt x="1868" y="3903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52"/>
              <p:cNvSpPr/>
              <p:nvPr/>
            </p:nvSpPr>
            <p:spPr>
              <a:xfrm>
                <a:off x="2008308" y="3826458"/>
                <a:ext cx="152759" cy="400267"/>
              </a:xfrm>
              <a:custGeom>
                <a:avLst/>
                <a:gdLst/>
                <a:ahLst/>
                <a:cxnLst/>
                <a:rect l="l" t="t" r="r" b="b"/>
                <a:pathLst>
                  <a:path w="4969" h="1302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01" y="1869"/>
                      <a:pt x="468" y="3837"/>
                      <a:pt x="835" y="5705"/>
                    </a:cubicBezTo>
                    <a:cubicBezTo>
                      <a:pt x="1302" y="8240"/>
                      <a:pt x="2769" y="10408"/>
                      <a:pt x="4437" y="12343"/>
                    </a:cubicBezTo>
                    <a:cubicBezTo>
                      <a:pt x="4667" y="12636"/>
                      <a:pt x="4858" y="13020"/>
                      <a:pt x="4927" y="13020"/>
                    </a:cubicBezTo>
                    <a:cubicBezTo>
                      <a:pt x="4968" y="13020"/>
                      <a:pt x="4967" y="12883"/>
                      <a:pt x="4904" y="12510"/>
                    </a:cubicBezTo>
                    <a:cubicBezTo>
                      <a:pt x="4804" y="12043"/>
                      <a:pt x="4604" y="11542"/>
                      <a:pt x="4471" y="11075"/>
                    </a:cubicBezTo>
                    <a:cubicBezTo>
                      <a:pt x="4104" y="9841"/>
                      <a:pt x="3670" y="8574"/>
                      <a:pt x="3236" y="7339"/>
                    </a:cubicBezTo>
                    <a:cubicBezTo>
                      <a:pt x="2336" y="4971"/>
                      <a:pt x="1335" y="2636"/>
                      <a:pt x="268" y="301"/>
                    </a:cubicBezTo>
                    <a:cubicBezTo>
                      <a:pt x="168" y="201"/>
                      <a:pt x="101" y="134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52"/>
              <p:cNvSpPr/>
              <p:nvPr/>
            </p:nvSpPr>
            <p:spPr>
              <a:xfrm>
                <a:off x="2013442" y="3678805"/>
                <a:ext cx="117959" cy="210248"/>
              </a:xfrm>
              <a:custGeom>
                <a:avLst/>
                <a:gdLst/>
                <a:ahLst/>
                <a:cxnLst/>
                <a:rect l="l" t="t" r="r" b="b"/>
                <a:pathLst>
                  <a:path w="3837" h="68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34" y="2669"/>
                      <a:pt x="1769" y="5104"/>
                      <a:pt x="3837" y="6839"/>
                    </a:cubicBezTo>
                    <a:cubicBezTo>
                      <a:pt x="3837" y="6672"/>
                      <a:pt x="3837" y="6538"/>
                      <a:pt x="3803" y="6438"/>
                    </a:cubicBezTo>
                    <a:cubicBezTo>
                      <a:pt x="2269" y="4470"/>
                      <a:pt x="935" y="2302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52"/>
              <p:cNvSpPr/>
              <p:nvPr/>
            </p:nvSpPr>
            <p:spPr>
              <a:xfrm>
                <a:off x="1923214" y="3568411"/>
                <a:ext cx="508665" cy="1153213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37512" extrusionOk="0">
                    <a:moveTo>
                      <a:pt x="3036" y="3291"/>
                    </a:moveTo>
                    <a:lnTo>
                      <a:pt x="3036" y="3291"/>
                    </a:lnTo>
                    <a:cubicBezTo>
                      <a:pt x="3936" y="4125"/>
                      <a:pt x="4837" y="5026"/>
                      <a:pt x="5671" y="5926"/>
                    </a:cubicBezTo>
                    <a:cubicBezTo>
                      <a:pt x="5704" y="6093"/>
                      <a:pt x="5704" y="6227"/>
                      <a:pt x="5738" y="6393"/>
                    </a:cubicBezTo>
                    <a:cubicBezTo>
                      <a:pt x="5904" y="7628"/>
                      <a:pt x="6405" y="8795"/>
                      <a:pt x="7005" y="9896"/>
                    </a:cubicBezTo>
                    <a:cubicBezTo>
                      <a:pt x="5437" y="7794"/>
                      <a:pt x="4203" y="5626"/>
                      <a:pt x="3036" y="3291"/>
                    </a:cubicBezTo>
                    <a:close/>
                    <a:moveTo>
                      <a:pt x="5838" y="1590"/>
                    </a:moveTo>
                    <a:lnTo>
                      <a:pt x="5838" y="1590"/>
                    </a:lnTo>
                    <a:cubicBezTo>
                      <a:pt x="7072" y="3925"/>
                      <a:pt x="7272" y="6894"/>
                      <a:pt x="7572" y="9429"/>
                    </a:cubicBezTo>
                    <a:cubicBezTo>
                      <a:pt x="7572" y="9729"/>
                      <a:pt x="7706" y="10096"/>
                      <a:pt x="7672" y="10396"/>
                    </a:cubicBezTo>
                    <a:cubicBezTo>
                      <a:pt x="7672" y="10417"/>
                      <a:pt x="7647" y="10425"/>
                      <a:pt x="7651" y="10436"/>
                    </a:cubicBezTo>
                    <a:lnTo>
                      <a:pt x="7651" y="10436"/>
                    </a:lnTo>
                    <a:lnTo>
                      <a:pt x="7639" y="10430"/>
                    </a:lnTo>
                    <a:cubicBezTo>
                      <a:pt x="7205" y="9929"/>
                      <a:pt x="6872" y="8962"/>
                      <a:pt x="6605" y="8328"/>
                    </a:cubicBezTo>
                    <a:cubicBezTo>
                      <a:pt x="6105" y="7094"/>
                      <a:pt x="5938" y="5760"/>
                      <a:pt x="5938" y="4392"/>
                    </a:cubicBezTo>
                    <a:lnTo>
                      <a:pt x="5938" y="2390"/>
                    </a:lnTo>
                    <a:cubicBezTo>
                      <a:pt x="5904" y="2224"/>
                      <a:pt x="5871" y="1923"/>
                      <a:pt x="5838" y="1590"/>
                    </a:cubicBezTo>
                    <a:close/>
                    <a:moveTo>
                      <a:pt x="5738" y="668"/>
                    </a:moveTo>
                    <a:lnTo>
                      <a:pt x="5738" y="668"/>
                    </a:lnTo>
                    <a:cubicBezTo>
                      <a:pt x="5798" y="1153"/>
                      <a:pt x="6785" y="2685"/>
                      <a:pt x="7005" y="3124"/>
                    </a:cubicBezTo>
                    <a:cubicBezTo>
                      <a:pt x="8106" y="5559"/>
                      <a:pt x="8573" y="7994"/>
                      <a:pt x="7906" y="10563"/>
                    </a:cubicBezTo>
                    <a:cubicBezTo>
                      <a:pt x="7672" y="7427"/>
                      <a:pt x="7405" y="3725"/>
                      <a:pt x="5738" y="1023"/>
                    </a:cubicBezTo>
                    <a:lnTo>
                      <a:pt x="5738" y="668"/>
                    </a:lnTo>
                    <a:close/>
                    <a:moveTo>
                      <a:pt x="2936" y="3558"/>
                    </a:moveTo>
                    <a:cubicBezTo>
                      <a:pt x="4036" y="6227"/>
                      <a:pt x="5604" y="8728"/>
                      <a:pt x="7506" y="10897"/>
                    </a:cubicBezTo>
                    <a:cubicBezTo>
                      <a:pt x="7539" y="10930"/>
                      <a:pt x="7539" y="10930"/>
                      <a:pt x="7572" y="10930"/>
                    </a:cubicBezTo>
                    <a:cubicBezTo>
                      <a:pt x="7591" y="10949"/>
                      <a:pt x="7599" y="10979"/>
                      <a:pt x="7603" y="10995"/>
                    </a:cubicBezTo>
                    <a:lnTo>
                      <a:pt x="7603" y="10995"/>
                    </a:lnTo>
                    <a:cubicBezTo>
                      <a:pt x="4936" y="9260"/>
                      <a:pt x="3736" y="6559"/>
                      <a:pt x="2936" y="3558"/>
                    </a:cubicBezTo>
                    <a:close/>
                    <a:moveTo>
                      <a:pt x="12576" y="4692"/>
                    </a:moveTo>
                    <a:lnTo>
                      <a:pt x="12576" y="4692"/>
                    </a:lnTo>
                    <a:cubicBezTo>
                      <a:pt x="11542" y="7361"/>
                      <a:pt x="10241" y="9929"/>
                      <a:pt x="8740" y="12431"/>
                    </a:cubicBezTo>
                    <a:cubicBezTo>
                      <a:pt x="9073" y="10897"/>
                      <a:pt x="9340" y="9229"/>
                      <a:pt x="10107" y="7928"/>
                    </a:cubicBezTo>
                    <a:cubicBezTo>
                      <a:pt x="10841" y="6727"/>
                      <a:pt x="11842" y="5793"/>
                      <a:pt x="12576" y="4692"/>
                    </a:cubicBezTo>
                    <a:close/>
                    <a:moveTo>
                      <a:pt x="12909" y="4625"/>
                    </a:moveTo>
                    <a:cubicBezTo>
                      <a:pt x="13043" y="6227"/>
                      <a:pt x="12943" y="7794"/>
                      <a:pt x="12209" y="9295"/>
                    </a:cubicBezTo>
                    <a:cubicBezTo>
                      <a:pt x="11275" y="11030"/>
                      <a:pt x="9874" y="12264"/>
                      <a:pt x="8306" y="13432"/>
                    </a:cubicBezTo>
                    <a:cubicBezTo>
                      <a:pt x="8306" y="13365"/>
                      <a:pt x="8273" y="13232"/>
                      <a:pt x="8273" y="13132"/>
                    </a:cubicBezTo>
                    <a:lnTo>
                      <a:pt x="8273" y="13132"/>
                    </a:lnTo>
                    <a:cubicBezTo>
                      <a:pt x="8273" y="13212"/>
                      <a:pt x="8346" y="13256"/>
                      <a:pt x="8426" y="13256"/>
                    </a:cubicBezTo>
                    <a:cubicBezTo>
                      <a:pt x="8478" y="13256"/>
                      <a:pt x="8533" y="13238"/>
                      <a:pt x="8573" y="13198"/>
                    </a:cubicBezTo>
                    <a:cubicBezTo>
                      <a:pt x="10274" y="10463"/>
                      <a:pt x="11742" y="7628"/>
                      <a:pt x="12909" y="4625"/>
                    </a:cubicBezTo>
                    <a:close/>
                    <a:moveTo>
                      <a:pt x="16144" y="12695"/>
                    </a:moveTo>
                    <a:cubicBezTo>
                      <a:pt x="16156" y="12695"/>
                      <a:pt x="16168" y="12696"/>
                      <a:pt x="16178" y="12698"/>
                    </a:cubicBezTo>
                    <a:cubicBezTo>
                      <a:pt x="16212" y="12698"/>
                      <a:pt x="16245" y="12698"/>
                      <a:pt x="16245" y="12731"/>
                    </a:cubicBezTo>
                    <a:cubicBezTo>
                      <a:pt x="15945" y="13198"/>
                      <a:pt x="15278" y="14066"/>
                      <a:pt x="15211" y="14199"/>
                    </a:cubicBezTo>
                    <a:cubicBezTo>
                      <a:pt x="14911" y="14566"/>
                      <a:pt x="14677" y="14933"/>
                      <a:pt x="14344" y="15266"/>
                    </a:cubicBezTo>
                    <a:cubicBezTo>
                      <a:pt x="13677" y="15967"/>
                      <a:pt x="13009" y="16634"/>
                      <a:pt x="12242" y="17301"/>
                    </a:cubicBezTo>
                    <a:cubicBezTo>
                      <a:pt x="11041" y="18469"/>
                      <a:pt x="9774" y="19603"/>
                      <a:pt x="8740" y="20904"/>
                    </a:cubicBezTo>
                    <a:cubicBezTo>
                      <a:pt x="8907" y="20203"/>
                      <a:pt x="9007" y="19469"/>
                      <a:pt x="9240" y="18802"/>
                    </a:cubicBezTo>
                    <a:cubicBezTo>
                      <a:pt x="9607" y="17735"/>
                      <a:pt x="10274" y="16868"/>
                      <a:pt x="11108" y="16100"/>
                    </a:cubicBezTo>
                    <a:cubicBezTo>
                      <a:pt x="11909" y="15366"/>
                      <a:pt x="12843" y="14766"/>
                      <a:pt x="13777" y="14199"/>
                    </a:cubicBezTo>
                    <a:cubicBezTo>
                      <a:pt x="14199" y="13939"/>
                      <a:pt x="15669" y="12695"/>
                      <a:pt x="16144" y="12695"/>
                    </a:cubicBezTo>
                    <a:close/>
                    <a:moveTo>
                      <a:pt x="3603" y="9295"/>
                    </a:moveTo>
                    <a:cubicBezTo>
                      <a:pt x="6338" y="12564"/>
                      <a:pt x="7606" y="16434"/>
                      <a:pt x="7939" y="20704"/>
                    </a:cubicBezTo>
                    <a:cubicBezTo>
                      <a:pt x="7906" y="20770"/>
                      <a:pt x="7906" y="20904"/>
                      <a:pt x="7906" y="20970"/>
                    </a:cubicBezTo>
                    <a:cubicBezTo>
                      <a:pt x="6772" y="16968"/>
                      <a:pt x="5371" y="13065"/>
                      <a:pt x="3603" y="9295"/>
                    </a:cubicBezTo>
                    <a:close/>
                    <a:moveTo>
                      <a:pt x="16278" y="13265"/>
                    </a:moveTo>
                    <a:cubicBezTo>
                      <a:pt x="16112" y="14199"/>
                      <a:pt x="15578" y="15800"/>
                      <a:pt x="15478" y="15967"/>
                    </a:cubicBezTo>
                    <a:cubicBezTo>
                      <a:pt x="15044" y="16901"/>
                      <a:pt x="14444" y="17768"/>
                      <a:pt x="13743" y="18469"/>
                    </a:cubicBezTo>
                    <a:cubicBezTo>
                      <a:pt x="12376" y="19870"/>
                      <a:pt x="10608" y="20704"/>
                      <a:pt x="8840" y="21304"/>
                    </a:cubicBezTo>
                    <a:cubicBezTo>
                      <a:pt x="10274" y="19469"/>
                      <a:pt x="12075" y="18035"/>
                      <a:pt x="13743" y="16367"/>
                    </a:cubicBezTo>
                    <a:cubicBezTo>
                      <a:pt x="14511" y="15600"/>
                      <a:pt x="15211" y="14799"/>
                      <a:pt x="15778" y="13932"/>
                    </a:cubicBezTo>
                    <a:cubicBezTo>
                      <a:pt x="15912" y="13765"/>
                      <a:pt x="16112" y="13532"/>
                      <a:pt x="16278" y="13265"/>
                    </a:cubicBezTo>
                    <a:close/>
                    <a:moveTo>
                      <a:pt x="2769" y="8395"/>
                    </a:moveTo>
                    <a:lnTo>
                      <a:pt x="2769" y="8395"/>
                    </a:lnTo>
                    <a:cubicBezTo>
                      <a:pt x="2869" y="8528"/>
                      <a:pt x="2936" y="8595"/>
                      <a:pt x="3036" y="8695"/>
                    </a:cubicBezTo>
                    <a:cubicBezTo>
                      <a:pt x="4103" y="11030"/>
                      <a:pt x="5104" y="13365"/>
                      <a:pt x="6004" y="15733"/>
                    </a:cubicBezTo>
                    <a:cubicBezTo>
                      <a:pt x="6438" y="16968"/>
                      <a:pt x="6872" y="18235"/>
                      <a:pt x="7239" y="19469"/>
                    </a:cubicBezTo>
                    <a:cubicBezTo>
                      <a:pt x="7372" y="19903"/>
                      <a:pt x="7572" y="20437"/>
                      <a:pt x="7672" y="20870"/>
                    </a:cubicBezTo>
                    <a:cubicBezTo>
                      <a:pt x="7734" y="21238"/>
                      <a:pt x="7736" y="21372"/>
                      <a:pt x="7697" y="21372"/>
                    </a:cubicBezTo>
                    <a:cubicBezTo>
                      <a:pt x="7629" y="21372"/>
                      <a:pt x="7437" y="20978"/>
                      <a:pt x="7205" y="20704"/>
                    </a:cubicBezTo>
                    <a:cubicBezTo>
                      <a:pt x="5537" y="18769"/>
                      <a:pt x="4103" y="16634"/>
                      <a:pt x="3603" y="14099"/>
                    </a:cubicBezTo>
                    <a:cubicBezTo>
                      <a:pt x="3236" y="12231"/>
                      <a:pt x="3269" y="10263"/>
                      <a:pt x="2769" y="8395"/>
                    </a:cubicBezTo>
                    <a:close/>
                    <a:moveTo>
                      <a:pt x="534" y="17468"/>
                    </a:moveTo>
                    <a:lnTo>
                      <a:pt x="534" y="17468"/>
                    </a:lnTo>
                    <a:cubicBezTo>
                      <a:pt x="3503" y="21037"/>
                      <a:pt x="5004" y="25140"/>
                      <a:pt x="5671" y="29643"/>
                    </a:cubicBezTo>
                    <a:cubicBezTo>
                      <a:pt x="4170" y="25474"/>
                      <a:pt x="2435" y="21437"/>
                      <a:pt x="534" y="17468"/>
                    </a:cubicBezTo>
                    <a:close/>
                    <a:moveTo>
                      <a:pt x="434" y="18102"/>
                    </a:moveTo>
                    <a:cubicBezTo>
                      <a:pt x="2335" y="22038"/>
                      <a:pt x="4003" y="26041"/>
                      <a:pt x="5404" y="30110"/>
                    </a:cubicBezTo>
                    <a:cubicBezTo>
                      <a:pt x="3703" y="28276"/>
                      <a:pt x="2268" y="26441"/>
                      <a:pt x="1501" y="24039"/>
                    </a:cubicBezTo>
                    <a:cubicBezTo>
                      <a:pt x="901" y="22105"/>
                      <a:pt x="601" y="20103"/>
                      <a:pt x="434" y="18102"/>
                    </a:cubicBezTo>
                    <a:close/>
                    <a:moveTo>
                      <a:pt x="14911" y="21871"/>
                    </a:moveTo>
                    <a:cubicBezTo>
                      <a:pt x="12876" y="25307"/>
                      <a:pt x="9273" y="27408"/>
                      <a:pt x="6572" y="30244"/>
                    </a:cubicBezTo>
                    <a:cubicBezTo>
                      <a:pt x="7105" y="28076"/>
                      <a:pt x="8273" y="26141"/>
                      <a:pt x="10074" y="24773"/>
                    </a:cubicBezTo>
                    <a:cubicBezTo>
                      <a:pt x="11542" y="23639"/>
                      <a:pt x="13243" y="22772"/>
                      <a:pt x="14911" y="21871"/>
                    </a:cubicBezTo>
                    <a:close/>
                    <a:moveTo>
                      <a:pt x="15511" y="21571"/>
                    </a:moveTo>
                    <a:lnTo>
                      <a:pt x="15511" y="21571"/>
                    </a:lnTo>
                    <a:cubicBezTo>
                      <a:pt x="14711" y="23706"/>
                      <a:pt x="13510" y="25640"/>
                      <a:pt x="11875" y="27275"/>
                    </a:cubicBezTo>
                    <a:cubicBezTo>
                      <a:pt x="10274" y="28876"/>
                      <a:pt x="8506" y="29810"/>
                      <a:pt x="6538" y="30744"/>
                    </a:cubicBezTo>
                    <a:cubicBezTo>
                      <a:pt x="9507" y="27609"/>
                      <a:pt x="13443" y="25474"/>
                      <a:pt x="15511" y="21571"/>
                    </a:cubicBezTo>
                    <a:close/>
                    <a:moveTo>
                      <a:pt x="5554" y="0"/>
                    </a:moveTo>
                    <a:cubicBezTo>
                      <a:pt x="5474" y="0"/>
                      <a:pt x="5380" y="95"/>
                      <a:pt x="5404" y="189"/>
                    </a:cubicBezTo>
                    <a:cubicBezTo>
                      <a:pt x="5471" y="456"/>
                      <a:pt x="5471" y="756"/>
                      <a:pt x="5537" y="1056"/>
                    </a:cubicBezTo>
                    <a:lnTo>
                      <a:pt x="5537" y="1123"/>
                    </a:lnTo>
                    <a:cubicBezTo>
                      <a:pt x="5638" y="2557"/>
                      <a:pt x="5537" y="4025"/>
                      <a:pt x="5604" y="5459"/>
                    </a:cubicBezTo>
                    <a:cubicBezTo>
                      <a:pt x="4704" y="4392"/>
                      <a:pt x="3736" y="3425"/>
                      <a:pt x="2635" y="2557"/>
                    </a:cubicBezTo>
                    <a:cubicBezTo>
                      <a:pt x="2608" y="2530"/>
                      <a:pt x="2575" y="2517"/>
                      <a:pt x="2543" y="2517"/>
                    </a:cubicBezTo>
                    <a:cubicBezTo>
                      <a:pt x="2459" y="2517"/>
                      <a:pt x="2378" y="2603"/>
                      <a:pt x="2402" y="2724"/>
                    </a:cubicBezTo>
                    <a:cubicBezTo>
                      <a:pt x="3236" y="6026"/>
                      <a:pt x="4437" y="9863"/>
                      <a:pt x="7806" y="11297"/>
                    </a:cubicBezTo>
                    <a:cubicBezTo>
                      <a:pt x="8073" y="13799"/>
                      <a:pt x="8139" y="16300"/>
                      <a:pt x="8039" y="18802"/>
                    </a:cubicBezTo>
                    <a:cubicBezTo>
                      <a:pt x="7706" y="14933"/>
                      <a:pt x="5804" y="11130"/>
                      <a:pt x="3136" y="8361"/>
                    </a:cubicBezTo>
                    <a:cubicBezTo>
                      <a:pt x="3136" y="8361"/>
                      <a:pt x="3102" y="8295"/>
                      <a:pt x="3102" y="8261"/>
                    </a:cubicBezTo>
                    <a:cubicBezTo>
                      <a:pt x="3069" y="8228"/>
                      <a:pt x="3036" y="8228"/>
                      <a:pt x="2969" y="8228"/>
                    </a:cubicBezTo>
                    <a:cubicBezTo>
                      <a:pt x="2869" y="8061"/>
                      <a:pt x="2702" y="7894"/>
                      <a:pt x="2535" y="7728"/>
                    </a:cubicBezTo>
                    <a:cubicBezTo>
                      <a:pt x="2503" y="7703"/>
                      <a:pt x="2468" y="7693"/>
                      <a:pt x="2435" y="7693"/>
                    </a:cubicBezTo>
                    <a:cubicBezTo>
                      <a:pt x="2332" y="7693"/>
                      <a:pt x="2243" y="7794"/>
                      <a:pt x="2268" y="7894"/>
                    </a:cubicBezTo>
                    <a:cubicBezTo>
                      <a:pt x="3169" y="10396"/>
                      <a:pt x="2836" y="13132"/>
                      <a:pt x="3703" y="15700"/>
                    </a:cubicBezTo>
                    <a:cubicBezTo>
                      <a:pt x="4537" y="18068"/>
                      <a:pt x="6105" y="19936"/>
                      <a:pt x="7839" y="21738"/>
                    </a:cubicBezTo>
                    <a:cubicBezTo>
                      <a:pt x="7706" y="22705"/>
                      <a:pt x="7572" y="23606"/>
                      <a:pt x="7405" y="24540"/>
                    </a:cubicBezTo>
                    <a:cubicBezTo>
                      <a:pt x="7072" y="26408"/>
                      <a:pt x="6572" y="28276"/>
                      <a:pt x="5938" y="30077"/>
                    </a:cubicBezTo>
                    <a:cubicBezTo>
                      <a:pt x="5771" y="25140"/>
                      <a:pt x="3503" y="20303"/>
                      <a:pt x="267" y="16701"/>
                    </a:cubicBezTo>
                    <a:cubicBezTo>
                      <a:pt x="237" y="16661"/>
                      <a:pt x="201" y="16645"/>
                      <a:pt x="165" y="16645"/>
                    </a:cubicBezTo>
                    <a:cubicBezTo>
                      <a:pt x="82" y="16645"/>
                      <a:pt x="0" y="16731"/>
                      <a:pt x="0" y="16801"/>
                    </a:cubicBezTo>
                    <a:cubicBezTo>
                      <a:pt x="200" y="19403"/>
                      <a:pt x="400" y="22071"/>
                      <a:pt x="1268" y="24540"/>
                    </a:cubicBezTo>
                    <a:cubicBezTo>
                      <a:pt x="2168" y="27041"/>
                      <a:pt x="3836" y="28943"/>
                      <a:pt x="5671" y="30811"/>
                    </a:cubicBezTo>
                    <a:cubicBezTo>
                      <a:pt x="5571" y="31044"/>
                      <a:pt x="5537" y="31211"/>
                      <a:pt x="5437" y="31411"/>
                    </a:cubicBezTo>
                    <a:cubicBezTo>
                      <a:pt x="4704" y="33479"/>
                      <a:pt x="3569" y="35314"/>
                      <a:pt x="2635" y="37249"/>
                    </a:cubicBezTo>
                    <a:cubicBezTo>
                      <a:pt x="2586" y="37371"/>
                      <a:pt x="2699" y="37512"/>
                      <a:pt x="2815" y="37512"/>
                    </a:cubicBezTo>
                    <a:cubicBezTo>
                      <a:pt x="2858" y="37512"/>
                      <a:pt x="2900" y="37493"/>
                      <a:pt x="2936" y="37449"/>
                    </a:cubicBezTo>
                    <a:cubicBezTo>
                      <a:pt x="4303" y="35581"/>
                      <a:pt x="5237" y="33246"/>
                      <a:pt x="6038" y="31111"/>
                    </a:cubicBezTo>
                    <a:cubicBezTo>
                      <a:pt x="6038" y="31078"/>
                      <a:pt x="6071" y="31044"/>
                      <a:pt x="6071" y="30978"/>
                    </a:cubicBezTo>
                    <a:cubicBezTo>
                      <a:pt x="10741" y="29944"/>
                      <a:pt x="14477" y="25540"/>
                      <a:pt x="15912" y="21104"/>
                    </a:cubicBezTo>
                    <a:cubicBezTo>
                      <a:pt x="15938" y="21000"/>
                      <a:pt x="15842" y="20916"/>
                      <a:pt x="15735" y="20916"/>
                    </a:cubicBezTo>
                    <a:cubicBezTo>
                      <a:pt x="15705" y="20916"/>
                      <a:pt x="15674" y="20922"/>
                      <a:pt x="15645" y="20937"/>
                    </a:cubicBezTo>
                    <a:cubicBezTo>
                      <a:pt x="13476" y="22238"/>
                      <a:pt x="10975" y="23305"/>
                      <a:pt x="9107" y="25073"/>
                    </a:cubicBezTo>
                    <a:cubicBezTo>
                      <a:pt x="8306" y="25807"/>
                      <a:pt x="7639" y="26708"/>
                      <a:pt x="7139" y="27642"/>
                    </a:cubicBezTo>
                    <a:cubicBezTo>
                      <a:pt x="7439" y="26608"/>
                      <a:pt x="7639" y="25607"/>
                      <a:pt x="7872" y="24573"/>
                    </a:cubicBezTo>
                    <a:cubicBezTo>
                      <a:pt x="8039" y="23606"/>
                      <a:pt x="8139" y="22638"/>
                      <a:pt x="8273" y="21704"/>
                    </a:cubicBezTo>
                    <a:cubicBezTo>
                      <a:pt x="8306" y="21704"/>
                      <a:pt x="8406" y="21704"/>
                      <a:pt x="8440" y="21638"/>
                    </a:cubicBezTo>
                    <a:cubicBezTo>
                      <a:pt x="8440" y="21604"/>
                      <a:pt x="8473" y="21571"/>
                      <a:pt x="8540" y="21538"/>
                    </a:cubicBezTo>
                    <a:cubicBezTo>
                      <a:pt x="13076" y="20403"/>
                      <a:pt x="16545" y="16934"/>
                      <a:pt x="16545" y="12097"/>
                    </a:cubicBezTo>
                    <a:cubicBezTo>
                      <a:pt x="16545" y="12043"/>
                      <a:pt x="16436" y="11946"/>
                      <a:pt x="16341" y="11946"/>
                    </a:cubicBezTo>
                    <a:cubicBezTo>
                      <a:pt x="16319" y="11946"/>
                      <a:pt x="16298" y="11951"/>
                      <a:pt x="16278" y="11964"/>
                    </a:cubicBezTo>
                    <a:cubicBezTo>
                      <a:pt x="14444" y="13432"/>
                      <a:pt x="12209" y="14399"/>
                      <a:pt x="10541" y="16100"/>
                    </a:cubicBezTo>
                    <a:cubicBezTo>
                      <a:pt x="9073" y="17568"/>
                      <a:pt x="8907" y="19203"/>
                      <a:pt x="8373" y="21037"/>
                    </a:cubicBezTo>
                    <a:cubicBezTo>
                      <a:pt x="8606" y="18569"/>
                      <a:pt x="8606" y="16100"/>
                      <a:pt x="8306" y="13632"/>
                    </a:cubicBezTo>
                    <a:lnTo>
                      <a:pt x="8373" y="13632"/>
                    </a:lnTo>
                    <a:cubicBezTo>
                      <a:pt x="10041" y="12631"/>
                      <a:pt x="11542" y="11230"/>
                      <a:pt x="12442" y="9462"/>
                    </a:cubicBezTo>
                    <a:cubicBezTo>
                      <a:pt x="13410" y="7628"/>
                      <a:pt x="13310" y="5693"/>
                      <a:pt x="13110" y="3691"/>
                    </a:cubicBezTo>
                    <a:cubicBezTo>
                      <a:pt x="13110" y="3585"/>
                      <a:pt x="13028" y="3506"/>
                      <a:pt x="12943" y="3506"/>
                    </a:cubicBezTo>
                    <a:cubicBezTo>
                      <a:pt x="12895" y="3506"/>
                      <a:pt x="12845" y="3531"/>
                      <a:pt x="12809" y="3591"/>
                    </a:cubicBezTo>
                    <a:cubicBezTo>
                      <a:pt x="11942" y="5259"/>
                      <a:pt x="10441" y="6427"/>
                      <a:pt x="9607" y="8095"/>
                    </a:cubicBezTo>
                    <a:cubicBezTo>
                      <a:pt x="8873" y="9629"/>
                      <a:pt x="8640" y="11464"/>
                      <a:pt x="8273" y="13098"/>
                    </a:cubicBezTo>
                    <a:lnTo>
                      <a:pt x="8273" y="13132"/>
                    </a:lnTo>
                    <a:cubicBezTo>
                      <a:pt x="8206" y="12464"/>
                      <a:pt x="8073" y="11764"/>
                      <a:pt x="7939" y="11097"/>
                    </a:cubicBezTo>
                    <a:lnTo>
                      <a:pt x="7939" y="11063"/>
                    </a:lnTo>
                    <a:lnTo>
                      <a:pt x="7939" y="10897"/>
                    </a:lnTo>
                    <a:cubicBezTo>
                      <a:pt x="7939" y="10897"/>
                      <a:pt x="7973" y="10897"/>
                      <a:pt x="7973" y="10863"/>
                    </a:cubicBezTo>
                    <a:cubicBezTo>
                      <a:pt x="9574" y="7194"/>
                      <a:pt x="7439" y="3224"/>
                      <a:pt x="5638" y="55"/>
                    </a:cubicBezTo>
                    <a:cubicBezTo>
                      <a:pt x="5618" y="16"/>
                      <a:pt x="5587" y="0"/>
                      <a:pt x="5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01ACCFA-A241-23BC-4EB1-25C7E2DC3381}"/>
              </a:ext>
            </a:extLst>
          </p:cNvPr>
          <p:cNvSpPr txBox="1"/>
          <p:nvPr/>
        </p:nvSpPr>
        <p:spPr>
          <a:xfrm>
            <a:off x="665432" y="1217526"/>
            <a:ext cx="6894286" cy="3774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000" dirty="0">
                <a:latin typeface="QUESTRIAL "/>
              </a:rPr>
              <a:t>1. 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QUESTRIAL "/>
              </a:rPr>
              <a:t>We walk or cycle. We are healthy.</a:t>
            </a:r>
            <a:endParaRPr lang="en-US" sz="2000" b="0" i="0" dirty="0">
              <a:solidFill>
                <a:srgbClr val="000000"/>
              </a:solidFill>
              <a:effectLst/>
              <a:latin typeface="QUESTRIAL "/>
            </a:endParaRPr>
          </a:p>
          <a:p>
            <a:pPr algn="l">
              <a:lnSpc>
                <a:spcPts val="2900"/>
              </a:lnSpc>
            </a:pPr>
            <a:r>
              <a:rPr lang="en-US" sz="2000" b="0" i="1" dirty="0">
                <a:solidFill>
                  <a:srgbClr val="FF0000"/>
                </a:solidFill>
                <a:effectLst/>
                <a:latin typeface="QUESTRIAL "/>
                <a:sym typeface="Wingdings" panose="05000000000000000000" pitchFamily="2" charset="2"/>
              </a:rPr>
              <a:t> </a:t>
            </a:r>
            <a:r>
              <a:rPr lang="en-US" sz="2000" b="0" i="1" dirty="0">
                <a:solidFill>
                  <a:srgbClr val="FF0000"/>
                </a:solidFill>
                <a:effectLst/>
                <a:latin typeface="QUESTRIAL "/>
              </a:rPr>
              <a:t>If we walk or cycle, we will be healthy.</a:t>
            </a:r>
          </a:p>
          <a:p>
            <a:pPr algn="l">
              <a:lnSpc>
                <a:spcPts val="2900"/>
              </a:lnSpc>
            </a:pPr>
            <a:r>
              <a:rPr lang="vi-VN" sz="2000" b="0" i="0" dirty="0">
                <a:solidFill>
                  <a:srgbClr val="000000"/>
                </a:solidFill>
                <a:effectLst/>
                <a:latin typeface="QUESTRIAL "/>
              </a:rPr>
              <a:t>2. We use the car all the time. We make the air dirty.</a:t>
            </a:r>
            <a:endParaRPr lang="en-US" sz="2000" b="0" i="0" dirty="0">
              <a:solidFill>
                <a:srgbClr val="000000"/>
              </a:solidFill>
              <a:effectLst/>
              <a:latin typeface="QUESTRIAL "/>
            </a:endParaRPr>
          </a:p>
          <a:p>
            <a:pPr algn="l">
              <a:lnSpc>
                <a:spcPts val="2900"/>
              </a:lnSpc>
            </a:pPr>
            <a:r>
              <a:rPr lang="en-US" sz="2000" b="0" i="1" dirty="0">
                <a:solidFill>
                  <a:srgbClr val="FF0000"/>
                </a:solidFill>
                <a:effectLst/>
                <a:latin typeface="QUESTRIAL "/>
                <a:sym typeface="Wingdings" panose="05000000000000000000" pitchFamily="2" charset="2"/>
              </a:rPr>
              <a:t> If we use the car all the time, we will make the air dirty.</a:t>
            </a:r>
          </a:p>
          <a:p>
            <a:pPr algn="l">
              <a:lnSpc>
                <a:spcPts val="2900"/>
              </a:lnSpc>
            </a:pPr>
            <a:r>
              <a:rPr lang="vi-VN" sz="2000" b="0" i="0" dirty="0">
                <a:solidFill>
                  <a:srgbClr val="000000"/>
                </a:solidFill>
                <a:effectLst/>
                <a:latin typeface="QUESTRIAL "/>
              </a:rPr>
              <a:t>3. You reuse paper. You save trees.</a:t>
            </a:r>
            <a:endParaRPr lang="en-US" sz="2000" b="0" i="0" dirty="0">
              <a:solidFill>
                <a:srgbClr val="000000"/>
              </a:solidFill>
              <a:effectLst/>
              <a:latin typeface="QUESTRIAL "/>
            </a:endParaRPr>
          </a:p>
          <a:p>
            <a:pPr algn="l">
              <a:lnSpc>
                <a:spcPts val="2900"/>
              </a:lnSpc>
            </a:pPr>
            <a:r>
              <a:rPr lang="en-US" sz="2000" b="0" i="1" dirty="0">
                <a:solidFill>
                  <a:srgbClr val="FF0000"/>
                </a:solidFill>
                <a:effectLst/>
                <a:latin typeface="QUESTRIAL "/>
                <a:sym typeface="Wingdings" panose="05000000000000000000" pitchFamily="2" charset="2"/>
              </a:rPr>
              <a:t> </a:t>
            </a:r>
            <a:r>
              <a:rPr lang="en-US" sz="2000" b="0" i="1" dirty="0">
                <a:solidFill>
                  <a:srgbClr val="FF0000"/>
                </a:solidFill>
                <a:effectLst/>
                <a:latin typeface="QUESTRIAL "/>
              </a:rPr>
              <a:t>If you reuse paper, you will save trees.</a:t>
            </a:r>
          </a:p>
          <a:p>
            <a:pPr algn="l">
              <a:lnSpc>
                <a:spcPts val="2900"/>
              </a:lnSpc>
            </a:pPr>
            <a:r>
              <a:rPr lang="vi-VN" sz="2000" b="0" i="0" dirty="0">
                <a:solidFill>
                  <a:srgbClr val="000000"/>
                </a:solidFill>
                <a:effectLst/>
                <a:latin typeface="QUESTRIAL "/>
              </a:rPr>
              <a:t>4. You make noise. Your sister doesn't sleep.</a:t>
            </a:r>
            <a:endParaRPr lang="en-US" sz="2000" b="0" i="0" dirty="0">
              <a:solidFill>
                <a:srgbClr val="000000"/>
              </a:solidFill>
              <a:effectLst/>
              <a:latin typeface="QUESTRIAL "/>
            </a:endParaRPr>
          </a:p>
          <a:p>
            <a:pPr algn="l">
              <a:lnSpc>
                <a:spcPts val="2900"/>
              </a:lnSpc>
            </a:pPr>
            <a:r>
              <a:rPr lang="en-US" sz="2000" b="0" i="1" dirty="0">
                <a:solidFill>
                  <a:srgbClr val="FF0000"/>
                </a:solidFill>
                <a:effectLst/>
                <a:latin typeface="QUESTRIAL "/>
                <a:sym typeface="Wingdings" panose="05000000000000000000" pitchFamily="2" charset="2"/>
              </a:rPr>
              <a:t> If you make noise, you sister won't sleep.</a:t>
            </a:r>
          </a:p>
          <a:p>
            <a:pPr algn="l">
              <a:lnSpc>
                <a:spcPts val="2900"/>
              </a:lnSpc>
            </a:pPr>
            <a:r>
              <a:rPr lang="vi-VN" sz="2000" b="0" i="0" dirty="0">
                <a:solidFill>
                  <a:srgbClr val="000000"/>
                </a:solidFill>
                <a:effectLst/>
                <a:latin typeface="QUESTRIAL "/>
              </a:rPr>
              <a:t>5. I see a used bottle on the road. I put it in the bin.</a:t>
            </a:r>
            <a:endParaRPr lang="en-US" sz="2000" b="0" i="0" dirty="0">
              <a:solidFill>
                <a:srgbClr val="000000"/>
              </a:solidFill>
              <a:effectLst/>
              <a:latin typeface="QUESTRIAL "/>
            </a:endParaRPr>
          </a:p>
          <a:p>
            <a:pPr algn="l">
              <a:lnSpc>
                <a:spcPts val="2900"/>
              </a:lnSpc>
            </a:pPr>
            <a:r>
              <a:rPr lang="en-US" sz="2000" b="0" i="1" dirty="0">
                <a:solidFill>
                  <a:srgbClr val="FF0000"/>
                </a:solidFill>
                <a:effectLst/>
                <a:latin typeface="QUESTRIAL "/>
                <a:sym typeface="Wingdings" panose="05000000000000000000" pitchFamily="2" charset="2"/>
              </a:rPr>
              <a:t> If I see a used bottle on the road, I will put it in the bin. -</a:t>
            </a:r>
          </a:p>
        </p:txBody>
      </p:sp>
      <p:grpSp>
        <p:nvGrpSpPr>
          <p:cNvPr id="2" name="Google Shape;2405;p60">
            <a:extLst>
              <a:ext uri="{FF2B5EF4-FFF2-40B4-BE49-F238E27FC236}">
                <a16:creationId xmlns:a16="http://schemas.microsoft.com/office/drawing/2014/main" id="{6BA268A5-9016-885D-4ECE-5FC7A8E67657}"/>
              </a:ext>
            </a:extLst>
          </p:cNvPr>
          <p:cNvGrpSpPr/>
          <p:nvPr/>
        </p:nvGrpSpPr>
        <p:grpSpPr>
          <a:xfrm>
            <a:off x="6875974" y="1906405"/>
            <a:ext cx="2868553" cy="2629310"/>
            <a:chOff x="656000" y="318707"/>
            <a:chExt cx="2576688" cy="2244035"/>
          </a:xfrm>
        </p:grpSpPr>
        <p:sp>
          <p:nvSpPr>
            <p:cNvPr id="3" name="Google Shape;2406;p60">
              <a:extLst>
                <a:ext uri="{FF2B5EF4-FFF2-40B4-BE49-F238E27FC236}">
                  <a16:creationId xmlns:a16="http://schemas.microsoft.com/office/drawing/2014/main" id="{F23A8E1F-3891-CA01-E760-A045B4113CCC}"/>
                </a:ext>
              </a:extLst>
            </p:cNvPr>
            <p:cNvSpPr/>
            <p:nvPr/>
          </p:nvSpPr>
          <p:spPr>
            <a:xfrm>
              <a:off x="2561725" y="868350"/>
              <a:ext cx="463564" cy="228755"/>
            </a:xfrm>
            <a:custGeom>
              <a:avLst/>
              <a:gdLst/>
              <a:ahLst/>
              <a:cxnLst/>
              <a:rect l="l" t="t" r="r" b="b"/>
              <a:pathLst>
                <a:path w="16294" h="7723" extrusionOk="0">
                  <a:moveTo>
                    <a:pt x="6996" y="0"/>
                  </a:moveTo>
                  <a:cubicBezTo>
                    <a:pt x="6881" y="0"/>
                    <a:pt x="6767" y="6"/>
                    <a:pt x="6653" y="17"/>
                  </a:cubicBezTo>
                  <a:cubicBezTo>
                    <a:pt x="4785" y="218"/>
                    <a:pt x="2617" y="2519"/>
                    <a:pt x="3885" y="4387"/>
                  </a:cubicBezTo>
                  <a:lnTo>
                    <a:pt x="3851" y="4454"/>
                  </a:lnTo>
                  <a:cubicBezTo>
                    <a:pt x="3851" y="4454"/>
                    <a:pt x="3851" y="4387"/>
                    <a:pt x="3818" y="4387"/>
                  </a:cubicBezTo>
                  <a:cubicBezTo>
                    <a:pt x="3564" y="4266"/>
                    <a:pt x="3288" y="4211"/>
                    <a:pt x="3009" y="4211"/>
                  </a:cubicBezTo>
                  <a:cubicBezTo>
                    <a:pt x="1532" y="4211"/>
                    <a:pt x="0" y="5749"/>
                    <a:pt x="1516" y="6956"/>
                  </a:cubicBezTo>
                  <a:cubicBezTo>
                    <a:pt x="2517" y="7723"/>
                    <a:pt x="4318" y="7523"/>
                    <a:pt x="5486" y="7623"/>
                  </a:cubicBezTo>
                  <a:cubicBezTo>
                    <a:pt x="6268" y="7652"/>
                    <a:pt x="7044" y="7675"/>
                    <a:pt x="7816" y="7675"/>
                  </a:cubicBezTo>
                  <a:cubicBezTo>
                    <a:pt x="8823" y="7675"/>
                    <a:pt x="9823" y="7636"/>
                    <a:pt x="10823" y="7523"/>
                  </a:cubicBezTo>
                  <a:cubicBezTo>
                    <a:pt x="12524" y="7323"/>
                    <a:pt x="16293" y="6856"/>
                    <a:pt x="15460" y="4220"/>
                  </a:cubicBezTo>
                  <a:cubicBezTo>
                    <a:pt x="15067" y="3025"/>
                    <a:pt x="14159" y="2555"/>
                    <a:pt x="13165" y="2555"/>
                  </a:cubicBezTo>
                  <a:cubicBezTo>
                    <a:pt x="12300" y="2555"/>
                    <a:pt x="11370" y="2910"/>
                    <a:pt x="10656" y="3453"/>
                  </a:cubicBezTo>
                  <a:cubicBezTo>
                    <a:pt x="10782" y="1505"/>
                    <a:pt x="8864" y="0"/>
                    <a:pt x="6996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407;p60">
              <a:extLst>
                <a:ext uri="{FF2B5EF4-FFF2-40B4-BE49-F238E27FC236}">
                  <a16:creationId xmlns:a16="http://schemas.microsoft.com/office/drawing/2014/main" id="{A91F2462-35B0-773F-D814-1645492D1840}"/>
                </a:ext>
              </a:extLst>
            </p:cNvPr>
            <p:cNvSpPr/>
            <p:nvPr/>
          </p:nvSpPr>
          <p:spPr>
            <a:xfrm>
              <a:off x="2288775" y="621550"/>
              <a:ext cx="415687" cy="247251"/>
            </a:xfrm>
            <a:custGeom>
              <a:avLst/>
              <a:gdLst/>
              <a:ahLst/>
              <a:cxnLst/>
              <a:rect l="l" t="t" r="r" b="b"/>
              <a:pathLst>
                <a:path w="15178" h="8767" extrusionOk="0">
                  <a:moveTo>
                    <a:pt x="8351" y="1"/>
                  </a:moveTo>
                  <a:cubicBezTo>
                    <a:pt x="6639" y="1"/>
                    <a:pt x="6308" y="1617"/>
                    <a:pt x="6372" y="3081"/>
                  </a:cubicBezTo>
                  <a:cubicBezTo>
                    <a:pt x="5757" y="2375"/>
                    <a:pt x="5002" y="1778"/>
                    <a:pt x="4160" y="1778"/>
                  </a:cubicBezTo>
                  <a:cubicBezTo>
                    <a:pt x="3769" y="1778"/>
                    <a:pt x="3359" y="1907"/>
                    <a:pt x="2936" y="2213"/>
                  </a:cubicBezTo>
                  <a:cubicBezTo>
                    <a:pt x="1702" y="3081"/>
                    <a:pt x="1702" y="4815"/>
                    <a:pt x="2536" y="5916"/>
                  </a:cubicBezTo>
                  <a:cubicBezTo>
                    <a:pt x="2338" y="5869"/>
                    <a:pt x="2129" y="5843"/>
                    <a:pt x="1921" y="5843"/>
                  </a:cubicBezTo>
                  <a:cubicBezTo>
                    <a:pt x="1391" y="5843"/>
                    <a:pt x="860" y="6010"/>
                    <a:pt x="501" y="6416"/>
                  </a:cubicBezTo>
                  <a:cubicBezTo>
                    <a:pt x="101" y="6917"/>
                    <a:pt x="1" y="7817"/>
                    <a:pt x="434" y="8318"/>
                  </a:cubicBezTo>
                  <a:cubicBezTo>
                    <a:pt x="737" y="8664"/>
                    <a:pt x="1239" y="8767"/>
                    <a:pt x="1785" y="8767"/>
                  </a:cubicBezTo>
                  <a:cubicBezTo>
                    <a:pt x="2501" y="8767"/>
                    <a:pt x="3292" y="8589"/>
                    <a:pt x="3803" y="8551"/>
                  </a:cubicBezTo>
                  <a:cubicBezTo>
                    <a:pt x="5571" y="8485"/>
                    <a:pt x="7339" y="8351"/>
                    <a:pt x="9107" y="8284"/>
                  </a:cubicBezTo>
                  <a:cubicBezTo>
                    <a:pt x="9941" y="8218"/>
                    <a:pt x="10808" y="8184"/>
                    <a:pt x="11642" y="8151"/>
                  </a:cubicBezTo>
                  <a:cubicBezTo>
                    <a:pt x="12276" y="8084"/>
                    <a:pt x="13077" y="8151"/>
                    <a:pt x="13677" y="7984"/>
                  </a:cubicBezTo>
                  <a:cubicBezTo>
                    <a:pt x="14444" y="7784"/>
                    <a:pt x="14911" y="7150"/>
                    <a:pt x="14978" y="6350"/>
                  </a:cubicBezTo>
                  <a:cubicBezTo>
                    <a:pt x="15177" y="4641"/>
                    <a:pt x="13650" y="3734"/>
                    <a:pt x="12161" y="3734"/>
                  </a:cubicBezTo>
                  <a:cubicBezTo>
                    <a:pt x="11906" y="3734"/>
                    <a:pt x="11653" y="3761"/>
                    <a:pt x="11409" y="3815"/>
                  </a:cubicBezTo>
                  <a:cubicBezTo>
                    <a:pt x="11309" y="3815"/>
                    <a:pt x="11275" y="3881"/>
                    <a:pt x="11275" y="3981"/>
                  </a:cubicBezTo>
                  <a:lnTo>
                    <a:pt x="11275" y="3915"/>
                  </a:lnTo>
                  <a:cubicBezTo>
                    <a:pt x="11275" y="2213"/>
                    <a:pt x="10608" y="179"/>
                    <a:pt x="8607" y="12"/>
                  </a:cubicBezTo>
                  <a:cubicBezTo>
                    <a:pt x="8518" y="4"/>
                    <a:pt x="8433" y="1"/>
                    <a:pt x="8351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408;p60">
              <a:extLst>
                <a:ext uri="{FF2B5EF4-FFF2-40B4-BE49-F238E27FC236}">
                  <a16:creationId xmlns:a16="http://schemas.microsoft.com/office/drawing/2014/main" id="{93AC01E5-975C-6A12-5064-2421528C255A}"/>
                </a:ext>
              </a:extLst>
            </p:cNvPr>
            <p:cNvSpPr/>
            <p:nvPr/>
          </p:nvSpPr>
          <p:spPr>
            <a:xfrm>
              <a:off x="729525" y="2315500"/>
              <a:ext cx="386801" cy="247242"/>
            </a:xfrm>
            <a:custGeom>
              <a:avLst/>
              <a:gdLst/>
              <a:ahLst/>
              <a:cxnLst/>
              <a:rect l="l" t="t" r="r" b="b"/>
              <a:pathLst>
                <a:path w="13844" h="8904" extrusionOk="0">
                  <a:moveTo>
                    <a:pt x="6847" y="1"/>
                  </a:moveTo>
                  <a:cubicBezTo>
                    <a:pt x="6722" y="1"/>
                    <a:pt x="6597" y="8"/>
                    <a:pt x="6472" y="24"/>
                  </a:cubicBezTo>
                  <a:cubicBezTo>
                    <a:pt x="4737" y="291"/>
                    <a:pt x="3503" y="2259"/>
                    <a:pt x="4204" y="3794"/>
                  </a:cubicBezTo>
                  <a:cubicBezTo>
                    <a:pt x="3797" y="3409"/>
                    <a:pt x="3337" y="3120"/>
                    <a:pt x="2847" y="3120"/>
                  </a:cubicBezTo>
                  <a:cubicBezTo>
                    <a:pt x="2573" y="3120"/>
                    <a:pt x="2290" y="3211"/>
                    <a:pt x="2002" y="3427"/>
                  </a:cubicBezTo>
                  <a:cubicBezTo>
                    <a:pt x="1068" y="4094"/>
                    <a:pt x="1201" y="5328"/>
                    <a:pt x="1735" y="6162"/>
                  </a:cubicBezTo>
                  <a:cubicBezTo>
                    <a:pt x="1651" y="6142"/>
                    <a:pt x="1565" y="6133"/>
                    <a:pt x="1478" y="6133"/>
                  </a:cubicBezTo>
                  <a:cubicBezTo>
                    <a:pt x="978" y="6133"/>
                    <a:pt x="456" y="6446"/>
                    <a:pt x="201" y="6929"/>
                  </a:cubicBezTo>
                  <a:cubicBezTo>
                    <a:pt x="1" y="7363"/>
                    <a:pt x="67" y="7930"/>
                    <a:pt x="334" y="8330"/>
                  </a:cubicBezTo>
                  <a:cubicBezTo>
                    <a:pt x="367" y="8530"/>
                    <a:pt x="534" y="8664"/>
                    <a:pt x="734" y="8764"/>
                  </a:cubicBezTo>
                  <a:cubicBezTo>
                    <a:pt x="834" y="8797"/>
                    <a:pt x="868" y="8831"/>
                    <a:pt x="968" y="8831"/>
                  </a:cubicBezTo>
                  <a:lnTo>
                    <a:pt x="1035" y="8831"/>
                  </a:lnTo>
                  <a:cubicBezTo>
                    <a:pt x="1308" y="8883"/>
                    <a:pt x="1637" y="8904"/>
                    <a:pt x="1980" y="8904"/>
                  </a:cubicBezTo>
                  <a:cubicBezTo>
                    <a:pt x="2938" y="8904"/>
                    <a:pt x="4009" y="8746"/>
                    <a:pt x="4304" y="8697"/>
                  </a:cubicBezTo>
                  <a:cubicBezTo>
                    <a:pt x="5738" y="8664"/>
                    <a:pt x="7172" y="8597"/>
                    <a:pt x="8640" y="8530"/>
                  </a:cubicBezTo>
                  <a:cubicBezTo>
                    <a:pt x="8899" y="8522"/>
                    <a:pt x="9165" y="8522"/>
                    <a:pt x="9436" y="8522"/>
                  </a:cubicBezTo>
                  <a:cubicBezTo>
                    <a:pt x="10249" y="8522"/>
                    <a:pt x="11100" y="8522"/>
                    <a:pt x="11876" y="8297"/>
                  </a:cubicBezTo>
                  <a:cubicBezTo>
                    <a:pt x="13210" y="7863"/>
                    <a:pt x="13844" y="6429"/>
                    <a:pt x="13243" y="5128"/>
                  </a:cubicBezTo>
                  <a:cubicBezTo>
                    <a:pt x="12918" y="4152"/>
                    <a:pt x="11992" y="3721"/>
                    <a:pt x="11015" y="3721"/>
                  </a:cubicBezTo>
                  <a:cubicBezTo>
                    <a:pt x="10689" y="3721"/>
                    <a:pt x="10358" y="3769"/>
                    <a:pt x="10041" y="3860"/>
                  </a:cubicBezTo>
                  <a:cubicBezTo>
                    <a:pt x="10543" y="1916"/>
                    <a:pt x="8803" y="1"/>
                    <a:pt x="6847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2409;p60">
              <a:extLst>
                <a:ext uri="{FF2B5EF4-FFF2-40B4-BE49-F238E27FC236}">
                  <a16:creationId xmlns:a16="http://schemas.microsoft.com/office/drawing/2014/main" id="{E0738A14-220E-F62E-BBA2-13AA840167D9}"/>
                </a:ext>
              </a:extLst>
            </p:cNvPr>
            <p:cNvGrpSpPr/>
            <p:nvPr/>
          </p:nvGrpSpPr>
          <p:grpSpPr>
            <a:xfrm>
              <a:off x="890526" y="518843"/>
              <a:ext cx="575511" cy="579504"/>
              <a:chOff x="420285" y="370606"/>
              <a:chExt cx="609587" cy="613817"/>
            </a:xfrm>
          </p:grpSpPr>
          <p:sp>
            <p:nvSpPr>
              <p:cNvPr id="1687" name="Google Shape;2410;p60">
                <a:extLst>
                  <a:ext uri="{FF2B5EF4-FFF2-40B4-BE49-F238E27FC236}">
                    <a16:creationId xmlns:a16="http://schemas.microsoft.com/office/drawing/2014/main" id="{4E952B1C-858C-C44A-1B1F-A93903569CA3}"/>
                  </a:ext>
                </a:extLst>
              </p:cNvPr>
              <p:cNvSpPr/>
              <p:nvPr/>
            </p:nvSpPr>
            <p:spPr>
              <a:xfrm>
                <a:off x="507764" y="437950"/>
                <a:ext cx="52085" cy="53129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1884" extrusionOk="0">
                    <a:moveTo>
                      <a:pt x="200" y="0"/>
                    </a:moveTo>
                    <a:cubicBezTo>
                      <a:pt x="67" y="34"/>
                      <a:pt x="0" y="100"/>
                      <a:pt x="67" y="267"/>
                    </a:cubicBezTo>
                    <a:cubicBezTo>
                      <a:pt x="167" y="434"/>
                      <a:pt x="234" y="567"/>
                      <a:pt x="367" y="701"/>
                    </a:cubicBezTo>
                    <a:cubicBezTo>
                      <a:pt x="701" y="1168"/>
                      <a:pt x="1134" y="1535"/>
                      <a:pt x="1635" y="1868"/>
                    </a:cubicBezTo>
                    <a:cubicBezTo>
                      <a:pt x="1651" y="1879"/>
                      <a:pt x="1667" y="1884"/>
                      <a:pt x="1684" y="1884"/>
                    </a:cubicBezTo>
                    <a:cubicBezTo>
                      <a:pt x="1771" y="1884"/>
                      <a:pt x="1847" y="1752"/>
                      <a:pt x="1735" y="1668"/>
                    </a:cubicBezTo>
                    <a:cubicBezTo>
                      <a:pt x="1234" y="1168"/>
                      <a:pt x="834" y="667"/>
                      <a:pt x="401" y="67"/>
                    </a:cubicBezTo>
                    <a:cubicBezTo>
                      <a:pt x="367" y="34"/>
                      <a:pt x="334" y="0"/>
                      <a:pt x="3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2411;p60">
                <a:extLst>
                  <a:ext uri="{FF2B5EF4-FFF2-40B4-BE49-F238E27FC236}">
                    <a16:creationId xmlns:a16="http://schemas.microsoft.com/office/drawing/2014/main" id="{96329A7E-9DD3-7329-AA09-BA6299FBAC16}"/>
                  </a:ext>
                </a:extLst>
              </p:cNvPr>
              <p:cNvSpPr/>
              <p:nvPr/>
            </p:nvSpPr>
            <p:spPr>
              <a:xfrm>
                <a:off x="982947" y="679856"/>
                <a:ext cx="46925" cy="9673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343" extrusionOk="0">
                    <a:moveTo>
                      <a:pt x="1340" y="1"/>
                    </a:moveTo>
                    <a:cubicBezTo>
                      <a:pt x="1176" y="1"/>
                      <a:pt x="995" y="48"/>
                      <a:pt x="830" y="95"/>
                    </a:cubicBezTo>
                    <a:cubicBezTo>
                      <a:pt x="563" y="95"/>
                      <a:pt x="329" y="129"/>
                      <a:pt x="29" y="129"/>
                    </a:cubicBezTo>
                    <a:cubicBezTo>
                      <a:pt x="29" y="126"/>
                      <a:pt x="29" y="125"/>
                      <a:pt x="28" y="125"/>
                    </a:cubicBezTo>
                    <a:lnTo>
                      <a:pt x="28" y="125"/>
                    </a:lnTo>
                    <a:cubicBezTo>
                      <a:pt x="24" y="125"/>
                      <a:pt x="1" y="295"/>
                      <a:pt x="62" y="295"/>
                    </a:cubicBezTo>
                    <a:cubicBezTo>
                      <a:pt x="251" y="319"/>
                      <a:pt x="456" y="343"/>
                      <a:pt x="643" y="343"/>
                    </a:cubicBezTo>
                    <a:cubicBezTo>
                      <a:pt x="720" y="343"/>
                      <a:pt x="794" y="338"/>
                      <a:pt x="863" y="329"/>
                    </a:cubicBezTo>
                    <a:cubicBezTo>
                      <a:pt x="970" y="329"/>
                      <a:pt x="1071" y="334"/>
                      <a:pt x="1167" y="334"/>
                    </a:cubicBezTo>
                    <a:cubicBezTo>
                      <a:pt x="1311" y="334"/>
                      <a:pt x="1443" y="322"/>
                      <a:pt x="1563" y="262"/>
                    </a:cubicBezTo>
                    <a:cubicBezTo>
                      <a:pt x="1663" y="195"/>
                      <a:pt x="1663" y="95"/>
                      <a:pt x="1530" y="28"/>
                    </a:cubicBezTo>
                    <a:cubicBezTo>
                      <a:pt x="1471" y="9"/>
                      <a:pt x="1407" y="1"/>
                      <a:pt x="13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2412;p60">
                <a:extLst>
                  <a:ext uri="{FF2B5EF4-FFF2-40B4-BE49-F238E27FC236}">
                    <a16:creationId xmlns:a16="http://schemas.microsoft.com/office/drawing/2014/main" id="{BA9A0D49-3C3D-D7BF-76A4-2D411DCE0E24}"/>
                  </a:ext>
                </a:extLst>
              </p:cNvPr>
              <p:cNvSpPr/>
              <p:nvPr/>
            </p:nvSpPr>
            <p:spPr>
              <a:xfrm>
                <a:off x="933426" y="463415"/>
                <a:ext cx="56823" cy="54031"/>
              </a:xfrm>
              <a:custGeom>
                <a:avLst/>
                <a:gdLst/>
                <a:ahLst/>
                <a:cxnLst/>
                <a:rect l="l" t="t" r="r" b="b"/>
                <a:pathLst>
                  <a:path w="2015" h="1916" extrusionOk="0">
                    <a:moveTo>
                      <a:pt x="1716" y="0"/>
                    </a:moveTo>
                    <a:cubicBezTo>
                      <a:pt x="1684" y="0"/>
                      <a:pt x="1650" y="10"/>
                      <a:pt x="1618" y="31"/>
                    </a:cubicBezTo>
                    <a:cubicBezTo>
                      <a:pt x="984" y="465"/>
                      <a:pt x="417" y="1032"/>
                      <a:pt x="50" y="1699"/>
                    </a:cubicBezTo>
                    <a:cubicBezTo>
                      <a:pt x="1" y="1798"/>
                      <a:pt x="116" y="1915"/>
                      <a:pt x="206" y="1915"/>
                    </a:cubicBezTo>
                    <a:cubicBezTo>
                      <a:pt x="238" y="1915"/>
                      <a:pt x="267" y="1901"/>
                      <a:pt x="284" y="1866"/>
                    </a:cubicBezTo>
                    <a:cubicBezTo>
                      <a:pt x="751" y="1299"/>
                      <a:pt x="1251" y="832"/>
                      <a:pt x="1818" y="365"/>
                    </a:cubicBezTo>
                    <a:cubicBezTo>
                      <a:pt x="2014" y="253"/>
                      <a:pt x="1882" y="0"/>
                      <a:pt x="17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2413;p60">
                <a:extLst>
                  <a:ext uri="{FF2B5EF4-FFF2-40B4-BE49-F238E27FC236}">
                    <a16:creationId xmlns:a16="http://schemas.microsoft.com/office/drawing/2014/main" id="{8FAFE4F6-4D48-08B8-05C3-63FF593859A3}"/>
                  </a:ext>
                </a:extLst>
              </p:cNvPr>
              <p:cNvSpPr/>
              <p:nvPr/>
            </p:nvSpPr>
            <p:spPr>
              <a:xfrm>
                <a:off x="911853" y="842885"/>
                <a:ext cx="56400" cy="47658"/>
              </a:xfrm>
              <a:custGeom>
                <a:avLst/>
                <a:gdLst/>
                <a:ahLst/>
                <a:cxnLst/>
                <a:rect l="l" t="t" r="r" b="b"/>
                <a:pathLst>
                  <a:path w="2000" h="1690" extrusionOk="0">
                    <a:moveTo>
                      <a:pt x="145" y="0"/>
                    </a:moveTo>
                    <a:cubicBezTo>
                      <a:pt x="51" y="0"/>
                      <a:pt x="0" y="104"/>
                      <a:pt x="82" y="185"/>
                    </a:cubicBezTo>
                    <a:cubicBezTo>
                      <a:pt x="649" y="652"/>
                      <a:pt x="1149" y="1052"/>
                      <a:pt x="1583" y="1619"/>
                    </a:cubicBezTo>
                    <a:cubicBezTo>
                      <a:pt x="1623" y="1669"/>
                      <a:pt x="1680" y="1689"/>
                      <a:pt x="1737" y="1689"/>
                    </a:cubicBezTo>
                    <a:cubicBezTo>
                      <a:pt x="1871" y="1689"/>
                      <a:pt x="2000" y="1579"/>
                      <a:pt x="1883" y="1486"/>
                    </a:cubicBezTo>
                    <a:cubicBezTo>
                      <a:pt x="1416" y="886"/>
                      <a:pt x="882" y="352"/>
                      <a:pt x="215" y="18"/>
                    </a:cubicBezTo>
                    <a:cubicBezTo>
                      <a:pt x="190" y="6"/>
                      <a:pt x="166" y="0"/>
                      <a:pt x="1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2414;p60">
                <a:extLst>
                  <a:ext uri="{FF2B5EF4-FFF2-40B4-BE49-F238E27FC236}">
                    <a16:creationId xmlns:a16="http://schemas.microsoft.com/office/drawing/2014/main" id="{484C1B1A-799B-DDFC-3020-2E770DEBCFF1}"/>
                  </a:ext>
                </a:extLst>
              </p:cNvPr>
              <p:cNvSpPr/>
              <p:nvPr/>
            </p:nvSpPr>
            <p:spPr>
              <a:xfrm>
                <a:off x="771159" y="920042"/>
                <a:ext cx="13198" cy="64381"/>
              </a:xfrm>
              <a:custGeom>
                <a:avLst/>
                <a:gdLst/>
                <a:ahLst/>
                <a:cxnLst/>
                <a:rect l="l" t="t" r="r" b="b"/>
                <a:pathLst>
                  <a:path w="468" h="2283" extrusionOk="0">
                    <a:moveTo>
                      <a:pt x="255" y="1"/>
                    </a:moveTo>
                    <a:cubicBezTo>
                      <a:pt x="209" y="1"/>
                      <a:pt x="167" y="18"/>
                      <a:pt x="167" y="51"/>
                    </a:cubicBezTo>
                    <a:cubicBezTo>
                      <a:pt x="34" y="751"/>
                      <a:pt x="0" y="1585"/>
                      <a:pt x="200" y="2186"/>
                    </a:cubicBezTo>
                    <a:cubicBezTo>
                      <a:pt x="216" y="2249"/>
                      <a:pt x="276" y="2282"/>
                      <a:pt x="336" y="2282"/>
                    </a:cubicBezTo>
                    <a:cubicBezTo>
                      <a:pt x="402" y="2282"/>
                      <a:pt x="467" y="2240"/>
                      <a:pt x="467" y="2152"/>
                    </a:cubicBezTo>
                    <a:cubicBezTo>
                      <a:pt x="467" y="1819"/>
                      <a:pt x="367" y="1452"/>
                      <a:pt x="367" y="1118"/>
                    </a:cubicBezTo>
                    <a:lnTo>
                      <a:pt x="367" y="51"/>
                    </a:lnTo>
                    <a:cubicBezTo>
                      <a:pt x="350" y="18"/>
                      <a:pt x="300" y="1"/>
                      <a:pt x="2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2415;p60">
                <a:extLst>
                  <a:ext uri="{FF2B5EF4-FFF2-40B4-BE49-F238E27FC236}">
                    <a16:creationId xmlns:a16="http://schemas.microsoft.com/office/drawing/2014/main" id="{72D5C370-F0C9-A8E3-3750-3574DFC7C7AF}"/>
                  </a:ext>
                </a:extLst>
              </p:cNvPr>
              <p:cNvSpPr/>
              <p:nvPr/>
            </p:nvSpPr>
            <p:spPr>
              <a:xfrm>
                <a:off x="723189" y="370606"/>
                <a:ext cx="10349" cy="49773"/>
              </a:xfrm>
              <a:custGeom>
                <a:avLst/>
                <a:gdLst/>
                <a:ahLst/>
                <a:cxnLst/>
                <a:rect l="l" t="t" r="r" b="b"/>
                <a:pathLst>
                  <a:path w="367" h="1765" extrusionOk="0">
                    <a:moveTo>
                      <a:pt x="124" y="0"/>
                    </a:moveTo>
                    <a:cubicBezTo>
                      <a:pt x="100" y="0"/>
                      <a:pt x="79" y="8"/>
                      <a:pt x="67" y="20"/>
                    </a:cubicBezTo>
                    <a:lnTo>
                      <a:pt x="33" y="87"/>
                    </a:lnTo>
                    <a:cubicBezTo>
                      <a:pt x="33" y="120"/>
                      <a:pt x="0" y="187"/>
                      <a:pt x="0" y="253"/>
                    </a:cubicBezTo>
                    <a:lnTo>
                      <a:pt x="0" y="320"/>
                    </a:lnTo>
                    <a:lnTo>
                      <a:pt x="0" y="454"/>
                    </a:lnTo>
                    <a:lnTo>
                      <a:pt x="0" y="487"/>
                    </a:lnTo>
                    <a:cubicBezTo>
                      <a:pt x="0" y="554"/>
                      <a:pt x="0" y="620"/>
                      <a:pt x="33" y="654"/>
                    </a:cubicBezTo>
                    <a:cubicBezTo>
                      <a:pt x="33" y="754"/>
                      <a:pt x="67" y="821"/>
                      <a:pt x="67" y="921"/>
                    </a:cubicBezTo>
                    <a:cubicBezTo>
                      <a:pt x="100" y="1154"/>
                      <a:pt x="167" y="1454"/>
                      <a:pt x="200" y="1721"/>
                    </a:cubicBezTo>
                    <a:cubicBezTo>
                      <a:pt x="214" y="1749"/>
                      <a:pt x="245" y="1765"/>
                      <a:pt x="277" y="1765"/>
                    </a:cubicBezTo>
                    <a:cubicBezTo>
                      <a:pt x="321" y="1765"/>
                      <a:pt x="367" y="1733"/>
                      <a:pt x="367" y="1654"/>
                    </a:cubicBezTo>
                    <a:cubicBezTo>
                      <a:pt x="367" y="1388"/>
                      <a:pt x="367" y="1087"/>
                      <a:pt x="334" y="787"/>
                    </a:cubicBezTo>
                    <a:lnTo>
                      <a:pt x="334" y="754"/>
                    </a:lnTo>
                    <a:lnTo>
                      <a:pt x="334" y="454"/>
                    </a:lnTo>
                    <a:lnTo>
                      <a:pt x="334" y="420"/>
                    </a:lnTo>
                    <a:cubicBezTo>
                      <a:pt x="334" y="354"/>
                      <a:pt x="334" y="320"/>
                      <a:pt x="267" y="287"/>
                    </a:cubicBezTo>
                    <a:lnTo>
                      <a:pt x="267" y="253"/>
                    </a:lnTo>
                    <a:cubicBezTo>
                      <a:pt x="267" y="187"/>
                      <a:pt x="234" y="120"/>
                      <a:pt x="234" y="87"/>
                    </a:cubicBezTo>
                    <a:cubicBezTo>
                      <a:pt x="212" y="23"/>
                      <a:pt x="164" y="0"/>
                      <a:pt x="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2416;p60">
                <a:extLst>
                  <a:ext uri="{FF2B5EF4-FFF2-40B4-BE49-F238E27FC236}">
                    <a16:creationId xmlns:a16="http://schemas.microsoft.com/office/drawing/2014/main" id="{C27028C5-3206-1F79-2DBF-AB67A0BDDA56}"/>
                  </a:ext>
                </a:extLst>
              </p:cNvPr>
              <p:cNvSpPr/>
              <p:nvPr/>
            </p:nvSpPr>
            <p:spPr>
              <a:xfrm>
                <a:off x="498373" y="847905"/>
                <a:ext cx="4571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424" extrusionOk="0">
                    <a:moveTo>
                      <a:pt x="1442" y="1"/>
                    </a:moveTo>
                    <a:cubicBezTo>
                      <a:pt x="1428" y="1"/>
                      <a:pt x="1414" y="3"/>
                      <a:pt x="1401" y="7"/>
                    </a:cubicBezTo>
                    <a:cubicBezTo>
                      <a:pt x="967" y="341"/>
                      <a:pt x="533" y="708"/>
                      <a:pt x="133" y="1074"/>
                    </a:cubicBezTo>
                    <a:cubicBezTo>
                      <a:pt x="1" y="1207"/>
                      <a:pt x="142" y="1424"/>
                      <a:pt x="289" y="1424"/>
                    </a:cubicBezTo>
                    <a:cubicBezTo>
                      <a:pt x="327" y="1424"/>
                      <a:pt x="366" y="1409"/>
                      <a:pt x="400" y="1375"/>
                    </a:cubicBezTo>
                    <a:cubicBezTo>
                      <a:pt x="800" y="1008"/>
                      <a:pt x="1201" y="574"/>
                      <a:pt x="1534" y="174"/>
                    </a:cubicBezTo>
                    <a:cubicBezTo>
                      <a:pt x="1621" y="87"/>
                      <a:pt x="1532" y="1"/>
                      <a:pt x="1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2417;p60">
                <a:extLst>
                  <a:ext uri="{FF2B5EF4-FFF2-40B4-BE49-F238E27FC236}">
                    <a16:creationId xmlns:a16="http://schemas.microsoft.com/office/drawing/2014/main" id="{7016C2F9-025B-3F05-0AAE-985A6353053E}"/>
                  </a:ext>
                </a:extLst>
              </p:cNvPr>
              <p:cNvSpPr/>
              <p:nvPr/>
            </p:nvSpPr>
            <p:spPr>
              <a:xfrm>
                <a:off x="420285" y="660877"/>
                <a:ext cx="57387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440" extrusionOk="0">
                    <a:moveTo>
                      <a:pt x="234" y="1"/>
                    </a:moveTo>
                    <a:cubicBezTo>
                      <a:pt x="100" y="1"/>
                      <a:pt x="0" y="201"/>
                      <a:pt x="133" y="268"/>
                    </a:cubicBezTo>
                    <a:cubicBezTo>
                      <a:pt x="395" y="390"/>
                      <a:pt x="730" y="439"/>
                      <a:pt x="1066" y="439"/>
                    </a:cubicBezTo>
                    <a:cubicBezTo>
                      <a:pt x="1372" y="439"/>
                      <a:pt x="1680" y="398"/>
                      <a:pt x="1935" y="335"/>
                    </a:cubicBezTo>
                    <a:cubicBezTo>
                      <a:pt x="2035" y="301"/>
                      <a:pt x="2035" y="68"/>
                      <a:pt x="1901" y="68"/>
                    </a:cubicBezTo>
                    <a:lnTo>
                      <a:pt x="1067" y="68"/>
                    </a:lnTo>
                    <a:cubicBezTo>
                      <a:pt x="767" y="68"/>
                      <a:pt x="467" y="1"/>
                      <a:pt x="2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2418;p60">
                <a:extLst>
                  <a:ext uri="{FF2B5EF4-FFF2-40B4-BE49-F238E27FC236}">
                    <a16:creationId xmlns:a16="http://schemas.microsoft.com/office/drawing/2014/main" id="{EFD01A80-63CF-5C44-FCAF-7CC8FE21B469}"/>
                  </a:ext>
                </a:extLst>
              </p:cNvPr>
              <p:cNvSpPr/>
              <p:nvPr/>
            </p:nvSpPr>
            <p:spPr>
              <a:xfrm>
                <a:off x="503985" y="446467"/>
                <a:ext cx="463777" cy="457404"/>
              </a:xfrm>
              <a:custGeom>
                <a:avLst/>
                <a:gdLst/>
                <a:ahLst/>
                <a:cxnLst/>
                <a:rect l="l" t="t" r="r" b="b"/>
                <a:pathLst>
                  <a:path w="16446" h="16220" extrusionOk="0">
                    <a:moveTo>
                      <a:pt x="8917" y="1"/>
                    </a:moveTo>
                    <a:cubicBezTo>
                      <a:pt x="8680" y="1"/>
                      <a:pt x="8442" y="21"/>
                      <a:pt x="8207" y="65"/>
                    </a:cubicBezTo>
                    <a:cubicBezTo>
                      <a:pt x="8096" y="60"/>
                      <a:pt x="7986" y="57"/>
                      <a:pt x="7876" y="57"/>
                    </a:cubicBezTo>
                    <a:cubicBezTo>
                      <a:pt x="4730" y="57"/>
                      <a:pt x="1794" y="2334"/>
                      <a:pt x="601" y="5202"/>
                    </a:cubicBezTo>
                    <a:cubicBezTo>
                      <a:pt x="268" y="5936"/>
                      <a:pt x="101" y="6737"/>
                      <a:pt x="34" y="7537"/>
                    </a:cubicBezTo>
                    <a:lnTo>
                      <a:pt x="34" y="7604"/>
                    </a:lnTo>
                    <a:lnTo>
                      <a:pt x="34" y="7871"/>
                    </a:lnTo>
                    <a:cubicBezTo>
                      <a:pt x="1" y="7938"/>
                      <a:pt x="1" y="8071"/>
                      <a:pt x="1" y="8138"/>
                    </a:cubicBezTo>
                    <a:lnTo>
                      <a:pt x="1" y="8405"/>
                    </a:lnTo>
                    <a:cubicBezTo>
                      <a:pt x="1" y="8538"/>
                      <a:pt x="1" y="8638"/>
                      <a:pt x="34" y="8771"/>
                    </a:cubicBezTo>
                    <a:cubicBezTo>
                      <a:pt x="34" y="8905"/>
                      <a:pt x="68" y="8972"/>
                      <a:pt x="68" y="9105"/>
                    </a:cubicBezTo>
                    <a:cubicBezTo>
                      <a:pt x="68" y="9238"/>
                      <a:pt x="134" y="9372"/>
                      <a:pt x="168" y="9539"/>
                    </a:cubicBezTo>
                    <a:cubicBezTo>
                      <a:pt x="168" y="9605"/>
                      <a:pt x="201" y="9705"/>
                      <a:pt x="201" y="9772"/>
                    </a:cubicBezTo>
                    <a:cubicBezTo>
                      <a:pt x="234" y="9906"/>
                      <a:pt x="234" y="9972"/>
                      <a:pt x="301" y="10106"/>
                    </a:cubicBezTo>
                    <a:cubicBezTo>
                      <a:pt x="334" y="10206"/>
                      <a:pt x="334" y="10273"/>
                      <a:pt x="368" y="10373"/>
                    </a:cubicBezTo>
                    <a:cubicBezTo>
                      <a:pt x="401" y="10473"/>
                      <a:pt x="468" y="10606"/>
                      <a:pt x="501" y="10706"/>
                    </a:cubicBezTo>
                    <a:cubicBezTo>
                      <a:pt x="535" y="10740"/>
                      <a:pt x="535" y="10806"/>
                      <a:pt x="568" y="10873"/>
                    </a:cubicBezTo>
                    <a:cubicBezTo>
                      <a:pt x="668" y="11040"/>
                      <a:pt x="701" y="11207"/>
                      <a:pt x="801" y="11373"/>
                    </a:cubicBezTo>
                    <a:cubicBezTo>
                      <a:pt x="835" y="11407"/>
                      <a:pt x="835" y="11473"/>
                      <a:pt x="868" y="11540"/>
                    </a:cubicBezTo>
                    <a:cubicBezTo>
                      <a:pt x="901" y="11640"/>
                      <a:pt x="1002" y="11774"/>
                      <a:pt x="1035" y="11874"/>
                    </a:cubicBezTo>
                    <a:cubicBezTo>
                      <a:pt x="1068" y="11940"/>
                      <a:pt x="1135" y="11974"/>
                      <a:pt x="1168" y="12074"/>
                    </a:cubicBezTo>
                    <a:cubicBezTo>
                      <a:pt x="1268" y="12207"/>
                      <a:pt x="1302" y="12274"/>
                      <a:pt x="1368" y="12407"/>
                    </a:cubicBezTo>
                    <a:cubicBezTo>
                      <a:pt x="1402" y="12441"/>
                      <a:pt x="1469" y="12474"/>
                      <a:pt x="1469" y="12574"/>
                    </a:cubicBezTo>
                    <a:cubicBezTo>
                      <a:pt x="1602" y="12741"/>
                      <a:pt x="1669" y="12874"/>
                      <a:pt x="1802" y="13041"/>
                    </a:cubicBezTo>
                    <a:cubicBezTo>
                      <a:pt x="1835" y="13075"/>
                      <a:pt x="1835" y="13108"/>
                      <a:pt x="1869" y="13108"/>
                    </a:cubicBezTo>
                    <a:cubicBezTo>
                      <a:pt x="1969" y="13241"/>
                      <a:pt x="2102" y="13375"/>
                      <a:pt x="2169" y="13475"/>
                    </a:cubicBezTo>
                    <a:lnTo>
                      <a:pt x="2302" y="13608"/>
                    </a:lnTo>
                    <a:lnTo>
                      <a:pt x="2603" y="13908"/>
                    </a:lnTo>
                    <a:lnTo>
                      <a:pt x="2703" y="14042"/>
                    </a:lnTo>
                    <a:cubicBezTo>
                      <a:pt x="2836" y="14142"/>
                      <a:pt x="3003" y="14275"/>
                      <a:pt x="3136" y="14409"/>
                    </a:cubicBezTo>
                    <a:cubicBezTo>
                      <a:pt x="4597" y="15614"/>
                      <a:pt x="6358" y="16220"/>
                      <a:pt x="8129" y="16220"/>
                    </a:cubicBezTo>
                    <a:cubicBezTo>
                      <a:pt x="9593" y="16220"/>
                      <a:pt x="11063" y="15806"/>
                      <a:pt x="12376" y="14976"/>
                    </a:cubicBezTo>
                    <a:cubicBezTo>
                      <a:pt x="12943" y="14642"/>
                      <a:pt x="13444" y="14242"/>
                      <a:pt x="13844" y="13808"/>
                    </a:cubicBezTo>
                    <a:cubicBezTo>
                      <a:pt x="14144" y="13508"/>
                      <a:pt x="14444" y="13175"/>
                      <a:pt x="14678" y="12841"/>
                    </a:cubicBezTo>
                    <a:cubicBezTo>
                      <a:pt x="14811" y="12674"/>
                      <a:pt x="14945" y="12507"/>
                      <a:pt x="15012" y="12341"/>
                    </a:cubicBezTo>
                    <a:cubicBezTo>
                      <a:pt x="15212" y="12007"/>
                      <a:pt x="15445" y="11640"/>
                      <a:pt x="15612" y="11273"/>
                    </a:cubicBezTo>
                    <a:cubicBezTo>
                      <a:pt x="16179" y="9972"/>
                      <a:pt x="16446" y="8505"/>
                      <a:pt x="16179" y="7004"/>
                    </a:cubicBezTo>
                    <a:lnTo>
                      <a:pt x="16046" y="6403"/>
                    </a:lnTo>
                    <a:cubicBezTo>
                      <a:pt x="16012" y="6136"/>
                      <a:pt x="15946" y="5936"/>
                      <a:pt x="15845" y="5669"/>
                    </a:cubicBezTo>
                    <a:cubicBezTo>
                      <a:pt x="15312" y="4068"/>
                      <a:pt x="14211" y="2600"/>
                      <a:pt x="12877" y="1566"/>
                    </a:cubicBezTo>
                    <a:cubicBezTo>
                      <a:pt x="12710" y="1433"/>
                      <a:pt x="12510" y="1299"/>
                      <a:pt x="12343" y="1199"/>
                    </a:cubicBezTo>
                    <a:cubicBezTo>
                      <a:pt x="11339" y="530"/>
                      <a:pt x="10126" y="1"/>
                      <a:pt x="89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Google Shape;2419;p60">
              <a:extLst>
                <a:ext uri="{FF2B5EF4-FFF2-40B4-BE49-F238E27FC236}">
                  <a16:creationId xmlns:a16="http://schemas.microsoft.com/office/drawing/2014/main" id="{36A069D7-9176-3C72-0DB8-31A1A9C4DD41}"/>
                </a:ext>
              </a:extLst>
            </p:cNvPr>
            <p:cNvSpPr/>
            <p:nvPr/>
          </p:nvSpPr>
          <p:spPr>
            <a:xfrm>
              <a:off x="2623100" y="1990475"/>
              <a:ext cx="609588" cy="313473"/>
            </a:xfrm>
            <a:custGeom>
              <a:avLst/>
              <a:gdLst/>
              <a:ahLst/>
              <a:cxnLst/>
              <a:rect l="l" t="t" r="r" b="b"/>
              <a:pathLst>
                <a:path w="22799" h="11511" extrusionOk="0">
                  <a:moveTo>
                    <a:pt x="13391" y="0"/>
                  </a:moveTo>
                  <a:cubicBezTo>
                    <a:pt x="13175" y="0"/>
                    <a:pt x="12959" y="11"/>
                    <a:pt x="12743" y="31"/>
                  </a:cubicBezTo>
                  <a:cubicBezTo>
                    <a:pt x="10074" y="265"/>
                    <a:pt x="6572" y="2466"/>
                    <a:pt x="7105" y="5368"/>
                  </a:cubicBezTo>
                  <a:cubicBezTo>
                    <a:pt x="6284" y="4388"/>
                    <a:pt x="5188" y="3512"/>
                    <a:pt x="3969" y="3512"/>
                  </a:cubicBezTo>
                  <a:cubicBezTo>
                    <a:pt x="3654" y="3512"/>
                    <a:pt x="3331" y="3570"/>
                    <a:pt x="3002" y="3701"/>
                  </a:cubicBezTo>
                  <a:cubicBezTo>
                    <a:pt x="1068" y="4401"/>
                    <a:pt x="868" y="6736"/>
                    <a:pt x="1835" y="8271"/>
                  </a:cubicBezTo>
                  <a:cubicBezTo>
                    <a:pt x="1753" y="8257"/>
                    <a:pt x="1672" y="8251"/>
                    <a:pt x="1591" y="8251"/>
                  </a:cubicBezTo>
                  <a:cubicBezTo>
                    <a:pt x="845" y="8251"/>
                    <a:pt x="157" y="8792"/>
                    <a:pt x="67" y="9605"/>
                  </a:cubicBezTo>
                  <a:cubicBezTo>
                    <a:pt x="0" y="10739"/>
                    <a:pt x="901" y="11239"/>
                    <a:pt x="1902" y="11373"/>
                  </a:cubicBezTo>
                  <a:cubicBezTo>
                    <a:pt x="2898" y="11482"/>
                    <a:pt x="3909" y="11511"/>
                    <a:pt x="4920" y="11511"/>
                  </a:cubicBezTo>
                  <a:cubicBezTo>
                    <a:pt x="6077" y="11511"/>
                    <a:pt x="7234" y="11473"/>
                    <a:pt x="8373" y="11473"/>
                  </a:cubicBezTo>
                  <a:cubicBezTo>
                    <a:pt x="10508" y="11473"/>
                    <a:pt x="12576" y="11439"/>
                    <a:pt x="14711" y="11306"/>
                  </a:cubicBezTo>
                  <a:cubicBezTo>
                    <a:pt x="16579" y="11239"/>
                    <a:pt x="18580" y="11273"/>
                    <a:pt x="20448" y="10939"/>
                  </a:cubicBezTo>
                  <a:cubicBezTo>
                    <a:pt x="21716" y="10706"/>
                    <a:pt x="22516" y="9872"/>
                    <a:pt x="22583" y="8571"/>
                  </a:cubicBezTo>
                  <a:cubicBezTo>
                    <a:pt x="22799" y="6685"/>
                    <a:pt x="21230" y="4952"/>
                    <a:pt x="19494" y="4952"/>
                  </a:cubicBezTo>
                  <a:cubicBezTo>
                    <a:pt x="19081" y="4952"/>
                    <a:pt x="18657" y="5050"/>
                    <a:pt x="18247" y="5268"/>
                  </a:cubicBezTo>
                  <a:cubicBezTo>
                    <a:pt x="18580" y="4068"/>
                    <a:pt x="18180" y="2767"/>
                    <a:pt x="17379" y="1766"/>
                  </a:cubicBezTo>
                  <a:cubicBezTo>
                    <a:pt x="16413" y="536"/>
                    <a:pt x="14933" y="0"/>
                    <a:pt x="13391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420;p60">
              <a:extLst>
                <a:ext uri="{FF2B5EF4-FFF2-40B4-BE49-F238E27FC236}">
                  <a16:creationId xmlns:a16="http://schemas.microsoft.com/office/drawing/2014/main" id="{6B6030F2-D274-4A24-8995-EF44BDE3B5D5}"/>
                </a:ext>
              </a:extLst>
            </p:cNvPr>
            <p:cNvSpPr/>
            <p:nvPr/>
          </p:nvSpPr>
          <p:spPr>
            <a:xfrm>
              <a:off x="656000" y="782575"/>
              <a:ext cx="2095693" cy="1640904"/>
            </a:xfrm>
            <a:custGeom>
              <a:avLst/>
              <a:gdLst/>
              <a:ahLst/>
              <a:cxnLst/>
              <a:rect l="l" t="t" r="r" b="b"/>
              <a:pathLst>
                <a:path w="83627" h="65479" extrusionOk="0">
                  <a:moveTo>
                    <a:pt x="51037" y="0"/>
                  </a:moveTo>
                  <a:cubicBezTo>
                    <a:pt x="46103" y="0"/>
                    <a:pt x="41151" y="1125"/>
                    <a:pt x="36660" y="3209"/>
                  </a:cubicBezTo>
                  <a:cubicBezTo>
                    <a:pt x="30522" y="6045"/>
                    <a:pt x="25352" y="10748"/>
                    <a:pt x="22116" y="16619"/>
                  </a:cubicBezTo>
                  <a:cubicBezTo>
                    <a:pt x="21516" y="17686"/>
                    <a:pt x="21015" y="18754"/>
                    <a:pt x="20582" y="19854"/>
                  </a:cubicBezTo>
                  <a:cubicBezTo>
                    <a:pt x="20224" y="19708"/>
                    <a:pt x="19842" y="19625"/>
                    <a:pt x="19459" y="19625"/>
                  </a:cubicBezTo>
                  <a:cubicBezTo>
                    <a:pt x="19058" y="19625"/>
                    <a:pt x="18656" y="19716"/>
                    <a:pt x="18280" y="19921"/>
                  </a:cubicBezTo>
                  <a:cubicBezTo>
                    <a:pt x="18614" y="18720"/>
                    <a:pt x="18180" y="17419"/>
                    <a:pt x="17413" y="16419"/>
                  </a:cubicBezTo>
                  <a:cubicBezTo>
                    <a:pt x="16447" y="15189"/>
                    <a:pt x="14941" y="14653"/>
                    <a:pt x="13415" y="14653"/>
                  </a:cubicBezTo>
                  <a:cubicBezTo>
                    <a:pt x="13202" y="14653"/>
                    <a:pt x="12988" y="14664"/>
                    <a:pt x="12776" y="14684"/>
                  </a:cubicBezTo>
                  <a:cubicBezTo>
                    <a:pt x="10108" y="14918"/>
                    <a:pt x="6605" y="17119"/>
                    <a:pt x="7139" y="20021"/>
                  </a:cubicBezTo>
                  <a:cubicBezTo>
                    <a:pt x="6317" y="19040"/>
                    <a:pt x="5221" y="18165"/>
                    <a:pt x="3986" y="18165"/>
                  </a:cubicBezTo>
                  <a:cubicBezTo>
                    <a:pt x="3667" y="18165"/>
                    <a:pt x="3338" y="18223"/>
                    <a:pt x="3003" y="18353"/>
                  </a:cubicBezTo>
                  <a:cubicBezTo>
                    <a:pt x="1101" y="19054"/>
                    <a:pt x="901" y="21389"/>
                    <a:pt x="1835" y="22923"/>
                  </a:cubicBezTo>
                  <a:cubicBezTo>
                    <a:pt x="1754" y="22910"/>
                    <a:pt x="1672" y="22904"/>
                    <a:pt x="1591" y="22904"/>
                  </a:cubicBezTo>
                  <a:cubicBezTo>
                    <a:pt x="845" y="22904"/>
                    <a:pt x="161" y="23445"/>
                    <a:pt x="100" y="24258"/>
                  </a:cubicBezTo>
                  <a:cubicBezTo>
                    <a:pt x="0" y="25392"/>
                    <a:pt x="934" y="25892"/>
                    <a:pt x="1935" y="26026"/>
                  </a:cubicBezTo>
                  <a:cubicBezTo>
                    <a:pt x="2931" y="26135"/>
                    <a:pt x="3942" y="26164"/>
                    <a:pt x="4954" y="26164"/>
                  </a:cubicBezTo>
                  <a:cubicBezTo>
                    <a:pt x="6110" y="26164"/>
                    <a:pt x="7268" y="26126"/>
                    <a:pt x="8406" y="26126"/>
                  </a:cubicBezTo>
                  <a:cubicBezTo>
                    <a:pt x="10508" y="26126"/>
                    <a:pt x="12609" y="26092"/>
                    <a:pt x="14744" y="25959"/>
                  </a:cubicBezTo>
                  <a:cubicBezTo>
                    <a:pt x="16012" y="25925"/>
                    <a:pt x="17346" y="25925"/>
                    <a:pt x="18680" y="25792"/>
                  </a:cubicBezTo>
                  <a:lnTo>
                    <a:pt x="18680" y="25792"/>
                  </a:lnTo>
                  <a:cubicBezTo>
                    <a:pt x="18313" y="27593"/>
                    <a:pt x="18080" y="29428"/>
                    <a:pt x="17980" y="31263"/>
                  </a:cubicBezTo>
                  <a:cubicBezTo>
                    <a:pt x="17980" y="31696"/>
                    <a:pt x="17947" y="32063"/>
                    <a:pt x="17947" y="32463"/>
                  </a:cubicBezTo>
                  <a:lnTo>
                    <a:pt x="17947" y="32564"/>
                  </a:lnTo>
                  <a:lnTo>
                    <a:pt x="17947" y="33698"/>
                  </a:lnTo>
                  <a:lnTo>
                    <a:pt x="17947" y="33898"/>
                  </a:lnTo>
                  <a:cubicBezTo>
                    <a:pt x="17947" y="34231"/>
                    <a:pt x="17980" y="34598"/>
                    <a:pt x="17980" y="34932"/>
                  </a:cubicBezTo>
                  <a:lnTo>
                    <a:pt x="17980" y="35199"/>
                  </a:lnTo>
                  <a:cubicBezTo>
                    <a:pt x="18013" y="35599"/>
                    <a:pt x="18080" y="36066"/>
                    <a:pt x="18113" y="36466"/>
                  </a:cubicBezTo>
                  <a:cubicBezTo>
                    <a:pt x="18280" y="38134"/>
                    <a:pt x="18614" y="39769"/>
                    <a:pt x="19014" y="41403"/>
                  </a:cubicBezTo>
                  <a:cubicBezTo>
                    <a:pt x="19247" y="42204"/>
                    <a:pt x="19481" y="43004"/>
                    <a:pt x="19781" y="43772"/>
                  </a:cubicBezTo>
                  <a:cubicBezTo>
                    <a:pt x="20081" y="44572"/>
                    <a:pt x="20348" y="45306"/>
                    <a:pt x="20682" y="46073"/>
                  </a:cubicBezTo>
                  <a:cubicBezTo>
                    <a:pt x="21249" y="47241"/>
                    <a:pt x="21816" y="48375"/>
                    <a:pt x="22483" y="49442"/>
                  </a:cubicBezTo>
                  <a:lnTo>
                    <a:pt x="22116" y="49576"/>
                  </a:lnTo>
                  <a:cubicBezTo>
                    <a:pt x="20482" y="50176"/>
                    <a:pt x="20015" y="52011"/>
                    <a:pt x="20648" y="53445"/>
                  </a:cubicBezTo>
                  <a:cubicBezTo>
                    <a:pt x="20076" y="53050"/>
                    <a:pt x="19421" y="52749"/>
                    <a:pt x="18795" y="52749"/>
                  </a:cubicBezTo>
                  <a:cubicBezTo>
                    <a:pt x="18364" y="52749"/>
                    <a:pt x="17947" y="52891"/>
                    <a:pt x="17580" y="53245"/>
                  </a:cubicBezTo>
                  <a:cubicBezTo>
                    <a:pt x="16846" y="53912"/>
                    <a:pt x="16646" y="55513"/>
                    <a:pt x="17246" y="56347"/>
                  </a:cubicBezTo>
                  <a:cubicBezTo>
                    <a:pt x="17055" y="56264"/>
                    <a:pt x="16853" y="56225"/>
                    <a:pt x="16651" y="56225"/>
                  </a:cubicBezTo>
                  <a:cubicBezTo>
                    <a:pt x="16041" y="56225"/>
                    <a:pt x="15445" y="56588"/>
                    <a:pt x="15245" y="57215"/>
                  </a:cubicBezTo>
                  <a:cubicBezTo>
                    <a:pt x="14911" y="58115"/>
                    <a:pt x="15645" y="59016"/>
                    <a:pt x="16479" y="59349"/>
                  </a:cubicBezTo>
                  <a:cubicBezTo>
                    <a:pt x="17113" y="59583"/>
                    <a:pt x="17813" y="59583"/>
                    <a:pt x="18480" y="59583"/>
                  </a:cubicBezTo>
                  <a:cubicBezTo>
                    <a:pt x="19614" y="59583"/>
                    <a:pt x="20782" y="59583"/>
                    <a:pt x="21916" y="59550"/>
                  </a:cubicBezTo>
                  <a:cubicBezTo>
                    <a:pt x="24018" y="59550"/>
                    <a:pt x="26186" y="59516"/>
                    <a:pt x="28321" y="59516"/>
                  </a:cubicBezTo>
                  <a:lnTo>
                    <a:pt x="31823" y="59516"/>
                  </a:lnTo>
                  <a:cubicBezTo>
                    <a:pt x="35025" y="61784"/>
                    <a:pt x="38695" y="63519"/>
                    <a:pt x="42597" y="64520"/>
                  </a:cubicBezTo>
                  <a:cubicBezTo>
                    <a:pt x="42731" y="64553"/>
                    <a:pt x="42831" y="64553"/>
                    <a:pt x="42964" y="64586"/>
                  </a:cubicBezTo>
                  <a:cubicBezTo>
                    <a:pt x="43231" y="64720"/>
                    <a:pt x="43498" y="64787"/>
                    <a:pt x="43765" y="64887"/>
                  </a:cubicBezTo>
                  <a:cubicBezTo>
                    <a:pt x="43998" y="64953"/>
                    <a:pt x="44299" y="65053"/>
                    <a:pt x="44599" y="65087"/>
                  </a:cubicBezTo>
                  <a:cubicBezTo>
                    <a:pt x="45166" y="65220"/>
                    <a:pt x="45766" y="65287"/>
                    <a:pt x="46300" y="65354"/>
                  </a:cubicBezTo>
                  <a:lnTo>
                    <a:pt x="46333" y="65387"/>
                  </a:lnTo>
                  <a:lnTo>
                    <a:pt x="46434" y="65387"/>
                  </a:lnTo>
                  <a:cubicBezTo>
                    <a:pt x="47389" y="65448"/>
                    <a:pt x="48347" y="65478"/>
                    <a:pt x="49305" y="65478"/>
                  </a:cubicBezTo>
                  <a:cubicBezTo>
                    <a:pt x="51491" y="65478"/>
                    <a:pt x="53673" y="65322"/>
                    <a:pt x="55807" y="65020"/>
                  </a:cubicBezTo>
                  <a:cubicBezTo>
                    <a:pt x="57541" y="64720"/>
                    <a:pt x="59309" y="64353"/>
                    <a:pt x="61011" y="63786"/>
                  </a:cubicBezTo>
                  <a:cubicBezTo>
                    <a:pt x="61778" y="63586"/>
                    <a:pt x="62478" y="63286"/>
                    <a:pt x="63179" y="63052"/>
                  </a:cubicBezTo>
                  <a:cubicBezTo>
                    <a:pt x="63746" y="62852"/>
                    <a:pt x="64213" y="62618"/>
                    <a:pt x="64780" y="62385"/>
                  </a:cubicBezTo>
                  <a:cubicBezTo>
                    <a:pt x="65614" y="62018"/>
                    <a:pt x="66414" y="61618"/>
                    <a:pt x="67182" y="61184"/>
                  </a:cubicBezTo>
                  <a:cubicBezTo>
                    <a:pt x="68082" y="60684"/>
                    <a:pt x="68950" y="60183"/>
                    <a:pt x="69784" y="59583"/>
                  </a:cubicBezTo>
                  <a:cubicBezTo>
                    <a:pt x="74320" y="56414"/>
                    <a:pt x="77956" y="52044"/>
                    <a:pt x="80291" y="47007"/>
                  </a:cubicBezTo>
                  <a:cubicBezTo>
                    <a:pt x="80458" y="46574"/>
                    <a:pt x="80658" y="46207"/>
                    <a:pt x="80825" y="45773"/>
                  </a:cubicBezTo>
                  <a:cubicBezTo>
                    <a:pt x="80992" y="45406"/>
                    <a:pt x="81158" y="45006"/>
                    <a:pt x="81292" y="44605"/>
                  </a:cubicBezTo>
                  <a:cubicBezTo>
                    <a:pt x="82626" y="41670"/>
                    <a:pt x="83327" y="38268"/>
                    <a:pt x="83527" y="34865"/>
                  </a:cubicBezTo>
                  <a:cubicBezTo>
                    <a:pt x="83593" y="34031"/>
                    <a:pt x="83627" y="33131"/>
                    <a:pt x="83593" y="32297"/>
                  </a:cubicBezTo>
                  <a:cubicBezTo>
                    <a:pt x="83527" y="30195"/>
                    <a:pt x="83327" y="28060"/>
                    <a:pt x="82860" y="25992"/>
                  </a:cubicBezTo>
                  <a:cubicBezTo>
                    <a:pt x="82593" y="24658"/>
                    <a:pt x="82192" y="23390"/>
                    <a:pt x="81792" y="22089"/>
                  </a:cubicBezTo>
                  <a:cubicBezTo>
                    <a:pt x="81292" y="20688"/>
                    <a:pt x="80658" y="19254"/>
                    <a:pt x="79957" y="17920"/>
                  </a:cubicBezTo>
                  <a:cubicBezTo>
                    <a:pt x="79357" y="16852"/>
                    <a:pt x="78757" y="15785"/>
                    <a:pt x="78089" y="14751"/>
                  </a:cubicBezTo>
                  <a:cubicBezTo>
                    <a:pt x="76922" y="13050"/>
                    <a:pt x="75621" y="11448"/>
                    <a:pt x="74187" y="10014"/>
                  </a:cubicBezTo>
                  <a:lnTo>
                    <a:pt x="73319" y="9113"/>
                  </a:lnTo>
                  <a:cubicBezTo>
                    <a:pt x="73019" y="8880"/>
                    <a:pt x="72786" y="8613"/>
                    <a:pt x="72485" y="8380"/>
                  </a:cubicBezTo>
                  <a:cubicBezTo>
                    <a:pt x="72419" y="8279"/>
                    <a:pt x="72319" y="8213"/>
                    <a:pt x="72185" y="8113"/>
                  </a:cubicBezTo>
                  <a:cubicBezTo>
                    <a:pt x="71985" y="7946"/>
                    <a:pt x="71818" y="7779"/>
                    <a:pt x="71618" y="7612"/>
                  </a:cubicBezTo>
                  <a:cubicBezTo>
                    <a:pt x="71485" y="7546"/>
                    <a:pt x="71418" y="7446"/>
                    <a:pt x="71285" y="7379"/>
                  </a:cubicBezTo>
                  <a:cubicBezTo>
                    <a:pt x="71084" y="7212"/>
                    <a:pt x="70884" y="7079"/>
                    <a:pt x="70684" y="6912"/>
                  </a:cubicBezTo>
                  <a:cubicBezTo>
                    <a:pt x="70551" y="6845"/>
                    <a:pt x="70484" y="6745"/>
                    <a:pt x="70351" y="6678"/>
                  </a:cubicBezTo>
                  <a:cubicBezTo>
                    <a:pt x="70150" y="6512"/>
                    <a:pt x="69950" y="6345"/>
                    <a:pt x="69683" y="6178"/>
                  </a:cubicBezTo>
                  <a:cubicBezTo>
                    <a:pt x="69617" y="6111"/>
                    <a:pt x="69517" y="6045"/>
                    <a:pt x="69450" y="6011"/>
                  </a:cubicBezTo>
                  <a:cubicBezTo>
                    <a:pt x="69150" y="5778"/>
                    <a:pt x="68850" y="5578"/>
                    <a:pt x="68516" y="5377"/>
                  </a:cubicBezTo>
                  <a:cubicBezTo>
                    <a:pt x="68449" y="5277"/>
                    <a:pt x="68316" y="5244"/>
                    <a:pt x="68249" y="5177"/>
                  </a:cubicBezTo>
                  <a:cubicBezTo>
                    <a:pt x="68016" y="5044"/>
                    <a:pt x="67815" y="4910"/>
                    <a:pt x="67615" y="4744"/>
                  </a:cubicBezTo>
                  <a:cubicBezTo>
                    <a:pt x="67482" y="4677"/>
                    <a:pt x="67348" y="4577"/>
                    <a:pt x="67182" y="4510"/>
                  </a:cubicBezTo>
                  <a:cubicBezTo>
                    <a:pt x="66982" y="4377"/>
                    <a:pt x="66815" y="4277"/>
                    <a:pt x="66615" y="4177"/>
                  </a:cubicBezTo>
                  <a:cubicBezTo>
                    <a:pt x="66481" y="4076"/>
                    <a:pt x="66314" y="4010"/>
                    <a:pt x="66181" y="3910"/>
                  </a:cubicBezTo>
                  <a:cubicBezTo>
                    <a:pt x="65981" y="3776"/>
                    <a:pt x="65814" y="3710"/>
                    <a:pt x="65614" y="3609"/>
                  </a:cubicBezTo>
                  <a:cubicBezTo>
                    <a:pt x="65480" y="3543"/>
                    <a:pt x="65314" y="3443"/>
                    <a:pt x="65180" y="3409"/>
                  </a:cubicBezTo>
                  <a:lnTo>
                    <a:pt x="64446" y="3042"/>
                  </a:lnTo>
                  <a:cubicBezTo>
                    <a:pt x="64280" y="2942"/>
                    <a:pt x="64046" y="2876"/>
                    <a:pt x="63879" y="2776"/>
                  </a:cubicBezTo>
                  <a:cubicBezTo>
                    <a:pt x="63679" y="2709"/>
                    <a:pt x="63479" y="2575"/>
                    <a:pt x="63212" y="2509"/>
                  </a:cubicBezTo>
                  <a:cubicBezTo>
                    <a:pt x="63045" y="2409"/>
                    <a:pt x="62879" y="2375"/>
                    <a:pt x="62745" y="2275"/>
                  </a:cubicBezTo>
                  <a:cubicBezTo>
                    <a:pt x="62545" y="2208"/>
                    <a:pt x="62345" y="2108"/>
                    <a:pt x="62178" y="2075"/>
                  </a:cubicBezTo>
                  <a:cubicBezTo>
                    <a:pt x="62011" y="2008"/>
                    <a:pt x="61845" y="1942"/>
                    <a:pt x="61678" y="1875"/>
                  </a:cubicBezTo>
                  <a:cubicBezTo>
                    <a:pt x="61511" y="1775"/>
                    <a:pt x="61311" y="1741"/>
                    <a:pt x="61144" y="1675"/>
                  </a:cubicBezTo>
                  <a:cubicBezTo>
                    <a:pt x="60977" y="1608"/>
                    <a:pt x="60810" y="1541"/>
                    <a:pt x="60644" y="1508"/>
                  </a:cubicBezTo>
                  <a:cubicBezTo>
                    <a:pt x="60444" y="1408"/>
                    <a:pt x="60277" y="1375"/>
                    <a:pt x="60043" y="1341"/>
                  </a:cubicBezTo>
                  <a:cubicBezTo>
                    <a:pt x="59876" y="1274"/>
                    <a:pt x="59710" y="1241"/>
                    <a:pt x="59610" y="1208"/>
                  </a:cubicBezTo>
                  <a:cubicBezTo>
                    <a:pt x="58475" y="874"/>
                    <a:pt x="57308" y="607"/>
                    <a:pt x="56107" y="407"/>
                  </a:cubicBezTo>
                  <a:cubicBezTo>
                    <a:pt x="54432" y="134"/>
                    <a:pt x="52736" y="0"/>
                    <a:pt x="51037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2421;p60">
              <a:extLst>
                <a:ext uri="{FF2B5EF4-FFF2-40B4-BE49-F238E27FC236}">
                  <a16:creationId xmlns:a16="http://schemas.microsoft.com/office/drawing/2014/main" id="{04F9E414-3907-916F-6F0E-2F72C4B2205E}"/>
                </a:ext>
              </a:extLst>
            </p:cNvPr>
            <p:cNvGrpSpPr/>
            <p:nvPr/>
          </p:nvGrpSpPr>
          <p:grpSpPr>
            <a:xfrm>
              <a:off x="715107" y="552688"/>
              <a:ext cx="2470599" cy="1988921"/>
              <a:chOff x="715107" y="552688"/>
              <a:chExt cx="2470599" cy="1988921"/>
            </a:xfrm>
          </p:grpSpPr>
          <p:sp>
            <p:nvSpPr>
              <p:cNvPr id="11" name="Google Shape;2422;p60">
                <a:extLst>
                  <a:ext uri="{FF2B5EF4-FFF2-40B4-BE49-F238E27FC236}">
                    <a16:creationId xmlns:a16="http://schemas.microsoft.com/office/drawing/2014/main" id="{C357C318-E6AD-E1CD-AA1C-6F8496E4E604}"/>
                  </a:ext>
                </a:extLst>
              </p:cNvPr>
              <p:cNvSpPr/>
              <p:nvPr/>
            </p:nvSpPr>
            <p:spPr>
              <a:xfrm>
                <a:off x="770720" y="2341423"/>
                <a:ext cx="303215" cy="189172"/>
              </a:xfrm>
              <a:custGeom>
                <a:avLst/>
                <a:gdLst/>
                <a:ahLst/>
                <a:cxnLst/>
                <a:rect l="l" t="t" r="r" b="b"/>
                <a:pathLst>
                  <a:path w="12911" h="8055" extrusionOk="0">
                    <a:moveTo>
                      <a:pt x="6539" y="1"/>
                    </a:moveTo>
                    <a:cubicBezTo>
                      <a:pt x="4337" y="1"/>
                      <a:pt x="3503" y="2202"/>
                      <a:pt x="4370" y="4004"/>
                    </a:cubicBezTo>
                    <a:lnTo>
                      <a:pt x="4370" y="4037"/>
                    </a:lnTo>
                    <a:lnTo>
                      <a:pt x="4437" y="4070"/>
                    </a:lnTo>
                    <a:cubicBezTo>
                      <a:pt x="4511" y="4169"/>
                      <a:pt x="4402" y="4286"/>
                      <a:pt x="4300" y="4286"/>
                    </a:cubicBezTo>
                    <a:cubicBezTo>
                      <a:pt x="4264" y="4286"/>
                      <a:pt x="4230" y="4272"/>
                      <a:pt x="4204" y="4237"/>
                    </a:cubicBezTo>
                    <a:cubicBezTo>
                      <a:pt x="3807" y="3735"/>
                      <a:pt x="3201" y="3045"/>
                      <a:pt x="2519" y="3045"/>
                    </a:cubicBezTo>
                    <a:cubicBezTo>
                      <a:pt x="2340" y="3045"/>
                      <a:pt x="2156" y="3092"/>
                      <a:pt x="1969" y="3203"/>
                    </a:cubicBezTo>
                    <a:cubicBezTo>
                      <a:pt x="868" y="3770"/>
                      <a:pt x="1268" y="5071"/>
                      <a:pt x="1802" y="5905"/>
                    </a:cubicBezTo>
                    <a:lnTo>
                      <a:pt x="1835" y="5905"/>
                    </a:lnTo>
                    <a:cubicBezTo>
                      <a:pt x="1919" y="5989"/>
                      <a:pt x="1886" y="6120"/>
                      <a:pt x="1813" y="6120"/>
                    </a:cubicBezTo>
                    <a:cubicBezTo>
                      <a:pt x="1799" y="6120"/>
                      <a:pt x="1784" y="6116"/>
                      <a:pt x="1768" y="6105"/>
                    </a:cubicBezTo>
                    <a:cubicBezTo>
                      <a:pt x="1613" y="6062"/>
                      <a:pt x="1453" y="6039"/>
                      <a:pt x="1296" y="6039"/>
                    </a:cubicBezTo>
                    <a:cubicBezTo>
                      <a:pt x="847" y="6039"/>
                      <a:pt x="423" y="6227"/>
                      <a:pt x="201" y="6672"/>
                    </a:cubicBezTo>
                    <a:cubicBezTo>
                      <a:pt x="1" y="7106"/>
                      <a:pt x="134" y="7573"/>
                      <a:pt x="468" y="7906"/>
                    </a:cubicBezTo>
                    <a:cubicBezTo>
                      <a:pt x="790" y="8018"/>
                      <a:pt x="1339" y="8055"/>
                      <a:pt x="1943" y="8055"/>
                    </a:cubicBezTo>
                    <a:cubicBezTo>
                      <a:pt x="3151" y="8055"/>
                      <a:pt x="4582" y="7906"/>
                      <a:pt x="4871" y="7906"/>
                    </a:cubicBezTo>
                    <a:cubicBezTo>
                      <a:pt x="6272" y="7873"/>
                      <a:pt x="7639" y="7773"/>
                      <a:pt x="9007" y="7740"/>
                    </a:cubicBezTo>
                    <a:cubicBezTo>
                      <a:pt x="10375" y="7706"/>
                      <a:pt x="12676" y="7840"/>
                      <a:pt x="12810" y="5905"/>
                    </a:cubicBezTo>
                    <a:cubicBezTo>
                      <a:pt x="12911" y="4491"/>
                      <a:pt x="11789" y="3784"/>
                      <a:pt x="10601" y="3784"/>
                    </a:cubicBezTo>
                    <a:cubicBezTo>
                      <a:pt x="10220" y="3784"/>
                      <a:pt x="9831" y="3858"/>
                      <a:pt x="9474" y="4004"/>
                    </a:cubicBezTo>
                    <a:cubicBezTo>
                      <a:pt x="9459" y="4010"/>
                      <a:pt x="9444" y="4012"/>
                      <a:pt x="9430" y="4012"/>
                    </a:cubicBezTo>
                    <a:cubicBezTo>
                      <a:pt x="9286" y="4012"/>
                      <a:pt x="9189" y="3731"/>
                      <a:pt x="9341" y="3670"/>
                    </a:cubicBezTo>
                    <a:lnTo>
                      <a:pt x="9374" y="3670"/>
                    </a:lnTo>
                    <a:cubicBezTo>
                      <a:pt x="9441" y="1869"/>
                      <a:pt x="8673" y="1"/>
                      <a:pt x="65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423;p60">
                <a:extLst>
                  <a:ext uri="{FF2B5EF4-FFF2-40B4-BE49-F238E27FC236}">
                    <a16:creationId xmlns:a16="http://schemas.microsoft.com/office/drawing/2014/main" id="{879C1A1F-8416-2650-790C-B8139B946845}"/>
                  </a:ext>
                </a:extLst>
              </p:cNvPr>
              <p:cNvSpPr/>
              <p:nvPr/>
            </p:nvSpPr>
            <p:spPr>
              <a:xfrm>
                <a:off x="771495" y="2342221"/>
                <a:ext cx="303215" cy="186471"/>
              </a:xfrm>
              <a:custGeom>
                <a:avLst/>
                <a:gdLst/>
                <a:ahLst/>
                <a:cxnLst/>
                <a:rect l="l" t="t" r="r" b="b"/>
                <a:pathLst>
                  <a:path w="12911" h="7940" extrusionOk="0">
                    <a:moveTo>
                      <a:pt x="6572" y="0"/>
                    </a:moveTo>
                    <a:cubicBezTo>
                      <a:pt x="4337" y="0"/>
                      <a:pt x="3503" y="2202"/>
                      <a:pt x="4404" y="4003"/>
                    </a:cubicBezTo>
                    <a:lnTo>
                      <a:pt x="4404" y="4036"/>
                    </a:lnTo>
                    <a:lnTo>
                      <a:pt x="4437" y="4070"/>
                    </a:lnTo>
                    <a:cubicBezTo>
                      <a:pt x="4487" y="4168"/>
                      <a:pt x="4390" y="4285"/>
                      <a:pt x="4309" y="4285"/>
                    </a:cubicBezTo>
                    <a:cubicBezTo>
                      <a:pt x="4281" y="4285"/>
                      <a:pt x="4255" y="4271"/>
                      <a:pt x="4237" y="4236"/>
                    </a:cubicBezTo>
                    <a:cubicBezTo>
                      <a:pt x="3788" y="3734"/>
                      <a:pt x="3213" y="3044"/>
                      <a:pt x="2529" y="3044"/>
                    </a:cubicBezTo>
                    <a:cubicBezTo>
                      <a:pt x="2350" y="3044"/>
                      <a:pt x="2163" y="3091"/>
                      <a:pt x="1969" y="3202"/>
                    </a:cubicBezTo>
                    <a:cubicBezTo>
                      <a:pt x="935" y="3836"/>
                      <a:pt x="1302" y="5104"/>
                      <a:pt x="1802" y="5904"/>
                    </a:cubicBezTo>
                    <a:lnTo>
                      <a:pt x="1836" y="5904"/>
                    </a:lnTo>
                    <a:cubicBezTo>
                      <a:pt x="1920" y="5988"/>
                      <a:pt x="1909" y="6120"/>
                      <a:pt x="1825" y="6120"/>
                    </a:cubicBezTo>
                    <a:cubicBezTo>
                      <a:pt x="1809" y="6120"/>
                      <a:pt x="1790" y="6115"/>
                      <a:pt x="1769" y="6104"/>
                    </a:cubicBezTo>
                    <a:cubicBezTo>
                      <a:pt x="1630" y="6061"/>
                      <a:pt x="1479" y="6038"/>
                      <a:pt x="1325" y="6038"/>
                    </a:cubicBezTo>
                    <a:cubicBezTo>
                      <a:pt x="886" y="6038"/>
                      <a:pt x="432" y="6227"/>
                      <a:pt x="234" y="6671"/>
                    </a:cubicBezTo>
                    <a:cubicBezTo>
                      <a:pt x="1" y="7105"/>
                      <a:pt x="168" y="7572"/>
                      <a:pt x="468" y="7906"/>
                    </a:cubicBezTo>
                    <a:cubicBezTo>
                      <a:pt x="501" y="7939"/>
                      <a:pt x="601" y="7939"/>
                      <a:pt x="668" y="7939"/>
                    </a:cubicBezTo>
                    <a:cubicBezTo>
                      <a:pt x="735" y="7405"/>
                      <a:pt x="1068" y="6905"/>
                      <a:pt x="1469" y="6605"/>
                    </a:cubicBezTo>
                    <a:cubicBezTo>
                      <a:pt x="1602" y="6538"/>
                      <a:pt x="1769" y="6438"/>
                      <a:pt x="1936" y="6405"/>
                    </a:cubicBezTo>
                    <a:cubicBezTo>
                      <a:pt x="1902" y="6004"/>
                      <a:pt x="2002" y="5571"/>
                      <a:pt x="2403" y="5204"/>
                    </a:cubicBezTo>
                    <a:cubicBezTo>
                      <a:pt x="2694" y="4896"/>
                      <a:pt x="3143" y="4728"/>
                      <a:pt x="3583" y="4728"/>
                    </a:cubicBezTo>
                    <a:cubicBezTo>
                      <a:pt x="4001" y="4728"/>
                      <a:pt x="4411" y="4879"/>
                      <a:pt x="4671" y="5204"/>
                    </a:cubicBezTo>
                    <a:cubicBezTo>
                      <a:pt x="4738" y="5270"/>
                      <a:pt x="4804" y="5337"/>
                      <a:pt x="4838" y="5371"/>
                    </a:cubicBezTo>
                    <a:cubicBezTo>
                      <a:pt x="4738" y="4470"/>
                      <a:pt x="4671" y="3536"/>
                      <a:pt x="4804" y="2669"/>
                    </a:cubicBezTo>
                    <a:cubicBezTo>
                      <a:pt x="4909" y="1709"/>
                      <a:pt x="5718" y="1049"/>
                      <a:pt x="6522" y="1049"/>
                    </a:cubicBezTo>
                    <a:cubicBezTo>
                      <a:pt x="7003" y="1049"/>
                      <a:pt x="7482" y="1285"/>
                      <a:pt x="7806" y="1835"/>
                    </a:cubicBezTo>
                    <a:cubicBezTo>
                      <a:pt x="8440" y="2869"/>
                      <a:pt x="8674" y="4003"/>
                      <a:pt x="8841" y="5170"/>
                    </a:cubicBezTo>
                    <a:cubicBezTo>
                      <a:pt x="8841" y="5471"/>
                      <a:pt x="8874" y="5671"/>
                      <a:pt x="8941" y="5904"/>
                    </a:cubicBezTo>
                    <a:cubicBezTo>
                      <a:pt x="9341" y="5504"/>
                      <a:pt x="9941" y="5237"/>
                      <a:pt x="10575" y="5204"/>
                    </a:cubicBezTo>
                    <a:cubicBezTo>
                      <a:pt x="10606" y="5202"/>
                      <a:pt x="10637" y="5202"/>
                      <a:pt x="10668" y="5202"/>
                    </a:cubicBezTo>
                    <a:cubicBezTo>
                      <a:pt x="11373" y="5202"/>
                      <a:pt x="12097" y="5563"/>
                      <a:pt x="12577" y="6138"/>
                    </a:cubicBezTo>
                    <a:cubicBezTo>
                      <a:pt x="12643" y="6204"/>
                      <a:pt x="12677" y="6305"/>
                      <a:pt x="12743" y="6338"/>
                    </a:cubicBezTo>
                    <a:cubicBezTo>
                      <a:pt x="12777" y="6204"/>
                      <a:pt x="12810" y="6071"/>
                      <a:pt x="12810" y="5904"/>
                    </a:cubicBezTo>
                    <a:cubicBezTo>
                      <a:pt x="12911" y="4491"/>
                      <a:pt x="11789" y="3784"/>
                      <a:pt x="10602" y="3784"/>
                    </a:cubicBezTo>
                    <a:cubicBezTo>
                      <a:pt x="10220" y="3784"/>
                      <a:pt x="9831" y="3857"/>
                      <a:pt x="9474" y="4003"/>
                    </a:cubicBezTo>
                    <a:cubicBezTo>
                      <a:pt x="9456" y="4009"/>
                      <a:pt x="9439" y="4012"/>
                      <a:pt x="9422" y="4012"/>
                    </a:cubicBezTo>
                    <a:cubicBezTo>
                      <a:pt x="9253" y="4012"/>
                      <a:pt x="9159" y="3730"/>
                      <a:pt x="9341" y="3669"/>
                    </a:cubicBezTo>
                    <a:lnTo>
                      <a:pt x="9408" y="3669"/>
                    </a:lnTo>
                    <a:cubicBezTo>
                      <a:pt x="9441" y="1868"/>
                      <a:pt x="8740" y="0"/>
                      <a:pt x="6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424;p60">
                <a:extLst>
                  <a:ext uri="{FF2B5EF4-FFF2-40B4-BE49-F238E27FC236}">
                    <a16:creationId xmlns:a16="http://schemas.microsoft.com/office/drawing/2014/main" id="{D418D9B6-2DBE-DB06-3C55-0B3600072A6B}"/>
                  </a:ext>
                </a:extLst>
              </p:cNvPr>
              <p:cNvSpPr/>
              <p:nvPr/>
            </p:nvSpPr>
            <p:spPr>
              <a:xfrm>
                <a:off x="765248" y="2332898"/>
                <a:ext cx="325126" cy="208711"/>
              </a:xfrm>
              <a:custGeom>
                <a:avLst/>
                <a:gdLst/>
                <a:ahLst/>
                <a:cxnLst/>
                <a:rect l="l" t="t" r="r" b="b"/>
                <a:pathLst>
                  <a:path w="13844" h="8887" extrusionOk="0">
                    <a:moveTo>
                      <a:pt x="6838" y="330"/>
                    </a:moveTo>
                    <a:cubicBezTo>
                      <a:pt x="9006" y="330"/>
                      <a:pt x="9707" y="2232"/>
                      <a:pt x="9674" y="4033"/>
                    </a:cubicBezTo>
                    <a:lnTo>
                      <a:pt x="9607" y="4033"/>
                    </a:lnTo>
                    <a:cubicBezTo>
                      <a:pt x="9425" y="4094"/>
                      <a:pt x="9519" y="4375"/>
                      <a:pt x="9688" y="4375"/>
                    </a:cubicBezTo>
                    <a:cubicBezTo>
                      <a:pt x="9705" y="4375"/>
                      <a:pt x="9722" y="4373"/>
                      <a:pt x="9740" y="4367"/>
                    </a:cubicBezTo>
                    <a:cubicBezTo>
                      <a:pt x="10097" y="4221"/>
                      <a:pt x="10486" y="4147"/>
                      <a:pt x="10868" y="4147"/>
                    </a:cubicBezTo>
                    <a:cubicBezTo>
                      <a:pt x="12055" y="4147"/>
                      <a:pt x="13177" y="4854"/>
                      <a:pt x="13076" y="6268"/>
                    </a:cubicBezTo>
                    <a:cubicBezTo>
                      <a:pt x="12943" y="8203"/>
                      <a:pt x="10674" y="8069"/>
                      <a:pt x="9273" y="8103"/>
                    </a:cubicBezTo>
                    <a:cubicBezTo>
                      <a:pt x="7906" y="8136"/>
                      <a:pt x="6538" y="8236"/>
                      <a:pt x="5170" y="8269"/>
                    </a:cubicBezTo>
                    <a:cubicBezTo>
                      <a:pt x="4888" y="8291"/>
                      <a:pt x="3502" y="8440"/>
                      <a:pt x="2303" y="8440"/>
                    </a:cubicBezTo>
                    <a:cubicBezTo>
                      <a:pt x="1660" y="8440"/>
                      <a:pt x="1071" y="8397"/>
                      <a:pt x="734" y="8269"/>
                    </a:cubicBezTo>
                    <a:cubicBezTo>
                      <a:pt x="434" y="7936"/>
                      <a:pt x="267" y="7469"/>
                      <a:pt x="500" y="7002"/>
                    </a:cubicBezTo>
                    <a:cubicBezTo>
                      <a:pt x="697" y="6584"/>
                      <a:pt x="1148" y="6401"/>
                      <a:pt x="1585" y="6401"/>
                    </a:cubicBezTo>
                    <a:cubicBezTo>
                      <a:pt x="1741" y="6401"/>
                      <a:pt x="1895" y="6424"/>
                      <a:pt x="2035" y="6468"/>
                    </a:cubicBezTo>
                    <a:cubicBezTo>
                      <a:pt x="2047" y="6471"/>
                      <a:pt x="2058" y="6472"/>
                      <a:pt x="2068" y="6472"/>
                    </a:cubicBezTo>
                    <a:cubicBezTo>
                      <a:pt x="2173" y="6472"/>
                      <a:pt x="2193" y="6329"/>
                      <a:pt x="2102" y="6268"/>
                    </a:cubicBezTo>
                    <a:lnTo>
                      <a:pt x="2068" y="6268"/>
                    </a:lnTo>
                    <a:cubicBezTo>
                      <a:pt x="1568" y="5467"/>
                      <a:pt x="1201" y="4166"/>
                      <a:pt x="2235" y="3566"/>
                    </a:cubicBezTo>
                    <a:cubicBezTo>
                      <a:pt x="2433" y="3446"/>
                      <a:pt x="2624" y="3394"/>
                      <a:pt x="2807" y="3394"/>
                    </a:cubicBezTo>
                    <a:cubicBezTo>
                      <a:pt x="3486" y="3394"/>
                      <a:pt x="4056" y="4101"/>
                      <a:pt x="4503" y="4600"/>
                    </a:cubicBezTo>
                    <a:cubicBezTo>
                      <a:pt x="4521" y="4635"/>
                      <a:pt x="4547" y="4649"/>
                      <a:pt x="4575" y="4649"/>
                    </a:cubicBezTo>
                    <a:cubicBezTo>
                      <a:pt x="4656" y="4649"/>
                      <a:pt x="4753" y="4532"/>
                      <a:pt x="4703" y="4433"/>
                    </a:cubicBezTo>
                    <a:lnTo>
                      <a:pt x="4670" y="4400"/>
                    </a:lnTo>
                    <a:lnTo>
                      <a:pt x="4670" y="4333"/>
                    </a:lnTo>
                    <a:cubicBezTo>
                      <a:pt x="3769" y="2565"/>
                      <a:pt x="4603" y="330"/>
                      <a:pt x="6838" y="330"/>
                    </a:cubicBezTo>
                    <a:close/>
                    <a:moveTo>
                      <a:pt x="6855" y="1"/>
                    </a:moveTo>
                    <a:cubicBezTo>
                      <a:pt x="6717" y="1"/>
                      <a:pt x="6578" y="10"/>
                      <a:pt x="6438" y="30"/>
                    </a:cubicBezTo>
                    <a:cubicBezTo>
                      <a:pt x="4737" y="264"/>
                      <a:pt x="3503" y="2232"/>
                      <a:pt x="4203" y="3766"/>
                    </a:cubicBezTo>
                    <a:cubicBezTo>
                      <a:pt x="3792" y="3398"/>
                      <a:pt x="3311" y="3101"/>
                      <a:pt x="2814" y="3101"/>
                    </a:cubicBezTo>
                    <a:cubicBezTo>
                      <a:pt x="2545" y="3101"/>
                      <a:pt x="2271" y="3188"/>
                      <a:pt x="2001" y="3399"/>
                    </a:cubicBezTo>
                    <a:cubicBezTo>
                      <a:pt x="1067" y="4066"/>
                      <a:pt x="1168" y="5301"/>
                      <a:pt x="1735" y="6134"/>
                    </a:cubicBezTo>
                    <a:cubicBezTo>
                      <a:pt x="1648" y="6121"/>
                      <a:pt x="1560" y="6114"/>
                      <a:pt x="1473" y="6114"/>
                    </a:cubicBezTo>
                    <a:cubicBezTo>
                      <a:pt x="926" y="6114"/>
                      <a:pt x="402" y="6384"/>
                      <a:pt x="200" y="6902"/>
                    </a:cubicBezTo>
                    <a:cubicBezTo>
                      <a:pt x="0" y="7369"/>
                      <a:pt x="67" y="7902"/>
                      <a:pt x="334" y="8303"/>
                    </a:cubicBezTo>
                    <a:cubicBezTo>
                      <a:pt x="367" y="8536"/>
                      <a:pt x="500" y="8636"/>
                      <a:pt x="734" y="8736"/>
                    </a:cubicBezTo>
                    <a:cubicBezTo>
                      <a:pt x="834" y="8770"/>
                      <a:pt x="867" y="8770"/>
                      <a:pt x="934" y="8803"/>
                    </a:cubicBezTo>
                    <a:lnTo>
                      <a:pt x="1034" y="8803"/>
                    </a:lnTo>
                    <a:cubicBezTo>
                      <a:pt x="1302" y="8864"/>
                      <a:pt x="1624" y="8886"/>
                      <a:pt x="1960" y="8886"/>
                    </a:cubicBezTo>
                    <a:cubicBezTo>
                      <a:pt x="2921" y="8886"/>
                      <a:pt x="3998" y="8703"/>
                      <a:pt x="4270" y="8703"/>
                    </a:cubicBezTo>
                    <a:cubicBezTo>
                      <a:pt x="5737" y="8636"/>
                      <a:pt x="7172" y="8570"/>
                      <a:pt x="8606" y="8536"/>
                    </a:cubicBezTo>
                    <a:cubicBezTo>
                      <a:pt x="9674" y="8469"/>
                      <a:pt x="10874" y="8603"/>
                      <a:pt x="11875" y="8269"/>
                    </a:cubicBezTo>
                    <a:cubicBezTo>
                      <a:pt x="13209" y="7869"/>
                      <a:pt x="13843" y="6401"/>
                      <a:pt x="13243" y="5100"/>
                    </a:cubicBezTo>
                    <a:cubicBezTo>
                      <a:pt x="12817" y="4173"/>
                      <a:pt x="11864" y="3717"/>
                      <a:pt x="10935" y="3717"/>
                    </a:cubicBezTo>
                    <a:cubicBezTo>
                      <a:pt x="10627" y="3717"/>
                      <a:pt x="10323" y="3767"/>
                      <a:pt x="10041" y="3866"/>
                    </a:cubicBezTo>
                    <a:cubicBezTo>
                      <a:pt x="10508" y="1904"/>
                      <a:pt x="8794" y="1"/>
                      <a:pt x="6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425;p60">
                <a:extLst>
                  <a:ext uri="{FF2B5EF4-FFF2-40B4-BE49-F238E27FC236}">
                    <a16:creationId xmlns:a16="http://schemas.microsoft.com/office/drawing/2014/main" id="{620AABD4-81BB-5D41-344D-2EA1B336959C}"/>
                  </a:ext>
                </a:extLst>
              </p:cNvPr>
              <p:cNvSpPr/>
              <p:nvPr/>
            </p:nvSpPr>
            <p:spPr>
              <a:xfrm>
                <a:off x="725276" y="1180371"/>
                <a:ext cx="518643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22084" h="10778" extrusionOk="0">
                    <a:moveTo>
                      <a:pt x="12856" y="0"/>
                    </a:moveTo>
                    <a:cubicBezTo>
                      <a:pt x="12797" y="0"/>
                      <a:pt x="12737" y="1"/>
                      <a:pt x="12677" y="3"/>
                    </a:cubicBezTo>
                    <a:cubicBezTo>
                      <a:pt x="9941" y="103"/>
                      <a:pt x="5738" y="2572"/>
                      <a:pt x="7306" y="5841"/>
                    </a:cubicBezTo>
                    <a:cubicBezTo>
                      <a:pt x="7394" y="5995"/>
                      <a:pt x="7293" y="6120"/>
                      <a:pt x="7176" y="6120"/>
                    </a:cubicBezTo>
                    <a:cubicBezTo>
                      <a:pt x="7116" y="6120"/>
                      <a:pt x="7051" y="6087"/>
                      <a:pt x="7006" y="6008"/>
                    </a:cubicBezTo>
                    <a:cubicBezTo>
                      <a:pt x="6179" y="4831"/>
                      <a:pt x="5049" y="3563"/>
                      <a:pt x="3500" y="3563"/>
                    </a:cubicBezTo>
                    <a:cubicBezTo>
                      <a:pt x="3424" y="3563"/>
                      <a:pt x="3348" y="3566"/>
                      <a:pt x="3270" y="3573"/>
                    </a:cubicBezTo>
                    <a:cubicBezTo>
                      <a:pt x="835" y="3739"/>
                      <a:pt x="968" y="6408"/>
                      <a:pt x="1669" y="8009"/>
                    </a:cubicBezTo>
                    <a:cubicBezTo>
                      <a:pt x="1792" y="8071"/>
                      <a:pt x="1773" y="8246"/>
                      <a:pt x="1638" y="8246"/>
                    </a:cubicBezTo>
                    <a:cubicBezTo>
                      <a:pt x="1627" y="8246"/>
                      <a:pt x="1615" y="8245"/>
                      <a:pt x="1602" y="8243"/>
                    </a:cubicBezTo>
                    <a:cubicBezTo>
                      <a:pt x="1476" y="8216"/>
                      <a:pt x="1358" y="8203"/>
                      <a:pt x="1247" y="8203"/>
                    </a:cubicBezTo>
                    <a:cubicBezTo>
                      <a:pt x="649" y="8203"/>
                      <a:pt x="254" y="8579"/>
                      <a:pt x="1" y="9310"/>
                    </a:cubicBezTo>
                    <a:cubicBezTo>
                      <a:pt x="68" y="10144"/>
                      <a:pt x="501" y="10611"/>
                      <a:pt x="1469" y="10644"/>
                    </a:cubicBezTo>
                    <a:cubicBezTo>
                      <a:pt x="1802" y="10733"/>
                      <a:pt x="2195" y="10748"/>
                      <a:pt x="2578" y="10748"/>
                    </a:cubicBezTo>
                    <a:cubicBezTo>
                      <a:pt x="2769" y="10748"/>
                      <a:pt x="2958" y="10744"/>
                      <a:pt x="3136" y="10744"/>
                    </a:cubicBezTo>
                    <a:cubicBezTo>
                      <a:pt x="4304" y="10744"/>
                      <a:pt x="5471" y="10778"/>
                      <a:pt x="6639" y="10778"/>
                    </a:cubicBezTo>
                    <a:cubicBezTo>
                      <a:pt x="8941" y="10778"/>
                      <a:pt x="11276" y="10744"/>
                      <a:pt x="13611" y="10644"/>
                    </a:cubicBezTo>
                    <a:cubicBezTo>
                      <a:pt x="14778" y="10611"/>
                      <a:pt x="15946" y="10544"/>
                      <a:pt x="17113" y="10477"/>
                    </a:cubicBezTo>
                    <a:cubicBezTo>
                      <a:pt x="18214" y="10377"/>
                      <a:pt x="19882" y="10511"/>
                      <a:pt x="20816" y="9944"/>
                    </a:cubicBezTo>
                    <a:cubicBezTo>
                      <a:pt x="22083" y="9177"/>
                      <a:pt x="21983" y="7309"/>
                      <a:pt x="21249" y="6241"/>
                    </a:cubicBezTo>
                    <a:cubicBezTo>
                      <a:pt x="20694" y="5447"/>
                      <a:pt x="19926" y="5079"/>
                      <a:pt x="19135" y="5079"/>
                    </a:cubicBezTo>
                    <a:cubicBezTo>
                      <a:pt x="18596" y="5079"/>
                      <a:pt x="18047" y="5250"/>
                      <a:pt x="17547" y="5574"/>
                    </a:cubicBezTo>
                    <a:cubicBezTo>
                      <a:pt x="17522" y="5582"/>
                      <a:pt x="17498" y="5586"/>
                      <a:pt x="17475" y="5586"/>
                    </a:cubicBezTo>
                    <a:cubicBezTo>
                      <a:pt x="17304" y="5586"/>
                      <a:pt x="17167" y="5391"/>
                      <a:pt x="17313" y="5274"/>
                    </a:cubicBezTo>
                    <a:cubicBezTo>
                      <a:pt x="17313" y="5240"/>
                      <a:pt x="17347" y="5240"/>
                      <a:pt x="17347" y="5240"/>
                    </a:cubicBezTo>
                    <a:cubicBezTo>
                      <a:pt x="18131" y="2300"/>
                      <a:pt x="15683" y="0"/>
                      <a:pt x="128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426;p60">
                <a:extLst>
                  <a:ext uri="{FF2B5EF4-FFF2-40B4-BE49-F238E27FC236}">
                    <a16:creationId xmlns:a16="http://schemas.microsoft.com/office/drawing/2014/main" id="{F8C0CE72-F71C-2F1A-99D9-A1E9884A8D3C}"/>
                  </a:ext>
                </a:extLst>
              </p:cNvPr>
              <p:cNvSpPr/>
              <p:nvPr/>
            </p:nvSpPr>
            <p:spPr>
              <a:xfrm>
                <a:off x="725276" y="1179620"/>
                <a:ext cx="515496" cy="231938"/>
              </a:xfrm>
              <a:custGeom>
                <a:avLst/>
                <a:gdLst/>
                <a:ahLst/>
                <a:cxnLst/>
                <a:rect l="l" t="t" r="r" b="b"/>
                <a:pathLst>
                  <a:path w="21950" h="9876" extrusionOk="0">
                    <a:moveTo>
                      <a:pt x="12835" y="1"/>
                    </a:moveTo>
                    <a:cubicBezTo>
                      <a:pt x="12793" y="1"/>
                      <a:pt x="12752" y="1"/>
                      <a:pt x="12710" y="2"/>
                    </a:cubicBezTo>
                    <a:cubicBezTo>
                      <a:pt x="9941" y="135"/>
                      <a:pt x="5738" y="2604"/>
                      <a:pt x="7306" y="5839"/>
                    </a:cubicBezTo>
                    <a:cubicBezTo>
                      <a:pt x="7374" y="5976"/>
                      <a:pt x="7272" y="6097"/>
                      <a:pt x="7158" y="6097"/>
                    </a:cubicBezTo>
                    <a:cubicBezTo>
                      <a:pt x="7104" y="6097"/>
                      <a:pt x="7048" y="6070"/>
                      <a:pt x="7006" y="6006"/>
                    </a:cubicBezTo>
                    <a:cubicBezTo>
                      <a:pt x="6169" y="4816"/>
                      <a:pt x="5054" y="3533"/>
                      <a:pt x="3449" y="3533"/>
                    </a:cubicBezTo>
                    <a:cubicBezTo>
                      <a:pt x="3390" y="3533"/>
                      <a:pt x="3330" y="3534"/>
                      <a:pt x="3270" y="3538"/>
                    </a:cubicBezTo>
                    <a:cubicBezTo>
                      <a:pt x="835" y="3705"/>
                      <a:pt x="968" y="6340"/>
                      <a:pt x="1669" y="8008"/>
                    </a:cubicBezTo>
                    <a:cubicBezTo>
                      <a:pt x="1786" y="8037"/>
                      <a:pt x="1774" y="8220"/>
                      <a:pt x="1658" y="8220"/>
                    </a:cubicBezTo>
                    <a:cubicBezTo>
                      <a:pt x="1641" y="8220"/>
                      <a:pt x="1623" y="8216"/>
                      <a:pt x="1602" y="8208"/>
                    </a:cubicBezTo>
                    <a:cubicBezTo>
                      <a:pt x="1483" y="8183"/>
                      <a:pt x="1369" y="8171"/>
                      <a:pt x="1262" y="8171"/>
                    </a:cubicBezTo>
                    <a:cubicBezTo>
                      <a:pt x="648" y="8171"/>
                      <a:pt x="228" y="8571"/>
                      <a:pt x="1" y="9309"/>
                    </a:cubicBezTo>
                    <a:cubicBezTo>
                      <a:pt x="1" y="9509"/>
                      <a:pt x="68" y="9709"/>
                      <a:pt x="134" y="9876"/>
                    </a:cubicBezTo>
                    <a:cubicBezTo>
                      <a:pt x="352" y="9275"/>
                      <a:pt x="995" y="8720"/>
                      <a:pt x="1659" y="8720"/>
                    </a:cubicBezTo>
                    <a:cubicBezTo>
                      <a:pt x="1807" y="8720"/>
                      <a:pt x="1956" y="8747"/>
                      <a:pt x="2102" y="8808"/>
                    </a:cubicBezTo>
                    <a:cubicBezTo>
                      <a:pt x="2202" y="8842"/>
                      <a:pt x="2302" y="8875"/>
                      <a:pt x="2403" y="8942"/>
                    </a:cubicBezTo>
                    <a:cubicBezTo>
                      <a:pt x="2302" y="8775"/>
                      <a:pt x="2269" y="8608"/>
                      <a:pt x="2202" y="8375"/>
                    </a:cubicBezTo>
                    <a:cubicBezTo>
                      <a:pt x="1640" y="6786"/>
                      <a:pt x="2358" y="4672"/>
                      <a:pt x="4324" y="4672"/>
                    </a:cubicBezTo>
                    <a:cubicBezTo>
                      <a:pt x="4340" y="4672"/>
                      <a:pt x="4355" y="4672"/>
                      <a:pt x="4371" y="4672"/>
                    </a:cubicBezTo>
                    <a:cubicBezTo>
                      <a:pt x="5905" y="4672"/>
                      <a:pt x="6939" y="6206"/>
                      <a:pt x="7640" y="7374"/>
                    </a:cubicBezTo>
                    <a:cubicBezTo>
                      <a:pt x="7640" y="6040"/>
                      <a:pt x="8073" y="4705"/>
                      <a:pt x="8941" y="3671"/>
                    </a:cubicBezTo>
                    <a:cubicBezTo>
                      <a:pt x="9877" y="2579"/>
                      <a:pt x="11133" y="1885"/>
                      <a:pt x="12382" y="1885"/>
                    </a:cubicBezTo>
                    <a:cubicBezTo>
                      <a:pt x="13268" y="1885"/>
                      <a:pt x="14150" y="2234"/>
                      <a:pt x="14911" y="3037"/>
                    </a:cubicBezTo>
                    <a:cubicBezTo>
                      <a:pt x="15779" y="4005"/>
                      <a:pt x="16312" y="5272"/>
                      <a:pt x="16546" y="6540"/>
                    </a:cubicBezTo>
                    <a:cubicBezTo>
                      <a:pt x="16908" y="6387"/>
                      <a:pt x="17317" y="6315"/>
                      <a:pt x="17731" y="6315"/>
                    </a:cubicBezTo>
                    <a:cubicBezTo>
                      <a:pt x="18309" y="6315"/>
                      <a:pt x="18896" y="6454"/>
                      <a:pt x="19381" y="6707"/>
                    </a:cubicBezTo>
                    <a:cubicBezTo>
                      <a:pt x="19581" y="6840"/>
                      <a:pt x="19782" y="6974"/>
                      <a:pt x="19948" y="7140"/>
                    </a:cubicBezTo>
                    <a:cubicBezTo>
                      <a:pt x="20716" y="7541"/>
                      <a:pt x="21316" y="8275"/>
                      <a:pt x="21583" y="9042"/>
                    </a:cubicBezTo>
                    <a:cubicBezTo>
                      <a:pt x="21950" y="8174"/>
                      <a:pt x="21750" y="6974"/>
                      <a:pt x="21249" y="6206"/>
                    </a:cubicBezTo>
                    <a:cubicBezTo>
                      <a:pt x="20726" y="5442"/>
                      <a:pt x="19948" y="5078"/>
                      <a:pt x="19134" y="5078"/>
                    </a:cubicBezTo>
                    <a:cubicBezTo>
                      <a:pt x="18600" y="5078"/>
                      <a:pt x="18049" y="5235"/>
                      <a:pt x="17547" y="5539"/>
                    </a:cubicBezTo>
                    <a:cubicBezTo>
                      <a:pt x="17521" y="5555"/>
                      <a:pt x="17494" y="5561"/>
                      <a:pt x="17467" y="5561"/>
                    </a:cubicBezTo>
                    <a:cubicBezTo>
                      <a:pt x="17318" y="5561"/>
                      <a:pt x="17172" y="5357"/>
                      <a:pt x="17313" y="5272"/>
                    </a:cubicBezTo>
                    <a:cubicBezTo>
                      <a:pt x="17313" y="5272"/>
                      <a:pt x="17380" y="5272"/>
                      <a:pt x="17380" y="5206"/>
                    </a:cubicBezTo>
                    <a:cubicBezTo>
                      <a:pt x="18136" y="2247"/>
                      <a:pt x="15684" y="1"/>
                      <a:pt x="128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427;p60">
                <a:extLst>
                  <a:ext uri="{FF2B5EF4-FFF2-40B4-BE49-F238E27FC236}">
                    <a16:creationId xmlns:a16="http://schemas.microsoft.com/office/drawing/2014/main" id="{B1FC8F7C-5F6F-185B-FB89-E5249499D43C}"/>
                  </a:ext>
                </a:extLst>
              </p:cNvPr>
              <p:cNvSpPr/>
              <p:nvPr/>
            </p:nvSpPr>
            <p:spPr>
              <a:xfrm>
                <a:off x="715107" y="1173467"/>
                <a:ext cx="534824" cy="270312"/>
              </a:xfrm>
              <a:custGeom>
                <a:avLst/>
                <a:gdLst/>
                <a:ahLst/>
                <a:cxnLst/>
                <a:rect l="l" t="t" r="r" b="b"/>
                <a:pathLst>
                  <a:path w="22773" h="11510" extrusionOk="0">
                    <a:moveTo>
                      <a:pt x="13236" y="296"/>
                    </a:moveTo>
                    <a:cubicBezTo>
                      <a:pt x="16117" y="296"/>
                      <a:pt x="18569" y="2542"/>
                      <a:pt x="17780" y="5534"/>
                    </a:cubicBezTo>
                    <a:cubicBezTo>
                      <a:pt x="17780" y="5568"/>
                      <a:pt x="17746" y="5568"/>
                      <a:pt x="17746" y="5568"/>
                    </a:cubicBezTo>
                    <a:cubicBezTo>
                      <a:pt x="17605" y="5652"/>
                      <a:pt x="17727" y="5857"/>
                      <a:pt x="17889" y="5857"/>
                    </a:cubicBezTo>
                    <a:cubicBezTo>
                      <a:pt x="17918" y="5857"/>
                      <a:pt x="17949" y="5850"/>
                      <a:pt x="17980" y="5835"/>
                    </a:cubicBezTo>
                    <a:cubicBezTo>
                      <a:pt x="18482" y="5530"/>
                      <a:pt x="19033" y="5373"/>
                      <a:pt x="19567" y="5373"/>
                    </a:cubicBezTo>
                    <a:cubicBezTo>
                      <a:pt x="20381" y="5373"/>
                      <a:pt x="21159" y="5737"/>
                      <a:pt x="21682" y="6502"/>
                    </a:cubicBezTo>
                    <a:cubicBezTo>
                      <a:pt x="22383" y="7569"/>
                      <a:pt x="22516" y="9437"/>
                      <a:pt x="21249" y="10238"/>
                    </a:cubicBezTo>
                    <a:cubicBezTo>
                      <a:pt x="20315" y="10805"/>
                      <a:pt x="18647" y="10705"/>
                      <a:pt x="17546" y="10771"/>
                    </a:cubicBezTo>
                    <a:cubicBezTo>
                      <a:pt x="16379" y="10805"/>
                      <a:pt x="15211" y="10905"/>
                      <a:pt x="14044" y="10938"/>
                    </a:cubicBezTo>
                    <a:cubicBezTo>
                      <a:pt x="11742" y="11005"/>
                      <a:pt x="9407" y="11072"/>
                      <a:pt x="7072" y="11072"/>
                    </a:cubicBezTo>
                    <a:cubicBezTo>
                      <a:pt x="5904" y="11072"/>
                      <a:pt x="4737" y="11072"/>
                      <a:pt x="3569" y="11005"/>
                    </a:cubicBezTo>
                    <a:cubicBezTo>
                      <a:pt x="3484" y="11000"/>
                      <a:pt x="3396" y="10998"/>
                      <a:pt x="3308" y="10998"/>
                    </a:cubicBezTo>
                    <a:cubicBezTo>
                      <a:pt x="3084" y="10998"/>
                      <a:pt x="2852" y="11010"/>
                      <a:pt x="2622" y="11010"/>
                    </a:cubicBezTo>
                    <a:cubicBezTo>
                      <a:pt x="2376" y="11010"/>
                      <a:pt x="2133" y="10996"/>
                      <a:pt x="1902" y="10938"/>
                    </a:cubicBezTo>
                    <a:cubicBezTo>
                      <a:pt x="934" y="10838"/>
                      <a:pt x="501" y="10438"/>
                      <a:pt x="434" y="9604"/>
                    </a:cubicBezTo>
                    <a:cubicBezTo>
                      <a:pt x="655" y="8884"/>
                      <a:pt x="1061" y="8486"/>
                      <a:pt x="1650" y="8486"/>
                    </a:cubicBezTo>
                    <a:cubicBezTo>
                      <a:pt x="1771" y="8486"/>
                      <a:pt x="1899" y="8503"/>
                      <a:pt x="2035" y="8537"/>
                    </a:cubicBezTo>
                    <a:cubicBezTo>
                      <a:pt x="2046" y="8539"/>
                      <a:pt x="2056" y="8540"/>
                      <a:pt x="2066" y="8540"/>
                    </a:cubicBezTo>
                    <a:cubicBezTo>
                      <a:pt x="2205" y="8540"/>
                      <a:pt x="2226" y="8334"/>
                      <a:pt x="2102" y="8303"/>
                    </a:cubicBezTo>
                    <a:cubicBezTo>
                      <a:pt x="1401" y="6635"/>
                      <a:pt x="1268" y="4033"/>
                      <a:pt x="3703" y="3867"/>
                    </a:cubicBezTo>
                    <a:cubicBezTo>
                      <a:pt x="3782" y="3860"/>
                      <a:pt x="3860" y="3857"/>
                      <a:pt x="3937" y="3857"/>
                    </a:cubicBezTo>
                    <a:cubicBezTo>
                      <a:pt x="5512" y="3857"/>
                      <a:pt x="6612" y="5125"/>
                      <a:pt x="7439" y="6302"/>
                    </a:cubicBezTo>
                    <a:cubicBezTo>
                      <a:pt x="7484" y="6381"/>
                      <a:pt x="7545" y="6414"/>
                      <a:pt x="7601" y="6414"/>
                    </a:cubicBezTo>
                    <a:cubicBezTo>
                      <a:pt x="7711" y="6414"/>
                      <a:pt x="7805" y="6289"/>
                      <a:pt x="7739" y="6135"/>
                    </a:cubicBezTo>
                    <a:cubicBezTo>
                      <a:pt x="6171" y="2899"/>
                      <a:pt x="10374" y="431"/>
                      <a:pt x="13110" y="297"/>
                    </a:cubicBezTo>
                    <a:cubicBezTo>
                      <a:pt x="13152" y="296"/>
                      <a:pt x="13194" y="296"/>
                      <a:pt x="13236" y="296"/>
                    </a:cubicBezTo>
                    <a:close/>
                    <a:moveTo>
                      <a:pt x="13365" y="1"/>
                    </a:moveTo>
                    <a:cubicBezTo>
                      <a:pt x="13158" y="1"/>
                      <a:pt x="12951" y="11"/>
                      <a:pt x="12743" y="30"/>
                    </a:cubicBezTo>
                    <a:cubicBezTo>
                      <a:pt x="10141" y="264"/>
                      <a:pt x="6638" y="2432"/>
                      <a:pt x="7139" y="5368"/>
                    </a:cubicBezTo>
                    <a:cubicBezTo>
                      <a:pt x="6286" y="4382"/>
                      <a:pt x="5221" y="3524"/>
                      <a:pt x="3977" y="3524"/>
                    </a:cubicBezTo>
                    <a:cubicBezTo>
                      <a:pt x="3664" y="3524"/>
                      <a:pt x="3338" y="3579"/>
                      <a:pt x="3002" y="3700"/>
                    </a:cubicBezTo>
                    <a:cubicBezTo>
                      <a:pt x="1068" y="4367"/>
                      <a:pt x="867" y="6735"/>
                      <a:pt x="1835" y="8270"/>
                    </a:cubicBezTo>
                    <a:cubicBezTo>
                      <a:pt x="1750" y="8257"/>
                      <a:pt x="1666" y="8250"/>
                      <a:pt x="1583" y="8250"/>
                    </a:cubicBezTo>
                    <a:cubicBezTo>
                      <a:pt x="818" y="8250"/>
                      <a:pt x="157" y="8791"/>
                      <a:pt x="67" y="9604"/>
                    </a:cubicBezTo>
                    <a:cubicBezTo>
                      <a:pt x="0" y="10738"/>
                      <a:pt x="968" y="11238"/>
                      <a:pt x="1902" y="11372"/>
                    </a:cubicBezTo>
                    <a:cubicBezTo>
                      <a:pt x="2882" y="11481"/>
                      <a:pt x="3892" y="11510"/>
                      <a:pt x="4907" y="11510"/>
                    </a:cubicBezTo>
                    <a:cubicBezTo>
                      <a:pt x="6067" y="11510"/>
                      <a:pt x="7234" y="11472"/>
                      <a:pt x="8373" y="11472"/>
                    </a:cubicBezTo>
                    <a:cubicBezTo>
                      <a:pt x="10508" y="11439"/>
                      <a:pt x="12576" y="11405"/>
                      <a:pt x="14711" y="11305"/>
                    </a:cubicBezTo>
                    <a:cubicBezTo>
                      <a:pt x="16579" y="11238"/>
                      <a:pt x="18647" y="11272"/>
                      <a:pt x="20481" y="10938"/>
                    </a:cubicBezTo>
                    <a:cubicBezTo>
                      <a:pt x="21716" y="10705"/>
                      <a:pt x="22483" y="9871"/>
                      <a:pt x="22583" y="8570"/>
                    </a:cubicBezTo>
                    <a:cubicBezTo>
                      <a:pt x="22772" y="6652"/>
                      <a:pt x="21189" y="4930"/>
                      <a:pt x="19446" y="4930"/>
                    </a:cubicBezTo>
                    <a:cubicBezTo>
                      <a:pt x="19037" y="4930"/>
                      <a:pt x="18619" y="5025"/>
                      <a:pt x="18213" y="5234"/>
                    </a:cubicBezTo>
                    <a:cubicBezTo>
                      <a:pt x="18547" y="4033"/>
                      <a:pt x="18146" y="2732"/>
                      <a:pt x="17379" y="1765"/>
                    </a:cubicBezTo>
                    <a:cubicBezTo>
                      <a:pt x="16379" y="558"/>
                      <a:pt x="14911" y="1"/>
                      <a:pt x="133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" name="Google Shape;2428;p60">
                <a:extLst>
                  <a:ext uri="{FF2B5EF4-FFF2-40B4-BE49-F238E27FC236}">
                    <a16:creationId xmlns:a16="http://schemas.microsoft.com/office/drawing/2014/main" id="{861F77EB-18F2-2807-E634-3725B1D450BE}"/>
                  </a:ext>
                </a:extLst>
              </p:cNvPr>
              <p:cNvGrpSpPr/>
              <p:nvPr/>
            </p:nvGrpSpPr>
            <p:grpSpPr>
              <a:xfrm>
                <a:off x="2650858" y="2017189"/>
                <a:ext cx="534847" cy="270993"/>
                <a:chOff x="2650858" y="2017189"/>
                <a:chExt cx="534847" cy="270993"/>
              </a:xfrm>
            </p:grpSpPr>
            <p:sp>
              <p:nvSpPr>
                <p:cNvPr id="1684" name="Google Shape;2429;p60">
                  <a:extLst>
                    <a:ext uri="{FF2B5EF4-FFF2-40B4-BE49-F238E27FC236}">
                      <a16:creationId xmlns:a16="http://schemas.microsoft.com/office/drawing/2014/main" id="{1539F658-F857-1E45-A83D-94C69E1B7511}"/>
                    </a:ext>
                  </a:extLst>
                </p:cNvPr>
                <p:cNvSpPr/>
                <p:nvPr/>
              </p:nvSpPr>
              <p:spPr>
                <a:xfrm>
                  <a:off x="2661826" y="2024798"/>
                  <a:ext cx="517844" cy="252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50" h="10748" extrusionOk="0">
                      <a:moveTo>
                        <a:pt x="12911" y="1"/>
                      </a:moveTo>
                      <a:cubicBezTo>
                        <a:pt x="12833" y="1"/>
                        <a:pt x="12755" y="3"/>
                        <a:pt x="12676" y="6"/>
                      </a:cubicBezTo>
                      <a:cubicBezTo>
                        <a:pt x="9908" y="73"/>
                        <a:pt x="5705" y="2542"/>
                        <a:pt x="7306" y="5844"/>
                      </a:cubicBezTo>
                      <a:cubicBezTo>
                        <a:pt x="7374" y="5980"/>
                        <a:pt x="7272" y="6101"/>
                        <a:pt x="7158" y="6101"/>
                      </a:cubicBezTo>
                      <a:cubicBezTo>
                        <a:pt x="7104" y="6101"/>
                        <a:pt x="7048" y="6075"/>
                        <a:pt x="7006" y="6011"/>
                      </a:cubicBezTo>
                      <a:cubicBezTo>
                        <a:pt x="6179" y="4802"/>
                        <a:pt x="5018" y="3533"/>
                        <a:pt x="3467" y="3533"/>
                      </a:cubicBezTo>
                      <a:cubicBezTo>
                        <a:pt x="3391" y="3533"/>
                        <a:pt x="3314" y="3536"/>
                        <a:pt x="3236" y="3542"/>
                      </a:cubicBezTo>
                      <a:cubicBezTo>
                        <a:pt x="835" y="3709"/>
                        <a:pt x="968" y="6378"/>
                        <a:pt x="1669" y="8012"/>
                      </a:cubicBezTo>
                      <a:cubicBezTo>
                        <a:pt x="1792" y="8043"/>
                        <a:pt x="1744" y="8216"/>
                        <a:pt x="1605" y="8216"/>
                      </a:cubicBezTo>
                      <a:cubicBezTo>
                        <a:pt x="1593" y="8216"/>
                        <a:pt x="1581" y="8215"/>
                        <a:pt x="1568" y="8212"/>
                      </a:cubicBezTo>
                      <a:cubicBezTo>
                        <a:pt x="1449" y="8186"/>
                        <a:pt x="1335" y="8173"/>
                        <a:pt x="1228" y="8173"/>
                      </a:cubicBezTo>
                      <a:cubicBezTo>
                        <a:pt x="650" y="8173"/>
                        <a:pt x="254" y="8553"/>
                        <a:pt x="1" y="9313"/>
                      </a:cubicBezTo>
                      <a:cubicBezTo>
                        <a:pt x="34" y="10147"/>
                        <a:pt x="501" y="10581"/>
                        <a:pt x="1468" y="10647"/>
                      </a:cubicBezTo>
                      <a:cubicBezTo>
                        <a:pt x="1769" y="10707"/>
                        <a:pt x="2105" y="10719"/>
                        <a:pt x="2448" y="10719"/>
                      </a:cubicBezTo>
                      <a:cubicBezTo>
                        <a:pt x="2677" y="10719"/>
                        <a:pt x="2909" y="10714"/>
                        <a:pt x="3136" y="10714"/>
                      </a:cubicBezTo>
                      <a:cubicBezTo>
                        <a:pt x="4304" y="10714"/>
                        <a:pt x="5471" y="10747"/>
                        <a:pt x="6639" y="10747"/>
                      </a:cubicBezTo>
                      <a:cubicBezTo>
                        <a:pt x="8907" y="10747"/>
                        <a:pt x="11242" y="10714"/>
                        <a:pt x="13577" y="10647"/>
                      </a:cubicBezTo>
                      <a:cubicBezTo>
                        <a:pt x="14745" y="10581"/>
                        <a:pt x="15912" y="10547"/>
                        <a:pt x="17080" y="10481"/>
                      </a:cubicBezTo>
                      <a:cubicBezTo>
                        <a:pt x="18180" y="10380"/>
                        <a:pt x="19848" y="10514"/>
                        <a:pt x="20816" y="9913"/>
                      </a:cubicBezTo>
                      <a:cubicBezTo>
                        <a:pt x="22050" y="9180"/>
                        <a:pt x="21983" y="7312"/>
                        <a:pt x="21216" y="6211"/>
                      </a:cubicBezTo>
                      <a:cubicBezTo>
                        <a:pt x="20675" y="5430"/>
                        <a:pt x="19895" y="5058"/>
                        <a:pt x="19090" y="5058"/>
                      </a:cubicBezTo>
                      <a:cubicBezTo>
                        <a:pt x="18554" y="5058"/>
                        <a:pt x="18007" y="5223"/>
                        <a:pt x="17513" y="5544"/>
                      </a:cubicBezTo>
                      <a:cubicBezTo>
                        <a:pt x="17488" y="5559"/>
                        <a:pt x="17461" y="5566"/>
                        <a:pt x="17434" y="5566"/>
                      </a:cubicBezTo>
                      <a:cubicBezTo>
                        <a:pt x="17285" y="5566"/>
                        <a:pt x="17138" y="5357"/>
                        <a:pt x="17280" y="5243"/>
                      </a:cubicBezTo>
                      <a:cubicBezTo>
                        <a:pt x="17280" y="5210"/>
                        <a:pt x="17346" y="5210"/>
                        <a:pt x="17346" y="5210"/>
                      </a:cubicBezTo>
                      <a:cubicBezTo>
                        <a:pt x="18125" y="2290"/>
                        <a:pt x="15685" y="1"/>
                        <a:pt x="129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5" name="Google Shape;2430;p60">
                  <a:extLst>
                    <a:ext uri="{FF2B5EF4-FFF2-40B4-BE49-F238E27FC236}">
                      <a16:creationId xmlns:a16="http://schemas.microsoft.com/office/drawing/2014/main" id="{9F5F11D4-05CA-AE5A-2646-57BBA8EECB7B}"/>
                    </a:ext>
                  </a:extLst>
                </p:cNvPr>
                <p:cNvSpPr/>
                <p:nvPr/>
              </p:nvSpPr>
              <p:spPr>
                <a:xfrm>
                  <a:off x="2661826" y="2024070"/>
                  <a:ext cx="514721" cy="231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7" h="9878" extrusionOk="0">
                      <a:moveTo>
                        <a:pt x="12859" y="1"/>
                      </a:moveTo>
                      <a:cubicBezTo>
                        <a:pt x="12798" y="1"/>
                        <a:pt x="12737" y="2"/>
                        <a:pt x="12676" y="4"/>
                      </a:cubicBezTo>
                      <a:cubicBezTo>
                        <a:pt x="9908" y="104"/>
                        <a:pt x="5705" y="2573"/>
                        <a:pt x="7306" y="5842"/>
                      </a:cubicBezTo>
                      <a:cubicBezTo>
                        <a:pt x="7351" y="5978"/>
                        <a:pt x="7258" y="6099"/>
                        <a:pt x="7151" y="6099"/>
                      </a:cubicBezTo>
                      <a:cubicBezTo>
                        <a:pt x="7101" y="6099"/>
                        <a:pt x="7048" y="6072"/>
                        <a:pt x="7006" y="6008"/>
                      </a:cubicBezTo>
                      <a:cubicBezTo>
                        <a:pt x="6179" y="4800"/>
                        <a:pt x="5079" y="3531"/>
                        <a:pt x="3475" y="3531"/>
                      </a:cubicBezTo>
                      <a:cubicBezTo>
                        <a:pt x="3397" y="3531"/>
                        <a:pt x="3317" y="3534"/>
                        <a:pt x="3236" y="3540"/>
                      </a:cubicBezTo>
                      <a:cubicBezTo>
                        <a:pt x="835" y="3707"/>
                        <a:pt x="968" y="6342"/>
                        <a:pt x="1669" y="8010"/>
                      </a:cubicBezTo>
                      <a:cubicBezTo>
                        <a:pt x="1792" y="8041"/>
                        <a:pt x="1744" y="8214"/>
                        <a:pt x="1605" y="8214"/>
                      </a:cubicBezTo>
                      <a:cubicBezTo>
                        <a:pt x="1593" y="8214"/>
                        <a:pt x="1581" y="8212"/>
                        <a:pt x="1568" y="8210"/>
                      </a:cubicBezTo>
                      <a:cubicBezTo>
                        <a:pt x="1448" y="8184"/>
                        <a:pt x="1332" y="8171"/>
                        <a:pt x="1222" y="8171"/>
                      </a:cubicBezTo>
                      <a:cubicBezTo>
                        <a:pt x="631" y="8171"/>
                        <a:pt x="198" y="8546"/>
                        <a:pt x="1" y="9277"/>
                      </a:cubicBezTo>
                      <a:cubicBezTo>
                        <a:pt x="1" y="9511"/>
                        <a:pt x="34" y="9711"/>
                        <a:pt x="134" y="9878"/>
                      </a:cubicBezTo>
                      <a:cubicBezTo>
                        <a:pt x="325" y="9250"/>
                        <a:pt x="986" y="8689"/>
                        <a:pt x="1640" y="8689"/>
                      </a:cubicBezTo>
                      <a:cubicBezTo>
                        <a:pt x="1785" y="8689"/>
                        <a:pt x="1930" y="8716"/>
                        <a:pt x="2069" y="8777"/>
                      </a:cubicBezTo>
                      <a:cubicBezTo>
                        <a:pt x="2169" y="8844"/>
                        <a:pt x="2302" y="8877"/>
                        <a:pt x="2369" y="8910"/>
                      </a:cubicBezTo>
                      <a:cubicBezTo>
                        <a:pt x="2302" y="8744"/>
                        <a:pt x="2236" y="8577"/>
                        <a:pt x="2169" y="8377"/>
                      </a:cubicBezTo>
                      <a:cubicBezTo>
                        <a:pt x="1643" y="6767"/>
                        <a:pt x="2315" y="4673"/>
                        <a:pt x="4246" y="4673"/>
                      </a:cubicBezTo>
                      <a:cubicBezTo>
                        <a:pt x="4276" y="4673"/>
                        <a:pt x="4307" y="4673"/>
                        <a:pt x="4337" y="4674"/>
                      </a:cubicBezTo>
                      <a:cubicBezTo>
                        <a:pt x="5872" y="4674"/>
                        <a:pt x="6906" y="6208"/>
                        <a:pt x="7606" y="7376"/>
                      </a:cubicBezTo>
                      <a:cubicBezTo>
                        <a:pt x="7606" y="6042"/>
                        <a:pt x="8040" y="4707"/>
                        <a:pt x="8907" y="3673"/>
                      </a:cubicBezTo>
                      <a:cubicBezTo>
                        <a:pt x="9841" y="2564"/>
                        <a:pt x="11094" y="1863"/>
                        <a:pt x="12340" y="1863"/>
                      </a:cubicBezTo>
                      <a:cubicBezTo>
                        <a:pt x="13228" y="1863"/>
                        <a:pt x="14114" y="2220"/>
                        <a:pt x="14878" y="3040"/>
                      </a:cubicBezTo>
                      <a:cubicBezTo>
                        <a:pt x="15745" y="4007"/>
                        <a:pt x="16279" y="5241"/>
                        <a:pt x="16512" y="6542"/>
                      </a:cubicBezTo>
                      <a:cubicBezTo>
                        <a:pt x="16892" y="6396"/>
                        <a:pt x="17322" y="6321"/>
                        <a:pt x="17756" y="6321"/>
                      </a:cubicBezTo>
                      <a:cubicBezTo>
                        <a:pt x="18314" y="6321"/>
                        <a:pt x="18878" y="6446"/>
                        <a:pt x="19348" y="6709"/>
                      </a:cubicBezTo>
                      <a:cubicBezTo>
                        <a:pt x="19548" y="6842"/>
                        <a:pt x="19748" y="6942"/>
                        <a:pt x="19915" y="7109"/>
                      </a:cubicBezTo>
                      <a:cubicBezTo>
                        <a:pt x="20682" y="7543"/>
                        <a:pt x="21283" y="8243"/>
                        <a:pt x="21549" y="9044"/>
                      </a:cubicBezTo>
                      <a:cubicBezTo>
                        <a:pt x="21916" y="8177"/>
                        <a:pt x="21716" y="6942"/>
                        <a:pt x="21216" y="6208"/>
                      </a:cubicBezTo>
                      <a:cubicBezTo>
                        <a:pt x="20695" y="5428"/>
                        <a:pt x="19923" y="5056"/>
                        <a:pt x="19114" y="5056"/>
                      </a:cubicBezTo>
                      <a:cubicBezTo>
                        <a:pt x="18575" y="5056"/>
                        <a:pt x="18020" y="5221"/>
                        <a:pt x="17513" y="5541"/>
                      </a:cubicBezTo>
                      <a:cubicBezTo>
                        <a:pt x="17493" y="5549"/>
                        <a:pt x="17472" y="5553"/>
                        <a:pt x="17451" y="5553"/>
                      </a:cubicBezTo>
                      <a:cubicBezTo>
                        <a:pt x="17296" y="5553"/>
                        <a:pt x="17133" y="5358"/>
                        <a:pt x="17280" y="5241"/>
                      </a:cubicBezTo>
                      <a:cubicBezTo>
                        <a:pt x="17280" y="5241"/>
                        <a:pt x="17346" y="5241"/>
                        <a:pt x="17346" y="5208"/>
                      </a:cubicBezTo>
                      <a:cubicBezTo>
                        <a:pt x="18098" y="2269"/>
                        <a:pt x="15683" y="1"/>
                        <a:pt x="1285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6" name="Google Shape;2431;p60">
                  <a:extLst>
                    <a:ext uri="{FF2B5EF4-FFF2-40B4-BE49-F238E27FC236}">
                      <a16:creationId xmlns:a16="http://schemas.microsoft.com/office/drawing/2014/main" id="{1F72A528-3392-EFC1-3AAC-D34C9A508D39}"/>
                    </a:ext>
                  </a:extLst>
                </p:cNvPr>
                <p:cNvSpPr/>
                <p:nvPr/>
              </p:nvSpPr>
              <p:spPr>
                <a:xfrm>
                  <a:off x="2650858" y="2017189"/>
                  <a:ext cx="534847" cy="270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74" h="11539" extrusionOk="0">
                      <a:moveTo>
                        <a:pt x="13326" y="327"/>
                      </a:moveTo>
                      <a:cubicBezTo>
                        <a:pt x="16152" y="327"/>
                        <a:pt x="18597" y="2595"/>
                        <a:pt x="17813" y="5534"/>
                      </a:cubicBezTo>
                      <a:cubicBezTo>
                        <a:pt x="17813" y="5567"/>
                        <a:pt x="17780" y="5567"/>
                        <a:pt x="17780" y="5567"/>
                      </a:cubicBezTo>
                      <a:cubicBezTo>
                        <a:pt x="17639" y="5681"/>
                        <a:pt x="17761" y="5890"/>
                        <a:pt x="17903" y="5890"/>
                      </a:cubicBezTo>
                      <a:cubicBezTo>
                        <a:pt x="17929" y="5890"/>
                        <a:pt x="17955" y="5883"/>
                        <a:pt x="17980" y="5868"/>
                      </a:cubicBezTo>
                      <a:cubicBezTo>
                        <a:pt x="18487" y="5547"/>
                        <a:pt x="19042" y="5382"/>
                        <a:pt x="19581" y="5382"/>
                      </a:cubicBezTo>
                      <a:cubicBezTo>
                        <a:pt x="20390" y="5382"/>
                        <a:pt x="21162" y="5754"/>
                        <a:pt x="21683" y="6535"/>
                      </a:cubicBezTo>
                      <a:cubicBezTo>
                        <a:pt x="22383" y="7569"/>
                        <a:pt x="22517" y="9470"/>
                        <a:pt x="21283" y="10237"/>
                      </a:cubicBezTo>
                      <a:cubicBezTo>
                        <a:pt x="20315" y="10871"/>
                        <a:pt x="18647" y="10704"/>
                        <a:pt x="17547" y="10771"/>
                      </a:cubicBezTo>
                      <a:cubicBezTo>
                        <a:pt x="16379" y="10838"/>
                        <a:pt x="15212" y="10905"/>
                        <a:pt x="14044" y="10938"/>
                      </a:cubicBezTo>
                      <a:cubicBezTo>
                        <a:pt x="11776" y="11038"/>
                        <a:pt x="9441" y="11071"/>
                        <a:pt x="7106" y="11071"/>
                      </a:cubicBezTo>
                      <a:cubicBezTo>
                        <a:pt x="5938" y="11071"/>
                        <a:pt x="4771" y="11071"/>
                        <a:pt x="3603" y="11038"/>
                      </a:cubicBezTo>
                      <a:cubicBezTo>
                        <a:pt x="3461" y="11030"/>
                        <a:pt x="3320" y="11028"/>
                        <a:pt x="3178" y="11028"/>
                      </a:cubicBezTo>
                      <a:cubicBezTo>
                        <a:pt x="3037" y="11028"/>
                        <a:pt x="2897" y="11030"/>
                        <a:pt x="2757" y="11030"/>
                      </a:cubicBezTo>
                      <a:cubicBezTo>
                        <a:pt x="2477" y="11030"/>
                        <a:pt x="2202" y="11021"/>
                        <a:pt x="1935" y="10971"/>
                      </a:cubicBezTo>
                      <a:cubicBezTo>
                        <a:pt x="968" y="10871"/>
                        <a:pt x="501" y="10471"/>
                        <a:pt x="468" y="9637"/>
                      </a:cubicBezTo>
                      <a:cubicBezTo>
                        <a:pt x="665" y="8877"/>
                        <a:pt x="1099" y="8497"/>
                        <a:pt x="1691" y="8497"/>
                      </a:cubicBezTo>
                      <a:cubicBezTo>
                        <a:pt x="1801" y="8497"/>
                        <a:pt x="1916" y="8510"/>
                        <a:pt x="2035" y="8536"/>
                      </a:cubicBezTo>
                      <a:cubicBezTo>
                        <a:pt x="2048" y="8539"/>
                        <a:pt x="2060" y="8540"/>
                        <a:pt x="2072" y="8540"/>
                      </a:cubicBezTo>
                      <a:cubicBezTo>
                        <a:pt x="2211" y="8540"/>
                        <a:pt x="2259" y="8367"/>
                        <a:pt x="2136" y="8336"/>
                      </a:cubicBezTo>
                      <a:cubicBezTo>
                        <a:pt x="1435" y="6668"/>
                        <a:pt x="1302" y="4033"/>
                        <a:pt x="3703" y="3866"/>
                      </a:cubicBezTo>
                      <a:cubicBezTo>
                        <a:pt x="3784" y="3860"/>
                        <a:pt x="3864" y="3857"/>
                        <a:pt x="3942" y="3857"/>
                      </a:cubicBezTo>
                      <a:cubicBezTo>
                        <a:pt x="5546" y="3857"/>
                        <a:pt x="6646" y="5126"/>
                        <a:pt x="7473" y="6335"/>
                      </a:cubicBezTo>
                      <a:cubicBezTo>
                        <a:pt x="7515" y="6399"/>
                        <a:pt x="7568" y="6425"/>
                        <a:pt x="7618" y="6425"/>
                      </a:cubicBezTo>
                      <a:cubicBezTo>
                        <a:pt x="7725" y="6425"/>
                        <a:pt x="7818" y="6304"/>
                        <a:pt x="7773" y="6168"/>
                      </a:cubicBezTo>
                      <a:cubicBezTo>
                        <a:pt x="6172" y="2899"/>
                        <a:pt x="10375" y="464"/>
                        <a:pt x="13143" y="330"/>
                      </a:cubicBezTo>
                      <a:cubicBezTo>
                        <a:pt x="13204" y="328"/>
                        <a:pt x="13265" y="327"/>
                        <a:pt x="13326" y="327"/>
                      </a:cubicBezTo>
                      <a:close/>
                      <a:moveTo>
                        <a:pt x="13364" y="1"/>
                      </a:moveTo>
                      <a:cubicBezTo>
                        <a:pt x="13158" y="1"/>
                        <a:pt x="12951" y="11"/>
                        <a:pt x="12743" y="30"/>
                      </a:cubicBezTo>
                      <a:cubicBezTo>
                        <a:pt x="10141" y="297"/>
                        <a:pt x="6639" y="2465"/>
                        <a:pt x="7139" y="5367"/>
                      </a:cubicBezTo>
                      <a:cubicBezTo>
                        <a:pt x="6279" y="4399"/>
                        <a:pt x="5202" y="3540"/>
                        <a:pt x="3943" y="3540"/>
                      </a:cubicBezTo>
                      <a:cubicBezTo>
                        <a:pt x="3640" y="3540"/>
                        <a:pt x="3326" y="3589"/>
                        <a:pt x="3003" y="3699"/>
                      </a:cubicBezTo>
                      <a:cubicBezTo>
                        <a:pt x="1068" y="4367"/>
                        <a:pt x="868" y="6735"/>
                        <a:pt x="1835" y="8303"/>
                      </a:cubicBezTo>
                      <a:cubicBezTo>
                        <a:pt x="1747" y="8289"/>
                        <a:pt x="1659" y="8282"/>
                        <a:pt x="1572" y="8282"/>
                      </a:cubicBezTo>
                      <a:cubicBezTo>
                        <a:pt x="812" y="8282"/>
                        <a:pt x="157" y="8798"/>
                        <a:pt x="67" y="9637"/>
                      </a:cubicBezTo>
                      <a:cubicBezTo>
                        <a:pt x="1" y="10738"/>
                        <a:pt x="968" y="11238"/>
                        <a:pt x="1902" y="11372"/>
                      </a:cubicBezTo>
                      <a:cubicBezTo>
                        <a:pt x="2953" y="11505"/>
                        <a:pt x="4037" y="11538"/>
                        <a:pt x="5125" y="11538"/>
                      </a:cubicBezTo>
                      <a:cubicBezTo>
                        <a:pt x="6213" y="11538"/>
                        <a:pt x="7306" y="11505"/>
                        <a:pt x="8373" y="11505"/>
                      </a:cubicBezTo>
                      <a:cubicBezTo>
                        <a:pt x="10508" y="11472"/>
                        <a:pt x="12576" y="11405"/>
                        <a:pt x="14711" y="11338"/>
                      </a:cubicBezTo>
                      <a:cubicBezTo>
                        <a:pt x="16579" y="11238"/>
                        <a:pt x="18647" y="11305"/>
                        <a:pt x="20482" y="10971"/>
                      </a:cubicBezTo>
                      <a:cubicBezTo>
                        <a:pt x="21716" y="10704"/>
                        <a:pt x="22483" y="9871"/>
                        <a:pt x="22583" y="8570"/>
                      </a:cubicBezTo>
                      <a:cubicBezTo>
                        <a:pt x="22773" y="6646"/>
                        <a:pt x="21180" y="4942"/>
                        <a:pt x="19432" y="4942"/>
                      </a:cubicBezTo>
                      <a:cubicBezTo>
                        <a:pt x="19027" y="4942"/>
                        <a:pt x="18615" y="5033"/>
                        <a:pt x="18214" y="5234"/>
                      </a:cubicBezTo>
                      <a:cubicBezTo>
                        <a:pt x="18547" y="4033"/>
                        <a:pt x="18147" y="2732"/>
                        <a:pt x="17380" y="1798"/>
                      </a:cubicBezTo>
                      <a:cubicBezTo>
                        <a:pt x="16379" y="562"/>
                        <a:pt x="14910" y="1"/>
                        <a:pt x="1336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" name="Google Shape;2432;p60">
                <a:extLst>
                  <a:ext uri="{FF2B5EF4-FFF2-40B4-BE49-F238E27FC236}">
                    <a16:creationId xmlns:a16="http://schemas.microsoft.com/office/drawing/2014/main" id="{E0E31660-AEB3-C5DC-29B5-64F026A1E0E0}"/>
                  </a:ext>
                </a:extLst>
              </p:cNvPr>
              <p:cNvSpPr/>
              <p:nvPr/>
            </p:nvSpPr>
            <p:spPr>
              <a:xfrm>
                <a:off x="2626575" y="901534"/>
                <a:ext cx="337667" cy="163479"/>
              </a:xfrm>
              <a:custGeom>
                <a:avLst/>
                <a:gdLst/>
                <a:ahLst/>
                <a:cxnLst/>
                <a:rect l="l" t="t" r="r" b="b"/>
                <a:pathLst>
                  <a:path w="14378" h="6961" extrusionOk="0">
                    <a:moveTo>
                      <a:pt x="6132" y="1"/>
                    </a:moveTo>
                    <a:cubicBezTo>
                      <a:pt x="6112" y="1"/>
                      <a:pt x="6092" y="1"/>
                      <a:pt x="6072" y="1"/>
                    </a:cubicBezTo>
                    <a:cubicBezTo>
                      <a:pt x="5071" y="1"/>
                      <a:pt x="4170" y="468"/>
                      <a:pt x="3570" y="1269"/>
                    </a:cubicBezTo>
                    <a:cubicBezTo>
                      <a:pt x="2903" y="2169"/>
                      <a:pt x="3036" y="3003"/>
                      <a:pt x="3170" y="4037"/>
                    </a:cubicBezTo>
                    <a:cubicBezTo>
                      <a:pt x="3191" y="4102"/>
                      <a:pt x="3143" y="4139"/>
                      <a:pt x="3097" y="4139"/>
                    </a:cubicBezTo>
                    <a:cubicBezTo>
                      <a:pt x="3072" y="4139"/>
                      <a:pt x="3048" y="4128"/>
                      <a:pt x="3036" y="4104"/>
                    </a:cubicBezTo>
                    <a:lnTo>
                      <a:pt x="3003" y="4037"/>
                    </a:lnTo>
                    <a:lnTo>
                      <a:pt x="2969" y="4104"/>
                    </a:lnTo>
                    <a:cubicBezTo>
                      <a:pt x="3000" y="4165"/>
                      <a:pt x="2919" y="4309"/>
                      <a:pt x="2829" y="4309"/>
                    </a:cubicBezTo>
                    <a:cubicBezTo>
                      <a:pt x="2820" y="4309"/>
                      <a:pt x="2812" y="4307"/>
                      <a:pt x="2803" y="4304"/>
                    </a:cubicBezTo>
                    <a:cubicBezTo>
                      <a:pt x="2532" y="4241"/>
                      <a:pt x="2277" y="4200"/>
                      <a:pt x="2029" y="4200"/>
                    </a:cubicBezTo>
                    <a:cubicBezTo>
                      <a:pt x="1758" y="4200"/>
                      <a:pt x="1496" y="4249"/>
                      <a:pt x="1235" y="4371"/>
                    </a:cubicBezTo>
                    <a:cubicBezTo>
                      <a:pt x="1" y="5005"/>
                      <a:pt x="501" y="6306"/>
                      <a:pt x="1735" y="6673"/>
                    </a:cubicBezTo>
                    <a:cubicBezTo>
                      <a:pt x="2536" y="6873"/>
                      <a:pt x="3503" y="6839"/>
                      <a:pt x="4337" y="6873"/>
                    </a:cubicBezTo>
                    <a:cubicBezTo>
                      <a:pt x="5230" y="6926"/>
                      <a:pt x="6122" y="6961"/>
                      <a:pt x="7010" y="6961"/>
                    </a:cubicBezTo>
                    <a:cubicBezTo>
                      <a:pt x="7781" y="6961"/>
                      <a:pt x="8548" y="6935"/>
                      <a:pt x="9307" y="6873"/>
                    </a:cubicBezTo>
                    <a:cubicBezTo>
                      <a:pt x="10675" y="6806"/>
                      <a:pt x="14378" y="6539"/>
                      <a:pt x="14244" y="4504"/>
                    </a:cubicBezTo>
                    <a:cubicBezTo>
                      <a:pt x="14177" y="3470"/>
                      <a:pt x="13243" y="2670"/>
                      <a:pt x="12343" y="2536"/>
                    </a:cubicBezTo>
                    <a:cubicBezTo>
                      <a:pt x="12311" y="2535"/>
                      <a:pt x="12280" y="2535"/>
                      <a:pt x="12248" y="2535"/>
                    </a:cubicBezTo>
                    <a:cubicBezTo>
                      <a:pt x="11287" y="2535"/>
                      <a:pt x="10452" y="3023"/>
                      <a:pt x="9741" y="3637"/>
                    </a:cubicBezTo>
                    <a:cubicBezTo>
                      <a:pt x="9708" y="3670"/>
                      <a:pt x="9708" y="3670"/>
                      <a:pt x="9674" y="3670"/>
                    </a:cubicBezTo>
                    <a:cubicBezTo>
                      <a:pt x="9646" y="3699"/>
                      <a:pt x="9612" y="3711"/>
                      <a:pt x="9578" y="3711"/>
                    </a:cubicBezTo>
                    <a:cubicBezTo>
                      <a:pt x="9493" y="3711"/>
                      <a:pt x="9407" y="3633"/>
                      <a:pt x="9407" y="3537"/>
                    </a:cubicBezTo>
                    <a:cubicBezTo>
                      <a:pt x="9539" y="1622"/>
                      <a:pt x="8102" y="1"/>
                      <a:pt x="61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433;p60">
                <a:extLst>
                  <a:ext uri="{FF2B5EF4-FFF2-40B4-BE49-F238E27FC236}">
                    <a16:creationId xmlns:a16="http://schemas.microsoft.com/office/drawing/2014/main" id="{375581BA-2C5B-4DFA-E471-646F428E4589}"/>
                  </a:ext>
                </a:extLst>
              </p:cNvPr>
              <p:cNvSpPr/>
              <p:nvPr/>
            </p:nvSpPr>
            <p:spPr>
              <a:xfrm>
                <a:off x="2634419" y="902332"/>
                <a:ext cx="212304" cy="143376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6105" extrusionOk="0">
                    <a:moveTo>
                      <a:pt x="5704" y="0"/>
                    </a:moveTo>
                    <a:cubicBezTo>
                      <a:pt x="4737" y="0"/>
                      <a:pt x="3770" y="467"/>
                      <a:pt x="3202" y="1268"/>
                    </a:cubicBezTo>
                    <a:cubicBezTo>
                      <a:pt x="2569" y="2169"/>
                      <a:pt x="2669" y="3003"/>
                      <a:pt x="2769" y="4070"/>
                    </a:cubicBezTo>
                    <a:cubicBezTo>
                      <a:pt x="2769" y="4111"/>
                      <a:pt x="2743" y="4140"/>
                      <a:pt x="2716" y="4140"/>
                    </a:cubicBezTo>
                    <a:cubicBezTo>
                      <a:pt x="2699" y="4140"/>
                      <a:pt x="2681" y="4129"/>
                      <a:pt x="2669" y="4103"/>
                    </a:cubicBezTo>
                    <a:lnTo>
                      <a:pt x="2602" y="4070"/>
                    </a:lnTo>
                    <a:lnTo>
                      <a:pt x="2569" y="4103"/>
                    </a:lnTo>
                    <a:cubicBezTo>
                      <a:pt x="2602" y="4170"/>
                      <a:pt x="2535" y="4304"/>
                      <a:pt x="2402" y="4304"/>
                    </a:cubicBezTo>
                    <a:cubicBezTo>
                      <a:pt x="2166" y="4230"/>
                      <a:pt x="1937" y="4189"/>
                      <a:pt x="1712" y="4189"/>
                    </a:cubicBezTo>
                    <a:cubicBezTo>
                      <a:pt x="1426" y="4189"/>
                      <a:pt x="1147" y="4255"/>
                      <a:pt x="867" y="4404"/>
                    </a:cubicBezTo>
                    <a:cubicBezTo>
                      <a:pt x="34" y="4804"/>
                      <a:pt x="0" y="5571"/>
                      <a:pt x="434" y="6105"/>
                    </a:cubicBezTo>
                    <a:cubicBezTo>
                      <a:pt x="501" y="5971"/>
                      <a:pt x="534" y="5838"/>
                      <a:pt x="601" y="5738"/>
                    </a:cubicBezTo>
                    <a:cubicBezTo>
                      <a:pt x="871" y="5220"/>
                      <a:pt x="1460" y="4915"/>
                      <a:pt x="2040" y="4915"/>
                    </a:cubicBezTo>
                    <a:cubicBezTo>
                      <a:pt x="2320" y="4915"/>
                      <a:pt x="2597" y="4986"/>
                      <a:pt x="2836" y="5138"/>
                    </a:cubicBezTo>
                    <a:cubicBezTo>
                      <a:pt x="2902" y="5171"/>
                      <a:pt x="3002" y="5238"/>
                      <a:pt x="3036" y="5304"/>
                    </a:cubicBezTo>
                    <a:cubicBezTo>
                      <a:pt x="3069" y="4971"/>
                      <a:pt x="3136" y="4637"/>
                      <a:pt x="3202" y="4337"/>
                    </a:cubicBezTo>
                    <a:cubicBezTo>
                      <a:pt x="3503" y="3103"/>
                      <a:pt x="4370" y="1902"/>
                      <a:pt x="5671" y="1602"/>
                    </a:cubicBezTo>
                    <a:cubicBezTo>
                      <a:pt x="5859" y="1559"/>
                      <a:pt x="6041" y="1540"/>
                      <a:pt x="6219" y="1540"/>
                    </a:cubicBezTo>
                    <a:cubicBezTo>
                      <a:pt x="7301" y="1540"/>
                      <a:pt x="8185" y="2276"/>
                      <a:pt x="8873" y="3136"/>
                    </a:cubicBezTo>
                    <a:cubicBezTo>
                      <a:pt x="8907" y="3236"/>
                      <a:pt x="8940" y="3270"/>
                      <a:pt x="9040" y="3336"/>
                    </a:cubicBezTo>
                    <a:cubicBezTo>
                      <a:pt x="9040" y="1468"/>
                      <a:pt x="7672" y="0"/>
                      <a:pt x="57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434;p60">
                <a:extLst>
                  <a:ext uri="{FF2B5EF4-FFF2-40B4-BE49-F238E27FC236}">
                    <a16:creationId xmlns:a16="http://schemas.microsoft.com/office/drawing/2014/main" id="{6EA33937-6326-14FD-9AF6-32E3CC6596D9}"/>
                  </a:ext>
                </a:extLst>
              </p:cNvPr>
              <p:cNvSpPr/>
              <p:nvPr/>
            </p:nvSpPr>
            <p:spPr>
              <a:xfrm>
                <a:off x="2852970" y="963159"/>
                <a:ext cx="108148" cy="48872"/>
              </a:xfrm>
              <a:custGeom>
                <a:avLst/>
                <a:gdLst/>
                <a:ahLst/>
                <a:cxnLst/>
                <a:rect l="l" t="t" r="r" b="b"/>
                <a:pathLst>
                  <a:path w="4605" h="2081" extrusionOk="0">
                    <a:moveTo>
                      <a:pt x="2426" y="0"/>
                    </a:moveTo>
                    <a:cubicBezTo>
                      <a:pt x="1523" y="0"/>
                      <a:pt x="711" y="498"/>
                      <a:pt x="68" y="1080"/>
                    </a:cubicBezTo>
                    <a:cubicBezTo>
                      <a:pt x="34" y="1113"/>
                      <a:pt x="34" y="1113"/>
                      <a:pt x="1" y="1113"/>
                    </a:cubicBezTo>
                    <a:cubicBezTo>
                      <a:pt x="168" y="1413"/>
                      <a:pt x="368" y="1680"/>
                      <a:pt x="501" y="2014"/>
                    </a:cubicBezTo>
                    <a:cubicBezTo>
                      <a:pt x="835" y="1680"/>
                      <a:pt x="1235" y="1413"/>
                      <a:pt x="1735" y="1313"/>
                    </a:cubicBezTo>
                    <a:cubicBezTo>
                      <a:pt x="1998" y="1237"/>
                      <a:pt x="2264" y="1200"/>
                      <a:pt x="2528" y="1200"/>
                    </a:cubicBezTo>
                    <a:cubicBezTo>
                      <a:pt x="3069" y="1200"/>
                      <a:pt x="3600" y="1355"/>
                      <a:pt x="4070" y="1647"/>
                    </a:cubicBezTo>
                    <a:cubicBezTo>
                      <a:pt x="4271" y="1747"/>
                      <a:pt x="4437" y="1914"/>
                      <a:pt x="4604" y="2081"/>
                    </a:cubicBezTo>
                    <a:lnTo>
                      <a:pt x="4604" y="1880"/>
                    </a:lnTo>
                    <a:cubicBezTo>
                      <a:pt x="4571" y="846"/>
                      <a:pt x="3670" y="46"/>
                      <a:pt x="2669" y="12"/>
                    </a:cubicBezTo>
                    <a:cubicBezTo>
                      <a:pt x="2588" y="4"/>
                      <a:pt x="2506" y="0"/>
                      <a:pt x="2426" y="0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435;p60">
                <a:extLst>
                  <a:ext uri="{FF2B5EF4-FFF2-40B4-BE49-F238E27FC236}">
                    <a16:creationId xmlns:a16="http://schemas.microsoft.com/office/drawing/2014/main" id="{8178289E-4D73-1D45-6E01-AEFE7CC00B78}"/>
                  </a:ext>
                </a:extLst>
              </p:cNvPr>
              <p:cNvSpPr/>
              <p:nvPr/>
            </p:nvSpPr>
            <p:spPr>
              <a:xfrm>
                <a:off x="2606002" y="897236"/>
                <a:ext cx="380950" cy="178556"/>
              </a:xfrm>
              <a:custGeom>
                <a:avLst/>
                <a:gdLst/>
                <a:ahLst/>
                <a:cxnLst/>
                <a:rect l="l" t="t" r="r" b="b"/>
                <a:pathLst>
                  <a:path w="16221" h="7603" extrusionOk="0">
                    <a:moveTo>
                      <a:pt x="6914" y="351"/>
                    </a:moveTo>
                    <a:cubicBezTo>
                      <a:pt x="8949" y="351"/>
                      <a:pt x="10383" y="1952"/>
                      <a:pt x="10250" y="3887"/>
                    </a:cubicBezTo>
                    <a:cubicBezTo>
                      <a:pt x="10250" y="3982"/>
                      <a:pt x="10336" y="4061"/>
                      <a:pt x="10409" y="4061"/>
                    </a:cubicBezTo>
                    <a:cubicBezTo>
                      <a:pt x="10438" y="4061"/>
                      <a:pt x="10465" y="4049"/>
                      <a:pt x="10483" y="4020"/>
                    </a:cubicBezTo>
                    <a:cubicBezTo>
                      <a:pt x="10550" y="4020"/>
                      <a:pt x="10550" y="4020"/>
                      <a:pt x="10584" y="3987"/>
                    </a:cubicBezTo>
                    <a:cubicBezTo>
                      <a:pt x="11244" y="3389"/>
                      <a:pt x="12053" y="2880"/>
                      <a:pt x="12983" y="2880"/>
                    </a:cubicBezTo>
                    <a:cubicBezTo>
                      <a:pt x="13039" y="2880"/>
                      <a:pt x="13095" y="2882"/>
                      <a:pt x="13152" y="2886"/>
                    </a:cubicBezTo>
                    <a:cubicBezTo>
                      <a:pt x="14153" y="2953"/>
                      <a:pt x="15087" y="3720"/>
                      <a:pt x="15120" y="4787"/>
                    </a:cubicBezTo>
                    <a:cubicBezTo>
                      <a:pt x="15254" y="6822"/>
                      <a:pt x="11551" y="7022"/>
                      <a:pt x="10150" y="7156"/>
                    </a:cubicBezTo>
                    <a:cubicBezTo>
                      <a:pt x="9445" y="7212"/>
                      <a:pt x="8752" y="7233"/>
                      <a:pt x="8061" y="7233"/>
                    </a:cubicBezTo>
                    <a:cubicBezTo>
                      <a:pt x="7117" y="7233"/>
                      <a:pt x="6176" y="7194"/>
                      <a:pt x="5213" y="7156"/>
                    </a:cubicBezTo>
                    <a:cubicBezTo>
                      <a:pt x="4412" y="7122"/>
                      <a:pt x="3412" y="7156"/>
                      <a:pt x="2611" y="6956"/>
                    </a:cubicBezTo>
                    <a:cubicBezTo>
                      <a:pt x="1410" y="6555"/>
                      <a:pt x="910" y="5221"/>
                      <a:pt x="2111" y="4654"/>
                    </a:cubicBezTo>
                    <a:cubicBezTo>
                      <a:pt x="2390" y="4505"/>
                      <a:pt x="2670" y="4439"/>
                      <a:pt x="2955" y="4439"/>
                    </a:cubicBezTo>
                    <a:cubicBezTo>
                      <a:pt x="3180" y="4439"/>
                      <a:pt x="3410" y="4480"/>
                      <a:pt x="3645" y="4554"/>
                    </a:cubicBezTo>
                    <a:cubicBezTo>
                      <a:pt x="3747" y="4554"/>
                      <a:pt x="3830" y="4495"/>
                      <a:pt x="3848" y="4423"/>
                    </a:cubicBezTo>
                    <a:lnTo>
                      <a:pt x="3848" y="4423"/>
                    </a:lnTo>
                    <a:lnTo>
                      <a:pt x="3879" y="4454"/>
                    </a:lnTo>
                    <a:cubicBezTo>
                      <a:pt x="3891" y="4477"/>
                      <a:pt x="3907" y="4489"/>
                      <a:pt x="3922" y="4489"/>
                    </a:cubicBezTo>
                    <a:cubicBezTo>
                      <a:pt x="3951" y="4489"/>
                      <a:pt x="3979" y="4452"/>
                      <a:pt x="3979" y="4387"/>
                    </a:cubicBezTo>
                    <a:cubicBezTo>
                      <a:pt x="3879" y="3353"/>
                      <a:pt x="3779" y="2519"/>
                      <a:pt x="4412" y="1618"/>
                    </a:cubicBezTo>
                    <a:cubicBezTo>
                      <a:pt x="4980" y="818"/>
                      <a:pt x="5947" y="351"/>
                      <a:pt x="6914" y="351"/>
                    </a:cubicBezTo>
                    <a:close/>
                    <a:moveTo>
                      <a:pt x="6924" y="0"/>
                    </a:moveTo>
                    <a:cubicBezTo>
                      <a:pt x="6809" y="0"/>
                      <a:pt x="6694" y="6"/>
                      <a:pt x="6581" y="17"/>
                    </a:cubicBezTo>
                    <a:cubicBezTo>
                      <a:pt x="4737" y="182"/>
                      <a:pt x="2600" y="2427"/>
                      <a:pt x="3765" y="4313"/>
                    </a:cubicBezTo>
                    <a:lnTo>
                      <a:pt x="3765" y="4313"/>
                    </a:lnTo>
                    <a:cubicBezTo>
                      <a:pt x="3514" y="4189"/>
                      <a:pt x="3241" y="4133"/>
                      <a:pt x="2965" y="4133"/>
                    </a:cubicBezTo>
                    <a:cubicBezTo>
                      <a:pt x="1513" y="4133"/>
                      <a:pt x="1" y="5682"/>
                      <a:pt x="1510" y="6856"/>
                    </a:cubicBezTo>
                    <a:cubicBezTo>
                      <a:pt x="2258" y="7496"/>
                      <a:pt x="3581" y="7517"/>
                      <a:pt x="4679" y="7517"/>
                    </a:cubicBezTo>
                    <a:cubicBezTo>
                      <a:pt x="4757" y="7517"/>
                      <a:pt x="4834" y="7517"/>
                      <a:pt x="4910" y="7517"/>
                    </a:cubicBezTo>
                    <a:cubicBezTo>
                      <a:pt x="5099" y="7517"/>
                      <a:pt x="5280" y="7518"/>
                      <a:pt x="5447" y="7523"/>
                    </a:cubicBezTo>
                    <a:cubicBezTo>
                      <a:pt x="6281" y="7570"/>
                      <a:pt x="7122" y="7602"/>
                      <a:pt x="7964" y="7602"/>
                    </a:cubicBezTo>
                    <a:cubicBezTo>
                      <a:pt x="8907" y="7602"/>
                      <a:pt x="9850" y="7562"/>
                      <a:pt x="10784" y="7456"/>
                    </a:cubicBezTo>
                    <a:cubicBezTo>
                      <a:pt x="12452" y="7223"/>
                      <a:pt x="16221" y="6722"/>
                      <a:pt x="15420" y="4154"/>
                    </a:cubicBezTo>
                    <a:cubicBezTo>
                      <a:pt x="15050" y="2954"/>
                      <a:pt x="14148" y="2473"/>
                      <a:pt x="13154" y="2473"/>
                    </a:cubicBezTo>
                    <a:cubicBezTo>
                      <a:pt x="12267" y="2473"/>
                      <a:pt x="11307" y="2856"/>
                      <a:pt x="10584" y="3453"/>
                    </a:cubicBezTo>
                    <a:cubicBezTo>
                      <a:pt x="10741" y="1505"/>
                      <a:pt x="8795" y="0"/>
                      <a:pt x="69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436;p60">
                <a:extLst>
                  <a:ext uri="{FF2B5EF4-FFF2-40B4-BE49-F238E27FC236}">
                    <a16:creationId xmlns:a16="http://schemas.microsoft.com/office/drawing/2014/main" id="{F9AC27FA-A249-FEE1-2B96-CBD6492E1D7D}"/>
                  </a:ext>
                </a:extLst>
              </p:cNvPr>
              <p:cNvSpPr/>
              <p:nvPr/>
            </p:nvSpPr>
            <p:spPr>
              <a:xfrm>
                <a:off x="2310866" y="657877"/>
                <a:ext cx="362749" cy="185062"/>
              </a:xfrm>
              <a:custGeom>
                <a:avLst/>
                <a:gdLst/>
                <a:ahLst/>
                <a:cxnLst/>
                <a:rect l="l" t="t" r="r" b="b"/>
                <a:pathLst>
                  <a:path w="15446" h="7880" extrusionOk="0">
                    <a:moveTo>
                      <a:pt x="8381" y="1"/>
                    </a:moveTo>
                    <a:cubicBezTo>
                      <a:pt x="6755" y="1"/>
                      <a:pt x="6650" y="1966"/>
                      <a:pt x="6806" y="3238"/>
                    </a:cubicBezTo>
                    <a:cubicBezTo>
                      <a:pt x="6806" y="3355"/>
                      <a:pt x="6725" y="3403"/>
                      <a:pt x="6639" y="3403"/>
                    </a:cubicBezTo>
                    <a:cubicBezTo>
                      <a:pt x="6578" y="3403"/>
                      <a:pt x="6513" y="3379"/>
                      <a:pt x="6472" y="3338"/>
                    </a:cubicBezTo>
                    <a:cubicBezTo>
                      <a:pt x="5859" y="2553"/>
                      <a:pt x="5084" y="1751"/>
                      <a:pt x="4174" y="1751"/>
                    </a:cubicBezTo>
                    <a:cubicBezTo>
                      <a:pt x="3845" y="1751"/>
                      <a:pt x="3499" y="1856"/>
                      <a:pt x="3136" y="2104"/>
                    </a:cubicBezTo>
                    <a:cubicBezTo>
                      <a:pt x="1935" y="2937"/>
                      <a:pt x="2236" y="4405"/>
                      <a:pt x="2836" y="5539"/>
                    </a:cubicBezTo>
                    <a:lnTo>
                      <a:pt x="2836" y="5639"/>
                    </a:lnTo>
                    <a:cubicBezTo>
                      <a:pt x="2969" y="5673"/>
                      <a:pt x="2903" y="5840"/>
                      <a:pt x="2769" y="5840"/>
                    </a:cubicBezTo>
                    <a:cubicBezTo>
                      <a:pt x="2553" y="5807"/>
                      <a:pt x="2354" y="5785"/>
                      <a:pt x="2166" y="5785"/>
                    </a:cubicBezTo>
                    <a:cubicBezTo>
                      <a:pt x="1774" y="5785"/>
                      <a:pt x="1429" y="5880"/>
                      <a:pt x="1068" y="6173"/>
                    </a:cubicBezTo>
                    <a:cubicBezTo>
                      <a:pt x="1" y="6907"/>
                      <a:pt x="668" y="7774"/>
                      <a:pt x="1902" y="7874"/>
                    </a:cubicBezTo>
                    <a:cubicBezTo>
                      <a:pt x="1982" y="7878"/>
                      <a:pt x="2064" y="7880"/>
                      <a:pt x="2147" y="7880"/>
                    </a:cubicBezTo>
                    <a:cubicBezTo>
                      <a:pt x="2818" y="7880"/>
                      <a:pt x="3554" y="7771"/>
                      <a:pt x="4237" y="7741"/>
                    </a:cubicBezTo>
                    <a:cubicBezTo>
                      <a:pt x="5938" y="7641"/>
                      <a:pt x="7606" y="7541"/>
                      <a:pt x="9307" y="7441"/>
                    </a:cubicBezTo>
                    <a:cubicBezTo>
                      <a:pt x="10175" y="7407"/>
                      <a:pt x="11009" y="7374"/>
                      <a:pt x="11909" y="7341"/>
                    </a:cubicBezTo>
                    <a:cubicBezTo>
                      <a:pt x="12776" y="7307"/>
                      <a:pt x="13944" y="7374"/>
                      <a:pt x="14444" y="6507"/>
                    </a:cubicBezTo>
                    <a:cubicBezTo>
                      <a:pt x="15445" y="4672"/>
                      <a:pt x="13410" y="3705"/>
                      <a:pt x="11909" y="3705"/>
                    </a:cubicBezTo>
                    <a:cubicBezTo>
                      <a:pt x="11776" y="3705"/>
                      <a:pt x="11676" y="3705"/>
                      <a:pt x="11609" y="3738"/>
                    </a:cubicBezTo>
                    <a:lnTo>
                      <a:pt x="11476" y="3738"/>
                    </a:lnTo>
                    <a:cubicBezTo>
                      <a:pt x="11442" y="3738"/>
                      <a:pt x="11442" y="3705"/>
                      <a:pt x="11409" y="3705"/>
                    </a:cubicBezTo>
                    <a:lnTo>
                      <a:pt x="11142" y="3705"/>
                    </a:lnTo>
                    <a:cubicBezTo>
                      <a:pt x="11009" y="3705"/>
                      <a:pt x="10942" y="3671"/>
                      <a:pt x="10942" y="3538"/>
                    </a:cubicBezTo>
                    <a:cubicBezTo>
                      <a:pt x="10942" y="2070"/>
                      <a:pt x="10475" y="336"/>
                      <a:pt x="8774" y="35"/>
                    </a:cubicBezTo>
                    <a:cubicBezTo>
                      <a:pt x="8634" y="12"/>
                      <a:pt x="8503" y="1"/>
                      <a:pt x="83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37;p60">
                <a:extLst>
                  <a:ext uri="{FF2B5EF4-FFF2-40B4-BE49-F238E27FC236}">
                    <a16:creationId xmlns:a16="http://schemas.microsoft.com/office/drawing/2014/main" id="{92770ABD-5E8F-BA38-69C6-44165F3CDEC0}"/>
                  </a:ext>
                </a:extLst>
              </p:cNvPr>
              <p:cNvSpPr/>
              <p:nvPr/>
            </p:nvSpPr>
            <p:spPr>
              <a:xfrm>
                <a:off x="2321058" y="793667"/>
                <a:ext cx="54062" cy="3738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1592" extrusionOk="0">
                    <a:moveTo>
                      <a:pt x="1718" y="1"/>
                    </a:moveTo>
                    <a:cubicBezTo>
                      <a:pt x="1327" y="1"/>
                      <a:pt x="970" y="99"/>
                      <a:pt x="634" y="358"/>
                    </a:cubicBezTo>
                    <a:cubicBezTo>
                      <a:pt x="34" y="791"/>
                      <a:pt x="0" y="1258"/>
                      <a:pt x="334" y="1592"/>
                    </a:cubicBezTo>
                    <a:cubicBezTo>
                      <a:pt x="334" y="1559"/>
                      <a:pt x="367" y="1525"/>
                      <a:pt x="367" y="1525"/>
                    </a:cubicBezTo>
                    <a:cubicBezTo>
                      <a:pt x="628" y="1029"/>
                      <a:pt x="1258" y="717"/>
                      <a:pt x="1839" y="717"/>
                    </a:cubicBezTo>
                    <a:cubicBezTo>
                      <a:pt x="2000" y="717"/>
                      <a:pt x="2157" y="741"/>
                      <a:pt x="2302" y="791"/>
                    </a:cubicBezTo>
                    <a:cubicBezTo>
                      <a:pt x="2202" y="558"/>
                      <a:pt x="2135" y="291"/>
                      <a:pt x="2068" y="24"/>
                    </a:cubicBezTo>
                    <a:cubicBezTo>
                      <a:pt x="1949" y="9"/>
                      <a:pt x="1832" y="1"/>
                      <a:pt x="1718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438;p60">
                <a:extLst>
                  <a:ext uri="{FF2B5EF4-FFF2-40B4-BE49-F238E27FC236}">
                    <a16:creationId xmlns:a16="http://schemas.microsoft.com/office/drawing/2014/main" id="{34E68327-F8D9-7272-627D-D4255114A90A}"/>
                  </a:ext>
                </a:extLst>
              </p:cNvPr>
              <p:cNvSpPr/>
              <p:nvPr/>
            </p:nvSpPr>
            <p:spPr>
              <a:xfrm>
                <a:off x="2361781" y="657102"/>
                <a:ext cx="311834" cy="165358"/>
              </a:xfrm>
              <a:custGeom>
                <a:avLst/>
                <a:gdLst/>
                <a:ahLst/>
                <a:cxnLst/>
                <a:rect l="l" t="t" r="r" b="b"/>
                <a:pathLst>
                  <a:path w="13278" h="7041" extrusionOk="0">
                    <a:moveTo>
                      <a:pt x="6213" y="1"/>
                    </a:moveTo>
                    <a:cubicBezTo>
                      <a:pt x="4587" y="1"/>
                      <a:pt x="4482" y="1965"/>
                      <a:pt x="4638" y="3237"/>
                    </a:cubicBezTo>
                    <a:cubicBezTo>
                      <a:pt x="4657" y="3355"/>
                      <a:pt x="4574" y="3403"/>
                      <a:pt x="4481" y="3403"/>
                    </a:cubicBezTo>
                    <a:cubicBezTo>
                      <a:pt x="4415" y="3403"/>
                      <a:pt x="4345" y="3379"/>
                      <a:pt x="4304" y="3337"/>
                    </a:cubicBezTo>
                    <a:cubicBezTo>
                      <a:pt x="3718" y="2557"/>
                      <a:pt x="2936" y="1722"/>
                      <a:pt x="2023" y="1722"/>
                    </a:cubicBezTo>
                    <a:cubicBezTo>
                      <a:pt x="1688" y="1722"/>
                      <a:pt x="1335" y="1835"/>
                      <a:pt x="968" y="2103"/>
                    </a:cubicBezTo>
                    <a:cubicBezTo>
                      <a:pt x="101" y="2737"/>
                      <a:pt x="1" y="3671"/>
                      <a:pt x="234" y="4538"/>
                    </a:cubicBezTo>
                    <a:cubicBezTo>
                      <a:pt x="292" y="3707"/>
                      <a:pt x="1038" y="3049"/>
                      <a:pt x="1861" y="3049"/>
                    </a:cubicBezTo>
                    <a:cubicBezTo>
                      <a:pt x="1996" y="3049"/>
                      <a:pt x="2133" y="3066"/>
                      <a:pt x="2269" y="3104"/>
                    </a:cubicBezTo>
                    <a:cubicBezTo>
                      <a:pt x="3136" y="3404"/>
                      <a:pt x="3837" y="3938"/>
                      <a:pt x="4437" y="4605"/>
                    </a:cubicBezTo>
                    <a:cubicBezTo>
                      <a:pt x="4471" y="4271"/>
                      <a:pt x="4504" y="4005"/>
                      <a:pt x="4571" y="3671"/>
                    </a:cubicBezTo>
                    <a:cubicBezTo>
                      <a:pt x="4699" y="2868"/>
                      <a:pt x="5322" y="2506"/>
                      <a:pt x="5982" y="2506"/>
                    </a:cubicBezTo>
                    <a:cubicBezTo>
                      <a:pt x="6694" y="2506"/>
                      <a:pt x="7448" y="2927"/>
                      <a:pt x="7673" y="3671"/>
                    </a:cubicBezTo>
                    <a:cubicBezTo>
                      <a:pt x="7840" y="4171"/>
                      <a:pt x="7940" y="4672"/>
                      <a:pt x="8007" y="5172"/>
                    </a:cubicBezTo>
                    <a:cubicBezTo>
                      <a:pt x="8432" y="4881"/>
                      <a:pt x="8917" y="4695"/>
                      <a:pt x="9423" y="4695"/>
                    </a:cubicBezTo>
                    <a:cubicBezTo>
                      <a:pt x="9670" y="4695"/>
                      <a:pt x="9923" y="4740"/>
                      <a:pt x="10175" y="4838"/>
                    </a:cubicBezTo>
                    <a:cubicBezTo>
                      <a:pt x="10975" y="5072"/>
                      <a:pt x="11576" y="5706"/>
                      <a:pt x="11776" y="6506"/>
                    </a:cubicBezTo>
                    <a:cubicBezTo>
                      <a:pt x="11809" y="6673"/>
                      <a:pt x="11809" y="6840"/>
                      <a:pt x="11843" y="7040"/>
                    </a:cubicBezTo>
                    <a:cubicBezTo>
                      <a:pt x="12009" y="6907"/>
                      <a:pt x="12176" y="6773"/>
                      <a:pt x="12276" y="6573"/>
                    </a:cubicBezTo>
                    <a:cubicBezTo>
                      <a:pt x="13277" y="4738"/>
                      <a:pt x="11242" y="3738"/>
                      <a:pt x="9741" y="3738"/>
                    </a:cubicBezTo>
                    <a:lnTo>
                      <a:pt x="9308" y="3738"/>
                    </a:lnTo>
                    <a:cubicBezTo>
                      <a:pt x="9274" y="3738"/>
                      <a:pt x="9241" y="3738"/>
                      <a:pt x="9241" y="3704"/>
                    </a:cubicBezTo>
                    <a:lnTo>
                      <a:pt x="8974" y="3704"/>
                    </a:lnTo>
                    <a:cubicBezTo>
                      <a:pt x="8907" y="3704"/>
                      <a:pt x="8774" y="3671"/>
                      <a:pt x="8774" y="3538"/>
                    </a:cubicBezTo>
                    <a:cubicBezTo>
                      <a:pt x="8774" y="2036"/>
                      <a:pt x="8307" y="269"/>
                      <a:pt x="6606" y="35"/>
                    </a:cubicBezTo>
                    <a:cubicBezTo>
                      <a:pt x="6466" y="12"/>
                      <a:pt x="6335" y="1"/>
                      <a:pt x="6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439;p60">
                <a:extLst>
                  <a:ext uri="{FF2B5EF4-FFF2-40B4-BE49-F238E27FC236}">
                    <a16:creationId xmlns:a16="http://schemas.microsoft.com/office/drawing/2014/main" id="{30A3BFAC-C21F-231C-F2B0-5B77BF34366C}"/>
                  </a:ext>
                </a:extLst>
              </p:cNvPr>
              <p:cNvSpPr/>
              <p:nvPr/>
            </p:nvSpPr>
            <p:spPr>
              <a:xfrm>
                <a:off x="2310866" y="647638"/>
                <a:ext cx="362749" cy="205799"/>
              </a:xfrm>
              <a:custGeom>
                <a:avLst/>
                <a:gdLst/>
                <a:ahLst/>
                <a:cxnLst/>
                <a:rect l="l" t="t" r="r" b="b"/>
                <a:pathLst>
                  <a:path w="15446" h="8763" extrusionOk="0">
                    <a:moveTo>
                      <a:pt x="8381" y="404"/>
                    </a:moveTo>
                    <a:cubicBezTo>
                      <a:pt x="8503" y="404"/>
                      <a:pt x="8634" y="415"/>
                      <a:pt x="8774" y="438"/>
                    </a:cubicBezTo>
                    <a:cubicBezTo>
                      <a:pt x="10475" y="672"/>
                      <a:pt x="10942" y="2439"/>
                      <a:pt x="10942" y="3941"/>
                    </a:cubicBezTo>
                    <a:cubicBezTo>
                      <a:pt x="10942" y="4041"/>
                      <a:pt x="11075" y="4107"/>
                      <a:pt x="11142" y="4107"/>
                    </a:cubicBezTo>
                    <a:lnTo>
                      <a:pt x="11409" y="4107"/>
                    </a:lnTo>
                    <a:cubicBezTo>
                      <a:pt x="11409" y="4141"/>
                      <a:pt x="11442" y="4141"/>
                      <a:pt x="11476" y="4141"/>
                    </a:cubicBezTo>
                    <a:lnTo>
                      <a:pt x="11909" y="4141"/>
                    </a:lnTo>
                    <a:cubicBezTo>
                      <a:pt x="13410" y="4141"/>
                      <a:pt x="15445" y="5141"/>
                      <a:pt x="14444" y="6943"/>
                    </a:cubicBezTo>
                    <a:cubicBezTo>
                      <a:pt x="14011" y="7694"/>
                      <a:pt x="13076" y="7744"/>
                      <a:pt x="12270" y="7744"/>
                    </a:cubicBezTo>
                    <a:cubicBezTo>
                      <a:pt x="12146" y="7744"/>
                      <a:pt x="12025" y="7743"/>
                      <a:pt x="11909" y="7743"/>
                    </a:cubicBezTo>
                    <a:cubicBezTo>
                      <a:pt x="11009" y="7777"/>
                      <a:pt x="10175" y="7810"/>
                      <a:pt x="9307" y="7843"/>
                    </a:cubicBezTo>
                    <a:cubicBezTo>
                      <a:pt x="7606" y="7977"/>
                      <a:pt x="5938" y="8077"/>
                      <a:pt x="4237" y="8144"/>
                    </a:cubicBezTo>
                    <a:cubicBezTo>
                      <a:pt x="3554" y="8173"/>
                      <a:pt x="2818" y="8282"/>
                      <a:pt x="2147" y="8282"/>
                    </a:cubicBezTo>
                    <a:cubicBezTo>
                      <a:pt x="2064" y="8282"/>
                      <a:pt x="1982" y="8281"/>
                      <a:pt x="1902" y="8277"/>
                    </a:cubicBezTo>
                    <a:cubicBezTo>
                      <a:pt x="735" y="8177"/>
                      <a:pt x="1" y="7343"/>
                      <a:pt x="1068" y="6576"/>
                    </a:cubicBezTo>
                    <a:cubicBezTo>
                      <a:pt x="1429" y="6283"/>
                      <a:pt x="1774" y="6188"/>
                      <a:pt x="2166" y="6188"/>
                    </a:cubicBezTo>
                    <a:cubicBezTo>
                      <a:pt x="2354" y="6188"/>
                      <a:pt x="2553" y="6210"/>
                      <a:pt x="2769" y="6242"/>
                    </a:cubicBezTo>
                    <a:cubicBezTo>
                      <a:pt x="2781" y="6245"/>
                      <a:pt x="2792" y="6247"/>
                      <a:pt x="2803" y="6247"/>
                    </a:cubicBezTo>
                    <a:cubicBezTo>
                      <a:pt x="2913" y="6247"/>
                      <a:pt x="2958" y="6100"/>
                      <a:pt x="2836" y="6009"/>
                    </a:cubicBezTo>
                    <a:lnTo>
                      <a:pt x="2836" y="5942"/>
                    </a:lnTo>
                    <a:cubicBezTo>
                      <a:pt x="2169" y="4841"/>
                      <a:pt x="1935" y="3407"/>
                      <a:pt x="3136" y="2506"/>
                    </a:cubicBezTo>
                    <a:cubicBezTo>
                      <a:pt x="3503" y="2238"/>
                      <a:pt x="3856" y="2125"/>
                      <a:pt x="4191" y="2125"/>
                    </a:cubicBezTo>
                    <a:cubicBezTo>
                      <a:pt x="5104" y="2125"/>
                      <a:pt x="5886" y="2960"/>
                      <a:pt x="6472" y="3740"/>
                    </a:cubicBezTo>
                    <a:cubicBezTo>
                      <a:pt x="6513" y="3782"/>
                      <a:pt x="6583" y="3806"/>
                      <a:pt x="6649" y="3806"/>
                    </a:cubicBezTo>
                    <a:cubicBezTo>
                      <a:pt x="6742" y="3806"/>
                      <a:pt x="6825" y="3758"/>
                      <a:pt x="6806" y="3640"/>
                    </a:cubicBezTo>
                    <a:cubicBezTo>
                      <a:pt x="6650" y="2368"/>
                      <a:pt x="6755" y="404"/>
                      <a:pt x="8381" y="404"/>
                    </a:cubicBezTo>
                    <a:close/>
                    <a:moveTo>
                      <a:pt x="8485" y="0"/>
                    </a:moveTo>
                    <a:cubicBezTo>
                      <a:pt x="6748" y="0"/>
                      <a:pt x="6341" y="1648"/>
                      <a:pt x="6439" y="3107"/>
                    </a:cubicBezTo>
                    <a:cubicBezTo>
                      <a:pt x="5801" y="2401"/>
                      <a:pt x="5039" y="1803"/>
                      <a:pt x="4195" y="1803"/>
                    </a:cubicBezTo>
                    <a:cubicBezTo>
                      <a:pt x="3803" y="1803"/>
                      <a:pt x="3393" y="1932"/>
                      <a:pt x="2969" y="2239"/>
                    </a:cubicBezTo>
                    <a:cubicBezTo>
                      <a:pt x="1735" y="3107"/>
                      <a:pt x="1769" y="4808"/>
                      <a:pt x="2603" y="5942"/>
                    </a:cubicBezTo>
                    <a:cubicBezTo>
                      <a:pt x="2393" y="5892"/>
                      <a:pt x="2171" y="5863"/>
                      <a:pt x="1950" y="5863"/>
                    </a:cubicBezTo>
                    <a:cubicBezTo>
                      <a:pt x="1432" y="5863"/>
                      <a:pt x="918" y="6022"/>
                      <a:pt x="568" y="6442"/>
                    </a:cubicBezTo>
                    <a:cubicBezTo>
                      <a:pt x="101" y="6943"/>
                      <a:pt x="1" y="7810"/>
                      <a:pt x="468" y="8310"/>
                    </a:cubicBezTo>
                    <a:cubicBezTo>
                      <a:pt x="775" y="8661"/>
                      <a:pt x="1280" y="8762"/>
                      <a:pt x="1827" y="8762"/>
                    </a:cubicBezTo>
                    <a:cubicBezTo>
                      <a:pt x="2528" y="8762"/>
                      <a:pt x="3297" y="8596"/>
                      <a:pt x="3803" y="8577"/>
                    </a:cubicBezTo>
                    <a:cubicBezTo>
                      <a:pt x="5571" y="8444"/>
                      <a:pt x="7339" y="8344"/>
                      <a:pt x="9107" y="8277"/>
                    </a:cubicBezTo>
                    <a:cubicBezTo>
                      <a:pt x="9941" y="8244"/>
                      <a:pt x="10808" y="8177"/>
                      <a:pt x="11642" y="8144"/>
                    </a:cubicBezTo>
                    <a:cubicBezTo>
                      <a:pt x="12309" y="8110"/>
                      <a:pt x="13077" y="8177"/>
                      <a:pt x="13677" y="7977"/>
                    </a:cubicBezTo>
                    <a:cubicBezTo>
                      <a:pt x="14444" y="7743"/>
                      <a:pt x="14911" y="7143"/>
                      <a:pt x="14978" y="6342"/>
                    </a:cubicBezTo>
                    <a:cubicBezTo>
                      <a:pt x="15208" y="4620"/>
                      <a:pt x="13634" y="3737"/>
                      <a:pt x="12128" y="3737"/>
                    </a:cubicBezTo>
                    <a:cubicBezTo>
                      <a:pt x="11884" y="3737"/>
                      <a:pt x="11641" y="3761"/>
                      <a:pt x="11409" y="3807"/>
                    </a:cubicBezTo>
                    <a:cubicBezTo>
                      <a:pt x="11309" y="3840"/>
                      <a:pt x="11309" y="3907"/>
                      <a:pt x="11309" y="3974"/>
                    </a:cubicBezTo>
                    <a:lnTo>
                      <a:pt x="11309" y="3941"/>
                    </a:lnTo>
                    <a:cubicBezTo>
                      <a:pt x="11309" y="2239"/>
                      <a:pt x="10608" y="171"/>
                      <a:pt x="8640" y="4"/>
                    </a:cubicBezTo>
                    <a:cubicBezTo>
                      <a:pt x="8587" y="2"/>
                      <a:pt x="8536" y="0"/>
                      <a:pt x="84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440;p60">
                <a:extLst>
                  <a:ext uri="{FF2B5EF4-FFF2-40B4-BE49-F238E27FC236}">
                    <a16:creationId xmlns:a16="http://schemas.microsoft.com/office/drawing/2014/main" id="{7ECCE221-4819-D301-B9D8-C3E15FC3EE18}"/>
                  </a:ext>
                </a:extLst>
              </p:cNvPr>
              <p:cNvSpPr/>
              <p:nvPr/>
            </p:nvSpPr>
            <p:spPr>
              <a:xfrm>
                <a:off x="997115" y="622650"/>
                <a:ext cx="393303" cy="365121"/>
              </a:xfrm>
              <a:custGeom>
                <a:avLst/>
                <a:gdLst/>
                <a:ahLst/>
                <a:cxnLst/>
                <a:rect l="l" t="t" r="r" b="b"/>
                <a:pathLst>
                  <a:path w="16747" h="15547" extrusionOk="0">
                    <a:moveTo>
                      <a:pt x="7706" y="1"/>
                    </a:moveTo>
                    <a:cubicBezTo>
                      <a:pt x="4471" y="535"/>
                      <a:pt x="1535" y="2836"/>
                      <a:pt x="735" y="6105"/>
                    </a:cubicBezTo>
                    <a:cubicBezTo>
                      <a:pt x="1" y="9308"/>
                      <a:pt x="1635" y="12577"/>
                      <a:pt x="4237" y="14345"/>
                    </a:cubicBezTo>
                    <a:cubicBezTo>
                      <a:pt x="5482" y="15160"/>
                      <a:pt x="6865" y="15547"/>
                      <a:pt x="8241" y="15547"/>
                    </a:cubicBezTo>
                    <a:cubicBezTo>
                      <a:pt x="9961" y="15547"/>
                      <a:pt x="11668" y="14942"/>
                      <a:pt x="13077" y="13811"/>
                    </a:cubicBezTo>
                    <a:cubicBezTo>
                      <a:pt x="15645" y="11809"/>
                      <a:pt x="16746" y="8540"/>
                      <a:pt x="15679" y="5472"/>
                    </a:cubicBezTo>
                    <a:cubicBezTo>
                      <a:pt x="14787" y="2956"/>
                      <a:pt x="12010" y="14"/>
                      <a:pt x="9090" y="14"/>
                    </a:cubicBezTo>
                    <a:cubicBezTo>
                      <a:pt x="8951" y="14"/>
                      <a:pt x="8813" y="21"/>
                      <a:pt x="8674" y="34"/>
                    </a:cubicBezTo>
                    <a:lnTo>
                      <a:pt x="7706" y="34"/>
                    </a:lnTo>
                    <a:lnTo>
                      <a:pt x="7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441;p60">
                <a:extLst>
                  <a:ext uri="{FF2B5EF4-FFF2-40B4-BE49-F238E27FC236}">
                    <a16:creationId xmlns:a16="http://schemas.microsoft.com/office/drawing/2014/main" id="{AE10B116-2DA6-701A-EB08-4F551432BFD0}"/>
                  </a:ext>
                </a:extLst>
              </p:cNvPr>
              <p:cNvSpPr/>
              <p:nvPr/>
            </p:nvSpPr>
            <p:spPr>
              <a:xfrm>
                <a:off x="1400564" y="809637"/>
                <a:ext cx="39971" cy="8196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349" extrusionOk="0">
                    <a:moveTo>
                      <a:pt x="1360" y="0"/>
                    </a:moveTo>
                    <a:cubicBezTo>
                      <a:pt x="1216" y="0"/>
                      <a:pt x="1068" y="45"/>
                      <a:pt x="935" y="45"/>
                    </a:cubicBezTo>
                    <a:cubicBezTo>
                      <a:pt x="668" y="78"/>
                      <a:pt x="401" y="78"/>
                      <a:pt x="167" y="78"/>
                    </a:cubicBezTo>
                    <a:cubicBezTo>
                      <a:pt x="34" y="78"/>
                      <a:pt x="1" y="278"/>
                      <a:pt x="101" y="278"/>
                    </a:cubicBezTo>
                    <a:cubicBezTo>
                      <a:pt x="368" y="278"/>
                      <a:pt x="668" y="345"/>
                      <a:pt x="901" y="345"/>
                    </a:cubicBezTo>
                    <a:cubicBezTo>
                      <a:pt x="968" y="345"/>
                      <a:pt x="1046" y="349"/>
                      <a:pt x="1129" y="349"/>
                    </a:cubicBezTo>
                    <a:cubicBezTo>
                      <a:pt x="1294" y="349"/>
                      <a:pt x="1479" y="334"/>
                      <a:pt x="1635" y="245"/>
                    </a:cubicBezTo>
                    <a:cubicBezTo>
                      <a:pt x="1702" y="211"/>
                      <a:pt x="1669" y="78"/>
                      <a:pt x="1568" y="45"/>
                    </a:cubicBezTo>
                    <a:cubicBezTo>
                      <a:pt x="1502" y="11"/>
                      <a:pt x="1431" y="0"/>
                      <a:pt x="1360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442;p60">
                <a:extLst>
                  <a:ext uri="{FF2B5EF4-FFF2-40B4-BE49-F238E27FC236}">
                    <a16:creationId xmlns:a16="http://schemas.microsoft.com/office/drawing/2014/main" id="{345EAFDB-77F7-2DD7-0968-8106D6093950}"/>
                  </a:ext>
                </a:extLst>
              </p:cNvPr>
              <p:cNvSpPr/>
              <p:nvPr/>
            </p:nvSpPr>
            <p:spPr>
              <a:xfrm>
                <a:off x="1359653" y="629766"/>
                <a:ext cx="47346" cy="44997"/>
              </a:xfrm>
              <a:custGeom>
                <a:avLst/>
                <a:gdLst/>
                <a:ahLst/>
                <a:cxnLst/>
                <a:rect l="l" t="t" r="r" b="b"/>
                <a:pathLst>
                  <a:path w="2016" h="1916" extrusionOk="0">
                    <a:moveTo>
                      <a:pt x="1749" y="1"/>
                    </a:moveTo>
                    <a:cubicBezTo>
                      <a:pt x="1716" y="1"/>
                      <a:pt x="1680" y="10"/>
                      <a:pt x="1643" y="32"/>
                    </a:cubicBezTo>
                    <a:cubicBezTo>
                      <a:pt x="1042" y="432"/>
                      <a:pt x="442" y="1032"/>
                      <a:pt x="75" y="1699"/>
                    </a:cubicBezTo>
                    <a:cubicBezTo>
                      <a:pt x="1" y="1798"/>
                      <a:pt x="109" y="1915"/>
                      <a:pt x="212" y="1915"/>
                    </a:cubicBezTo>
                    <a:cubicBezTo>
                      <a:pt x="247" y="1915"/>
                      <a:pt x="282" y="1901"/>
                      <a:pt x="308" y="1866"/>
                    </a:cubicBezTo>
                    <a:cubicBezTo>
                      <a:pt x="775" y="1266"/>
                      <a:pt x="1276" y="765"/>
                      <a:pt x="1876" y="365"/>
                    </a:cubicBezTo>
                    <a:cubicBezTo>
                      <a:pt x="2016" y="253"/>
                      <a:pt x="1921" y="1"/>
                      <a:pt x="1749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443;p60">
                <a:extLst>
                  <a:ext uri="{FF2B5EF4-FFF2-40B4-BE49-F238E27FC236}">
                    <a16:creationId xmlns:a16="http://schemas.microsoft.com/office/drawing/2014/main" id="{B7FCF93E-DD21-1D87-C6B5-90D6992AB29F}"/>
                  </a:ext>
                </a:extLst>
              </p:cNvPr>
              <p:cNvSpPr/>
              <p:nvPr/>
            </p:nvSpPr>
            <p:spPr>
              <a:xfrm>
                <a:off x="1341405" y="944277"/>
                <a:ext cx="46500" cy="4074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1735" extrusionOk="0">
                    <a:moveTo>
                      <a:pt x="179" y="0"/>
                    </a:moveTo>
                    <a:cubicBezTo>
                      <a:pt x="104" y="0"/>
                      <a:pt x="1" y="127"/>
                      <a:pt x="85" y="183"/>
                    </a:cubicBezTo>
                    <a:cubicBezTo>
                      <a:pt x="652" y="650"/>
                      <a:pt x="1185" y="1117"/>
                      <a:pt x="1586" y="1650"/>
                    </a:cubicBezTo>
                    <a:cubicBezTo>
                      <a:pt x="1625" y="1710"/>
                      <a:pt x="1680" y="1734"/>
                      <a:pt x="1734" y="1734"/>
                    </a:cubicBezTo>
                    <a:cubicBezTo>
                      <a:pt x="1860" y="1734"/>
                      <a:pt x="1980" y="1601"/>
                      <a:pt x="1886" y="1484"/>
                    </a:cubicBezTo>
                    <a:cubicBezTo>
                      <a:pt x="1486" y="950"/>
                      <a:pt x="885" y="383"/>
                      <a:pt x="218" y="16"/>
                    </a:cubicBezTo>
                    <a:cubicBezTo>
                      <a:pt x="207" y="5"/>
                      <a:pt x="194" y="0"/>
                      <a:pt x="179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444;p60">
                <a:extLst>
                  <a:ext uri="{FF2B5EF4-FFF2-40B4-BE49-F238E27FC236}">
                    <a16:creationId xmlns:a16="http://schemas.microsoft.com/office/drawing/2014/main" id="{E8FAAEA9-1EA0-6C9B-6B27-1EC76A70DC17}"/>
                  </a:ext>
                </a:extLst>
              </p:cNvPr>
              <p:cNvSpPr/>
              <p:nvPr/>
            </p:nvSpPr>
            <p:spPr>
              <a:xfrm>
                <a:off x="998688" y="643035"/>
                <a:ext cx="399550" cy="353473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5051" extrusionOk="0">
                    <a:moveTo>
                      <a:pt x="12509" y="0"/>
                    </a:moveTo>
                    <a:lnTo>
                      <a:pt x="12509" y="0"/>
                    </a:lnTo>
                    <a:cubicBezTo>
                      <a:pt x="12676" y="267"/>
                      <a:pt x="12810" y="501"/>
                      <a:pt x="12943" y="767"/>
                    </a:cubicBezTo>
                    <a:cubicBezTo>
                      <a:pt x="14177" y="1835"/>
                      <a:pt x="15178" y="3269"/>
                      <a:pt x="15645" y="4604"/>
                    </a:cubicBezTo>
                    <a:cubicBezTo>
                      <a:pt x="16746" y="7672"/>
                      <a:pt x="15612" y="10941"/>
                      <a:pt x="13076" y="12943"/>
                    </a:cubicBezTo>
                    <a:cubicBezTo>
                      <a:pt x="11649" y="14074"/>
                      <a:pt x="9934" y="14679"/>
                      <a:pt x="8216" y="14679"/>
                    </a:cubicBezTo>
                    <a:cubicBezTo>
                      <a:pt x="6842" y="14679"/>
                      <a:pt x="5467" y="14292"/>
                      <a:pt x="4237" y="13477"/>
                    </a:cubicBezTo>
                    <a:cubicBezTo>
                      <a:pt x="2102" y="12042"/>
                      <a:pt x="634" y="9640"/>
                      <a:pt x="568" y="7105"/>
                    </a:cubicBezTo>
                    <a:lnTo>
                      <a:pt x="167" y="6338"/>
                    </a:lnTo>
                    <a:lnTo>
                      <a:pt x="167" y="6338"/>
                    </a:lnTo>
                    <a:cubicBezTo>
                      <a:pt x="0" y="8940"/>
                      <a:pt x="1168" y="11508"/>
                      <a:pt x="3269" y="13210"/>
                    </a:cubicBezTo>
                    <a:cubicBezTo>
                      <a:pt x="4735" y="14437"/>
                      <a:pt x="6502" y="15051"/>
                      <a:pt x="8279" y="15051"/>
                    </a:cubicBezTo>
                    <a:cubicBezTo>
                      <a:pt x="9737" y="15051"/>
                      <a:pt x="11201" y="14637"/>
                      <a:pt x="12509" y="13810"/>
                    </a:cubicBezTo>
                    <a:cubicBezTo>
                      <a:pt x="15411" y="11909"/>
                      <a:pt x="17013" y="8573"/>
                      <a:pt x="16245" y="5204"/>
                    </a:cubicBezTo>
                    <a:cubicBezTo>
                      <a:pt x="15778" y="3303"/>
                      <a:pt x="14611" y="1601"/>
                      <a:pt x="13076" y="367"/>
                    </a:cubicBezTo>
                    <a:cubicBezTo>
                      <a:pt x="12910" y="267"/>
                      <a:pt x="12676" y="134"/>
                      <a:pt x="12509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2445;p60">
                <a:extLst>
                  <a:ext uri="{FF2B5EF4-FFF2-40B4-BE49-F238E27FC236}">
                    <a16:creationId xmlns:a16="http://schemas.microsoft.com/office/drawing/2014/main" id="{5BB6C2AF-B766-9BAD-F534-EE88CB5BA2B3}"/>
                  </a:ext>
                </a:extLst>
              </p:cNvPr>
              <p:cNvSpPr/>
              <p:nvPr/>
            </p:nvSpPr>
            <p:spPr>
              <a:xfrm>
                <a:off x="1224309" y="1010645"/>
                <a:ext cx="10991" cy="53781"/>
              </a:xfrm>
              <a:custGeom>
                <a:avLst/>
                <a:gdLst/>
                <a:ahLst/>
                <a:cxnLst/>
                <a:rect l="l" t="t" r="r" b="b"/>
                <a:pathLst>
                  <a:path w="468" h="2290" extrusionOk="0">
                    <a:moveTo>
                      <a:pt x="250" y="0"/>
                    </a:moveTo>
                    <a:cubicBezTo>
                      <a:pt x="214" y="0"/>
                      <a:pt x="180" y="19"/>
                      <a:pt x="167" y="59"/>
                    </a:cubicBezTo>
                    <a:cubicBezTo>
                      <a:pt x="34" y="692"/>
                      <a:pt x="0" y="1560"/>
                      <a:pt x="200" y="2193"/>
                    </a:cubicBezTo>
                    <a:cubicBezTo>
                      <a:pt x="216" y="2256"/>
                      <a:pt x="277" y="2290"/>
                      <a:pt x="336" y="2290"/>
                    </a:cubicBezTo>
                    <a:cubicBezTo>
                      <a:pt x="402" y="2290"/>
                      <a:pt x="467" y="2248"/>
                      <a:pt x="467" y="2160"/>
                    </a:cubicBezTo>
                    <a:cubicBezTo>
                      <a:pt x="467" y="1826"/>
                      <a:pt x="367" y="1460"/>
                      <a:pt x="367" y="1126"/>
                    </a:cubicBezTo>
                    <a:cubicBezTo>
                      <a:pt x="334" y="726"/>
                      <a:pt x="367" y="392"/>
                      <a:pt x="367" y="125"/>
                    </a:cubicBezTo>
                    <a:cubicBezTo>
                      <a:pt x="367" y="44"/>
                      <a:pt x="306" y="0"/>
                      <a:pt x="250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2446;p60">
                <a:extLst>
                  <a:ext uri="{FF2B5EF4-FFF2-40B4-BE49-F238E27FC236}">
                    <a16:creationId xmlns:a16="http://schemas.microsoft.com/office/drawing/2014/main" id="{318E00F7-2621-2449-3093-0357E4F4F98F}"/>
                  </a:ext>
                </a:extLst>
              </p:cNvPr>
              <p:cNvSpPr/>
              <p:nvPr/>
            </p:nvSpPr>
            <p:spPr>
              <a:xfrm>
                <a:off x="1182787" y="552688"/>
                <a:ext cx="9417" cy="16721"/>
              </a:xfrm>
              <a:custGeom>
                <a:avLst/>
                <a:gdLst/>
                <a:ahLst/>
                <a:cxnLst/>
                <a:rect l="l" t="t" r="r" b="b"/>
                <a:pathLst>
                  <a:path w="401" h="712" extrusionOk="0">
                    <a:moveTo>
                      <a:pt x="178" y="1"/>
                    </a:moveTo>
                    <a:cubicBezTo>
                      <a:pt x="124" y="1"/>
                      <a:pt x="67" y="33"/>
                      <a:pt x="67" y="111"/>
                    </a:cubicBezTo>
                    <a:cubicBezTo>
                      <a:pt x="0" y="278"/>
                      <a:pt x="0" y="478"/>
                      <a:pt x="67" y="678"/>
                    </a:cubicBezTo>
                    <a:cubicBezTo>
                      <a:pt x="167" y="678"/>
                      <a:pt x="301" y="678"/>
                      <a:pt x="401" y="712"/>
                    </a:cubicBezTo>
                    <a:cubicBezTo>
                      <a:pt x="401" y="478"/>
                      <a:pt x="401" y="278"/>
                      <a:pt x="267" y="45"/>
                    </a:cubicBezTo>
                    <a:cubicBezTo>
                      <a:pt x="253" y="17"/>
                      <a:pt x="217" y="1"/>
                      <a:pt x="178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2447;p60">
                <a:extLst>
                  <a:ext uri="{FF2B5EF4-FFF2-40B4-BE49-F238E27FC236}">
                    <a16:creationId xmlns:a16="http://schemas.microsoft.com/office/drawing/2014/main" id="{654C9651-A64D-7E7A-ED46-137905854266}"/>
                  </a:ext>
                </a:extLst>
              </p:cNvPr>
              <p:cNvSpPr/>
              <p:nvPr/>
            </p:nvSpPr>
            <p:spPr>
              <a:xfrm>
                <a:off x="1004865" y="608958"/>
                <a:ext cx="21254" cy="23133"/>
              </a:xfrm>
              <a:custGeom>
                <a:avLst/>
                <a:gdLst/>
                <a:ahLst/>
                <a:cxnLst/>
                <a:rect l="l" t="t" r="r" b="b"/>
                <a:pathLst>
                  <a:path w="905" h="985" extrusionOk="0">
                    <a:moveTo>
                      <a:pt x="273" y="1"/>
                    </a:moveTo>
                    <a:cubicBezTo>
                      <a:pt x="146" y="1"/>
                      <a:pt x="0" y="142"/>
                      <a:pt x="71" y="284"/>
                    </a:cubicBezTo>
                    <a:cubicBezTo>
                      <a:pt x="238" y="551"/>
                      <a:pt x="471" y="784"/>
                      <a:pt x="671" y="984"/>
                    </a:cubicBezTo>
                    <a:cubicBezTo>
                      <a:pt x="738" y="918"/>
                      <a:pt x="838" y="784"/>
                      <a:pt x="905" y="717"/>
                    </a:cubicBezTo>
                    <a:lnTo>
                      <a:pt x="405" y="84"/>
                    </a:lnTo>
                    <a:cubicBezTo>
                      <a:pt x="375" y="25"/>
                      <a:pt x="326" y="1"/>
                      <a:pt x="273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2448;p60">
                <a:extLst>
                  <a:ext uri="{FF2B5EF4-FFF2-40B4-BE49-F238E27FC236}">
                    <a16:creationId xmlns:a16="http://schemas.microsoft.com/office/drawing/2014/main" id="{85F846B8-8996-1126-58BF-CDB294346135}"/>
                  </a:ext>
                </a:extLst>
              </p:cNvPr>
              <p:cNvSpPr/>
              <p:nvPr/>
            </p:nvSpPr>
            <p:spPr>
              <a:xfrm>
                <a:off x="998172" y="948974"/>
                <a:ext cx="37106" cy="34523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470" extrusionOk="0">
                    <a:moveTo>
                      <a:pt x="1458" y="0"/>
                    </a:moveTo>
                    <a:cubicBezTo>
                      <a:pt x="1446" y="0"/>
                      <a:pt x="1434" y="5"/>
                      <a:pt x="1423" y="16"/>
                    </a:cubicBezTo>
                    <a:cubicBezTo>
                      <a:pt x="956" y="350"/>
                      <a:pt x="523" y="750"/>
                      <a:pt x="156" y="1150"/>
                    </a:cubicBezTo>
                    <a:cubicBezTo>
                      <a:pt x="0" y="1280"/>
                      <a:pt x="127" y="1470"/>
                      <a:pt x="269" y="1470"/>
                    </a:cubicBezTo>
                    <a:cubicBezTo>
                      <a:pt x="310" y="1470"/>
                      <a:pt x="352" y="1454"/>
                      <a:pt x="389" y="1417"/>
                    </a:cubicBezTo>
                    <a:cubicBezTo>
                      <a:pt x="790" y="983"/>
                      <a:pt x="1190" y="616"/>
                      <a:pt x="1524" y="183"/>
                    </a:cubicBezTo>
                    <a:cubicBezTo>
                      <a:pt x="1579" y="127"/>
                      <a:pt x="1518" y="0"/>
                      <a:pt x="1458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2449;p60">
                <a:extLst>
                  <a:ext uri="{FF2B5EF4-FFF2-40B4-BE49-F238E27FC236}">
                    <a16:creationId xmlns:a16="http://schemas.microsoft.com/office/drawing/2014/main" id="{A8756F05-7A9E-46D3-3371-35B88E441847}"/>
                  </a:ext>
                </a:extLst>
              </p:cNvPr>
              <p:cNvSpPr/>
              <p:nvPr/>
            </p:nvSpPr>
            <p:spPr>
              <a:xfrm>
                <a:off x="932108" y="793691"/>
                <a:ext cx="49365" cy="9770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416" extrusionOk="0">
                    <a:moveTo>
                      <a:pt x="431" y="1"/>
                    </a:moveTo>
                    <a:cubicBezTo>
                      <a:pt x="364" y="1"/>
                      <a:pt x="298" y="7"/>
                      <a:pt x="234" y="23"/>
                    </a:cubicBezTo>
                    <a:cubicBezTo>
                      <a:pt x="100" y="23"/>
                      <a:pt x="0" y="190"/>
                      <a:pt x="134" y="257"/>
                    </a:cubicBezTo>
                    <a:cubicBezTo>
                      <a:pt x="384" y="373"/>
                      <a:pt x="701" y="415"/>
                      <a:pt x="1026" y="415"/>
                    </a:cubicBezTo>
                    <a:cubicBezTo>
                      <a:pt x="1351" y="415"/>
                      <a:pt x="1685" y="373"/>
                      <a:pt x="1968" y="323"/>
                    </a:cubicBezTo>
                    <a:cubicBezTo>
                      <a:pt x="2102" y="290"/>
                      <a:pt x="2035" y="90"/>
                      <a:pt x="1935" y="90"/>
                    </a:cubicBezTo>
                    <a:lnTo>
                      <a:pt x="1068" y="90"/>
                    </a:lnTo>
                    <a:cubicBezTo>
                      <a:pt x="865" y="65"/>
                      <a:pt x="643" y="1"/>
                      <a:pt x="431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2450;p60">
                <a:extLst>
                  <a:ext uri="{FF2B5EF4-FFF2-40B4-BE49-F238E27FC236}">
                    <a16:creationId xmlns:a16="http://schemas.microsoft.com/office/drawing/2014/main" id="{2EA070D6-38CF-3719-5A57-FF3C75338684}"/>
                  </a:ext>
                </a:extLst>
              </p:cNvPr>
              <p:cNvSpPr/>
              <p:nvPr/>
            </p:nvSpPr>
            <p:spPr>
              <a:xfrm>
                <a:off x="1040468" y="652616"/>
                <a:ext cx="128674" cy="119703"/>
              </a:xfrm>
              <a:custGeom>
                <a:avLst/>
                <a:gdLst/>
                <a:ahLst/>
                <a:cxnLst/>
                <a:rect l="l" t="t" r="r" b="b"/>
                <a:pathLst>
                  <a:path w="5479" h="5097" extrusionOk="0">
                    <a:moveTo>
                      <a:pt x="4643" y="0"/>
                    </a:moveTo>
                    <a:cubicBezTo>
                      <a:pt x="4563" y="0"/>
                      <a:pt x="4479" y="18"/>
                      <a:pt x="4393" y="59"/>
                    </a:cubicBezTo>
                    <a:cubicBezTo>
                      <a:pt x="2291" y="1027"/>
                      <a:pt x="790" y="2861"/>
                      <a:pt x="23" y="4963"/>
                    </a:cubicBezTo>
                    <a:cubicBezTo>
                      <a:pt x="0" y="5052"/>
                      <a:pt x="67" y="5096"/>
                      <a:pt x="124" y="5096"/>
                    </a:cubicBezTo>
                    <a:cubicBezTo>
                      <a:pt x="152" y="5096"/>
                      <a:pt x="178" y="5085"/>
                      <a:pt x="190" y="5063"/>
                    </a:cubicBezTo>
                    <a:cubicBezTo>
                      <a:pt x="1357" y="3228"/>
                      <a:pt x="3025" y="1927"/>
                      <a:pt x="4960" y="960"/>
                    </a:cubicBezTo>
                    <a:cubicBezTo>
                      <a:pt x="5478" y="729"/>
                      <a:pt x="5150" y="0"/>
                      <a:pt x="46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2451;p60">
                <a:extLst>
                  <a:ext uri="{FF2B5EF4-FFF2-40B4-BE49-F238E27FC236}">
                    <a16:creationId xmlns:a16="http://schemas.microsoft.com/office/drawing/2014/main" id="{874AA788-EEE5-A1E1-7000-6E0B0210B4FF}"/>
                  </a:ext>
                </a:extLst>
              </p:cNvPr>
              <p:cNvSpPr/>
              <p:nvPr/>
            </p:nvSpPr>
            <p:spPr>
              <a:xfrm>
                <a:off x="1400564" y="809637"/>
                <a:ext cx="39971" cy="8196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349" extrusionOk="0">
                    <a:moveTo>
                      <a:pt x="1360" y="0"/>
                    </a:moveTo>
                    <a:cubicBezTo>
                      <a:pt x="1216" y="0"/>
                      <a:pt x="1068" y="45"/>
                      <a:pt x="935" y="45"/>
                    </a:cubicBezTo>
                    <a:cubicBezTo>
                      <a:pt x="668" y="78"/>
                      <a:pt x="401" y="78"/>
                      <a:pt x="167" y="78"/>
                    </a:cubicBezTo>
                    <a:cubicBezTo>
                      <a:pt x="34" y="78"/>
                      <a:pt x="1" y="278"/>
                      <a:pt x="101" y="278"/>
                    </a:cubicBezTo>
                    <a:cubicBezTo>
                      <a:pt x="368" y="278"/>
                      <a:pt x="668" y="345"/>
                      <a:pt x="901" y="345"/>
                    </a:cubicBezTo>
                    <a:cubicBezTo>
                      <a:pt x="968" y="345"/>
                      <a:pt x="1046" y="349"/>
                      <a:pt x="1129" y="349"/>
                    </a:cubicBezTo>
                    <a:cubicBezTo>
                      <a:pt x="1294" y="349"/>
                      <a:pt x="1479" y="334"/>
                      <a:pt x="1635" y="245"/>
                    </a:cubicBezTo>
                    <a:cubicBezTo>
                      <a:pt x="1702" y="211"/>
                      <a:pt x="1669" y="78"/>
                      <a:pt x="1568" y="45"/>
                    </a:cubicBezTo>
                    <a:cubicBezTo>
                      <a:pt x="1502" y="11"/>
                      <a:pt x="1431" y="0"/>
                      <a:pt x="1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2452;p60">
                <a:extLst>
                  <a:ext uri="{FF2B5EF4-FFF2-40B4-BE49-F238E27FC236}">
                    <a16:creationId xmlns:a16="http://schemas.microsoft.com/office/drawing/2014/main" id="{BC14F1F1-A201-FF13-014A-12D6A7C28331}"/>
                  </a:ext>
                </a:extLst>
              </p:cNvPr>
              <p:cNvSpPr/>
              <p:nvPr/>
            </p:nvSpPr>
            <p:spPr>
              <a:xfrm>
                <a:off x="1359653" y="629766"/>
                <a:ext cx="47346" cy="44997"/>
              </a:xfrm>
              <a:custGeom>
                <a:avLst/>
                <a:gdLst/>
                <a:ahLst/>
                <a:cxnLst/>
                <a:rect l="l" t="t" r="r" b="b"/>
                <a:pathLst>
                  <a:path w="2016" h="1916" extrusionOk="0">
                    <a:moveTo>
                      <a:pt x="1749" y="1"/>
                    </a:moveTo>
                    <a:cubicBezTo>
                      <a:pt x="1716" y="1"/>
                      <a:pt x="1680" y="10"/>
                      <a:pt x="1643" y="32"/>
                    </a:cubicBezTo>
                    <a:cubicBezTo>
                      <a:pt x="1042" y="432"/>
                      <a:pt x="442" y="1032"/>
                      <a:pt x="75" y="1699"/>
                    </a:cubicBezTo>
                    <a:cubicBezTo>
                      <a:pt x="1" y="1798"/>
                      <a:pt x="109" y="1915"/>
                      <a:pt x="212" y="1915"/>
                    </a:cubicBezTo>
                    <a:cubicBezTo>
                      <a:pt x="247" y="1915"/>
                      <a:pt x="282" y="1901"/>
                      <a:pt x="308" y="1866"/>
                    </a:cubicBezTo>
                    <a:cubicBezTo>
                      <a:pt x="775" y="1266"/>
                      <a:pt x="1276" y="765"/>
                      <a:pt x="1876" y="365"/>
                    </a:cubicBezTo>
                    <a:cubicBezTo>
                      <a:pt x="2016" y="253"/>
                      <a:pt x="1921" y="1"/>
                      <a:pt x="17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2453;p60">
                <a:extLst>
                  <a:ext uri="{FF2B5EF4-FFF2-40B4-BE49-F238E27FC236}">
                    <a16:creationId xmlns:a16="http://schemas.microsoft.com/office/drawing/2014/main" id="{0C55B081-FE9B-3C1C-5ACF-D5AE0726CAD4}"/>
                  </a:ext>
                </a:extLst>
              </p:cNvPr>
              <p:cNvSpPr/>
              <p:nvPr/>
            </p:nvSpPr>
            <p:spPr>
              <a:xfrm>
                <a:off x="1341405" y="944277"/>
                <a:ext cx="46500" cy="4074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1735" extrusionOk="0">
                    <a:moveTo>
                      <a:pt x="179" y="0"/>
                    </a:moveTo>
                    <a:cubicBezTo>
                      <a:pt x="104" y="0"/>
                      <a:pt x="1" y="127"/>
                      <a:pt x="85" y="183"/>
                    </a:cubicBezTo>
                    <a:cubicBezTo>
                      <a:pt x="652" y="650"/>
                      <a:pt x="1185" y="1117"/>
                      <a:pt x="1586" y="1650"/>
                    </a:cubicBezTo>
                    <a:cubicBezTo>
                      <a:pt x="1625" y="1710"/>
                      <a:pt x="1680" y="1734"/>
                      <a:pt x="1734" y="1734"/>
                    </a:cubicBezTo>
                    <a:cubicBezTo>
                      <a:pt x="1860" y="1734"/>
                      <a:pt x="1980" y="1601"/>
                      <a:pt x="1886" y="1484"/>
                    </a:cubicBezTo>
                    <a:cubicBezTo>
                      <a:pt x="1486" y="950"/>
                      <a:pt x="885" y="383"/>
                      <a:pt x="218" y="16"/>
                    </a:cubicBezTo>
                    <a:cubicBezTo>
                      <a:pt x="207" y="5"/>
                      <a:pt x="194" y="0"/>
                      <a:pt x="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2454;p60">
                <a:extLst>
                  <a:ext uri="{FF2B5EF4-FFF2-40B4-BE49-F238E27FC236}">
                    <a16:creationId xmlns:a16="http://schemas.microsoft.com/office/drawing/2014/main" id="{E1AA5F82-24EC-49C7-E7AB-55D0CA39068D}"/>
                  </a:ext>
                </a:extLst>
              </p:cNvPr>
              <p:cNvSpPr/>
              <p:nvPr/>
            </p:nvSpPr>
            <p:spPr>
              <a:xfrm>
                <a:off x="984597" y="614923"/>
                <a:ext cx="415215" cy="382171"/>
              </a:xfrm>
              <a:custGeom>
                <a:avLst/>
                <a:gdLst/>
                <a:ahLst/>
                <a:cxnLst/>
                <a:rect l="l" t="t" r="r" b="b"/>
                <a:pathLst>
                  <a:path w="17680" h="16273" extrusionOk="0">
                    <a:moveTo>
                      <a:pt x="8339" y="363"/>
                    </a:moveTo>
                    <a:lnTo>
                      <a:pt x="8339" y="397"/>
                    </a:lnTo>
                    <a:lnTo>
                      <a:pt x="9273" y="397"/>
                    </a:lnTo>
                    <a:cubicBezTo>
                      <a:pt x="9427" y="380"/>
                      <a:pt x="9580" y="372"/>
                      <a:pt x="9733" y="372"/>
                    </a:cubicBezTo>
                    <a:cubicBezTo>
                      <a:pt x="12637" y="372"/>
                      <a:pt x="15389" y="3297"/>
                      <a:pt x="16245" y="5801"/>
                    </a:cubicBezTo>
                    <a:cubicBezTo>
                      <a:pt x="17346" y="8869"/>
                      <a:pt x="16178" y="12138"/>
                      <a:pt x="13676" y="14140"/>
                    </a:cubicBezTo>
                    <a:cubicBezTo>
                      <a:pt x="12221" y="15259"/>
                      <a:pt x="10484" y="15857"/>
                      <a:pt x="8763" y="15857"/>
                    </a:cubicBezTo>
                    <a:cubicBezTo>
                      <a:pt x="7407" y="15857"/>
                      <a:pt x="6061" y="15486"/>
                      <a:pt x="4870" y="14707"/>
                    </a:cubicBezTo>
                    <a:cubicBezTo>
                      <a:pt x="2235" y="12972"/>
                      <a:pt x="600" y="9637"/>
                      <a:pt x="1368" y="6501"/>
                    </a:cubicBezTo>
                    <a:cubicBezTo>
                      <a:pt x="2168" y="3165"/>
                      <a:pt x="5070" y="864"/>
                      <a:pt x="8339" y="363"/>
                    </a:cubicBezTo>
                    <a:close/>
                    <a:moveTo>
                      <a:pt x="9640" y="1"/>
                    </a:moveTo>
                    <a:cubicBezTo>
                      <a:pt x="9404" y="1"/>
                      <a:pt x="9170" y="21"/>
                      <a:pt x="8940" y="63"/>
                    </a:cubicBezTo>
                    <a:cubicBezTo>
                      <a:pt x="8829" y="57"/>
                      <a:pt x="8719" y="55"/>
                      <a:pt x="8609" y="55"/>
                    </a:cubicBezTo>
                    <a:cubicBezTo>
                      <a:pt x="5463" y="55"/>
                      <a:pt x="2527" y="2332"/>
                      <a:pt x="1334" y="5200"/>
                    </a:cubicBezTo>
                    <a:cubicBezTo>
                      <a:pt x="0" y="8436"/>
                      <a:pt x="1201" y="12205"/>
                      <a:pt x="3869" y="14407"/>
                    </a:cubicBezTo>
                    <a:cubicBezTo>
                      <a:pt x="5333" y="15651"/>
                      <a:pt x="7097" y="16273"/>
                      <a:pt x="8871" y="16273"/>
                    </a:cubicBezTo>
                    <a:cubicBezTo>
                      <a:pt x="10332" y="16273"/>
                      <a:pt x="11799" y="15851"/>
                      <a:pt x="13109" y="15007"/>
                    </a:cubicBezTo>
                    <a:cubicBezTo>
                      <a:pt x="16011" y="13172"/>
                      <a:pt x="17679" y="9770"/>
                      <a:pt x="16845" y="6401"/>
                    </a:cubicBezTo>
                    <a:cubicBezTo>
                      <a:pt x="16345" y="4500"/>
                      <a:pt x="15211" y="2798"/>
                      <a:pt x="13610" y="1564"/>
                    </a:cubicBezTo>
                    <a:cubicBezTo>
                      <a:pt x="12550" y="733"/>
                      <a:pt x="11071" y="1"/>
                      <a:pt x="9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2455;p60">
                <a:extLst>
                  <a:ext uri="{FF2B5EF4-FFF2-40B4-BE49-F238E27FC236}">
                    <a16:creationId xmlns:a16="http://schemas.microsoft.com/office/drawing/2014/main" id="{D5679CFE-56FE-BD6E-EC58-8590D4226A08}"/>
                  </a:ext>
                </a:extLst>
              </p:cNvPr>
              <p:cNvSpPr/>
              <p:nvPr/>
            </p:nvSpPr>
            <p:spPr>
              <a:xfrm>
                <a:off x="1224309" y="1010645"/>
                <a:ext cx="10991" cy="53781"/>
              </a:xfrm>
              <a:custGeom>
                <a:avLst/>
                <a:gdLst/>
                <a:ahLst/>
                <a:cxnLst/>
                <a:rect l="l" t="t" r="r" b="b"/>
                <a:pathLst>
                  <a:path w="468" h="2290" extrusionOk="0">
                    <a:moveTo>
                      <a:pt x="250" y="0"/>
                    </a:moveTo>
                    <a:cubicBezTo>
                      <a:pt x="214" y="0"/>
                      <a:pt x="180" y="19"/>
                      <a:pt x="167" y="59"/>
                    </a:cubicBezTo>
                    <a:cubicBezTo>
                      <a:pt x="34" y="692"/>
                      <a:pt x="0" y="1560"/>
                      <a:pt x="200" y="2193"/>
                    </a:cubicBezTo>
                    <a:cubicBezTo>
                      <a:pt x="216" y="2256"/>
                      <a:pt x="277" y="2290"/>
                      <a:pt x="336" y="2290"/>
                    </a:cubicBezTo>
                    <a:cubicBezTo>
                      <a:pt x="402" y="2290"/>
                      <a:pt x="467" y="2248"/>
                      <a:pt x="467" y="2160"/>
                    </a:cubicBezTo>
                    <a:cubicBezTo>
                      <a:pt x="467" y="1826"/>
                      <a:pt x="367" y="1460"/>
                      <a:pt x="367" y="1126"/>
                    </a:cubicBezTo>
                    <a:cubicBezTo>
                      <a:pt x="334" y="726"/>
                      <a:pt x="367" y="392"/>
                      <a:pt x="367" y="125"/>
                    </a:cubicBezTo>
                    <a:cubicBezTo>
                      <a:pt x="367" y="44"/>
                      <a:pt x="306" y="0"/>
                      <a:pt x="2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2456;p60">
                <a:extLst>
                  <a:ext uri="{FF2B5EF4-FFF2-40B4-BE49-F238E27FC236}">
                    <a16:creationId xmlns:a16="http://schemas.microsoft.com/office/drawing/2014/main" id="{A92CC612-B1A6-637F-A6E2-0FC2C64F2D68}"/>
                  </a:ext>
                </a:extLst>
              </p:cNvPr>
              <p:cNvSpPr/>
              <p:nvPr/>
            </p:nvSpPr>
            <p:spPr>
              <a:xfrm>
                <a:off x="1182787" y="552899"/>
                <a:ext cx="10216" cy="40441"/>
              </a:xfrm>
              <a:custGeom>
                <a:avLst/>
                <a:gdLst/>
                <a:ahLst/>
                <a:cxnLst/>
                <a:rect l="l" t="t" r="r" b="b"/>
                <a:pathLst>
                  <a:path w="435" h="1722" extrusionOk="0">
                    <a:moveTo>
                      <a:pt x="236" y="1"/>
                    </a:moveTo>
                    <a:cubicBezTo>
                      <a:pt x="185" y="1"/>
                      <a:pt x="122" y="38"/>
                      <a:pt x="100" y="102"/>
                    </a:cubicBezTo>
                    <a:cubicBezTo>
                      <a:pt x="0" y="336"/>
                      <a:pt x="100" y="636"/>
                      <a:pt x="134" y="869"/>
                    </a:cubicBezTo>
                    <a:cubicBezTo>
                      <a:pt x="134" y="1136"/>
                      <a:pt x="167" y="1437"/>
                      <a:pt x="267" y="1670"/>
                    </a:cubicBezTo>
                    <a:cubicBezTo>
                      <a:pt x="267" y="1707"/>
                      <a:pt x="290" y="1721"/>
                      <a:pt x="318" y="1721"/>
                    </a:cubicBezTo>
                    <a:cubicBezTo>
                      <a:pt x="367" y="1721"/>
                      <a:pt x="434" y="1679"/>
                      <a:pt x="434" y="1637"/>
                    </a:cubicBezTo>
                    <a:cubicBezTo>
                      <a:pt x="434" y="1336"/>
                      <a:pt x="434" y="1036"/>
                      <a:pt x="401" y="769"/>
                    </a:cubicBezTo>
                    <a:cubicBezTo>
                      <a:pt x="401" y="503"/>
                      <a:pt x="401" y="269"/>
                      <a:pt x="301" y="36"/>
                    </a:cubicBezTo>
                    <a:cubicBezTo>
                      <a:pt x="289" y="12"/>
                      <a:pt x="264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2457;p60">
                <a:extLst>
                  <a:ext uri="{FF2B5EF4-FFF2-40B4-BE49-F238E27FC236}">
                    <a16:creationId xmlns:a16="http://schemas.microsoft.com/office/drawing/2014/main" id="{DC0F7C56-922D-D1EC-DE37-95D01A290DB4}"/>
                  </a:ext>
                </a:extLst>
              </p:cNvPr>
              <p:cNvSpPr/>
              <p:nvPr/>
            </p:nvSpPr>
            <p:spPr>
              <a:xfrm>
                <a:off x="1004842" y="608512"/>
                <a:ext cx="42860" cy="43518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853" extrusionOk="0">
                    <a:moveTo>
                      <a:pt x="277" y="1"/>
                    </a:moveTo>
                    <a:cubicBezTo>
                      <a:pt x="150" y="1"/>
                      <a:pt x="1" y="127"/>
                      <a:pt x="72" y="269"/>
                    </a:cubicBezTo>
                    <a:cubicBezTo>
                      <a:pt x="506" y="903"/>
                      <a:pt x="1039" y="1437"/>
                      <a:pt x="1640" y="1837"/>
                    </a:cubicBezTo>
                    <a:cubicBezTo>
                      <a:pt x="1650" y="1848"/>
                      <a:pt x="1663" y="1853"/>
                      <a:pt x="1676" y="1853"/>
                    </a:cubicBezTo>
                    <a:cubicBezTo>
                      <a:pt x="1743" y="1853"/>
                      <a:pt x="1824" y="1721"/>
                      <a:pt x="1740" y="1637"/>
                    </a:cubicBezTo>
                    <a:cubicBezTo>
                      <a:pt x="1240" y="1170"/>
                      <a:pt x="839" y="636"/>
                      <a:pt x="406" y="69"/>
                    </a:cubicBezTo>
                    <a:cubicBezTo>
                      <a:pt x="377" y="21"/>
                      <a:pt x="329" y="1"/>
                      <a:pt x="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2458;p60">
                <a:extLst>
                  <a:ext uri="{FF2B5EF4-FFF2-40B4-BE49-F238E27FC236}">
                    <a16:creationId xmlns:a16="http://schemas.microsoft.com/office/drawing/2014/main" id="{29AE8F05-A088-6733-26E9-8BFB05CF0284}"/>
                  </a:ext>
                </a:extLst>
              </p:cNvPr>
              <p:cNvSpPr/>
              <p:nvPr/>
            </p:nvSpPr>
            <p:spPr>
              <a:xfrm>
                <a:off x="998172" y="948974"/>
                <a:ext cx="37106" cy="34523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470" extrusionOk="0">
                    <a:moveTo>
                      <a:pt x="1458" y="0"/>
                    </a:moveTo>
                    <a:cubicBezTo>
                      <a:pt x="1446" y="0"/>
                      <a:pt x="1434" y="5"/>
                      <a:pt x="1423" y="16"/>
                    </a:cubicBezTo>
                    <a:cubicBezTo>
                      <a:pt x="956" y="350"/>
                      <a:pt x="523" y="750"/>
                      <a:pt x="156" y="1150"/>
                    </a:cubicBezTo>
                    <a:cubicBezTo>
                      <a:pt x="0" y="1280"/>
                      <a:pt x="127" y="1470"/>
                      <a:pt x="269" y="1470"/>
                    </a:cubicBezTo>
                    <a:cubicBezTo>
                      <a:pt x="310" y="1470"/>
                      <a:pt x="352" y="1454"/>
                      <a:pt x="389" y="1417"/>
                    </a:cubicBezTo>
                    <a:cubicBezTo>
                      <a:pt x="790" y="983"/>
                      <a:pt x="1190" y="616"/>
                      <a:pt x="1524" y="183"/>
                    </a:cubicBezTo>
                    <a:cubicBezTo>
                      <a:pt x="1579" y="127"/>
                      <a:pt x="1518" y="0"/>
                      <a:pt x="14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2459;p60">
                <a:extLst>
                  <a:ext uri="{FF2B5EF4-FFF2-40B4-BE49-F238E27FC236}">
                    <a16:creationId xmlns:a16="http://schemas.microsoft.com/office/drawing/2014/main" id="{C400F1A5-0B80-FDCF-71CD-CE56A7F82015}"/>
                  </a:ext>
                </a:extLst>
              </p:cNvPr>
              <p:cNvSpPr/>
              <p:nvPr/>
            </p:nvSpPr>
            <p:spPr>
              <a:xfrm>
                <a:off x="932108" y="793691"/>
                <a:ext cx="49365" cy="9770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416" extrusionOk="0">
                    <a:moveTo>
                      <a:pt x="431" y="1"/>
                    </a:moveTo>
                    <a:cubicBezTo>
                      <a:pt x="364" y="1"/>
                      <a:pt x="298" y="7"/>
                      <a:pt x="234" y="23"/>
                    </a:cubicBezTo>
                    <a:cubicBezTo>
                      <a:pt x="100" y="23"/>
                      <a:pt x="0" y="190"/>
                      <a:pt x="134" y="257"/>
                    </a:cubicBezTo>
                    <a:cubicBezTo>
                      <a:pt x="384" y="373"/>
                      <a:pt x="701" y="415"/>
                      <a:pt x="1026" y="415"/>
                    </a:cubicBezTo>
                    <a:cubicBezTo>
                      <a:pt x="1351" y="415"/>
                      <a:pt x="1685" y="373"/>
                      <a:pt x="1968" y="323"/>
                    </a:cubicBezTo>
                    <a:cubicBezTo>
                      <a:pt x="2102" y="290"/>
                      <a:pt x="2035" y="90"/>
                      <a:pt x="1935" y="90"/>
                    </a:cubicBezTo>
                    <a:lnTo>
                      <a:pt x="1068" y="90"/>
                    </a:lnTo>
                    <a:cubicBezTo>
                      <a:pt x="865" y="65"/>
                      <a:pt x="643" y="1"/>
                      <a:pt x="4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2460;p60">
                <a:extLst>
                  <a:ext uri="{FF2B5EF4-FFF2-40B4-BE49-F238E27FC236}">
                    <a16:creationId xmlns:a16="http://schemas.microsoft.com/office/drawing/2014/main" id="{87255470-8C71-1AD1-BB27-F5A8377873A4}"/>
                  </a:ext>
                </a:extLst>
              </p:cNvPr>
              <p:cNvSpPr/>
              <p:nvPr/>
            </p:nvSpPr>
            <p:spPr>
              <a:xfrm>
                <a:off x="1081050" y="845874"/>
                <a:ext cx="50845" cy="40723"/>
              </a:xfrm>
              <a:custGeom>
                <a:avLst/>
                <a:gdLst/>
                <a:ahLst/>
                <a:cxnLst/>
                <a:rect l="l" t="t" r="r" b="b"/>
                <a:pathLst>
                  <a:path w="2165" h="1734" extrusionOk="0">
                    <a:moveTo>
                      <a:pt x="951" y="0"/>
                    </a:moveTo>
                    <a:cubicBezTo>
                      <a:pt x="368" y="0"/>
                      <a:pt x="1" y="829"/>
                      <a:pt x="330" y="1337"/>
                    </a:cubicBezTo>
                    <a:cubicBezTo>
                      <a:pt x="494" y="1600"/>
                      <a:pt x="804" y="1733"/>
                      <a:pt x="1112" y="1733"/>
                    </a:cubicBezTo>
                    <a:cubicBezTo>
                      <a:pt x="1429" y="1733"/>
                      <a:pt x="1745" y="1592"/>
                      <a:pt x="1897" y="1304"/>
                    </a:cubicBezTo>
                    <a:cubicBezTo>
                      <a:pt x="2164" y="703"/>
                      <a:pt x="1797" y="36"/>
                      <a:pt x="1163" y="36"/>
                    </a:cubicBezTo>
                    <a:cubicBezTo>
                      <a:pt x="1090" y="12"/>
                      <a:pt x="1019" y="0"/>
                      <a:pt x="9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2461;p60">
                <a:extLst>
                  <a:ext uri="{FF2B5EF4-FFF2-40B4-BE49-F238E27FC236}">
                    <a16:creationId xmlns:a16="http://schemas.microsoft.com/office/drawing/2014/main" id="{E8B9154E-8F69-C325-1804-EFA9AFA6621F}"/>
                  </a:ext>
                </a:extLst>
              </p:cNvPr>
              <p:cNvSpPr/>
              <p:nvPr/>
            </p:nvSpPr>
            <p:spPr>
              <a:xfrm>
                <a:off x="1254370" y="696040"/>
                <a:ext cx="51432" cy="40840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1739" extrusionOk="0">
                    <a:moveTo>
                      <a:pt x="1164" y="20"/>
                    </a:moveTo>
                    <a:cubicBezTo>
                      <a:pt x="1155" y="20"/>
                      <a:pt x="1155" y="28"/>
                      <a:pt x="1189" y="45"/>
                    </a:cubicBezTo>
                    <a:cubicBezTo>
                      <a:pt x="1189" y="28"/>
                      <a:pt x="1172" y="20"/>
                      <a:pt x="1164" y="20"/>
                    </a:cubicBezTo>
                    <a:close/>
                    <a:moveTo>
                      <a:pt x="948" y="1"/>
                    </a:moveTo>
                    <a:cubicBezTo>
                      <a:pt x="353" y="1"/>
                      <a:pt x="0" y="843"/>
                      <a:pt x="355" y="1346"/>
                    </a:cubicBezTo>
                    <a:cubicBezTo>
                      <a:pt x="517" y="1605"/>
                      <a:pt x="812" y="1738"/>
                      <a:pt x="1108" y="1738"/>
                    </a:cubicBezTo>
                    <a:cubicBezTo>
                      <a:pt x="1421" y="1738"/>
                      <a:pt x="1735" y="1588"/>
                      <a:pt x="1889" y="1279"/>
                    </a:cubicBezTo>
                    <a:cubicBezTo>
                      <a:pt x="2189" y="712"/>
                      <a:pt x="1789" y="45"/>
                      <a:pt x="1189" y="45"/>
                    </a:cubicBezTo>
                    <a:cubicBezTo>
                      <a:pt x="1105" y="14"/>
                      <a:pt x="1024" y="1"/>
                      <a:pt x="9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2462;p60">
                <a:extLst>
                  <a:ext uri="{FF2B5EF4-FFF2-40B4-BE49-F238E27FC236}">
                    <a16:creationId xmlns:a16="http://schemas.microsoft.com/office/drawing/2014/main" id="{389C0D2C-CF70-A4F9-C74B-FDA08844A655}"/>
                  </a:ext>
                </a:extLst>
              </p:cNvPr>
              <p:cNvSpPr/>
              <p:nvPr/>
            </p:nvSpPr>
            <p:spPr>
              <a:xfrm>
                <a:off x="1182999" y="756678"/>
                <a:ext cx="38985" cy="35486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1511" extrusionOk="0">
                    <a:moveTo>
                      <a:pt x="1317" y="1"/>
                    </a:moveTo>
                    <a:cubicBezTo>
                      <a:pt x="1218" y="1"/>
                      <a:pt x="1107" y="120"/>
                      <a:pt x="1159" y="198"/>
                    </a:cubicBezTo>
                    <a:cubicBezTo>
                      <a:pt x="1392" y="498"/>
                      <a:pt x="1392" y="965"/>
                      <a:pt x="1059" y="1166"/>
                    </a:cubicBezTo>
                    <a:cubicBezTo>
                      <a:pt x="951" y="1233"/>
                      <a:pt x="811" y="1268"/>
                      <a:pt x="669" y="1268"/>
                    </a:cubicBezTo>
                    <a:cubicBezTo>
                      <a:pt x="459" y="1268"/>
                      <a:pt x="244" y="1191"/>
                      <a:pt x="125" y="1032"/>
                    </a:cubicBezTo>
                    <a:cubicBezTo>
                      <a:pt x="120" y="1027"/>
                      <a:pt x="114" y="1025"/>
                      <a:pt x="108" y="1025"/>
                    </a:cubicBezTo>
                    <a:cubicBezTo>
                      <a:pt x="67" y="1025"/>
                      <a:pt x="1" y="1103"/>
                      <a:pt x="58" y="1132"/>
                    </a:cubicBezTo>
                    <a:cubicBezTo>
                      <a:pt x="225" y="1332"/>
                      <a:pt x="325" y="1466"/>
                      <a:pt x="592" y="1499"/>
                    </a:cubicBezTo>
                    <a:cubicBezTo>
                      <a:pt x="637" y="1507"/>
                      <a:pt x="685" y="1511"/>
                      <a:pt x="735" y="1511"/>
                    </a:cubicBezTo>
                    <a:cubicBezTo>
                      <a:pt x="909" y="1511"/>
                      <a:pt x="1104" y="1462"/>
                      <a:pt x="1259" y="1332"/>
                    </a:cubicBezTo>
                    <a:cubicBezTo>
                      <a:pt x="1626" y="999"/>
                      <a:pt x="1659" y="432"/>
                      <a:pt x="1392" y="31"/>
                    </a:cubicBezTo>
                    <a:cubicBezTo>
                      <a:pt x="1371" y="10"/>
                      <a:pt x="1344" y="1"/>
                      <a:pt x="1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2463;p60">
                <a:extLst>
                  <a:ext uri="{FF2B5EF4-FFF2-40B4-BE49-F238E27FC236}">
                    <a16:creationId xmlns:a16="http://schemas.microsoft.com/office/drawing/2014/main" id="{BF09B954-8F91-C432-399B-58EAE9F9E26A}"/>
                  </a:ext>
                </a:extLst>
              </p:cNvPr>
              <p:cNvSpPr/>
              <p:nvPr/>
            </p:nvSpPr>
            <p:spPr>
              <a:xfrm>
                <a:off x="1162426" y="655552"/>
                <a:ext cx="91592" cy="72522"/>
              </a:xfrm>
              <a:custGeom>
                <a:avLst/>
                <a:gdLst/>
                <a:ahLst/>
                <a:cxnLst/>
                <a:rect l="l" t="t" r="r" b="b"/>
                <a:pathLst>
                  <a:path w="3900" h="3088" extrusionOk="0">
                    <a:moveTo>
                      <a:pt x="1994" y="1"/>
                    </a:moveTo>
                    <a:cubicBezTo>
                      <a:pt x="1667" y="1"/>
                      <a:pt x="1336" y="94"/>
                      <a:pt x="1034" y="301"/>
                    </a:cubicBezTo>
                    <a:cubicBezTo>
                      <a:pt x="167" y="902"/>
                      <a:pt x="0" y="2403"/>
                      <a:pt x="867" y="3070"/>
                    </a:cubicBezTo>
                    <a:cubicBezTo>
                      <a:pt x="892" y="3082"/>
                      <a:pt x="918" y="3088"/>
                      <a:pt x="944" y="3088"/>
                    </a:cubicBezTo>
                    <a:cubicBezTo>
                      <a:pt x="1053" y="3088"/>
                      <a:pt x="1143" y="2984"/>
                      <a:pt x="1034" y="2903"/>
                    </a:cubicBezTo>
                    <a:cubicBezTo>
                      <a:pt x="400" y="2269"/>
                      <a:pt x="400" y="1068"/>
                      <a:pt x="1201" y="568"/>
                    </a:cubicBezTo>
                    <a:cubicBezTo>
                      <a:pt x="1437" y="420"/>
                      <a:pt x="1686" y="353"/>
                      <a:pt x="1931" y="353"/>
                    </a:cubicBezTo>
                    <a:cubicBezTo>
                      <a:pt x="2621" y="353"/>
                      <a:pt x="3272" y="879"/>
                      <a:pt x="3469" y="1569"/>
                    </a:cubicBezTo>
                    <a:cubicBezTo>
                      <a:pt x="3482" y="1643"/>
                      <a:pt x="3549" y="1676"/>
                      <a:pt x="3624" y="1676"/>
                    </a:cubicBezTo>
                    <a:cubicBezTo>
                      <a:pt x="3751" y="1676"/>
                      <a:pt x="3899" y="1582"/>
                      <a:pt x="3836" y="1435"/>
                    </a:cubicBezTo>
                    <a:cubicBezTo>
                      <a:pt x="3621" y="598"/>
                      <a:pt x="2822" y="1"/>
                      <a:pt x="1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2464;p60">
                <a:extLst>
                  <a:ext uri="{FF2B5EF4-FFF2-40B4-BE49-F238E27FC236}">
                    <a16:creationId xmlns:a16="http://schemas.microsoft.com/office/drawing/2014/main" id="{1CD25431-550F-60A4-FBBB-2BF730C3BA2A}"/>
                  </a:ext>
                </a:extLst>
              </p:cNvPr>
              <p:cNvSpPr/>
              <p:nvPr/>
            </p:nvSpPr>
            <p:spPr>
              <a:xfrm>
                <a:off x="1048030" y="735565"/>
                <a:ext cx="97698" cy="92930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3957" extrusionOk="0">
                    <a:moveTo>
                      <a:pt x="2309" y="0"/>
                    </a:moveTo>
                    <a:cubicBezTo>
                      <a:pt x="1881" y="0"/>
                      <a:pt x="1444" y="137"/>
                      <a:pt x="1068" y="430"/>
                    </a:cubicBezTo>
                    <a:cubicBezTo>
                      <a:pt x="1" y="1364"/>
                      <a:pt x="134" y="3232"/>
                      <a:pt x="1369" y="3933"/>
                    </a:cubicBezTo>
                    <a:cubicBezTo>
                      <a:pt x="1397" y="3950"/>
                      <a:pt x="1425" y="3957"/>
                      <a:pt x="1452" y="3957"/>
                    </a:cubicBezTo>
                    <a:cubicBezTo>
                      <a:pt x="1583" y="3957"/>
                      <a:pt x="1679" y="3782"/>
                      <a:pt x="1569" y="3699"/>
                    </a:cubicBezTo>
                    <a:cubicBezTo>
                      <a:pt x="802" y="2932"/>
                      <a:pt x="301" y="1764"/>
                      <a:pt x="1202" y="864"/>
                    </a:cubicBezTo>
                    <a:cubicBezTo>
                      <a:pt x="1538" y="527"/>
                      <a:pt x="1940" y="377"/>
                      <a:pt x="2337" y="377"/>
                    </a:cubicBezTo>
                    <a:cubicBezTo>
                      <a:pt x="2963" y="377"/>
                      <a:pt x="3577" y="752"/>
                      <a:pt x="3904" y="1364"/>
                    </a:cubicBezTo>
                    <a:cubicBezTo>
                      <a:pt x="3937" y="1386"/>
                      <a:pt x="3978" y="1397"/>
                      <a:pt x="4016" y="1397"/>
                    </a:cubicBezTo>
                    <a:cubicBezTo>
                      <a:pt x="4093" y="1397"/>
                      <a:pt x="4159" y="1353"/>
                      <a:pt x="4137" y="1264"/>
                    </a:cubicBezTo>
                    <a:cubicBezTo>
                      <a:pt x="3856" y="464"/>
                      <a:pt x="3098" y="0"/>
                      <a:pt x="2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2465;p60">
                <a:extLst>
                  <a:ext uri="{FF2B5EF4-FFF2-40B4-BE49-F238E27FC236}">
                    <a16:creationId xmlns:a16="http://schemas.microsoft.com/office/drawing/2014/main" id="{2CC3A81A-9437-A22C-A81C-AE82F9FDA176}"/>
                  </a:ext>
                </a:extLst>
              </p:cNvPr>
              <p:cNvSpPr/>
              <p:nvPr/>
            </p:nvSpPr>
            <p:spPr>
              <a:xfrm>
                <a:off x="2160468" y="1331779"/>
                <a:ext cx="517844" cy="752718"/>
              </a:xfrm>
              <a:custGeom>
                <a:avLst/>
                <a:gdLst/>
                <a:ahLst/>
                <a:cxnLst/>
                <a:rect l="l" t="t" r="r" b="b"/>
                <a:pathLst>
                  <a:path w="22050" h="32051" extrusionOk="0">
                    <a:moveTo>
                      <a:pt x="11311" y="1"/>
                    </a:moveTo>
                    <a:cubicBezTo>
                      <a:pt x="11095" y="1"/>
                      <a:pt x="10853" y="59"/>
                      <a:pt x="10574" y="194"/>
                    </a:cubicBezTo>
                    <a:cubicBezTo>
                      <a:pt x="10007" y="495"/>
                      <a:pt x="9507" y="895"/>
                      <a:pt x="8840" y="1062"/>
                    </a:cubicBezTo>
                    <a:cubicBezTo>
                      <a:pt x="8685" y="1093"/>
                      <a:pt x="8531" y="1105"/>
                      <a:pt x="8376" y="1105"/>
                    </a:cubicBezTo>
                    <a:cubicBezTo>
                      <a:pt x="7697" y="1105"/>
                      <a:pt x="7017" y="862"/>
                      <a:pt x="6338" y="862"/>
                    </a:cubicBezTo>
                    <a:cubicBezTo>
                      <a:pt x="4270" y="895"/>
                      <a:pt x="2502" y="2162"/>
                      <a:pt x="1434" y="3864"/>
                    </a:cubicBezTo>
                    <a:cubicBezTo>
                      <a:pt x="467" y="5465"/>
                      <a:pt x="0" y="7566"/>
                      <a:pt x="100" y="9468"/>
                    </a:cubicBezTo>
                    <a:cubicBezTo>
                      <a:pt x="200" y="10235"/>
                      <a:pt x="400" y="11035"/>
                      <a:pt x="934" y="11636"/>
                    </a:cubicBezTo>
                    <a:cubicBezTo>
                      <a:pt x="1535" y="12236"/>
                      <a:pt x="2168" y="12203"/>
                      <a:pt x="2969" y="12336"/>
                    </a:cubicBezTo>
                    <a:cubicBezTo>
                      <a:pt x="3503" y="12403"/>
                      <a:pt x="3970" y="12436"/>
                      <a:pt x="4370" y="12803"/>
                    </a:cubicBezTo>
                    <a:cubicBezTo>
                      <a:pt x="5232" y="13450"/>
                      <a:pt x="5327" y="14323"/>
                      <a:pt x="6542" y="14323"/>
                    </a:cubicBezTo>
                    <a:cubicBezTo>
                      <a:pt x="6644" y="14323"/>
                      <a:pt x="6753" y="14317"/>
                      <a:pt x="6872" y="14304"/>
                    </a:cubicBezTo>
                    <a:cubicBezTo>
                      <a:pt x="7806" y="14204"/>
                      <a:pt x="8740" y="13804"/>
                      <a:pt x="9674" y="13637"/>
                    </a:cubicBezTo>
                    <a:cubicBezTo>
                      <a:pt x="10023" y="13581"/>
                      <a:pt x="10399" y="13532"/>
                      <a:pt x="10765" y="13532"/>
                    </a:cubicBezTo>
                    <a:cubicBezTo>
                      <a:pt x="11484" y="13532"/>
                      <a:pt x="12167" y="13720"/>
                      <a:pt x="12542" y="14405"/>
                    </a:cubicBezTo>
                    <a:cubicBezTo>
                      <a:pt x="12576" y="14505"/>
                      <a:pt x="12542" y="14538"/>
                      <a:pt x="12509" y="14571"/>
                    </a:cubicBezTo>
                    <a:cubicBezTo>
                      <a:pt x="12009" y="15672"/>
                      <a:pt x="12009" y="16873"/>
                      <a:pt x="12642" y="17907"/>
                    </a:cubicBezTo>
                    <a:cubicBezTo>
                      <a:pt x="12876" y="18407"/>
                      <a:pt x="13343" y="18808"/>
                      <a:pt x="13510" y="19341"/>
                    </a:cubicBezTo>
                    <a:cubicBezTo>
                      <a:pt x="13910" y="20576"/>
                      <a:pt x="12876" y="21543"/>
                      <a:pt x="12709" y="22711"/>
                    </a:cubicBezTo>
                    <a:cubicBezTo>
                      <a:pt x="12509" y="24312"/>
                      <a:pt x="13877" y="25579"/>
                      <a:pt x="14210" y="27080"/>
                    </a:cubicBezTo>
                    <a:cubicBezTo>
                      <a:pt x="14344" y="27681"/>
                      <a:pt x="14344" y="28315"/>
                      <a:pt x="14244" y="28882"/>
                    </a:cubicBezTo>
                    <a:cubicBezTo>
                      <a:pt x="14077" y="29882"/>
                      <a:pt x="13176" y="31350"/>
                      <a:pt x="14377" y="32051"/>
                    </a:cubicBezTo>
                    <a:cubicBezTo>
                      <a:pt x="17346" y="28381"/>
                      <a:pt x="19414" y="24045"/>
                      <a:pt x="20581" y="19508"/>
                    </a:cubicBezTo>
                    <a:cubicBezTo>
                      <a:pt x="22049" y="13737"/>
                      <a:pt x="21982" y="7566"/>
                      <a:pt x="20248" y="1896"/>
                    </a:cubicBezTo>
                    <a:cubicBezTo>
                      <a:pt x="20215" y="1929"/>
                      <a:pt x="20190" y="1946"/>
                      <a:pt x="20177" y="1946"/>
                    </a:cubicBezTo>
                    <a:cubicBezTo>
                      <a:pt x="20165" y="1946"/>
                      <a:pt x="20165" y="1929"/>
                      <a:pt x="20181" y="1896"/>
                    </a:cubicBezTo>
                    <a:cubicBezTo>
                      <a:pt x="19784" y="1543"/>
                      <a:pt x="19341" y="1419"/>
                      <a:pt x="18871" y="1419"/>
                    </a:cubicBezTo>
                    <a:cubicBezTo>
                      <a:pt x="17748" y="1419"/>
                      <a:pt x="16472" y="2127"/>
                      <a:pt x="15310" y="2127"/>
                    </a:cubicBezTo>
                    <a:cubicBezTo>
                      <a:pt x="15118" y="2127"/>
                      <a:pt x="14929" y="2108"/>
                      <a:pt x="14744" y="2062"/>
                    </a:cubicBezTo>
                    <a:cubicBezTo>
                      <a:pt x="14177" y="1962"/>
                      <a:pt x="13677" y="1695"/>
                      <a:pt x="13210" y="1329"/>
                    </a:cubicBezTo>
                    <a:cubicBezTo>
                      <a:pt x="12554" y="778"/>
                      <a:pt x="12105" y="1"/>
                      <a:pt x="113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2466;p60">
                <a:extLst>
                  <a:ext uri="{FF2B5EF4-FFF2-40B4-BE49-F238E27FC236}">
                    <a16:creationId xmlns:a16="http://schemas.microsoft.com/office/drawing/2014/main" id="{0E4DC9B5-92BE-A73A-C44B-9C01FDBB7A4F}"/>
                  </a:ext>
                </a:extLst>
              </p:cNvPr>
              <p:cNvSpPr/>
              <p:nvPr/>
            </p:nvSpPr>
            <p:spPr>
              <a:xfrm>
                <a:off x="2285009" y="1229784"/>
                <a:ext cx="348635" cy="144691"/>
              </a:xfrm>
              <a:custGeom>
                <a:avLst/>
                <a:gdLst/>
                <a:ahLst/>
                <a:cxnLst/>
                <a:rect l="l" t="t" r="r" b="b"/>
                <a:pathLst>
                  <a:path w="14845" h="6161" extrusionOk="0">
                    <a:moveTo>
                      <a:pt x="6272" y="1"/>
                    </a:moveTo>
                    <a:lnTo>
                      <a:pt x="6272" y="68"/>
                    </a:lnTo>
                    <a:cubicBezTo>
                      <a:pt x="5938" y="835"/>
                      <a:pt x="5405" y="1535"/>
                      <a:pt x="4604" y="1869"/>
                    </a:cubicBezTo>
                    <a:cubicBezTo>
                      <a:pt x="4271" y="2036"/>
                      <a:pt x="3937" y="2036"/>
                      <a:pt x="3603" y="2069"/>
                    </a:cubicBezTo>
                    <a:cubicBezTo>
                      <a:pt x="3203" y="2169"/>
                      <a:pt x="2669" y="2236"/>
                      <a:pt x="2336" y="2503"/>
                    </a:cubicBezTo>
                    <a:cubicBezTo>
                      <a:pt x="2102" y="2669"/>
                      <a:pt x="2002" y="3036"/>
                      <a:pt x="1836" y="3303"/>
                    </a:cubicBezTo>
                    <a:cubicBezTo>
                      <a:pt x="1435" y="3970"/>
                      <a:pt x="735" y="4704"/>
                      <a:pt x="1" y="4838"/>
                    </a:cubicBezTo>
                    <a:lnTo>
                      <a:pt x="34" y="5004"/>
                    </a:lnTo>
                    <a:cubicBezTo>
                      <a:pt x="320" y="4933"/>
                      <a:pt x="606" y="4900"/>
                      <a:pt x="903" y="4900"/>
                    </a:cubicBezTo>
                    <a:cubicBezTo>
                      <a:pt x="1159" y="4900"/>
                      <a:pt x="1423" y="4925"/>
                      <a:pt x="1702" y="4971"/>
                    </a:cubicBezTo>
                    <a:cubicBezTo>
                      <a:pt x="2159" y="5013"/>
                      <a:pt x="2564" y="5106"/>
                      <a:pt x="2983" y="5106"/>
                    </a:cubicBezTo>
                    <a:cubicBezTo>
                      <a:pt x="3236" y="5106"/>
                      <a:pt x="3493" y="5072"/>
                      <a:pt x="3770" y="4971"/>
                    </a:cubicBezTo>
                    <a:cubicBezTo>
                      <a:pt x="4070" y="4838"/>
                      <a:pt x="4371" y="4637"/>
                      <a:pt x="4671" y="4471"/>
                    </a:cubicBezTo>
                    <a:cubicBezTo>
                      <a:pt x="5125" y="4194"/>
                      <a:pt x="5592" y="3976"/>
                      <a:pt x="6063" y="3976"/>
                    </a:cubicBezTo>
                    <a:cubicBezTo>
                      <a:pt x="6387" y="3976"/>
                      <a:pt x="6713" y="4079"/>
                      <a:pt x="7039" y="4337"/>
                    </a:cubicBezTo>
                    <a:cubicBezTo>
                      <a:pt x="7773" y="4904"/>
                      <a:pt x="8207" y="5705"/>
                      <a:pt x="9174" y="6005"/>
                    </a:cubicBezTo>
                    <a:cubicBezTo>
                      <a:pt x="9485" y="6116"/>
                      <a:pt x="9793" y="6161"/>
                      <a:pt x="10098" y="6161"/>
                    </a:cubicBezTo>
                    <a:cubicBezTo>
                      <a:pt x="10709" y="6161"/>
                      <a:pt x="11309" y="5983"/>
                      <a:pt x="11909" y="5805"/>
                    </a:cubicBezTo>
                    <a:cubicBezTo>
                      <a:pt x="12449" y="5625"/>
                      <a:pt x="13017" y="5465"/>
                      <a:pt x="13557" y="5465"/>
                    </a:cubicBezTo>
                    <a:cubicBezTo>
                      <a:pt x="14019" y="5465"/>
                      <a:pt x="14460" y="5582"/>
                      <a:pt x="14845" y="5905"/>
                    </a:cubicBezTo>
                    <a:cubicBezTo>
                      <a:pt x="14678" y="5371"/>
                      <a:pt x="14511" y="4871"/>
                      <a:pt x="14278" y="4371"/>
                    </a:cubicBezTo>
                    <a:cubicBezTo>
                      <a:pt x="14111" y="3870"/>
                      <a:pt x="13911" y="3403"/>
                      <a:pt x="13711" y="3003"/>
                    </a:cubicBezTo>
                    <a:cubicBezTo>
                      <a:pt x="13444" y="2970"/>
                      <a:pt x="13210" y="2903"/>
                      <a:pt x="13010" y="2803"/>
                    </a:cubicBezTo>
                    <a:cubicBezTo>
                      <a:pt x="12885" y="3204"/>
                      <a:pt x="12533" y="3511"/>
                      <a:pt x="12139" y="3511"/>
                    </a:cubicBezTo>
                    <a:cubicBezTo>
                      <a:pt x="12009" y="3511"/>
                      <a:pt x="11875" y="3478"/>
                      <a:pt x="11743" y="3403"/>
                    </a:cubicBezTo>
                    <a:cubicBezTo>
                      <a:pt x="11442" y="3236"/>
                      <a:pt x="11276" y="2903"/>
                      <a:pt x="11176" y="2636"/>
                    </a:cubicBezTo>
                    <a:cubicBezTo>
                      <a:pt x="11009" y="2236"/>
                      <a:pt x="10875" y="1869"/>
                      <a:pt x="10709" y="1502"/>
                    </a:cubicBezTo>
                    <a:cubicBezTo>
                      <a:pt x="10608" y="1335"/>
                      <a:pt x="10575" y="1202"/>
                      <a:pt x="10508" y="1068"/>
                    </a:cubicBezTo>
                    <a:cubicBezTo>
                      <a:pt x="10398" y="826"/>
                      <a:pt x="10216" y="715"/>
                      <a:pt x="9961" y="715"/>
                    </a:cubicBezTo>
                    <a:cubicBezTo>
                      <a:pt x="9829" y="715"/>
                      <a:pt x="9678" y="745"/>
                      <a:pt x="9508" y="801"/>
                    </a:cubicBezTo>
                    <a:cubicBezTo>
                      <a:pt x="9207" y="1202"/>
                      <a:pt x="9908" y="1869"/>
                      <a:pt x="10041" y="2236"/>
                    </a:cubicBezTo>
                    <a:cubicBezTo>
                      <a:pt x="10175" y="2569"/>
                      <a:pt x="10175" y="2970"/>
                      <a:pt x="10041" y="3303"/>
                    </a:cubicBezTo>
                    <a:cubicBezTo>
                      <a:pt x="9851" y="3685"/>
                      <a:pt x="9447" y="4006"/>
                      <a:pt x="9005" y="4006"/>
                    </a:cubicBezTo>
                    <a:cubicBezTo>
                      <a:pt x="8984" y="4006"/>
                      <a:pt x="8962" y="4005"/>
                      <a:pt x="8941" y="4004"/>
                    </a:cubicBezTo>
                    <a:cubicBezTo>
                      <a:pt x="8941" y="4004"/>
                      <a:pt x="8941" y="4037"/>
                      <a:pt x="8907" y="4037"/>
                    </a:cubicBezTo>
                    <a:cubicBezTo>
                      <a:pt x="8796" y="4066"/>
                      <a:pt x="8688" y="4080"/>
                      <a:pt x="8586" y="4080"/>
                    </a:cubicBezTo>
                    <a:cubicBezTo>
                      <a:pt x="8106" y="4080"/>
                      <a:pt x="7732" y="3776"/>
                      <a:pt x="7540" y="3337"/>
                    </a:cubicBezTo>
                    <a:cubicBezTo>
                      <a:pt x="7006" y="2102"/>
                      <a:pt x="7907" y="501"/>
                      <a:pt x="62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2467;p60">
                <a:extLst>
                  <a:ext uri="{FF2B5EF4-FFF2-40B4-BE49-F238E27FC236}">
                    <a16:creationId xmlns:a16="http://schemas.microsoft.com/office/drawing/2014/main" id="{DE5984D7-C512-0FC6-2DDB-777DEE4FB580}"/>
                  </a:ext>
                </a:extLst>
              </p:cNvPr>
              <p:cNvSpPr/>
              <p:nvPr/>
            </p:nvSpPr>
            <p:spPr>
              <a:xfrm>
                <a:off x="2230970" y="1031594"/>
                <a:ext cx="372918" cy="309086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3161" extrusionOk="0">
                    <a:moveTo>
                      <a:pt x="7606" y="0"/>
                    </a:moveTo>
                    <a:cubicBezTo>
                      <a:pt x="6438" y="634"/>
                      <a:pt x="6405" y="1969"/>
                      <a:pt x="7606" y="2669"/>
                    </a:cubicBezTo>
                    <a:cubicBezTo>
                      <a:pt x="7939" y="2903"/>
                      <a:pt x="8373" y="2936"/>
                      <a:pt x="8573" y="3303"/>
                    </a:cubicBezTo>
                    <a:cubicBezTo>
                      <a:pt x="8840" y="3736"/>
                      <a:pt x="8673" y="4137"/>
                      <a:pt x="8273" y="4404"/>
                    </a:cubicBezTo>
                    <a:cubicBezTo>
                      <a:pt x="7439" y="5004"/>
                      <a:pt x="6238" y="4604"/>
                      <a:pt x="5504" y="5471"/>
                    </a:cubicBezTo>
                    <a:cubicBezTo>
                      <a:pt x="5004" y="6105"/>
                      <a:pt x="4937" y="6905"/>
                      <a:pt x="4237" y="7306"/>
                    </a:cubicBezTo>
                    <a:lnTo>
                      <a:pt x="4103" y="7306"/>
                    </a:lnTo>
                    <a:cubicBezTo>
                      <a:pt x="3770" y="7439"/>
                      <a:pt x="3336" y="7406"/>
                      <a:pt x="3002" y="7506"/>
                    </a:cubicBezTo>
                    <a:cubicBezTo>
                      <a:pt x="2402" y="7773"/>
                      <a:pt x="2602" y="8473"/>
                      <a:pt x="2535" y="8974"/>
                    </a:cubicBezTo>
                    <a:lnTo>
                      <a:pt x="2535" y="9007"/>
                    </a:lnTo>
                    <a:cubicBezTo>
                      <a:pt x="2569" y="9407"/>
                      <a:pt x="2469" y="9674"/>
                      <a:pt x="1902" y="9807"/>
                    </a:cubicBezTo>
                    <a:cubicBezTo>
                      <a:pt x="1468" y="9908"/>
                      <a:pt x="1068" y="9774"/>
                      <a:pt x="667" y="10074"/>
                    </a:cubicBezTo>
                    <a:cubicBezTo>
                      <a:pt x="334" y="10308"/>
                      <a:pt x="0" y="10808"/>
                      <a:pt x="0" y="11275"/>
                    </a:cubicBezTo>
                    <a:cubicBezTo>
                      <a:pt x="0" y="11909"/>
                      <a:pt x="467" y="12343"/>
                      <a:pt x="968" y="12743"/>
                    </a:cubicBezTo>
                    <a:lnTo>
                      <a:pt x="1001" y="12743"/>
                    </a:lnTo>
                    <a:cubicBezTo>
                      <a:pt x="1401" y="13038"/>
                      <a:pt x="1737" y="13161"/>
                      <a:pt x="2027" y="13161"/>
                    </a:cubicBezTo>
                    <a:cubicBezTo>
                      <a:pt x="3211" y="13161"/>
                      <a:pt x="3632" y="11124"/>
                      <a:pt x="4570" y="10508"/>
                    </a:cubicBezTo>
                    <a:cubicBezTo>
                      <a:pt x="5071" y="10241"/>
                      <a:pt x="5638" y="10274"/>
                      <a:pt x="6171" y="10174"/>
                    </a:cubicBezTo>
                    <a:cubicBezTo>
                      <a:pt x="7205" y="9974"/>
                      <a:pt x="7806" y="9340"/>
                      <a:pt x="8239" y="8406"/>
                    </a:cubicBezTo>
                    <a:cubicBezTo>
                      <a:pt x="8306" y="8340"/>
                      <a:pt x="8340" y="8306"/>
                      <a:pt x="8373" y="8306"/>
                    </a:cubicBezTo>
                    <a:cubicBezTo>
                      <a:pt x="8373" y="8273"/>
                      <a:pt x="8373" y="8273"/>
                      <a:pt x="8406" y="8273"/>
                    </a:cubicBezTo>
                    <a:cubicBezTo>
                      <a:pt x="8417" y="8273"/>
                      <a:pt x="8427" y="8273"/>
                      <a:pt x="8438" y="8273"/>
                    </a:cubicBezTo>
                    <a:cubicBezTo>
                      <a:pt x="10827" y="8273"/>
                      <a:pt x="9181" y="12077"/>
                      <a:pt x="10875" y="12276"/>
                    </a:cubicBezTo>
                    <a:cubicBezTo>
                      <a:pt x="10908" y="12243"/>
                      <a:pt x="10908" y="12243"/>
                      <a:pt x="10975" y="12243"/>
                    </a:cubicBezTo>
                    <a:cubicBezTo>
                      <a:pt x="10996" y="12244"/>
                      <a:pt x="11016" y="12244"/>
                      <a:pt x="11037" y="12244"/>
                    </a:cubicBezTo>
                    <a:cubicBezTo>
                      <a:pt x="11708" y="12244"/>
                      <a:pt x="12237" y="11719"/>
                      <a:pt x="12076" y="10975"/>
                    </a:cubicBezTo>
                    <a:cubicBezTo>
                      <a:pt x="12009" y="10575"/>
                      <a:pt x="11742" y="10308"/>
                      <a:pt x="11542" y="9974"/>
                    </a:cubicBezTo>
                    <a:cubicBezTo>
                      <a:pt x="11342" y="9607"/>
                      <a:pt x="11342" y="9240"/>
                      <a:pt x="11675" y="8974"/>
                    </a:cubicBezTo>
                    <a:cubicBezTo>
                      <a:pt x="11775" y="8790"/>
                      <a:pt x="11959" y="8707"/>
                      <a:pt x="12159" y="8707"/>
                    </a:cubicBezTo>
                    <a:cubicBezTo>
                      <a:pt x="12359" y="8707"/>
                      <a:pt x="12576" y="8790"/>
                      <a:pt x="12743" y="8940"/>
                    </a:cubicBezTo>
                    <a:cubicBezTo>
                      <a:pt x="13143" y="9274"/>
                      <a:pt x="13343" y="9807"/>
                      <a:pt x="13510" y="10274"/>
                    </a:cubicBezTo>
                    <a:cubicBezTo>
                      <a:pt x="13677" y="10608"/>
                      <a:pt x="13843" y="11475"/>
                      <a:pt x="14210" y="11575"/>
                    </a:cubicBezTo>
                    <a:cubicBezTo>
                      <a:pt x="14260" y="11586"/>
                      <a:pt x="14308" y="11591"/>
                      <a:pt x="14352" y="11591"/>
                    </a:cubicBezTo>
                    <a:cubicBezTo>
                      <a:pt x="14728" y="11591"/>
                      <a:pt x="14939" y="11243"/>
                      <a:pt x="15178" y="10975"/>
                    </a:cubicBezTo>
                    <a:cubicBezTo>
                      <a:pt x="15194" y="10958"/>
                      <a:pt x="15211" y="10950"/>
                      <a:pt x="15232" y="10950"/>
                    </a:cubicBezTo>
                    <a:cubicBezTo>
                      <a:pt x="15253" y="10950"/>
                      <a:pt x="15278" y="10958"/>
                      <a:pt x="15311" y="10975"/>
                    </a:cubicBezTo>
                    <a:cubicBezTo>
                      <a:pt x="15478" y="11075"/>
                      <a:pt x="15678" y="11108"/>
                      <a:pt x="15878" y="11108"/>
                    </a:cubicBezTo>
                    <a:cubicBezTo>
                      <a:pt x="14010" y="6905"/>
                      <a:pt x="11175" y="3103"/>
                      <a:pt x="7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2468;p60">
                <a:extLst>
                  <a:ext uri="{FF2B5EF4-FFF2-40B4-BE49-F238E27FC236}">
                    <a16:creationId xmlns:a16="http://schemas.microsoft.com/office/drawing/2014/main" id="{76693A29-13C7-7435-7814-AC9E748582BC}"/>
                  </a:ext>
                </a:extLst>
              </p:cNvPr>
              <p:cNvSpPr/>
              <p:nvPr/>
            </p:nvSpPr>
            <p:spPr>
              <a:xfrm>
                <a:off x="1127950" y="842798"/>
                <a:ext cx="1366263" cy="1513984"/>
              </a:xfrm>
              <a:custGeom>
                <a:avLst/>
                <a:gdLst/>
                <a:ahLst/>
                <a:cxnLst/>
                <a:rect l="l" t="t" r="r" b="b"/>
                <a:pathLst>
                  <a:path w="58176" h="64466" extrusionOk="0">
                    <a:moveTo>
                      <a:pt x="29655" y="0"/>
                    </a:moveTo>
                    <a:cubicBezTo>
                      <a:pt x="26353" y="367"/>
                      <a:pt x="23117" y="1268"/>
                      <a:pt x="20048" y="2602"/>
                    </a:cubicBezTo>
                    <a:cubicBezTo>
                      <a:pt x="20515" y="3703"/>
                      <a:pt x="22116" y="2969"/>
                      <a:pt x="22950" y="3536"/>
                    </a:cubicBezTo>
                    <a:cubicBezTo>
                      <a:pt x="23150" y="3703"/>
                      <a:pt x="23217" y="3870"/>
                      <a:pt x="23350" y="4137"/>
                    </a:cubicBezTo>
                    <a:cubicBezTo>
                      <a:pt x="23484" y="4470"/>
                      <a:pt x="23450" y="4871"/>
                      <a:pt x="23651" y="5171"/>
                    </a:cubicBezTo>
                    <a:cubicBezTo>
                      <a:pt x="23784" y="5338"/>
                      <a:pt x="23884" y="5438"/>
                      <a:pt x="24018" y="5471"/>
                    </a:cubicBezTo>
                    <a:cubicBezTo>
                      <a:pt x="24162" y="5515"/>
                      <a:pt x="24307" y="5535"/>
                      <a:pt x="24450" y="5535"/>
                    </a:cubicBezTo>
                    <a:cubicBezTo>
                      <a:pt x="25498" y="5535"/>
                      <a:pt x="26507" y="4473"/>
                      <a:pt x="27387" y="4003"/>
                    </a:cubicBezTo>
                    <a:cubicBezTo>
                      <a:pt x="28187" y="3603"/>
                      <a:pt x="29054" y="3303"/>
                      <a:pt x="29955" y="3169"/>
                    </a:cubicBezTo>
                    <a:cubicBezTo>
                      <a:pt x="30212" y="3133"/>
                      <a:pt x="30477" y="3114"/>
                      <a:pt x="30744" y="3114"/>
                    </a:cubicBezTo>
                    <a:cubicBezTo>
                      <a:pt x="31936" y="3114"/>
                      <a:pt x="33186" y="3486"/>
                      <a:pt x="34058" y="4303"/>
                    </a:cubicBezTo>
                    <a:cubicBezTo>
                      <a:pt x="34892" y="5104"/>
                      <a:pt x="35226" y="6538"/>
                      <a:pt x="34225" y="7372"/>
                    </a:cubicBezTo>
                    <a:cubicBezTo>
                      <a:pt x="33665" y="7823"/>
                      <a:pt x="32921" y="8031"/>
                      <a:pt x="32175" y="8031"/>
                    </a:cubicBezTo>
                    <a:cubicBezTo>
                      <a:pt x="31542" y="8031"/>
                      <a:pt x="30909" y="7881"/>
                      <a:pt x="30389" y="7606"/>
                    </a:cubicBezTo>
                    <a:cubicBezTo>
                      <a:pt x="30155" y="7472"/>
                      <a:pt x="29888" y="7306"/>
                      <a:pt x="29855" y="7005"/>
                    </a:cubicBezTo>
                    <a:cubicBezTo>
                      <a:pt x="29788" y="6605"/>
                      <a:pt x="29988" y="6205"/>
                      <a:pt x="29888" y="5838"/>
                    </a:cubicBezTo>
                    <a:cubicBezTo>
                      <a:pt x="29826" y="5487"/>
                      <a:pt x="29624" y="5379"/>
                      <a:pt x="29368" y="5379"/>
                    </a:cubicBezTo>
                    <a:cubicBezTo>
                      <a:pt x="29211" y="5379"/>
                      <a:pt x="29032" y="5420"/>
                      <a:pt x="28854" y="5471"/>
                    </a:cubicBezTo>
                    <a:cubicBezTo>
                      <a:pt x="28054" y="5805"/>
                      <a:pt x="28020" y="6638"/>
                      <a:pt x="27520" y="7206"/>
                    </a:cubicBezTo>
                    <a:cubicBezTo>
                      <a:pt x="27287" y="7539"/>
                      <a:pt x="26886" y="7773"/>
                      <a:pt x="26519" y="7939"/>
                    </a:cubicBezTo>
                    <a:cubicBezTo>
                      <a:pt x="25519" y="8373"/>
                      <a:pt x="22850" y="8473"/>
                      <a:pt x="22683" y="9941"/>
                    </a:cubicBezTo>
                    <a:cubicBezTo>
                      <a:pt x="22850" y="10441"/>
                      <a:pt x="23651" y="10374"/>
                      <a:pt x="23851" y="10875"/>
                    </a:cubicBezTo>
                    <a:cubicBezTo>
                      <a:pt x="24018" y="11275"/>
                      <a:pt x="23984" y="11642"/>
                      <a:pt x="24284" y="11976"/>
                    </a:cubicBezTo>
                    <a:cubicBezTo>
                      <a:pt x="24501" y="12246"/>
                      <a:pt x="24806" y="12319"/>
                      <a:pt x="25109" y="12319"/>
                    </a:cubicBezTo>
                    <a:cubicBezTo>
                      <a:pt x="25179" y="12319"/>
                      <a:pt x="25249" y="12315"/>
                      <a:pt x="25318" y="12309"/>
                    </a:cubicBezTo>
                    <a:cubicBezTo>
                      <a:pt x="26853" y="12009"/>
                      <a:pt x="27186" y="10341"/>
                      <a:pt x="28454" y="9607"/>
                    </a:cubicBezTo>
                    <a:cubicBezTo>
                      <a:pt x="29101" y="9219"/>
                      <a:pt x="29867" y="9072"/>
                      <a:pt x="30630" y="9072"/>
                    </a:cubicBezTo>
                    <a:cubicBezTo>
                      <a:pt x="30851" y="9072"/>
                      <a:pt x="31072" y="9084"/>
                      <a:pt x="31289" y="9107"/>
                    </a:cubicBezTo>
                    <a:cubicBezTo>
                      <a:pt x="32057" y="9174"/>
                      <a:pt x="33124" y="9207"/>
                      <a:pt x="33624" y="9974"/>
                    </a:cubicBezTo>
                    <a:cubicBezTo>
                      <a:pt x="34191" y="10841"/>
                      <a:pt x="33324" y="11308"/>
                      <a:pt x="33291" y="12142"/>
                    </a:cubicBezTo>
                    <a:cubicBezTo>
                      <a:pt x="33524" y="12509"/>
                      <a:pt x="34325" y="12376"/>
                      <a:pt x="34692" y="12676"/>
                    </a:cubicBezTo>
                    <a:cubicBezTo>
                      <a:pt x="34892" y="12810"/>
                      <a:pt x="35059" y="13010"/>
                      <a:pt x="35159" y="13277"/>
                    </a:cubicBezTo>
                    <a:cubicBezTo>
                      <a:pt x="35392" y="13877"/>
                      <a:pt x="35192" y="14611"/>
                      <a:pt x="34692" y="15044"/>
                    </a:cubicBezTo>
                    <a:cubicBezTo>
                      <a:pt x="34285" y="15477"/>
                      <a:pt x="33703" y="15715"/>
                      <a:pt x="33109" y="15715"/>
                    </a:cubicBezTo>
                    <a:cubicBezTo>
                      <a:pt x="32925" y="15715"/>
                      <a:pt x="32739" y="15692"/>
                      <a:pt x="32557" y="15645"/>
                    </a:cubicBezTo>
                    <a:cubicBezTo>
                      <a:pt x="32223" y="15545"/>
                      <a:pt x="31957" y="15445"/>
                      <a:pt x="31723" y="15178"/>
                    </a:cubicBezTo>
                    <a:cubicBezTo>
                      <a:pt x="31523" y="14978"/>
                      <a:pt x="31223" y="14110"/>
                      <a:pt x="30889" y="14010"/>
                    </a:cubicBezTo>
                    <a:cubicBezTo>
                      <a:pt x="30556" y="14277"/>
                      <a:pt x="30389" y="14511"/>
                      <a:pt x="30622" y="14978"/>
                    </a:cubicBezTo>
                    <a:cubicBezTo>
                      <a:pt x="30722" y="15178"/>
                      <a:pt x="30856" y="15378"/>
                      <a:pt x="30822" y="15645"/>
                    </a:cubicBezTo>
                    <a:cubicBezTo>
                      <a:pt x="30746" y="15924"/>
                      <a:pt x="30574" y="16048"/>
                      <a:pt x="30349" y="16048"/>
                    </a:cubicBezTo>
                    <a:cubicBezTo>
                      <a:pt x="30278" y="16048"/>
                      <a:pt x="30202" y="16036"/>
                      <a:pt x="30122" y="16012"/>
                    </a:cubicBezTo>
                    <a:lnTo>
                      <a:pt x="30022" y="16012"/>
                    </a:lnTo>
                    <a:cubicBezTo>
                      <a:pt x="29336" y="15824"/>
                      <a:pt x="28650" y="15702"/>
                      <a:pt x="28002" y="15702"/>
                    </a:cubicBezTo>
                    <a:cubicBezTo>
                      <a:pt x="26696" y="15702"/>
                      <a:pt x="25543" y="16197"/>
                      <a:pt x="24851" y="17646"/>
                    </a:cubicBezTo>
                    <a:cubicBezTo>
                      <a:pt x="24218" y="18947"/>
                      <a:pt x="23684" y="20115"/>
                      <a:pt x="22550" y="21015"/>
                    </a:cubicBezTo>
                    <a:cubicBezTo>
                      <a:pt x="22049" y="21382"/>
                      <a:pt x="21549" y="21683"/>
                      <a:pt x="21149" y="22150"/>
                    </a:cubicBezTo>
                    <a:cubicBezTo>
                      <a:pt x="20482" y="22883"/>
                      <a:pt x="20682" y="23651"/>
                      <a:pt x="20315" y="24451"/>
                    </a:cubicBezTo>
                    <a:cubicBezTo>
                      <a:pt x="20060" y="24865"/>
                      <a:pt x="19715" y="25187"/>
                      <a:pt x="19278" y="25187"/>
                    </a:cubicBezTo>
                    <a:cubicBezTo>
                      <a:pt x="19257" y="25187"/>
                      <a:pt x="19236" y="25187"/>
                      <a:pt x="19214" y="25185"/>
                    </a:cubicBezTo>
                    <a:cubicBezTo>
                      <a:pt x="19181" y="25218"/>
                      <a:pt x="19181" y="25218"/>
                      <a:pt x="19147" y="25218"/>
                    </a:cubicBezTo>
                    <a:cubicBezTo>
                      <a:pt x="18780" y="25185"/>
                      <a:pt x="18614" y="25052"/>
                      <a:pt x="18347" y="24785"/>
                    </a:cubicBezTo>
                    <a:cubicBezTo>
                      <a:pt x="17947" y="24218"/>
                      <a:pt x="17947" y="23617"/>
                      <a:pt x="17279" y="23217"/>
                    </a:cubicBezTo>
                    <a:cubicBezTo>
                      <a:pt x="17023" y="23076"/>
                      <a:pt x="16732" y="23019"/>
                      <a:pt x="16437" y="23019"/>
                    </a:cubicBezTo>
                    <a:cubicBezTo>
                      <a:pt x="15964" y="23019"/>
                      <a:pt x="15481" y="23166"/>
                      <a:pt x="15111" y="23350"/>
                    </a:cubicBezTo>
                    <a:cubicBezTo>
                      <a:pt x="14010" y="23851"/>
                      <a:pt x="10208" y="26386"/>
                      <a:pt x="11542" y="27987"/>
                    </a:cubicBezTo>
                    <a:cubicBezTo>
                      <a:pt x="11737" y="28138"/>
                      <a:pt x="11989" y="28197"/>
                      <a:pt x="12266" y="28197"/>
                    </a:cubicBezTo>
                    <a:cubicBezTo>
                      <a:pt x="13031" y="28197"/>
                      <a:pt x="13988" y="27749"/>
                      <a:pt x="14477" y="27553"/>
                    </a:cubicBezTo>
                    <a:cubicBezTo>
                      <a:pt x="14716" y="27454"/>
                      <a:pt x="14919" y="27390"/>
                      <a:pt x="15122" y="27390"/>
                    </a:cubicBezTo>
                    <a:cubicBezTo>
                      <a:pt x="15259" y="27390"/>
                      <a:pt x="15397" y="27419"/>
                      <a:pt x="15545" y="27487"/>
                    </a:cubicBezTo>
                    <a:cubicBezTo>
                      <a:pt x="15612" y="27487"/>
                      <a:pt x="15645" y="27487"/>
                      <a:pt x="15678" y="27520"/>
                    </a:cubicBezTo>
                    <a:cubicBezTo>
                      <a:pt x="15845" y="27653"/>
                      <a:pt x="15978" y="27820"/>
                      <a:pt x="16012" y="27987"/>
                    </a:cubicBezTo>
                    <a:cubicBezTo>
                      <a:pt x="16045" y="28120"/>
                      <a:pt x="16045" y="28287"/>
                      <a:pt x="16012" y="28387"/>
                    </a:cubicBezTo>
                    <a:cubicBezTo>
                      <a:pt x="15978" y="28554"/>
                      <a:pt x="15845" y="28788"/>
                      <a:pt x="15878" y="28888"/>
                    </a:cubicBezTo>
                    <a:cubicBezTo>
                      <a:pt x="15878" y="28888"/>
                      <a:pt x="15945" y="28888"/>
                      <a:pt x="15978" y="28954"/>
                    </a:cubicBezTo>
                    <a:cubicBezTo>
                      <a:pt x="16028" y="28979"/>
                      <a:pt x="16095" y="28985"/>
                      <a:pt x="16169" y="28985"/>
                    </a:cubicBezTo>
                    <a:cubicBezTo>
                      <a:pt x="16250" y="28985"/>
                      <a:pt x="16339" y="28978"/>
                      <a:pt x="16419" y="28978"/>
                    </a:cubicBezTo>
                    <a:cubicBezTo>
                      <a:pt x="16465" y="28978"/>
                      <a:pt x="16508" y="28980"/>
                      <a:pt x="16546" y="28988"/>
                    </a:cubicBezTo>
                    <a:cubicBezTo>
                      <a:pt x="16712" y="29021"/>
                      <a:pt x="16946" y="29155"/>
                      <a:pt x="17046" y="29288"/>
                    </a:cubicBezTo>
                    <a:cubicBezTo>
                      <a:pt x="17313" y="29521"/>
                      <a:pt x="17513" y="29855"/>
                      <a:pt x="17446" y="30189"/>
                    </a:cubicBezTo>
                    <a:cubicBezTo>
                      <a:pt x="17643" y="31273"/>
                      <a:pt x="18035" y="32358"/>
                      <a:pt x="19322" y="32358"/>
                    </a:cubicBezTo>
                    <a:cubicBezTo>
                      <a:pt x="19342" y="32358"/>
                      <a:pt x="19361" y="32357"/>
                      <a:pt x="19381" y="32357"/>
                    </a:cubicBezTo>
                    <a:cubicBezTo>
                      <a:pt x="20348" y="32323"/>
                      <a:pt x="21115" y="31690"/>
                      <a:pt x="21983" y="31389"/>
                    </a:cubicBezTo>
                    <a:cubicBezTo>
                      <a:pt x="22362" y="31260"/>
                      <a:pt x="22735" y="31204"/>
                      <a:pt x="23102" y="31204"/>
                    </a:cubicBezTo>
                    <a:cubicBezTo>
                      <a:pt x="24154" y="31204"/>
                      <a:pt x="25155" y="31662"/>
                      <a:pt x="26119" y="32157"/>
                    </a:cubicBezTo>
                    <a:cubicBezTo>
                      <a:pt x="26786" y="32490"/>
                      <a:pt x="27387" y="32857"/>
                      <a:pt x="27887" y="33391"/>
                    </a:cubicBezTo>
                    <a:cubicBezTo>
                      <a:pt x="28554" y="34125"/>
                      <a:pt x="28988" y="34825"/>
                      <a:pt x="29888" y="35326"/>
                    </a:cubicBezTo>
                    <a:cubicBezTo>
                      <a:pt x="30556" y="35359"/>
                      <a:pt x="31156" y="35826"/>
                      <a:pt x="31556" y="36326"/>
                    </a:cubicBezTo>
                    <a:cubicBezTo>
                      <a:pt x="32290" y="36860"/>
                      <a:pt x="32657" y="37661"/>
                      <a:pt x="33358" y="38161"/>
                    </a:cubicBezTo>
                    <a:cubicBezTo>
                      <a:pt x="33822" y="38506"/>
                      <a:pt x="34329" y="38608"/>
                      <a:pt x="34855" y="38608"/>
                    </a:cubicBezTo>
                    <a:cubicBezTo>
                      <a:pt x="35618" y="38608"/>
                      <a:pt x="36421" y="38393"/>
                      <a:pt x="37194" y="38393"/>
                    </a:cubicBezTo>
                    <a:cubicBezTo>
                      <a:pt x="37227" y="38393"/>
                      <a:pt x="37261" y="38394"/>
                      <a:pt x="37294" y="38394"/>
                    </a:cubicBezTo>
                    <a:cubicBezTo>
                      <a:pt x="38928" y="38461"/>
                      <a:pt x="40196" y="39729"/>
                      <a:pt x="40029" y="41397"/>
                    </a:cubicBezTo>
                    <a:cubicBezTo>
                      <a:pt x="39962" y="42231"/>
                      <a:pt x="39529" y="42864"/>
                      <a:pt x="38962" y="43465"/>
                    </a:cubicBezTo>
                    <a:cubicBezTo>
                      <a:pt x="38428" y="43999"/>
                      <a:pt x="37927" y="44466"/>
                      <a:pt x="37761" y="45233"/>
                    </a:cubicBezTo>
                    <a:cubicBezTo>
                      <a:pt x="37661" y="45800"/>
                      <a:pt x="37694" y="46334"/>
                      <a:pt x="37594" y="46867"/>
                    </a:cubicBezTo>
                    <a:cubicBezTo>
                      <a:pt x="37405" y="47571"/>
                      <a:pt x="36798" y="48296"/>
                      <a:pt x="36149" y="48296"/>
                    </a:cubicBezTo>
                    <a:cubicBezTo>
                      <a:pt x="35998" y="48296"/>
                      <a:pt x="35844" y="48256"/>
                      <a:pt x="35693" y="48168"/>
                    </a:cubicBezTo>
                    <a:cubicBezTo>
                      <a:pt x="35359" y="48135"/>
                      <a:pt x="35092" y="48035"/>
                      <a:pt x="34725" y="48035"/>
                    </a:cubicBezTo>
                    <a:cubicBezTo>
                      <a:pt x="34292" y="48135"/>
                      <a:pt x="33891" y="48368"/>
                      <a:pt x="33658" y="48835"/>
                    </a:cubicBezTo>
                    <a:cubicBezTo>
                      <a:pt x="33191" y="49669"/>
                      <a:pt x="33524" y="50570"/>
                      <a:pt x="33658" y="51471"/>
                    </a:cubicBezTo>
                    <a:cubicBezTo>
                      <a:pt x="33791" y="52304"/>
                      <a:pt x="33791" y="53238"/>
                      <a:pt x="33424" y="54039"/>
                    </a:cubicBezTo>
                    <a:cubicBezTo>
                      <a:pt x="32524" y="56007"/>
                      <a:pt x="29188" y="55540"/>
                      <a:pt x="28487" y="57408"/>
                    </a:cubicBezTo>
                    <a:cubicBezTo>
                      <a:pt x="28454" y="57742"/>
                      <a:pt x="28554" y="58142"/>
                      <a:pt x="28821" y="58476"/>
                    </a:cubicBezTo>
                    <a:cubicBezTo>
                      <a:pt x="28888" y="58542"/>
                      <a:pt x="29021" y="58642"/>
                      <a:pt x="29121" y="58742"/>
                    </a:cubicBezTo>
                    <a:cubicBezTo>
                      <a:pt x="29155" y="58876"/>
                      <a:pt x="29221" y="59009"/>
                      <a:pt x="29288" y="59143"/>
                    </a:cubicBezTo>
                    <a:cubicBezTo>
                      <a:pt x="29622" y="60377"/>
                      <a:pt x="28487" y="60310"/>
                      <a:pt x="29521" y="61845"/>
                    </a:cubicBezTo>
                    <a:cubicBezTo>
                      <a:pt x="29822" y="62312"/>
                      <a:pt x="30155" y="62812"/>
                      <a:pt x="29822" y="63179"/>
                    </a:cubicBezTo>
                    <a:cubicBezTo>
                      <a:pt x="29822" y="63212"/>
                      <a:pt x="29788" y="63312"/>
                      <a:pt x="29722" y="63346"/>
                    </a:cubicBezTo>
                    <a:cubicBezTo>
                      <a:pt x="29688" y="63479"/>
                      <a:pt x="29622" y="63512"/>
                      <a:pt x="29488" y="63546"/>
                    </a:cubicBezTo>
                    <a:cubicBezTo>
                      <a:pt x="29488" y="63579"/>
                      <a:pt x="29488" y="63579"/>
                      <a:pt x="29455" y="63579"/>
                    </a:cubicBezTo>
                    <a:cubicBezTo>
                      <a:pt x="29335" y="63594"/>
                      <a:pt x="29216" y="63602"/>
                      <a:pt x="29097" y="63602"/>
                    </a:cubicBezTo>
                    <a:cubicBezTo>
                      <a:pt x="27916" y="63602"/>
                      <a:pt x="26768" y="62872"/>
                      <a:pt x="26252" y="61811"/>
                    </a:cubicBezTo>
                    <a:cubicBezTo>
                      <a:pt x="25852" y="61011"/>
                      <a:pt x="25986" y="60344"/>
                      <a:pt x="25886" y="59543"/>
                    </a:cubicBezTo>
                    <a:cubicBezTo>
                      <a:pt x="25785" y="58409"/>
                      <a:pt x="24952" y="57875"/>
                      <a:pt x="24585" y="56874"/>
                    </a:cubicBezTo>
                    <a:cubicBezTo>
                      <a:pt x="24318" y="56207"/>
                      <a:pt x="24384" y="55507"/>
                      <a:pt x="24518" y="54806"/>
                    </a:cubicBezTo>
                    <a:cubicBezTo>
                      <a:pt x="24751" y="53505"/>
                      <a:pt x="24918" y="52605"/>
                      <a:pt x="24018" y="51537"/>
                    </a:cubicBezTo>
                    <a:cubicBezTo>
                      <a:pt x="23484" y="50870"/>
                      <a:pt x="23350" y="50503"/>
                      <a:pt x="23417" y="49603"/>
                    </a:cubicBezTo>
                    <a:cubicBezTo>
                      <a:pt x="23450" y="48535"/>
                      <a:pt x="23517" y="47434"/>
                      <a:pt x="23684" y="46367"/>
                    </a:cubicBezTo>
                    <a:lnTo>
                      <a:pt x="23684" y="46367"/>
                    </a:lnTo>
                    <a:cubicBezTo>
                      <a:pt x="23659" y="46392"/>
                      <a:pt x="23595" y="46456"/>
                      <a:pt x="23536" y="46456"/>
                    </a:cubicBezTo>
                    <a:cubicBezTo>
                      <a:pt x="23518" y="46456"/>
                      <a:pt x="23500" y="46450"/>
                      <a:pt x="23484" y="46434"/>
                    </a:cubicBezTo>
                    <a:cubicBezTo>
                      <a:pt x="22350" y="46167"/>
                      <a:pt x="21182" y="45700"/>
                      <a:pt x="20482" y="44732"/>
                    </a:cubicBezTo>
                    <a:cubicBezTo>
                      <a:pt x="20181" y="44332"/>
                      <a:pt x="20115" y="43932"/>
                      <a:pt x="20015" y="43498"/>
                    </a:cubicBezTo>
                    <a:cubicBezTo>
                      <a:pt x="19915" y="42698"/>
                      <a:pt x="19681" y="42231"/>
                      <a:pt x="19281" y="41563"/>
                    </a:cubicBezTo>
                    <a:cubicBezTo>
                      <a:pt x="18680" y="40629"/>
                      <a:pt x="18380" y="39495"/>
                      <a:pt x="18514" y="38361"/>
                    </a:cubicBezTo>
                    <a:cubicBezTo>
                      <a:pt x="18680" y="36827"/>
                      <a:pt x="19448" y="35492"/>
                      <a:pt x="19614" y="33925"/>
                    </a:cubicBezTo>
                    <a:lnTo>
                      <a:pt x="19614" y="33891"/>
                    </a:lnTo>
                    <a:lnTo>
                      <a:pt x="19514" y="33891"/>
                    </a:lnTo>
                    <a:cubicBezTo>
                      <a:pt x="17079" y="33491"/>
                      <a:pt x="13944" y="32857"/>
                      <a:pt x="12810" y="30355"/>
                    </a:cubicBezTo>
                    <a:cubicBezTo>
                      <a:pt x="12275" y="30450"/>
                      <a:pt x="11701" y="30524"/>
                      <a:pt x="11139" y="30524"/>
                    </a:cubicBezTo>
                    <a:cubicBezTo>
                      <a:pt x="9913" y="30524"/>
                      <a:pt x="8745" y="30169"/>
                      <a:pt x="8173" y="28888"/>
                    </a:cubicBezTo>
                    <a:cubicBezTo>
                      <a:pt x="7739" y="27920"/>
                      <a:pt x="7773" y="26820"/>
                      <a:pt x="7472" y="25819"/>
                    </a:cubicBezTo>
                    <a:cubicBezTo>
                      <a:pt x="7105" y="24485"/>
                      <a:pt x="6405" y="23350"/>
                      <a:pt x="5171" y="22583"/>
                    </a:cubicBezTo>
                    <a:lnTo>
                      <a:pt x="5171" y="22583"/>
                    </a:lnTo>
                    <a:cubicBezTo>
                      <a:pt x="4937" y="23984"/>
                      <a:pt x="5304" y="24918"/>
                      <a:pt x="6138" y="26019"/>
                    </a:cubicBezTo>
                    <a:lnTo>
                      <a:pt x="6171" y="26052"/>
                    </a:lnTo>
                    <a:cubicBezTo>
                      <a:pt x="6238" y="26086"/>
                      <a:pt x="6272" y="26186"/>
                      <a:pt x="6272" y="26252"/>
                    </a:cubicBezTo>
                    <a:cubicBezTo>
                      <a:pt x="6272" y="26353"/>
                      <a:pt x="6238" y="26419"/>
                      <a:pt x="6138" y="26486"/>
                    </a:cubicBezTo>
                    <a:lnTo>
                      <a:pt x="6071" y="26486"/>
                    </a:lnTo>
                    <a:cubicBezTo>
                      <a:pt x="5846" y="26571"/>
                      <a:pt x="5617" y="26612"/>
                      <a:pt x="5393" y="26612"/>
                    </a:cubicBezTo>
                    <a:cubicBezTo>
                      <a:pt x="4656" y="26612"/>
                      <a:pt x="3977" y="26176"/>
                      <a:pt x="3670" y="25485"/>
                    </a:cubicBezTo>
                    <a:cubicBezTo>
                      <a:pt x="3136" y="24251"/>
                      <a:pt x="4237" y="21883"/>
                      <a:pt x="2602" y="21249"/>
                    </a:cubicBezTo>
                    <a:cubicBezTo>
                      <a:pt x="434" y="27353"/>
                      <a:pt x="0" y="34058"/>
                      <a:pt x="1668" y="40496"/>
                    </a:cubicBezTo>
                    <a:cubicBezTo>
                      <a:pt x="5004" y="53405"/>
                      <a:pt x="16579" y="62745"/>
                      <a:pt x="29622" y="64413"/>
                    </a:cubicBezTo>
                    <a:cubicBezTo>
                      <a:pt x="30513" y="64433"/>
                      <a:pt x="31393" y="64466"/>
                      <a:pt x="32275" y="64466"/>
                    </a:cubicBezTo>
                    <a:cubicBezTo>
                      <a:pt x="32845" y="64466"/>
                      <a:pt x="33415" y="64452"/>
                      <a:pt x="33991" y="64413"/>
                    </a:cubicBezTo>
                    <a:cubicBezTo>
                      <a:pt x="40996" y="64046"/>
                      <a:pt x="48101" y="61878"/>
                      <a:pt x="53639" y="57475"/>
                    </a:cubicBezTo>
                    <a:cubicBezTo>
                      <a:pt x="55307" y="56174"/>
                      <a:pt x="56841" y="54673"/>
                      <a:pt x="58175" y="53005"/>
                    </a:cubicBezTo>
                    <a:cubicBezTo>
                      <a:pt x="56974" y="52671"/>
                      <a:pt x="57541" y="51004"/>
                      <a:pt x="57775" y="50136"/>
                    </a:cubicBezTo>
                    <a:cubicBezTo>
                      <a:pt x="58109" y="48735"/>
                      <a:pt x="57808" y="47568"/>
                      <a:pt x="57175" y="46334"/>
                    </a:cubicBezTo>
                    <a:cubicBezTo>
                      <a:pt x="56808" y="45666"/>
                      <a:pt x="56374" y="44966"/>
                      <a:pt x="56341" y="44232"/>
                    </a:cubicBezTo>
                    <a:cubicBezTo>
                      <a:pt x="56307" y="43632"/>
                      <a:pt x="56407" y="43065"/>
                      <a:pt x="56674" y="42531"/>
                    </a:cubicBezTo>
                    <a:cubicBezTo>
                      <a:pt x="56874" y="41997"/>
                      <a:pt x="57241" y="41463"/>
                      <a:pt x="57241" y="40830"/>
                    </a:cubicBezTo>
                    <a:cubicBezTo>
                      <a:pt x="57241" y="40129"/>
                      <a:pt x="56808" y="39695"/>
                      <a:pt x="56474" y="39195"/>
                    </a:cubicBezTo>
                    <a:cubicBezTo>
                      <a:pt x="55673" y="38028"/>
                      <a:pt x="55540" y="36627"/>
                      <a:pt x="56207" y="35326"/>
                    </a:cubicBezTo>
                    <a:cubicBezTo>
                      <a:pt x="55813" y="34806"/>
                      <a:pt x="55282" y="34625"/>
                      <a:pt x="54686" y="34625"/>
                    </a:cubicBezTo>
                    <a:cubicBezTo>
                      <a:pt x="53319" y="34625"/>
                      <a:pt x="51607" y="35576"/>
                      <a:pt x="50400" y="35576"/>
                    </a:cubicBezTo>
                    <a:cubicBezTo>
                      <a:pt x="50309" y="35576"/>
                      <a:pt x="50221" y="35571"/>
                      <a:pt x="50136" y="35559"/>
                    </a:cubicBezTo>
                    <a:cubicBezTo>
                      <a:pt x="49569" y="35492"/>
                      <a:pt x="49202" y="35159"/>
                      <a:pt x="48835" y="34725"/>
                    </a:cubicBezTo>
                    <a:cubicBezTo>
                      <a:pt x="48502" y="34325"/>
                      <a:pt x="48168" y="33858"/>
                      <a:pt x="47634" y="33658"/>
                    </a:cubicBezTo>
                    <a:cubicBezTo>
                      <a:pt x="47234" y="33524"/>
                      <a:pt x="46800" y="33558"/>
                      <a:pt x="46367" y="33491"/>
                    </a:cubicBezTo>
                    <a:cubicBezTo>
                      <a:pt x="43465" y="32991"/>
                      <a:pt x="43732" y="29321"/>
                      <a:pt x="44299" y="27153"/>
                    </a:cubicBezTo>
                    <a:cubicBezTo>
                      <a:pt x="44899" y="24618"/>
                      <a:pt x="46567" y="22150"/>
                      <a:pt x="49302" y="21549"/>
                    </a:cubicBezTo>
                    <a:lnTo>
                      <a:pt x="49336" y="21549"/>
                    </a:lnTo>
                    <a:lnTo>
                      <a:pt x="49302" y="21382"/>
                    </a:lnTo>
                    <a:cubicBezTo>
                      <a:pt x="49236" y="21416"/>
                      <a:pt x="49160" y="21432"/>
                      <a:pt x="49081" y="21432"/>
                    </a:cubicBezTo>
                    <a:cubicBezTo>
                      <a:pt x="49002" y="21432"/>
                      <a:pt x="48919" y="21416"/>
                      <a:pt x="48835" y="21382"/>
                    </a:cubicBezTo>
                    <a:cubicBezTo>
                      <a:pt x="48835" y="21449"/>
                      <a:pt x="48802" y="21449"/>
                      <a:pt x="48735" y="21449"/>
                    </a:cubicBezTo>
                    <a:cubicBezTo>
                      <a:pt x="47768" y="21182"/>
                      <a:pt x="46367" y="20115"/>
                      <a:pt x="46800" y="18947"/>
                    </a:cubicBezTo>
                    <a:cubicBezTo>
                      <a:pt x="46934" y="18480"/>
                      <a:pt x="47401" y="17880"/>
                      <a:pt x="47835" y="17680"/>
                    </a:cubicBezTo>
                    <a:cubicBezTo>
                      <a:pt x="48035" y="17546"/>
                      <a:pt x="48302" y="17646"/>
                      <a:pt x="48535" y="17546"/>
                    </a:cubicBezTo>
                    <a:cubicBezTo>
                      <a:pt x="49002" y="17446"/>
                      <a:pt x="49236" y="17179"/>
                      <a:pt x="49369" y="16712"/>
                    </a:cubicBezTo>
                    <a:cubicBezTo>
                      <a:pt x="49302" y="16279"/>
                      <a:pt x="49369" y="15778"/>
                      <a:pt x="49669" y="15478"/>
                    </a:cubicBezTo>
                    <a:cubicBezTo>
                      <a:pt x="49836" y="15311"/>
                      <a:pt x="50069" y="15278"/>
                      <a:pt x="50336" y="15211"/>
                    </a:cubicBezTo>
                    <a:cubicBezTo>
                      <a:pt x="50525" y="15184"/>
                      <a:pt x="50780" y="15135"/>
                      <a:pt x="51029" y="15135"/>
                    </a:cubicBezTo>
                    <a:cubicBezTo>
                      <a:pt x="51088" y="15135"/>
                      <a:pt x="51146" y="15138"/>
                      <a:pt x="51204" y="15145"/>
                    </a:cubicBezTo>
                    <a:cubicBezTo>
                      <a:pt x="52038" y="14611"/>
                      <a:pt x="51971" y="13377"/>
                      <a:pt x="52871" y="12876"/>
                    </a:cubicBezTo>
                    <a:cubicBezTo>
                      <a:pt x="53305" y="12676"/>
                      <a:pt x="53739" y="12643"/>
                      <a:pt x="54172" y="12543"/>
                    </a:cubicBezTo>
                    <a:cubicBezTo>
                      <a:pt x="54539" y="12476"/>
                      <a:pt x="56074" y="12276"/>
                      <a:pt x="54873" y="11175"/>
                    </a:cubicBezTo>
                    <a:cubicBezTo>
                      <a:pt x="54806" y="11108"/>
                      <a:pt x="54573" y="11042"/>
                      <a:pt x="54473" y="11008"/>
                    </a:cubicBezTo>
                    <a:cubicBezTo>
                      <a:pt x="53138" y="10374"/>
                      <a:pt x="53138" y="8340"/>
                      <a:pt x="54539" y="7939"/>
                    </a:cubicBezTo>
                    <a:cubicBezTo>
                      <a:pt x="53705" y="7172"/>
                      <a:pt x="52805" y="6472"/>
                      <a:pt x="51871" y="5805"/>
                    </a:cubicBezTo>
                    <a:cubicBezTo>
                      <a:pt x="51537" y="5538"/>
                      <a:pt x="51204" y="5338"/>
                      <a:pt x="50837" y="5104"/>
                    </a:cubicBezTo>
                    <a:cubicBezTo>
                      <a:pt x="50837" y="5137"/>
                      <a:pt x="50837" y="5137"/>
                      <a:pt x="50803" y="5137"/>
                    </a:cubicBezTo>
                    <a:cubicBezTo>
                      <a:pt x="50313" y="5241"/>
                      <a:pt x="49837" y="5283"/>
                      <a:pt x="49368" y="5283"/>
                    </a:cubicBezTo>
                    <a:cubicBezTo>
                      <a:pt x="48178" y="5283"/>
                      <a:pt x="47039" y="5010"/>
                      <a:pt x="45866" y="4770"/>
                    </a:cubicBezTo>
                    <a:cubicBezTo>
                      <a:pt x="45539" y="4708"/>
                      <a:pt x="45218" y="4653"/>
                      <a:pt x="44902" y="4653"/>
                    </a:cubicBezTo>
                    <a:cubicBezTo>
                      <a:pt x="44542" y="4653"/>
                      <a:pt x="44187" y="4724"/>
                      <a:pt x="43832" y="4937"/>
                    </a:cubicBezTo>
                    <a:cubicBezTo>
                      <a:pt x="43531" y="5037"/>
                      <a:pt x="43331" y="5271"/>
                      <a:pt x="43031" y="5371"/>
                    </a:cubicBezTo>
                    <a:cubicBezTo>
                      <a:pt x="42802" y="5473"/>
                      <a:pt x="42631" y="5516"/>
                      <a:pt x="42459" y="5516"/>
                    </a:cubicBezTo>
                    <a:cubicBezTo>
                      <a:pt x="42406" y="5516"/>
                      <a:pt x="42352" y="5512"/>
                      <a:pt x="42297" y="5504"/>
                    </a:cubicBezTo>
                    <a:lnTo>
                      <a:pt x="42231" y="5504"/>
                    </a:lnTo>
                    <a:cubicBezTo>
                      <a:pt x="42179" y="5510"/>
                      <a:pt x="42128" y="5513"/>
                      <a:pt x="42079" y="5513"/>
                    </a:cubicBezTo>
                    <a:cubicBezTo>
                      <a:pt x="41015" y="5513"/>
                      <a:pt x="40484" y="4192"/>
                      <a:pt x="39495" y="3936"/>
                    </a:cubicBezTo>
                    <a:cubicBezTo>
                      <a:pt x="38795" y="3703"/>
                      <a:pt x="38061" y="3836"/>
                      <a:pt x="37394" y="3603"/>
                    </a:cubicBezTo>
                    <a:cubicBezTo>
                      <a:pt x="36860" y="3369"/>
                      <a:pt x="36360" y="3036"/>
                      <a:pt x="35893" y="2702"/>
                    </a:cubicBezTo>
                    <a:cubicBezTo>
                      <a:pt x="35226" y="2269"/>
                      <a:pt x="34625" y="1835"/>
                      <a:pt x="33825" y="1668"/>
                    </a:cubicBezTo>
                    <a:cubicBezTo>
                      <a:pt x="33124" y="1501"/>
                      <a:pt x="32357" y="1601"/>
                      <a:pt x="31623" y="1468"/>
                    </a:cubicBezTo>
                    <a:cubicBezTo>
                      <a:pt x="30722" y="1301"/>
                      <a:pt x="29955" y="868"/>
                      <a:pt x="296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2469;p60">
                <a:extLst>
                  <a:ext uri="{FF2B5EF4-FFF2-40B4-BE49-F238E27FC236}">
                    <a16:creationId xmlns:a16="http://schemas.microsoft.com/office/drawing/2014/main" id="{0819BC5E-9B6E-38B1-1250-402D7D74E49C}"/>
                  </a:ext>
                </a:extLst>
              </p:cNvPr>
              <p:cNvSpPr/>
              <p:nvPr/>
            </p:nvSpPr>
            <p:spPr>
              <a:xfrm>
                <a:off x="1828296" y="838101"/>
                <a:ext cx="484167" cy="126913"/>
              </a:xfrm>
              <a:custGeom>
                <a:avLst/>
                <a:gdLst/>
                <a:ahLst/>
                <a:cxnLst/>
                <a:rect l="l" t="t" r="r" b="b"/>
                <a:pathLst>
                  <a:path w="20616" h="5404" extrusionOk="0">
                    <a:moveTo>
                      <a:pt x="3970" y="0"/>
                    </a:moveTo>
                    <a:cubicBezTo>
                      <a:pt x="2636" y="0"/>
                      <a:pt x="1335" y="67"/>
                      <a:pt x="1" y="200"/>
                    </a:cubicBezTo>
                    <a:cubicBezTo>
                      <a:pt x="768" y="1701"/>
                      <a:pt x="2669" y="1234"/>
                      <a:pt x="4037" y="1535"/>
                    </a:cubicBezTo>
                    <a:cubicBezTo>
                      <a:pt x="5038" y="1735"/>
                      <a:pt x="5805" y="2335"/>
                      <a:pt x="6605" y="2869"/>
                    </a:cubicBezTo>
                    <a:cubicBezTo>
                      <a:pt x="7273" y="3303"/>
                      <a:pt x="7873" y="3569"/>
                      <a:pt x="8707" y="3669"/>
                    </a:cubicBezTo>
                    <a:cubicBezTo>
                      <a:pt x="9174" y="3703"/>
                      <a:pt x="9641" y="3703"/>
                      <a:pt x="10041" y="3903"/>
                    </a:cubicBezTo>
                    <a:cubicBezTo>
                      <a:pt x="10808" y="4237"/>
                      <a:pt x="11209" y="5004"/>
                      <a:pt x="11943" y="5337"/>
                    </a:cubicBezTo>
                    <a:lnTo>
                      <a:pt x="12009" y="5337"/>
                    </a:lnTo>
                    <a:cubicBezTo>
                      <a:pt x="12158" y="5384"/>
                      <a:pt x="12296" y="5404"/>
                      <a:pt x="12425" y="5404"/>
                    </a:cubicBezTo>
                    <a:cubicBezTo>
                      <a:pt x="13136" y="5404"/>
                      <a:pt x="13590" y="4796"/>
                      <a:pt x="14211" y="4570"/>
                    </a:cubicBezTo>
                    <a:cubicBezTo>
                      <a:pt x="14475" y="4464"/>
                      <a:pt x="14739" y="4424"/>
                      <a:pt x="15004" y="4424"/>
                    </a:cubicBezTo>
                    <a:cubicBezTo>
                      <a:pt x="15240" y="4424"/>
                      <a:pt x="15476" y="4456"/>
                      <a:pt x="15712" y="4503"/>
                    </a:cubicBezTo>
                    <a:cubicBezTo>
                      <a:pt x="16646" y="4670"/>
                      <a:pt x="17513" y="4970"/>
                      <a:pt x="18481" y="5037"/>
                    </a:cubicBezTo>
                    <a:cubicBezTo>
                      <a:pt x="18755" y="5076"/>
                      <a:pt x="19030" y="5090"/>
                      <a:pt x="19307" y="5090"/>
                    </a:cubicBezTo>
                    <a:cubicBezTo>
                      <a:pt x="19736" y="5090"/>
                      <a:pt x="20169" y="5057"/>
                      <a:pt x="20615" y="5037"/>
                    </a:cubicBezTo>
                    <a:cubicBezTo>
                      <a:pt x="15645" y="1868"/>
                      <a:pt x="9941" y="34"/>
                      <a:pt x="39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2470;p60">
                <a:extLst>
                  <a:ext uri="{FF2B5EF4-FFF2-40B4-BE49-F238E27FC236}">
                    <a16:creationId xmlns:a16="http://schemas.microsoft.com/office/drawing/2014/main" id="{B057CCAD-7BBD-E992-642E-F91A2BCEE070}"/>
                  </a:ext>
                </a:extLst>
              </p:cNvPr>
              <p:cNvSpPr/>
              <p:nvPr/>
            </p:nvSpPr>
            <p:spPr>
              <a:xfrm>
                <a:off x="1190443" y="902332"/>
                <a:ext cx="877587" cy="1424224"/>
              </a:xfrm>
              <a:custGeom>
                <a:avLst/>
                <a:gdLst/>
                <a:ahLst/>
                <a:cxnLst/>
                <a:rect l="l" t="t" r="r" b="b"/>
                <a:pathLst>
                  <a:path w="37368" h="60644" extrusionOk="0">
                    <a:moveTo>
                      <a:pt x="17120" y="0"/>
                    </a:moveTo>
                    <a:cubicBezTo>
                      <a:pt x="15519" y="734"/>
                      <a:pt x="13985" y="1568"/>
                      <a:pt x="12517" y="2502"/>
                    </a:cubicBezTo>
                    <a:cubicBezTo>
                      <a:pt x="6646" y="6338"/>
                      <a:pt x="2343" y="12009"/>
                      <a:pt x="8" y="18414"/>
                    </a:cubicBezTo>
                    <a:cubicBezTo>
                      <a:pt x="2324" y="19196"/>
                      <a:pt x="1" y="23678"/>
                      <a:pt x="2680" y="23678"/>
                    </a:cubicBezTo>
                    <a:cubicBezTo>
                      <a:pt x="2856" y="23678"/>
                      <a:pt x="3054" y="23659"/>
                      <a:pt x="3277" y="23617"/>
                    </a:cubicBezTo>
                    <a:lnTo>
                      <a:pt x="3310" y="23617"/>
                    </a:lnTo>
                    <a:cubicBezTo>
                      <a:pt x="2143" y="22850"/>
                      <a:pt x="1709" y="21116"/>
                      <a:pt x="2176" y="19848"/>
                    </a:cubicBezTo>
                    <a:cubicBezTo>
                      <a:pt x="2176" y="19785"/>
                      <a:pt x="2230" y="19761"/>
                      <a:pt x="2286" y="19761"/>
                    </a:cubicBezTo>
                    <a:cubicBezTo>
                      <a:pt x="2319" y="19761"/>
                      <a:pt x="2352" y="19769"/>
                      <a:pt x="2376" y="19781"/>
                    </a:cubicBezTo>
                    <a:lnTo>
                      <a:pt x="2476" y="19781"/>
                    </a:lnTo>
                    <a:cubicBezTo>
                      <a:pt x="4011" y="20415"/>
                      <a:pt x="4811" y="21916"/>
                      <a:pt x="5178" y="23451"/>
                    </a:cubicBezTo>
                    <a:cubicBezTo>
                      <a:pt x="5479" y="24485"/>
                      <a:pt x="5445" y="25752"/>
                      <a:pt x="6112" y="26653"/>
                    </a:cubicBezTo>
                    <a:cubicBezTo>
                      <a:pt x="6659" y="27382"/>
                      <a:pt x="7501" y="27582"/>
                      <a:pt x="8370" y="27582"/>
                    </a:cubicBezTo>
                    <a:cubicBezTo>
                      <a:pt x="8932" y="27582"/>
                      <a:pt x="9504" y="27499"/>
                      <a:pt x="10015" y="27420"/>
                    </a:cubicBezTo>
                    <a:cubicBezTo>
                      <a:pt x="10115" y="27420"/>
                      <a:pt x="10182" y="27487"/>
                      <a:pt x="10215" y="27587"/>
                    </a:cubicBezTo>
                    <a:cubicBezTo>
                      <a:pt x="11716" y="29955"/>
                      <a:pt x="14218" y="30522"/>
                      <a:pt x="16853" y="30989"/>
                    </a:cubicBezTo>
                    <a:cubicBezTo>
                      <a:pt x="16887" y="30989"/>
                      <a:pt x="16953" y="31023"/>
                      <a:pt x="16953" y="31023"/>
                    </a:cubicBezTo>
                    <a:cubicBezTo>
                      <a:pt x="17120" y="31089"/>
                      <a:pt x="17220" y="31323"/>
                      <a:pt x="17120" y="31456"/>
                    </a:cubicBezTo>
                    <a:cubicBezTo>
                      <a:pt x="17053" y="31490"/>
                      <a:pt x="17053" y="31590"/>
                      <a:pt x="17053" y="31623"/>
                    </a:cubicBezTo>
                    <a:lnTo>
                      <a:pt x="17053" y="31757"/>
                    </a:lnTo>
                    <a:cubicBezTo>
                      <a:pt x="17053" y="32624"/>
                      <a:pt x="16720" y="33491"/>
                      <a:pt x="16486" y="34325"/>
                    </a:cubicBezTo>
                    <a:cubicBezTo>
                      <a:pt x="16019" y="35759"/>
                      <a:pt x="15953" y="37160"/>
                      <a:pt x="16653" y="38495"/>
                    </a:cubicBezTo>
                    <a:cubicBezTo>
                      <a:pt x="16887" y="38928"/>
                      <a:pt x="17220" y="39329"/>
                      <a:pt x="17454" y="39796"/>
                    </a:cubicBezTo>
                    <a:cubicBezTo>
                      <a:pt x="17621" y="40196"/>
                      <a:pt x="17554" y="40630"/>
                      <a:pt x="17687" y="41097"/>
                    </a:cubicBezTo>
                    <a:cubicBezTo>
                      <a:pt x="18054" y="42531"/>
                      <a:pt x="19622" y="42998"/>
                      <a:pt x="20856" y="43465"/>
                    </a:cubicBezTo>
                    <a:cubicBezTo>
                      <a:pt x="20990" y="43465"/>
                      <a:pt x="20990" y="43532"/>
                      <a:pt x="20990" y="43632"/>
                    </a:cubicBezTo>
                    <a:cubicBezTo>
                      <a:pt x="21002" y="43595"/>
                      <a:pt x="21032" y="43581"/>
                      <a:pt x="21066" y="43581"/>
                    </a:cubicBezTo>
                    <a:cubicBezTo>
                      <a:pt x="21123" y="43581"/>
                      <a:pt x="21190" y="43623"/>
                      <a:pt x="21190" y="43665"/>
                    </a:cubicBezTo>
                    <a:cubicBezTo>
                      <a:pt x="21223" y="44666"/>
                      <a:pt x="21123" y="45700"/>
                      <a:pt x="21056" y="46701"/>
                    </a:cubicBezTo>
                    <a:cubicBezTo>
                      <a:pt x="20990" y="47201"/>
                      <a:pt x="21023" y="47701"/>
                      <a:pt x="21190" y="48168"/>
                    </a:cubicBezTo>
                    <a:cubicBezTo>
                      <a:pt x="21357" y="48435"/>
                      <a:pt x="21557" y="48669"/>
                      <a:pt x="21790" y="48869"/>
                    </a:cubicBezTo>
                    <a:cubicBezTo>
                      <a:pt x="21924" y="49102"/>
                      <a:pt x="22090" y="49202"/>
                      <a:pt x="22157" y="49436"/>
                    </a:cubicBezTo>
                    <a:cubicBezTo>
                      <a:pt x="22657" y="50403"/>
                      <a:pt x="22257" y="51604"/>
                      <a:pt x="22124" y="52638"/>
                    </a:cubicBezTo>
                    <a:cubicBezTo>
                      <a:pt x="21990" y="53706"/>
                      <a:pt x="22291" y="54373"/>
                      <a:pt x="22924" y="55207"/>
                    </a:cubicBezTo>
                    <a:cubicBezTo>
                      <a:pt x="23258" y="55640"/>
                      <a:pt x="23458" y="56007"/>
                      <a:pt x="23525" y="56508"/>
                    </a:cubicBezTo>
                    <a:cubicBezTo>
                      <a:pt x="23758" y="57642"/>
                      <a:pt x="23391" y="58576"/>
                      <a:pt x="24225" y="59543"/>
                    </a:cubicBezTo>
                    <a:cubicBezTo>
                      <a:pt x="24892" y="60310"/>
                      <a:pt x="25726" y="60611"/>
                      <a:pt x="26694" y="60644"/>
                    </a:cubicBezTo>
                    <a:cubicBezTo>
                      <a:pt x="27361" y="60110"/>
                      <a:pt x="26027" y="59043"/>
                      <a:pt x="25960" y="58509"/>
                    </a:cubicBezTo>
                    <a:cubicBezTo>
                      <a:pt x="25860" y="58009"/>
                      <a:pt x="26193" y="57575"/>
                      <a:pt x="26293" y="57141"/>
                    </a:cubicBezTo>
                    <a:cubicBezTo>
                      <a:pt x="26427" y="56207"/>
                      <a:pt x="25760" y="56041"/>
                      <a:pt x="25593" y="55307"/>
                    </a:cubicBezTo>
                    <a:cubicBezTo>
                      <a:pt x="25493" y="54873"/>
                      <a:pt x="25593" y="54540"/>
                      <a:pt x="25793" y="54173"/>
                    </a:cubicBezTo>
                    <a:cubicBezTo>
                      <a:pt x="25793" y="54139"/>
                      <a:pt x="25860" y="54139"/>
                      <a:pt x="25926" y="54139"/>
                    </a:cubicBezTo>
                    <a:cubicBezTo>
                      <a:pt x="26260" y="53639"/>
                      <a:pt x="26827" y="53305"/>
                      <a:pt x="27428" y="53038"/>
                    </a:cubicBezTo>
                    <a:cubicBezTo>
                      <a:pt x="28295" y="52705"/>
                      <a:pt x="29296" y="52605"/>
                      <a:pt x="29996" y="51938"/>
                    </a:cubicBezTo>
                    <a:cubicBezTo>
                      <a:pt x="30763" y="51204"/>
                      <a:pt x="30830" y="50103"/>
                      <a:pt x="30763" y="49136"/>
                    </a:cubicBezTo>
                    <a:cubicBezTo>
                      <a:pt x="30630" y="48002"/>
                      <a:pt x="30029" y="46534"/>
                      <a:pt x="30997" y="45600"/>
                    </a:cubicBezTo>
                    <a:cubicBezTo>
                      <a:pt x="31164" y="45433"/>
                      <a:pt x="31364" y="45300"/>
                      <a:pt x="31597" y="45200"/>
                    </a:cubicBezTo>
                    <a:cubicBezTo>
                      <a:pt x="31770" y="45049"/>
                      <a:pt x="32012" y="45009"/>
                      <a:pt x="32261" y="45009"/>
                    </a:cubicBezTo>
                    <a:cubicBezTo>
                      <a:pt x="32397" y="45009"/>
                      <a:pt x="32535" y="45021"/>
                      <a:pt x="32665" y="45033"/>
                    </a:cubicBezTo>
                    <a:lnTo>
                      <a:pt x="32765" y="45033"/>
                    </a:lnTo>
                    <a:cubicBezTo>
                      <a:pt x="32781" y="45016"/>
                      <a:pt x="32798" y="45008"/>
                      <a:pt x="32815" y="45008"/>
                    </a:cubicBezTo>
                    <a:cubicBezTo>
                      <a:pt x="32831" y="45008"/>
                      <a:pt x="32848" y="45016"/>
                      <a:pt x="32865" y="45033"/>
                    </a:cubicBezTo>
                    <a:lnTo>
                      <a:pt x="32931" y="45099"/>
                    </a:lnTo>
                    <a:cubicBezTo>
                      <a:pt x="33120" y="45126"/>
                      <a:pt x="33331" y="45175"/>
                      <a:pt x="33528" y="45175"/>
                    </a:cubicBezTo>
                    <a:cubicBezTo>
                      <a:pt x="33575" y="45175"/>
                      <a:pt x="33621" y="45173"/>
                      <a:pt x="33665" y="45166"/>
                    </a:cubicBezTo>
                    <a:cubicBezTo>
                      <a:pt x="33999" y="45133"/>
                      <a:pt x="34199" y="44966"/>
                      <a:pt x="34366" y="44699"/>
                    </a:cubicBezTo>
                    <a:cubicBezTo>
                      <a:pt x="34633" y="44099"/>
                      <a:pt x="34766" y="43198"/>
                      <a:pt x="34799" y="42865"/>
                    </a:cubicBezTo>
                    <a:cubicBezTo>
                      <a:pt x="34866" y="42331"/>
                      <a:pt x="35000" y="41864"/>
                      <a:pt x="35333" y="41430"/>
                    </a:cubicBezTo>
                    <a:cubicBezTo>
                      <a:pt x="35867" y="40696"/>
                      <a:pt x="36667" y="40229"/>
                      <a:pt x="36968" y="39362"/>
                    </a:cubicBezTo>
                    <a:cubicBezTo>
                      <a:pt x="37368" y="38195"/>
                      <a:pt x="36868" y="36927"/>
                      <a:pt x="35767" y="36360"/>
                    </a:cubicBezTo>
                    <a:cubicBezTo>
                      <a:pt x="35388" y="36192"/>
                      <a:pt x="35001" y="36134"/>
                      <a:pt x="34610" y="36134"/>
                    </a:cubicBezTo>
                    <a:cubicBezTo>
                      <a:pt x="33748" y="36134"/>
                      <a:pt x="32867" y="36416"/>
                      <a:pt x="32021" y="36416"/>
                    </a:cubicBezTo>
                    <a:cubicBezTo>
                      <a:pt x="31730" y="36416"/>
                      <a:pt x="31444" y="36382"/>
                      <a:pt x="31164" y="36293"/>
                    </a:cubicBezTo>
                    <a:cubicBezTo>
                      <a:pt x="30830" y="36160"/>
                      <a:pt x="30563" y="35960"/>
                      <a:pt x="30330" y="35693"/>
                    </a:cubicBezTo>
                    <a:cubicBezTo>
                      <a:pt x="29629" y="34959"/>
                      <a:pt x="28962" y="34158"/>
                      <a:pt x="28061" y="33625"/>
                    </a:cubicBezTo>
                    <a:cubicBezTo>
                      <a:pt x="27461" y="33258"/>
                      <a:pt x="26660" y="32991"/>
                      <a:pt x="26127" y="32457"/>
                    </a:cubicBezTo>
                    <a:cubicBezTo>
                      <a:pt x="25359" y="31690"/>
                      <a:pt x="24892" y="30923"/>
                      <a:pt x="23992" y="30322"/>
                    </a:cubicBezTo>
                    <a:cubicBezTo>
                      <a:pt x="23058" y="29788"/>
                      <a:pt x="21990" y="29255"/>
                      <a:pt x="20890" y="29121"/>
                    </a:cubicBezTo>
                    <a:cubicBezTo>
                      <a:pt x="20820" y="29114"/>
                      <a:pt x="20750" y="29111"/>
                      <a:pt x="20680" y="29111"/>
                    </a:cubicBezTo>
                    <a:cubicBezTo>
                      <a:pt x="19368" y="29111"/>
                      <a:pt x="18057" y="30259"/>
                      <a:pt x="16762" y="30259"/>
                    </a:cubicBezTo>
                    <a:cubicBezTo>
                      <a:pt x="16447" y="30259"/>
                      <a:pt x="16132" y="30191"/>
                      <a:pt x="15819" y="30022"/>
                    </a:cubicBezTo>
                    <a:cubicBezTo>
                      <a:pt x="14819" y="29522"/>
                      <a:pt x="14618" y="28287"/>
                      <a:pt x="14485" y="27287"/>
                    </a:cubicBezTo>
                    <a:cubicBezTo>
                      <a:pt x="14318" y="27087"/>
                      <a:pt x="14118" y="26920"/>
                      <a:pt x="13851" y="26853"/>
                    </a:cubicBezTo>
                    <a:cubicBezTo>
                      <a:pt x="13819" y="26848"/>
                      <a:pt x="13784" y="26846"/>
                      <a:pt x="13748" y="26846"/>
                    </a:cubicBezTo>
                    <a:cubicBezTo>
                      <a:pt x="13656" y="26846"/>
                      <a:pt x="13554" y="26858"/>
                      <a:pt x="13457" y="26858"/>
                    </a:cubicBezTo>
                    <a:cubicBezTo>
                      <a:pt x="13354" y="26858"/>
                      <a:pt x="13256" y="26844"/>
                      <a:pt x="13184" y="26786"/>
                    </a:cubicBezTo>
                    <a:cubicBezTo>
                      <a:pt x="13017" y="26753"/>
                      <a:pt x="12884" y="26586"/>
                      <a:pt x="12884" y="26453"/>
                    </a:cubicBezTo>
                    <a:cubicBezTo>
                      <a:pt x="12850" y="26253"/>
                      <a:pt x="13017" y="26086"/>
                      <a:pt x="13051" y="25852"/>
                    </a:cubicBezTo>
                    <a:cubicBezTo>
                      <a:pt x="13117" y="25585"/>
                      <a:pt x="12951" y="25352"/>
                      <a:pt x="12684" y="25252"/>
                    </a:cubicBezTo>
                    <a:cubicBezTo>
                      <a:pt x="11848" y="25365"/>
                      <a:pt x="10552" y="26090"/>
                      <a:pt x="9576" y="26090"/>
                    </a:cubicBezTo>
                    <a:cubicBezTo>
                      <a:pt x="9110" y="26090"/>
                      <a:pt x="8717" y="25926"/>
                      <a:pt x="8481" y="25452"/>
                    </a:cubicBezTo>
                    <a:lnTo>
                      <a:pt x="8481" y="25419"/>
                    </a:lnTo>
                    <a:cubicBezTo>
                      <a:pt x="7613" y="24318"/>
                      <a:pt x="10015" y="21983"/>
                      <a:pt x="10716" y="21449"/>
                    </a:cubicBezTo>
                    <a:cubicBezTo>
                      <a:pt x="11550" y="20823"/>
                      <a:pt x="12625" y="20117"/>
                      <a:pt x="13725" y="20117"/>
                    </a:cubicBezTo>
                    <a:cubicBezTo>
                      <a:pt x="13856" y="20117"/>
                      <a:pt x="13987" y="20127"/>
                      <a:pt x="14118" y="20148"/>
                    </a:cubicBezTo>
                    <a:cubicBezTo>
                      <a:pt x="14518" y="20248"/>
                      <a:pt x="14885" y="20415"/>
                      <a:pt x="15185" y="20682"/>
                    </a:cubicBezTo>
                    <a:cubicBezTo>
                      <a:pt x="15719" y="21282"/>
                      <a:pt x="15686" y="22083"/>
                      <a:pt x="16453" y="22450"/>
                    </a:cubicBezTo>
                    <a:cubicBezTo>
                      <a:pt x="16464" y="22450"/>
                      <a:pt x="16475" y="22450"/>
                      <a:pt x="16486" y="22450"/>
                    </a:cubicBezTo>
                    <a:cubicBezTo>
                      <a:pt x="17552" y="22450"/>
                      <a:pt x="17456" y="20842"/>
                      <a:pt x="17721" y="20148"/>
                    </a:cubicBezTo>
                    <a:cubicBezTo>
                      <a:pt x="17887" y="19648"/>
                      <a:pt x="18288" y="19314"/>
                      <a:pt x="18655" y="18981"/>
                    </a:cubicBezTo>
                    <a:cubicBezTo>
                      <a:pt x="19822" y="17980"/>
                      <a:pt x="20856" y="17146"/>
                      <a:pt x="21523" y="15645"/>
                    </a:cubicBezTo>
                    <a:cubicBezTo>
                      <a:pt x="22057" y="14511"/>
                      <a:pt x="22524" y="13577"/>
                      <a:pt x="23725" y="13077"/>
                    </a:cubicBezTo>
                    <a:cubicBezTo>
                      <a:pt x="24182" y="12894"/>
                      <a:pt x="24660" y="12818"/>
                      <a:pt x="25143" y="12818"/>
                    </a:cubicBezTo>
                    <a:cubicBezTo>
                      <a:pt x="25891" y="12818"/>
                      <a:pt x="26651" y="13000"/>
                      <a:pt x="27361" y="13243"/>
                    </a:cubicBezTo>
                    <a:cubicBezTo>
                      <a:pt x="27561" y="13243"/>
                      <a:pt x="27661" y="13110"/>
                      <a:pt x="27694" y="12776"/>
                    </a:cubicBezTo>
                    <a:cubicBezTo>
                      <a:pt x="27694" y="12610"/>
                      <a:pt x="27528" y="12476"/>
                      <a:pt x="27494" y="12343"/>
                    </a:cubicBezTo>
                    <a:cubicBezTo>
                      <a:pt x="27394" y="12143"/>
                      <a:pt x="27394" y="11976"/>
                      <a:pt x="27461" y="11809"/>
                    </a:cubicBezTo>
                    <a:cubicBezTo>
                      <a:pt x="27522" y="11502"/>
                      <a:pt x="27809" y="11167"/>
                      <a:pt x="28140" y="11167"/>
                    </a:cubicBezTo>
                    <a:cubicBezTo>
                      <a:pt x="28169" y="11167"/>
                      <a:pt x="28199" y="11170"/>
                      <a:pt x="28228" y="11175"/>
                    </a:cubicBezTo>
                    <a:lnTo>
                      <a:pt x="28295" y="11175"/>
                    </a:lnTo>
                    <a:cubicBezTo>
                      <a:pt x="28495" y="11175"/>
                      <a:pt x="28662" y="11342"/>
                      <a:pt x="28795" y="11609"/>
                    </a:cubicBezTo>
                    <a:cubicBezTo>
                      <a:pt x="29029" y="12009"/>
                      <a:pt x="29062" y="12409"/>
                      <a:pt x="29562" y="12643"/>
                    </a:cubicBezTo>
                    <a:cubicBezTo>
                      <a:pt x="29789" y="12750"/>
                      <a:pt x="30037" y="12798"/>
                      <a:pt x="30286" y="12798"/>
                    </a:cubicBezTo>
                    <a:cubicBezTo>
                      <a:pt x="30658" y="12798"/>
                      <a:pt x="31030" y="12690"/>
                      <a:pt x="31330" y="12509"/>
                    </a:cubicBezTo>
                    <a:cubicBezTo>
                      <a:pt x="31964" y="12143"/>
                      <a:pt x="32531" y="11275"/>
                      <a:pt x="31997" y="10608"/>
                    </a:cubicBezTo>
                    <a:cubicBezTo>
                      <a:pt x="31631" y="10108"/>
                      <a:pt x="31164" y="10275"/>
                      <a:pt x="30697" y="10074"/>
                    </a:cubicBezTo>
                    <a:cubicBezTo>
                      <a:pt x="30363" y="9941"/>
                      <a:pt x="30196" y="9741"/>
                      <a:pt x="30230" y="9341"/>
                    </a:cubicBezTo>
                    <a:lnTo>
                      <a:pt x="30230" y="9307"/>
                    </a:lnTo>
                    <a:cubicBezTo>
                      <a:pt x="30230" y="9240"/>
                      <a:pt x="30230" y="9174"/>
                      <a:pt x="30296" y="9074"/>
                    </a:cubicBezTo>
                    <a:cubicBezTo>
                      <a:pt x="30330" y="8907"/>
                      <a:pt x="30496" y="8773"/>
                      <a:pt x="30530" y="8607"/>
                    </a:cubicBezTo>
                    <a:cubicBezTo>
                      <a:pt x="30697" y="7806"/>
                      <a:pt x="30396" y="7239"/>
                      <a:pt x="29662" y="7006"/>
                    </a:cubicBezTo>
                    <a:cubicBezTo>
                      <a:pt x="29228" y="6890"/>
                      <a:pt x="28712" y="6830"/>
                      <a:pt x="28191" y="6830"/>
                    </a:cubicBezTo>
                    <a:cubicBezTo>
                      <a:pt x="27511" y="6830"/>
                      <a:pt x="26822" y="6931"/>
                      <a:pt x="26293" y="7139"/>
                    </a:cubicBezTo>
                    <a:cubicBezTo>
                      <a:pt x="24959" y="7639"/>
                      <a:pt x="24359" y="9674"/>
                      <a:pt x="22891" y="9908"/>
                    </a:cubicBezTo>
                    <a:cubicBezTo>
                      <a:pt x="22706" y="10008"/>
                      <a:pt x="22509" y="10054"/>
                      <a:pt x="22314" y="10054"/>
                    </a:cubicBezTo>
                    <a:cubicBezTo>
                      <a:pt x="21732" y="10054"/>
                      <a:pt x="21164" y="9648"/>
                      <a:pt x="20990" y="9074"/>
                    </a:cubicBezTo>
                    <a:cubicBezTo>
                      <a:pt x="20856" y="8607"/>
                      <a:pt x="20990" y="8306"/>
                      <a:pt x="20456" y="8106"/>
                    </a:cubicBezTo>
                    <a:cubicBezTo>
                      <a:pt x="20289" y="8073"/>
                      <a:pt x="20122" y="8073"/>
                      <a:pt x="19989" y="7940"/>
                    </a:cubicBezTo>
                    <a:cubicBezTo>
                      <a:pt x="19855" y="7839"/>
                      <a:pt x="19822" y="7773"/>
                      <a:pt x="19789" y="7673"/>
                    </a:cubicBezTo>
                    <a:cubicBezTo>
                      <a:pt x="19722" y="7673"/>
                      <a:pt x="19722" y="7639"/>
                      <a:pt x="19722" y="7639"/>
                    </a:cubicBezTo>
                    <a:cubicBezTo>
                      <a:pt x="19222" y="6272"/>
                      <a:pt x="21523" y="5671"/>
                      <a:pt x="22391" y="5471"/>
                    </a:cubicBezTo>
                    <a:cubicBezTo>
                      <a:pt x="22958" y="5338"/>
                      <a:pt x="23491" y="5171"/>
                      <a:pt x="23958" y="4937"/>
                    </a:cubicBezTo>
                    <a:cubicBezTo>
                      <a:pt x="24626" y="4570"/>
                      <a:pt x="24826" y="4003"/>
                      <a:pt x="25193" y="3403"/>
                    </a:cubicBezTo>
                    <a:cubicBezTo>
                      <a:pt x="25293" y="3169"/>
                      <a:pt x="25393" y="3069"/>
                      <a:pt x="25526" y="2936"/>
                    </a:cubicBezTo>
                    <a:cubicBezTo>
                      <a:pt x="25526" y="2903"/>
                      <a:pt x="25526" y="2903"/>
                      <a:pt x="25560" y="2836"/>
                    </a:cubicBezTo>
                    <a:cubicBezTo>
                      <a:pt x="25806" y="2589"/>
                      <a:pt x="26194" y="2429"/>
                      <a:pt x="26568" y="2429"/>
                    </a:cubicBezTo>
                    <a:cubicBezTo>
                      <a:pt x="26851" y="2429"/>
                      <a:pt x="27126" y="2520"/>
                      <a:pt x="27327" y="2736"/>
                    </a:cubicBezTo>
                    <a:cubicBezTo>
                      <a:pt x="27528" y="2969"/>
                      <a:pt x="27561" y="3303"/>
                      <a:pt x="27528" y="3636"/>
                    </a:cubicBezTo>
                    <a:cubicBezTo>
                      <a:pt x="27494" y="3970"/>
                      <a:pt x="27361" y="4170"/>
                      <a:pt x="27561" y="4470"/>
                    </a:cubicBezTo>
                    <a:cubicBezTo>
                      <a:pt x="27794" y="4771"/>
                      <a:pt x="28028" y="4804"/>
                      <a:pt x="28362" y="4937"/>
                    </a:cubicBezTo>
                    <a:lnTo>
                      <a:pt x="28395" y="4971"/>
                    </a:lnTo>
                    <a:cubicBezTo>
                      <a:pt x="28732" y="5046"/>
                      <a:pt x="29059" y="5089"/>
                      <a:pt x="29393" y="5089"/>
                    </a:cubicBezTo>
                    <a:cubicBezTo>
                      <a:pt x="29653" y="5089"/>
                      <a:pt x="29918" y="5063"/>
                      <a:pt x="30196" y="5004"/>
                    </a:cubicBezTo>
                    <a:cubicBezTo>
                      <a:pt x="31397" y="4771"/>
                      <a:pt x="32298" y="3636"/>
                      <a:pt x="31564" y="2469"/>
                    </a:cubicBezTo>
                    <a:cubicBezTo>
                      <a:pt x="30909" y="1302"/>
                      <a:pt x="29356" y="864"/>
                      <a:pt x="28003" y="864"/>
                    </a:cubicBezTo>
                    <a:cubicBezTo>
                      <a:pt x="27770" y="864"/>
                      <a:pt x="27543" y="877"/>
                      <a:pt x="27327" y="901"/>
                    </a:cubicBezTo>
                    <a:cubicBezTo>
                      <a:pt x="25826" y="1068"/>
                      <a:pt x="24559" y="1768"/>
                      <a:pt x="23325" y="2602"/>
                    </a:cubicBezTo>
                    <a:cubicBezTo>
                      <a:pt x="22891" y="2892"/>
                      <a:pt x="22482" y="3156"/>
                      <a:pt x="22033" y="3156"/>
                    </a:cubicBezTo>
                    <a:cubicBezTo>
                      <a:pt x="21964" y="3156"/>
                      <a:pt x="21895" y="3149"/>
                      <a:pt x="21824" y="3136"/>
                    </a:cubicBezTo>
                    <a:cubicBezTo>
                      <a:pt x="21738" y="3156"/>
                      <a:pt x="21655" y="3165"/>
                      <a:pt x="21575" y="3165"/>
                    </a:cubicBezTo>
                    <a:cubicBezTo>
                      <a:pt x="21248" y="3165"/>
                      <a:pt x="20964" y="3010"/>
                      <a:pt x="20723" y="2769"/>
                    </a:cubicBezTo>
                    <a:cubicBezTo>
                      <a:pt x="20322" y="2302"/>
                      <a:pt x="20523" y="1668"/>
                      <a:pt x="20156" y="1268"/>
                    </a:cubicBezTo>
                    <a:cubicBezTo>
                      <a:pt x="19455" y="467"/>
                      <a:pt x="17354" y="1401"/>
                      <a:pt x="17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2471;p60">
                <a:extLst>
                  <a:ext uri="{FF2B5EF4-FFF2-40B4-BE49-F238E27FC236}">
                    <a16:creationId xmlns:a16="http://schemas.microsoft.com/office/drawing/2014/main" id="{A7C31D15-2037-4DB2-2C1D-7897B5ED4C31}"/>
                  </a:ext>
                </a:extLst>
              </p:cNvPr>
              <p:cNvSpPr/>
              <p:nvPr/>
            </p:nvSpPr>
            <p:spPr>
              <a:xfrm>
                <a:off x="2232520" y="911726"/>
                <a:ext cx="79943" cy="44692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190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835" y="668"/>
                      <a:pt x="1669" y="1268"/>
                      <a:pt x="2503" y="1902"/>
                    </a:cubicBezTo>
                    <a:cubicBezTo>
                      <a:pt x="2803" y="1902"/>
                      <a:pt x="3103" y="1902"/>
                      <a:pt x="3403" y="1869"/>
                    </a:cubicBezTo>
                    <a:cubicBezTo>
                      <a:pt x="2303" y="1168"/>
                      <a:pt x="1168" y="534"/>
                      <a:pt x="1" y="1"/>
                    </a:cubicBezTo>
                    <a:close/>
                  </a:path>
                </a:pathLst>
              </a:custGeom>
              <a:solidFill>
                <a:srgbClr val="7ABB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2472;p60">
                <a:extLst>
                  <a:ext uri="{FF2B5EF4-FFF2-40B4-BE49-F238E27FC236}">
                    <a16:creationId xmlns:a16="http://schemas.microsoft.com/office/drawing/2014/main" id="{2B55129B-BE18-A96B-4D4B-8345F0F10452}"/>
                  </a:ext>
                </a:extLst>
              </p:cNvPr>
              <p:cNvSpPr/>
              <p:nvPr/>
            </p:nvSpPr>
            <p:spPr>
              <a:xfrm>
                <a:off x="1206296" y="935000"/>
                <a:ext cx="457511" cy="471180"/>
              </a:xfrm>
              <a:custGeom>
                <a:avLst/>
                <a:gdLst/>
                <a:ahLst/>
                <a:cxnLst/>
                <a:rect l="l" t="t" r="r" b="b"/>
                <a:pathLst>
                  <a:path w="19481" h="20063" extrusionOk="0">
                    <a:moveTo>
                      <a:pt x="18176" y="0"/>
                    </a:moveTo>
                    <a:cubicBezTo>
                      <a:pt x="17096" y="0"/>
                      <a:pt x="15931" y="652"/>
                      <a:pt x="14977" y="1045"/>
                    </a:cubicBezTo>
                    <a:cubicBezTo>
                      <a:pt x="13677" y="1578"/>
                      <a:pt x="12476" y="2212"/>
                      <a:pt x="11308" y="2946"/>
                    </a:cubicBezTo>
                    <a:cubicBezTo>
                      <a:pt x="9273" y="4247"/>
                      <a:pt x="7339" y="5781"/>
                      <a:pt x="5771" y="7583"/>
                    </a:cubicBezTo>
                    <a:cubicBezTo>
                      <a:pt x="2769" y="10918"/>
                      <a:pt x="334" y="15388"/>
                      <a:pt x="0" y="19958"/>
                    </a:cubicBezTo>
                    <a:cubicBezTo>
                      <a:pt x="0" y="20030"/>
                      <a:pt x="48" y="20063"/>
                      <a:pt x="103" y="20063"/>
                    </a:cubicBezTo>
                    <a:cubicBezTo>
                      <a:pt x="150" y="20063"/>
                      <a:pt x="203" y="20038"/>
                      <a:pt x="234" y="19991"/>
                    </a:cubicBezTo>
                    <a:cubicBezTo>
                      <a:pt x="1501" y="15555"/>
                      <a:pt x="3469" y="11652"/>
                      <a:pt x="6772" y="8383"/>
                    </a:cubicBezTo>
                    <a:cubicBezTo>
                      <a:pt x="8339" y="6782"/>
                      <a:pt x="10141" y="5448"/>
                      <a:pt x="12109" y="4314"/>
                    </a:cubicBezTo>
                    <a:cubicBezTo>
                      <a:pt x="13310" y="3646"/>
                      <a:pt x="14510" y="3079"/>
                      <a:pt x="15811" y="2612"/>
                    </a:cubicBezTo>
                    <a:cubicBezTo>
                      <a:pt x="16845" y="2245"/>
                      <a:pt x="18280" y="2112"/>
                      <a:pt x="19080" y="1311"/>
                    </a:cubicBezTo>
                    <a:cubicBezTo>
                      <a:pt x="19481" y="911"/>
                      <a:pt x="19314" y="244"/>
                      <a:pt x="18780" y="77"/>
                    </a:cubicBezTo>
                    <a:cubicBezTo>
                      <a:pt x="18583" y="24"/>
                      <a:pt x="18381" y="0"/>
                      <a:pt x="181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2473;p60">
                <a:extLst>
                  <a:ext uri="{FF2B5EF4-FFF2-40B4-BE49-F238E27FC236}">
                    <a16:creationId xmlns:a16="http://schemas.microsoft.com/office/drawing/2014/main" id="{80E037BB-535F-D637-C35D-A2A3EDF83936}"/>
                  </a:ext>
                </a:extLst>
              </p:cNvPr>
              <p:cNvSpPr/>
              <p:nvPr/>
            </p:nvSpPr>
            <p:spPr>
              <a:xfrm>
                <a:off x="1124028" y="829318"/>
                <a:ext cx="1569150" cy="1537633"/>
              </a:xfrm>
              <a:custGeom>
                <a:avLst/>
                <a:gdLst/>
                <a:ahLst/>
                <a:cxnLst/>
                <a:rect l="l" t="t" r="r" b="b"/>
                <a:pathLst>
                  <a:path w="66815" h="65473" extrusionOk="0">
                    <a:moveTo>
                      <a:pt x="34025" y="341"/>
                    </a:moveTo>
                    <a:cubicBezTo>
                      <a:pt x="39929" y="408"/>
                      <a:pt x="45667" y="2242"/>
                      <a:pt x="50603" y="5411"/>
                    </a:cubicBezTo>
                    <a:cubicBezTo>
                      <a:pt x="50157" y="5431"/>
                      <a:pt x="49724" y="5464"/>
                      <a:pt x="49295" y="5464"/>
                    </a:cubicBezTo>
                    <a:cubicBezTo>
                      <a:pt x="49018" y="5464"/>
                      <a:pt x="48743" y="5450"/>
                      <a:pt x="48469" y="5411"/>
                    </a:cubicBezTo>
                    <a:cubicBezTo>
                      <a:pt x="47535" y="5344"/>
                      <a:pt x="46634" y="5011"/>
                      <a:pt x="45800" y="4844"/>
                    </a:cubicBezTo>
                    <a:cubicBezTo>
                      <a:pt x="45568" y="4813"/>
                      <a:pt x="45336" y="4789"/>
                      <a:pt x="45104" y="4789"/>
                    </a:cubicBezTo>
                    <a:cubicBezTo>
                      <a:pt x="44836" y="4789"/>
                      <a:pt x="44567" y="4821"/>
                      <a:pt x="44299" y="4911"/>
                    </a:cubicBezTo>
                    <a:cubicBezTo>
                      <a:pt x="43614" y="5139"/>
                      <a:pt x="43173" y="5734"/>
                      <a:pt x="42455" y="5734"/>
                    </a:cubicBezTo>
                    <a:cubicBezTo>
                      <a:pt x="42333" y="5734"/>
                      <a:pt x="42204" y="5717"/>
                      <a:pt x="42064" y="5678"/>
                    </a:cubicBezTo>
                    <a:lnTo>
                      <a:pt x="41997" y="5678"/>
                    </a:lnTo>
                    <a:cubicBezTo>
                      <a:pt x="41297" y="5344"/>
                      <a:pt x="40863" y="4577"/>
                      <a:pt x="40129" y="4244"/>
                    </a:cubicBezTo>
                    <a:cubicBezTo>
                      <a:pt x="39696" y="4043"/>
                      <a:pt x="39229" y="4043"/>
                      <a:pt x="38795" y="4010"/>
                    </a:cubicBezTo>
                    <a:cubicBezTo>
                      <a:pt x="37961" y="3910"/>
                      <a:pt x="37327" y="3677"/>
                      <a:pt x="36660" y="3210"/>
                    </a:cubicBezTo>
                    <a:cubicBezTo>
                      <a:pt x="35826" y="2676"/>
                      <a:pt x="35059" y="2075"/>
                      <a:pt x="34125" y="1875"/>
                    </a:cubicBezTo>
                    <a:cubicBezTo>
                      <a:pt x="32757" y="1575"/>
                      <a:pt x="30823" y="2042"/>
                      <a:pt x="30055" y="541"/>
                    </a:cubicBezTo>
                    <a:cubicBezTo>
                      <a:pt x="31390" y="374"/>
                      <a:pt x="32691" y="341"/>
                      <a:pt x="34025" y="341"/>
                    </a:cubicBezTo>
                    <a:close/>
                    <a:moveTo>
                      <a:pt x="54840" y="8613"/>
                    </a:moveTo>
                    <a:cubicBezTo>
                      <a:pt x="58309" y="11716"/>
                      <a:pt x="61144" y="15518"/>
                      <a:pt x="63012" y="19721"/>
                    </a:cubicBezTo>
                    <a:cubicBezTo>
                      <a:pt x="62812" y="19721"/>
                      <a:pt x="62645" y="19688"/>
                      <a:pt x="62445" y="19588"/>
                    </a:cubicBezTo>
                    <a:cubicBezTo>
                      <a:pt x="62412" y="19571"/>
                      <a:pt x="62387" y="19563"/>
                      <a:pt x="62374" y="19563"/>
                    </a:cubicBezTo>
                    <a:cubicBezTo>
                      <a:pt x="62362" y="19563"/>
                      <a:pt x="62362" y="19571"/>
                      <a:pt x="62378" y="19588"/>
                    </a:cubicBezTo>
                    <a:cubicBezTo>
                      <a:pt x="62172" y="19883"/>
                      <a:pt x="61939" y="20205"/>
                      <a:pt x="61587" y="20205"/>
                    </a:cubicBezTo>
                    <a:cubicBezTo>
                      <a:pt x="61541" y="20205"/>
                      <a:pt x="61494" y="20200"/>
                      <a:pt x="61444" y="20188"/>
                    </a:cubicBezTo>
                    <a:cubicBezTo>
                      <a:pt x="61011" y="20088"/>
                      <a:pt x="60844" y="19221"/>
                      <a:pt x="60711" y="18887"/>
                    </a:cubicBezTo>
                    <a:cubicBezTo>
                      <a:pt x="60510" y="18420"/>
                      <a:pt x="60344" y="17887"/>
                      <a:pt x="59977" y="17553"/>
                    </a:cubicBezTo>
                    <a:cubicBezTo>
                      <a:pt x="59810" y="17403"/>
                      <a:pt x="59593" y="17320"/>
                      <a:pt x="59389" y="17320"/>
                    </a:cubicBezTo>
                    <a:cubicBezTo>
                      <a:pt x="59185" y="17320"/>
                      <a:pt x="58993" y="17403"/>
                      <a:pt x="58876" y="17587"/>
                    </a:cubicBezTo>
                    <a:cubicBezTo>
                      <a:pt x="58509" y="17853"/>
                      <a:pt x="58542" y="18220"/>
                      <a:pt x="58776" y="18587"/>
                    </a:cubicBezTo>
                    <a:cubicBezTo>
                      <a:pt x="58976" y="18921"/>
                      <a:pt x="59210" y="19188"/>
                      <a:pt x="59310" y="19588"/>
                    </a:cubicBezTo>
                    <a:cubicBezTo>
                      <a:pt x="59471" y="20363"/>
                      <a:pt x="58913" y="20857"/>
                      <a:pt x="58241" y="20857"/>
                    </a:cubicBezTo>
                    <a:cubicBezTo>
                      <a:pt x="58219" y="20857"/>
                      <a:pt x="58198" y="20857"/>
                      <a:pt x="58175" y="20856"/>
                    </a:cubicBezTo>
                    <a:cubicBezTo>
                      <a:pt x="58142" y="20856"/>
                      <a:pt x="58109" y="20889"/>
                      <a:pt x="58109" y="20889"/>
                    </a:cubicBezTo>
                    <a:cubicBezTo>
                      <a:pt x="56382" y="20690"/>
                      <a:pt x="57995" y="16886"/>
                      <a:pt x="55671" y="16886"/>
                    </a:cubicBezTo>
                    <a:cubicBezTo>
                      <a:pt x="55661" y="16886"/>
                      <a:pt x="55651" y="16886"/>
                      <a:pt x="55640" y="16886"/>
                    </a:cubicBezTo>
                    <a:lnTo>
                      <a:pt x="55607" y="16919"/>
                    </a:lnTo>
                    <a:cubicBezTo>
                      <a:pt x="55540" y="16919"/>
                      <a:pt x="55507" y="16953"/>
                      <a:pt x="55474" y="17019"/>
                    </a:cubicBezTo>
                    <a:cubicBezTo>
                      <a:pt x="55007" y="17953"/>
                      <a:pt x="54439" y="18587"/>
                      <a:pt x="53372" y="18787"/>
                    </a:cubicBezTo>
                    <a:cubicBezTo>
                      <a:pt x="52838" y="18887"/>
                      <a:pt x="52271" y="18821"/>
                      <a:pt x="51804" y="19121"/>
                    </a:cubicBezTo>
                    <a:cubicBezTo>
                      <a:pt x="50872" y="19733"/>
                      <a:pt x="50451" y="21769"/>
                      <a:pt x="49267" y="21769"/>
                    </a:cubicBezTo>
                    <a:cubicBezTo>
                      <a:pt x="48967" y="21769"/>
                      <a:pt x="48619" y="21639"/>
                      <a:pt x="48202" y="21323"/>
                    </a:cubicBezTo>
                    <a:lnTo>
                      <a:pt x="48168" y="21323"/>
                    </a:lnTo>
                    <a:cubicBezTo>
                      <a:pt x="47668" y="20956"/>
                      <a:pt x="47201" y="20489"/>
                      <a:pt x="47201" y="19888"/>
                    </a:cubicBezTo>
                    <a:cubicBezTo>
                      <a:pt x="47201" y="19421"/>
                      <a:pt x="47501" y="18921"/>
                      <a:pt x="47868" y="18654"/>
                    </a:cubicBezTo>
                    <a:cubicBezTo>
                      <a:pt x="48302" y="18387"/>
                      <a:pt x="48669" y="18521"/>
                      <a:pt x="49136" y="18420"/>
                    </a:cubicBezTo>
                    <a:cubicBezTo>
                      <a:pt x="49636" y="18287"/>
                      <a:pt x="49769" y="17987"/>
                      <a:pt x="49769" y="17620"/>
                    </a:cubicBezTo>
                    <a:lnTo>
                      <a:pt x="49769" y="17587"/>
                    </a:lnTo>
                    <a:cubicBezTo>
                      <a:pt x="49836" y="17086"/>
                      <a:pt x="49603" y="16386"/>
                      <a:pt x="50203" y="16119"/>
                    </a:cubicBezTo>
                    <a:cubicBezTo>
                      <a:pt x="50537" y="15952"/>
                      <a:pt x="50970" y="16052"/>
                      <a:pt x="51337" y="15919"/>
                    </a:cubicBezTo>
                    <a:cubicBezTo>
                      <a:pt x="51354" y="15935"/>
                      <a:pt x="51379" y="15944"/>
                      <a:pt x="51404" y="15944"/>
                    </a:cubicBezTo>
                    <a:cubicBezTo>
                      <a:pt x="51429" y="15944"/>
                      <a:pt x="51454" y="15935"/>
                      <a:pt x="51471" y="15919"/>
                    </a:cubicBezTo>
                    <a:cubicBezTo>
                      <a:pt x="52171" y="15485"/>
                      <a:pt x="52205" y="14651"/>
                      <a:pt x="52705" y="14084"/>
                    </a:cubicBezTo>
                    <a:cubicBezTo>
                      <a:pt x="53439" y="13183"/>
                      <a:pt x="54640" y="13617"/>
                      <a:pt x="55507" y="12983"/>
                    </a:cubicBezTo>
                    <a:cubicBezTo>
                      <a:pt x="55874" y="12750"/>
                      <a:pt x="56041" y="12349"/>
                      <a:pt x="55807" y="11916"/>
                    </a:cubicBezTo>
                    <a:cubicBezTo>
                      <a:pt x="55607" y="11549"/>
                      <a:pt x="55173" y="11516"/>
                      <a:pt x="54840" y="11282"/>
                    </a:cubicBezTo>
                    <a:cubicBezTo>
                      <a:pt x="53639" y="10582"/>
                      <a:pt x="53672" y="9247"/>
                      <a:pt x="54840" y="8613"/>
                    </a:cubicBezTo>
                    <a:close/>
                    <a:moveTo>
                      <a:pt x="55313" y="21372"/>
                    </a:moveTo>
                    <a:cubicBezTo>
                      <a:pt x="56083" y="21372"/>
                      <a:pt x="56553" y="22114"/>
                      <a:pt x="57208" y="22690"/>
                    </a:cubicBezTo>
                    <a:cubicBezTo>
                      <a:pt x="57675" y="23057"/>
                      <a:pt x="58209" y="23291"/>
                      <a:pt x="58776" y="23424"/>
                    </a:cubicBezTo>
                    <a:cubicBezTo>
                      <a:pt x="58961" y="23469"/>
                      <a:pt x="59150" y="23489"/>
                      <a:pt x="59341" y="23489"/>
                    </a:cubicBezTo>
                    <a:cubicBezTo>
                      <a:pt x="60499" y="23489"/>
                      <a:pt x="61760" y="22780"/>
                      <a:pt x="62875" y="22780"/>
                    </a:cubicBezTo>
                    <a:cubicBezTo>
                      <a:pt x="63342" y="22780"/>
                      <a:pt x="63783" y="22905"/>
                      <a:pt x="64180" y="23257"/>
                    </a:cubicBezTo>
                    <a:cubicBezTo>
                      <a:pt x="64280" y="23291"/>
                      <a:pt x="64313" y="23291"/>
                      <a:pt x="64347" y="23291"/>
                    </a:cubicBezTo>
                    <a:cubicBezTo>
                      <a:pt x="66114" y="29028"/>
                      <a:pt x="66148" y="35132"/>
                      <a:pt x="64680" y="40903"/>
                    </a:cubicBezTo>
                    <a:cubicBezTo>
                      <a:pt x="63546" y="45440"/>
                      <a:pt x="61444" y="49776"/>
                      <a:pt x="58376" y="53412"/>
                    </a:cubicBezTo>
                    <a:cubicBezTo>
                      <a:pt x="57208" y="52745"/>
                      <a:pt x="58109" y="51277"/>
                      <a:pt x="58276" y="50243"/>
                    </a:cubicBezTo>
                    <a:cubicBezTo>
                      <a:pt x="58342" y="49643"/>
                      <a:pt x="58342" y="49042"/>
                      <a:pt x="58209" y="48442"/>
                    </a:cubicBezTo>
                    <a:cubicBezTo>
                      <a:pt x="57875" y="46941"/>
                      <a:pt x="56508" y="45640"/>
                      <a:pt x="56708" y="44072"/>
                    </a:cubicBezTo>
                    <a:cubicBezTo>
                      <a:pt x="56875" y="42905"/>
                      <a:pt x="57942" y="41937"/>
                      <a:pt x="57508" y="40703"/>
                    </a:cubicBezTo>
                    <a:cubicBezTo>
                      <a:pt x="57342" y="40136"/>
                      <a:pt x="56941" y="39736"/>
                      <a:pt x="56641" y="39269"/>
                    </a:cubicBezTo>
                    <a:cubicBezTo>
                      <a:pt x="56007" y="38235"/>
                      <a:pt x="56007" y="37067"/>
                      <a:pt x="56508" y="35933"/>
                    </a:cubicBezTo>
                    <a:cubicBezTo>
                      <a:pt x="56541" y="35900"/>
                      <a:pt x="56608" y="35833"/>
                      <a:pt x="56541" y="35766"/>
                    </a:cubicBezTo>
                    <a:cubicBezTo>
                      <a:pt x="56156" y="35063"/>
                      <a:pt x="55447" y="34869"/>
                      <a:pt x="54707" y="34869"/>
                    </a:cubicBezTo>
                    <a:cubicBezTo>
                      <a:pt x="54359" y="34869"/>
                      <a:pt x="54003" y="34912"/>
                      <a:pt x="53672" y="34966"/>
                    </a:cubicBezTo>
                    <a:cubicBezTo>
                      <a:pt x="52705" y="35099"/>
                      <a:pt x="51804" y="35499"/>
                      <a:pt x="50870" y="35633"/>
                    </a:cubicBezTo>
                    <a:cubicBezTo>
                      <a:pt x="50752" y="35646"/>
                      <a:pt x="50642" y="35652"/>
                      <a:pt x="50541" y="35652"/>
                    </a:cubicBezTo>
                    <a:cubicBezTo>
                      <a:pt x="49325" y="35652"/>
                      <a:pt x="49230" y="34778"/>
                      <a:pt x="48368" y="34132"/>
                    </a:cubicBezTo>
                    <a:cubicBezTo>
                      <a:pt x="47935" y="33798"/>
                      <a:pt x="47468" y="33765"/>
                      <a:pt x="46967" y="33665"/>
                    </a:cubicBezTo>
                    <a:cubicBezTo>
                      <a:pt x="46167" y="33565"/>
                      <a:pt x="45533" y="33598"/>
                      <a:pt x="44966" y="32964"/>
                    </a:cubicBezTo>
                    <a:cubicBezTo>
                      <a:pt x="44366" y="32397"/>
                      <a:pt x="44165" y="31597"/>
                      <a:pt x="44132" y="30796"/>
                    </a:cubicBezTo>
                    <a:cubicBezTo>
                      <a:pt x="43999" y="28928"/>
                      <a:pt x="44499" y="26860"/>
                      <a:pt x="45466" y="25225"/>
                    </a:cubicBezTo>
                    <a:cubicBezTo>
                      <a:pt x="46500" y="23524"/>
                      <a:pt x="48302" y="22223"/>
                      <a:pt x="50337" y="22223"/>
                    </a:cubicBezTo>
                    <a:cubicBezTo>
                      <a:pt x="51004" y="22223"/>
                      <a:pt x="51671" y="22479"/>
                      <a:pt x="52338" y="22479"/>
                    </a:cubicBezTo>
                    <a:cubicBezTo>
                      <a:pt x="52505" y="22479"/>
                      <a:pt x="52672" y="22463"/>
                      <a:pt x="52838" y="22423"/>
                    </a:cubicBezTo>
                    <a:cubicBezTo>
                      <a:pt x="53505" y="22257"/>
                      <a:pt x="54006" y="21856"/>
                      <a:pt x="54606" y="21556"/>
                    </a:cubicBezTo>
                    <a:cubicBezTo>
                      <a:pt x="54871" y="21427"/>
                      <a:pt x="55103" y="21372"/>
                      <a:pt x="55313" y="21372"/>
                    </a:cubicBezTo>
                    <a:close/>
                    <a:moveTo>
                      <a:pt x="19948" y="3009"/>
                    </a:moveTo>
                    <a:cubicBezTo>
                      <a:pt x="20248" y="4377"/>
                      <a:pt x="22283" y="3443"/>
                      <a:pt x="22984" y="4244"/>
                    </a:cubicBezTo>
                    <a:cubicBezTo>
                      <a:pt x="23351" y="4677"/>
                      <a:pt x="23150" y="5344"/>
                      <a:pt x="23584" y="5745"/>
                    </a:cubicBezTo>
                    <a:cubicBezTo>
                      <a:pt x="23798" y="5986"/>
                      <a:pt x="24099" y="6141"/>
                      <a:pt x="24416" y="6141"/>
                    </a:cubicBezTo>
                    <a:cubicBezTo>
                      <a:pt x="24494" y="6141"/>
                      <a:pt x="24573" y="6131"/>
                      <a:pt x="24652" y="6112"/>
                    </a:cubicBezTo>
                    <a:cubicBezTo>
                      <a:pt x="24704" y="6119"/>
                      <a:pt x="24756" y="6122"/>
                      <a:pt x="24808" y="6122"/>
                    </a:cubicBezTo>
                    <a:cubicBezTo>
                      <a:pt x="25256" y="6122"/>
                      <a:pt x="25704" y="5877"/>
                      <a:pt x="26153" y="5578"/>
                    </a:cubicBezTo>
                    <a:cubicBezTo>
                      <a:pt x="27420" y="4777"/>
                      <a:pt x="28654" y="4043"/>
                      <a:pt x="30155" y="3877"/>
                    </a:cubicBezTo>
                    <a:cubicBezTo>
                      <a:pt x="30381" y="3851"/>
                      <a:pt x="30617" y="3837"/>
                      <a:pt x="30860" y="3837"/>
                    </a:cubicBezTo>
                    <a:cubicBezTo>
                      <a:pt x="32200" y="3837"/>
                      <a:pt x="33719" y="4258"/>
                      <a:pt x="34425" y="5445"/>
                    </a:cubicBezTo>
                    <a:cubicBezTo>
                      <a:pt x="35092" y="6612"/>
                      <a:pt x="34192" y="7713"/>
                      <a:pt x="33024" y="8013"/>
                    </a:cubicBezTo>
                    <a:cubicBezTo>
                      <a:pt x="32800" y="8075"/>
                      <a:pt x="32576" y="8100"/>
                      <a:pt x="32353" y="8100"/>
                    </a:cubicBezTo>
                    <a:cubicBezTo>
                      <a:pt x="31980" y="8100"/>
                      <a:pt x="31611" y="8030"/>
                      <a:pt x="31256" y="7946"/>
                    </a:cubicBezTo>
                    <a:lnTo>
                      <a:pt x="31190" y="7913"/>
                    </a:lnTo>
                    <a:cubicBezTo>
                      <a:pt x="30856" y="7780"/>
                      <a:pt x="30622" y="7746"/>
                      <a:pt x="30422" y="7446"/>
                    </a:cubicBezTo>
                    <a:cubicBezTo>
                      <a:pt x="30189" y="7179"/>
                      <a:pt x="30322" y="6946"/>
                      <a:pt x="30356" y="6612"/>
                    </a:cubicBezTo>
                    <a:cubicBezTo>
                      <a:pt x="30422" y="6345"/>
                      <a:pt x="30356" y="5945"/>
                      <a:pt x="30155" y="5711"/>
                    </a:cubicBezTo>
                    <a:cubicBezTo>
                      <a:pt x="29962" y="5504"/>
                      <a:pt x="29700" y="5417"/>
                      <a:pt x="29430" y="5417"/>
                    </a:cubicBezTo>
                    <a:cubicBezTo>
                      <a:pt x="29050" y="5417"/>
                      <a:pt x="28655" y="5591"/>
                      <a:pt x="28421" y="5845"/>
                    </a:cubicBezTo>
                    <a:cubicBezTo>
                      <a:pt x="28354" y="5878"/>
                      <a:pt x="28354" y="5878"/>
                      <a:pt x="28354" y="5912"/>
                    </a:cubicBezTo>
                    <a:cubicBezTo>
                      <a:pt x="28254" y="6045"/>
                      <a:pt x="28154" y="6212"/>
                      <a:pt x="28021" y="6379"/>
                    </a:cubicBezTo>
                    <a:cubicBezTo>
                      <a:pt x="27654" y="7012"/>
                      <a:pt x="27454" y="7546"/>
                      <a:pt x="26786" y="7913"/>
                    </a:cubicBezTo>
                    <a:cubicBezTo>
                      <a:pt x="26319" y="8213"/>
                      <a:pt x="25752" y="8347"/>
                      <a:pt x="25252" y="8447"/>
                    </a:cubicBezTo>
                    <a:cubicBezTo>
                      <a:pt x="24351" y="8714"/>
                      <a:pt x="22083" y="9247"/>
                      <a:pt x="22583" y="10615"/>
                    </a:cubicBezTo>
                    <a:lnTo>
                      <a:pt x="22617" y="10682"/>
                    </a:lnTo>
                    <a:cubicBezTo>
                      <a:pt x="22650" y="10748"/>
                      <a:pt x="22750" y="10848"/>
                      <a:pt x="22817" y="10915"/>
                    </a:cubicBezTo>
                    <a:cubicBezTo>
                      <a:pt x="22950" y="11015"/>
                      <a:pt x="23117" y="11015"/>
                      <a:pt x="23284" y="11082"/>
                    </a:cubicBezTo>
                    <a:cubicBezTo>
                      <a:pt x="23784" y="11349"/>
                      <a:pt x="23684" y="11616"/>
                      <a:pt x="23818" y="12049"/>
                    </a:cubicBezTo>
                    <a:cubicBezTo>
                      <a:pt x="24015" y="12643"/>
                      <a:pt x="24580" y="13034"/>
                      <a:pt x="25157" y="13034"/>
                    </a:cubicBezTo>
                    <a:cubicBezTo>
                      <a:pt x="25359" y="13034"/>
                      <a:pt x="25562" y="12987"/>
                      <a:pt x="25752" y="12883"/>
                    </a:cubicBezTo>
                    <a:cubicBezTo>
                      <a:pt x="27187" y="12716"/>
                      <a:pt x="27787" y="10682"/>
                      <a:pt x="29121" y="10115"/>
                    </a:cubicBezTo>
                    <a:cubicBezTo>
                      <a:pt x="29653" y="9913"/>
                      <a:pt x="30317" y="9812"/>
                      <a:pt x="30972" y="9812"/>
                    </a:cubicBezTo>
                    <a:cubicBezTo>
                      <a:pt x="31509" y="9812"/>
                      <a:pt x="32040" y="9879"/>
                      <a:pt x="32490" y="10014"/>
                    </a:cubicBezTo>
                    <a:cubicBezTo>
                      <a:pt x="33258" y="10215"/>
                      <a:pt x="33525" y="10782"/>
                      <a:pt x="33358" y="11582"/>
                    </a:cubicBezTo>
                    <a:cubicBezTo>
                      <a:pt x="33324" y="11749"/>
                      <a:pt x="33158" y="11882"/>
                      <a:pt x="33124" y="12049"/>
                    </a:cubicBezTo>
                    <a:cubicBezTo>
                      <a:pt x="33124" y="12183"/>
                      <a:pt x="33091" y="12216"/>
                      <a:pt x="33091" y="12283"/>
                    </a:cubicBezTo>
                    <a:lnTo>
                      <a:pt x="33091" y="12349"/>
                    </a:lnTo>
                    <a:cubicBezTo>
                      <a:pt x="33024" y="12683"/>
                      <a:pt x="33191" y="12917"/>
                      <a:pt x="33525" y="13050"/>
                    </a:cubicBezTo>
                    <a:cubicBezTo>
                      <a:pt x="33992" y="13250"/>
                      <a:pt x="34459" y="13083"/>
                      <a:pt x="34825" y="13584"/>
                    </a:cubicBezTo>
                    <a:cubicBezTo>
                      <a:pt x="35326" y="14251"/>
                      <a:pt x="34759" y="15185"/>
                      <a:pt x="34158" y="15518"/>
                    </a:cubicBezTo>
                    <a:cubicBezTo>
                      <a:pt x="33859" y="15678"/>
                      <a:pt x="33488" y="15790"/>
                      <a:pt x="33125" y="15790"/>
                    </a:cubicBezTo>
                    <a:cubicBezTo>
                      <a:pt x="32880" y="15790"/>
                      <a:pt x="32638" y="15739"/>
                      <a:pt x="32424" y="15618"/>
                    </a:cubicBezTo>
                    <a:cubicBezTo>
                      <a:pt x="31923" y="15418"/>
                      <a:pt x="31857" y="15018"/>
                      <a:pt x="31623" y="14584"/>
                    </a:cubicBezTo>
                    <a:cubicBezTo>
                      <a:pt x="31490" y="14351"/>
                      <a:pt x="31323" y="14184"/>
                      <a:pt x="31123" y="14184"/>
                    </a:cubicBezTo>
                    <a:lnTo>
                      <a:pt x="31089" y="14184"/>
                    </a:lnTo>
                    <a:cubicBezTo>
                      <a:pt x="31044" y="14173"/>
                      <a:pt x="30999" y="14167"/>
                      <a:pt x="30955" y="14167"/>
                    </a:cubicBezTo>
                    <a:cubicBezTo>
                      <a:pt x="30617" y="14167"/>
                      <a:pt x="30348" y="14489"/>
                      <a:pt x="30289" y="14785"/>
                    </a:cubicBezTo>
                    <a:cubicBezTo>
                      <a:pt x="30256" y="15018"/>
                      <a:pt x="30256" y="15185"/>
                      <a:pt x="30322" y="15352"/>
                    </a:cubicBezTo>
                    <a:cubicBezTo>
                      <a:pt x="30356" y="15518"/>
                      <a:pt x="30489" y="15618"/>
                      <a:pt x="30522" y="15752"/>
                    </a:cubicBezTo>
                    <a:cubicBezTo>
                      <a:pt x="30522" y="16057"/>
                      <a:pt x="30438" y="16223"/>
                      <a:pt x="30245" y="16223"/>
                    </a:cubicBezTo>
                    <a:cubicBezTo>
                      <a:pt x="30227" y="16223"/>
                      <a:pt x="30208" y="16222"/>
                      <a:pt x="30189" y="16219"/>
                    </a:cubicBezTo>
                    <a:cubicBezTo>
                      <a:pt x="29466" y="15992"/>
                      <a:pt x="28705" y="15803"/>
                      <a:pt x="27952" y="15803"/>
                    </a:cubicBezTo>
                    <a:cubicBezTo>
                      <a:pt x="27490" y="15803"/>
                      <a:pt x="27031" y="15874"/>
                      <a:pt x="26586" y="16052"/>
                    </a:cubicBezTo>
                    <a:cubicBezTo>
                      <a:pt x="25352" y="16552"/>
                      <a:pt x="24852" y="17520"/>
                      <a:pt x="24351" y="18621"/>
                    </a:cubicBezTo>
                    <a:cubicBezTo>
                      <a:pt x="23684" y="20122"/>
                      <a:pt x="22683" y="20956"/>
                      <a:pt x="21483" y="21956"/>
                    </a:cubicBezTo>
                    <a:cubicBezTo>
                      <a:pt x="21116" y="22290"/>
                      <a:pt x="20782" y="22690"/>
                      <a:pt x="20582" y="23124"/>
                    </a:cubicBezTo>
                    <a:cubicBezTo>
                      <a:pt x="20252" y="23883"/>
                      <a:pt x="20346" y="25426"/>
                      <a:pt x="19314" y="25426"/>
                    </a:cubicBezTo>
                    <a:cubicBezTo>
                      <a:pt x="19303" y="25426"/>
                      <a:pt x="19292" y="25426"/>
                      <a:pt x="19281" y="25425"/>
                    </a:cubicBezTo>
                    <a:cubicBezTo>
                      <a:pt x="18514" y="25059"/>
                      <a:pt x="18581" y="24225"/>
                      <a:pt x="18013" y="23691"/>
                    </a:cubicBezTo>
                    <a:cubicBezTo>
                      <a:pt x="17747" y="23391"/>
                      <a:pt x="17346" y="23224"/>
                      <a:pt x="16946" y="23124"/>
                    </a:cubicBezTo>
                    <a:cubicBezTo>
                      <a:pt x="16822" y="23103"/>
                      <a:pt x="16698" y="23094"/>
                      <a:pt x="16574" y="23094"/>
                    </a:cubicBezTo>
                    <a:cubicBezTo>
                      <a:pt x="15488" y="23094"/>
                      <a:pt x="14385" y="23826"/>
                      <a:pt x="13577" y="24425"/>
                    </a:cubicBezTo>
                    <a:cubicBezTo>
                      <a:pt x="12843" y="24958"/>
                      <a:pt x="10441" y="27293"/>
                      <a:pt x="11309" y="28394"/>
                    </a:cubicBezTo>
                    <a:lnTo>
                      <a:pt x="11309" y="28428"/>
                    </a:lnTo>
                    <a:cubicBezTo>
                      <a:pt x="11559" y="28917"/>
                      <a:pt x="11962" y="29088"/>
                      <a:pt x="12434" y="29088"/>
                    </a:cubicBezTo>
                    <a:cubicBezTo>
                      <a:pt x="13410" y="29088"/>
                      <a:pt x="14680" y="28362"/>
                      <a:pt x="15512" y="28227"/>
                    </a:cubicBezTo>
                    <a:cubicBezTo>
                      <a:pt x="15779" y="28361"/>
                      <a:pt x="15979" y="28561"/>
                      <a:pt x="15912" y="28828"/>
                    </a:cubicBezTo>
                    <a:cubicBezTo>
                      <a:pt x="15845" y="29061"/>
                      <a:pt x="15678" y="29228"/>
                      <a:pt x="15745" y="29428"/>
                    </a:cubicBezTo>
                    <a:cubicBezTo>
                      <a:pt x="15779" y="29562"/>
                      <a:pt x="15912" y="29729"/>
                      <a:pt x="16012" y="29762"/>
                    </a:cubicBezTo>
                    <a:cubicBezTo>
                      <a:pt x="16095" y="29829"/>
                      <a:pt x="16212" y="29837"/>
                      <a:pt x="16333" y="29837"/>
                    </a:cubicBezTo>
                    <a:cubicBezTo>
                      <a:pt x="16373" y="29837"/>
                      <a:pt x="16414" y="29836"/>
                      <a:pt x="16454" y="29836"/>
                    </a:cubicBezTo>
                    <a:cubicBezTo>
                      <a:pt x="16535" y="29836"/>
                      <a:pt x="16612" y="29840"/>
                      <a:pt x="16679" y="29862"/>
                    </a:cubicBezTo>
                    <a:cubicBezTo>
                      <a:pt x="16979" y="29895"/>
                      <a:pt x="17180" y="30062"/>
                      <a:pt x="17313" y="30262"/>
                    </a:cubicBezTo>
                    <a:cubicBezTo>
                      <a:pt x="17446" y="31263"/>
                      <a:pt x="17647" y="32531"/>
                      <a:pt x="18647" y="32998"/>
                    </a:cubicBezTo>
                    <a:cubicBezTo>
                      <a:pt x="18967" y="33167"/>
                      <a:pt x="19285" y="33235"/>
                      <a:pt x="19602" y="33235"/>
                    </a:cubicBezTo>
                    <a:cubicBezTo>
                      <a:pt x="20906" y="33235"/>
                      <a:pt x="22198" y="32087"/>
                      <a:pt x="23508" y="32087"/>
                    </a:cubicBezTo>
                    <a:cubicBezTo>
                      <a:pt x="23578" y="32087"/>
                      <a:pt x="23648" y="32090"/>
                      <a:pt x="23718" y="32097"/>
                    </a:cubicBezTo>
                    <a:cubicBezTo>
                      <a:pt x="24818" y="32197"/>
                      <a:pt x="25919" y="32764"/>
                      <a:pt x="26820" y="33298"/>
                    </a:cubicBezTo>
                    <a:cubicBezTo>
                      <a:pt x="27720" y="33898"/>
                      <a:pt x="28187" y="34665"/>
                      <a:pt x="28955" y="35433"/>
                    </a:cubicBezTo>
                    <a:cubicBezTo>
                      <a:pt x="29488" y="35966"/>
                      <a:pt x="30222" y="36200"/>
                      <a:pt x="30889" y="36600"/>
                    </a:cubicBezTo>
                    <a:cubicBezTo>
                      <a:pt x="31790" y="37134"/>
                      <a:pt x="32457" y="37934"/>
                      <a:pt x="33158" y="38702"/>
                    </a:cubicBezTo>
                    <a:cubicBezTo>
                      <a:pt x="33391" y="38935"/>
                      <a:pt x="33658" y="39135"/>
                      <a:pt x="33992" y="39269"/>
                    </a:cubicBezTo>
                    <a:cubicBezTo>
                      <a:pt x="34339" y="39408"/>
                      <a:pt x="34694" y="39456"/>
                      <a:pt x="35053" y="39456"/>
                    </a:cubicBezTo>
                    <a:cubicBezTo>
                      <a:pt x="35839" y="39456"/>
                      <a:pt x="36641" y="39226"/>
                      <a:pt x="37420" y="39226"/>
                    </a:cubicBezTo>
                    <a:cubicBezTo>
                      <a:pt x="37819" y="39226"/>
                      <a:pt x="38213" y="39286"/>
                      <a:pt x="38595" y="39469"/>
                    </a:cubicBezTo>
                    <a:cubicBezTo>
                      <a:pt x="39696" y="40036"/>
                      <a:pt x="40163" y="41304"/>
                      <a:pt x="39796" y="42471"/>
                    </a:cubicBezTo>
                    <a:cubicBezTo>
                      <a:pt x="39495" y="43372"/>
                      <a:pt x="38695" y="43805"/>
                      <a:pt x="38161" y="44406"/>
                    </a:cubicBezTo>
                    <a:cubicBezTo>
                      <a:pt x="37828" y="44806"/>
                      <a:pt x="37694" y="45306"/>
                      <a:pt x="37627" y="45873"/>
                    </a:cubicBezTo>
                    <a:cubicBezTo>
                      <a:pt x="37594" y="46207"/>
                      <a:pt x="37461" y="47041"/>
                      <a:pt x="37194" y="47708"/>
                    </a:cubicBezTo>
                    <a:cubicBezTo>
                      <a:pt x="37027" y="47942"/>
                      <a:pt x="36827" y="48108"/>
                      <a:pt x="36493" y="48142"/>
                    </a:cubicBezTo>
                    <a:cubicBezTo>
                      <a:pt x="36260" y="48142"/>
                      <a:pt x="35993" y="48108"/>
                      <a:pt x="35759" y="48075"/>
                    </a:cubicBezTo>
                    <a:lnTo>
                      <a:pt x="35693" y="48042"/>
                    </a:lnTo>
                    <a:cubicBezTo>
                      <a:pt x="35676" y="48008"/>
                      <a:pt x="35659" y="47992"/>
                      <a:pt x="35643" y="47992"/>
                    </a:cubicBezTo>
                    <a:cubicBezTo>
                      <a:pt x="35626" y="47992"/>
                      <a:pt x="35609" y="48008"/>
                      <a:pt x="35593" y="48042"/>
                    </a:cubicBezTo>
                    <a:lnTo>
                      <a:pt x="35493" y="48042"/>
                    </a:lnTo>
                    <a:cubicBezTo>
                      <a:pt x="35353" y="48004"/>
                      <a:pt x="35204" y="47980"/>
                      <a:pt x="35058" y="47980"/>
                    </a:cubicBezTo>
                    <a:cubicBezTo>
                      <a:pt x="34820" y="47980"/>
                      <a:pt x="34591" y="48043"/>
                      <a:pt x="34425" y="48208"/>
                    </a:cubicBezTo>
                    <a:cubicBezTo>
                      <a:pt x="34192" y="48275"/>
                      <a:pt x="33992" y="48409"/>
                      <a:pt x="33825" y="48575"/>
                    </a:cubicBezTo>
                    <a:cubicBezTo>
                      <a:pt x="32857" y="49543"/>
                      <a:pt x="33491" y="50977"/>
                      <a:pt x="33591" y="52111"/>
                    </a:cubicBezTo>
                    <a:cubicBezTo>
                      <a:pt x="33658" y="53079"/>
                      <a:pt x="33591" y="54213"/>
                      <a:pt x="32824" y="54913"/>
                    </a:cubicBezTo>
                    <a:cubicBezTo>
                      <a:pt x="32124" y="55580"/>
                      <a:pt x="31123" y="55714"/>
                      <a:pt x="30256" y="56047"/>
                    </a:cubicBezTo>
                    <a:cubicBezTo>
                      <a:pt x="29655" y="56281"/>
                      <a:pt x="29088" y="56614"/>
                      <a:pt x="28754" y="57115"/>
                    </a:cubicBezTo>
                    <a:cubicBezTo>
                      <a:pt x="28735" y="57105"/>
                      <a:pt x="28718" y="57101"/>
                      <a:pt x="28704" y="57101"/>
                    </a:cubicBezTo>
                    <a:cubicBezTo>
                      <a:pt x="28668" y="57101"/>
                      <a:pt x="28645" y="57125"/>
                      <a:pt x="28621" y="57148"/>
                    </a:cubicBezTo>
                    <a:cubicBezTo>
                      <a:pt x="28421" y="57515"/>
                      <a:pt x="28321" y="57882"/>
                      <a:pt x="28421" y="58282"/>
                    </a:cubicBezTo>
                    <a:cubicBezTo>
                      <a:pt x="28588" y="59050"/>
                      <a:pt x="29255" y="59216"/>
                      <a:pt x="29121" y="60117"/>
                    </a:cubicBezTo>
                    <a:cubicBezTo>
                      <a:pt x="29021" y="60584"/>
                      <a:pt x="28688" y="60984"/>
                      <a:pt x="28788" y="61485"/>
                    </a:cubicBezTo>
                    <a:cubicBezTo>
                      <a:pt x="28921" y="62052"/>
                      <a:pt x="30189" y="63119"/>
                      <a:pt x="29522" y="63619"/>
                    </a:cubicBezTo>
                    <a:cubicBezTo>
                      <a:pt x="28588" y="63586"/>
                      <a:pt x="27687" y="63286"/>
                      <a:pt x="27087" y="62552"/>
                    </a:cubicBezTo>
                    <a:cubicBezTo>
                      <a:pt x="26253" y="61551"/>
                      <a:pt x="26520" y="60617"/>
                      <a:pt x="26353" y="59483"/>
                    </a:cubicBezTo>
                    <a:cubicBezTo>
                      <a:pt x="26286" y="58983"/>
                      <a:pt x="26019" y="58616"/>
                      <a:pt x="25752" y="58216"/>
                    </a:cubicBezTo>
                    <a:cubicBezTo>
                      <a:pt x="25152" y="57382"/>
                      <a:pt x="24818" y="56715"/>
                      <a:pt x="24952" y="55614"/>
                    </a:cubicBezTo>
                    <a:cubicBezTo>
                      <a:pt x="25085" y="54580"/>
                      <a:pt x="25485" y="53412"/>
                      <a:pt x="24985" y="52411"/>
                    </a:cubicBezTo>
                    <a:cubicBezTo>
                      <a:pt x="24852" y="52211"/>
                      <a:pt x="24752" y="52045"/>
                      <a:pt x="24618" y="51878"/>
                    </a:cubicBezTo>
                    <a:cubicBezTo>
                      <a:pt x="24418" y="51611"/>
                      <a:pt x="24251" y="51411"/>
                      <a:pt x="24018" y="51144"/>
                    </a:cubicBezTo>
                    <a:cubicBezTo>
                      <a:pt x="23851" y="50644"/>
                      <a:pt x="23818" y="50210"/>
                      <a:pt x="23918" y="49710"/>
                    </a:cubicBezTo>
                    <a:cubicBezTo>
                      <a:pt x="23918" y="48709"/>
                      <a:pt x="24084" y="47641"/>
                      <a:pt x="24018" y="46641"/>
                    </a:cubicBezTo>
                    <a:cubicBezTo>
                      <a:pt x="24018" y="46586"/>
                      <a:pt x="23967" y="46561"/>
                      <a:pt x="23916" y="46561"/>
                    </a:cubicBezTo>
                    <a:cubicBezTo>
                      <a:pt x="23875" y="46561"/>
                      <a:pt x="23833" y="46577"/>
                      <a:pt x="23818" y="46607"/>
                    </a:cubicBezTo>
                    <a:cubicBezTo>
                      <a:pt x="23818" y="46574"/>
                      <a:pt x="23784" y="46474"/>
                      <a:pt x="23684" y="46441"/>
                    </a:cubicBezTo>
                    <a:cubicBezTo>
                      <a:pt x="22417" y="46040"/>
                      <a:pt x="20849" y="45573"/>
                      <a:pt x="20515" y="44072"/>
                    </a:cubicBezTo>
                    <a:cubicBezTo>
                      <a:pt x="20415" y="43605"/>
                      <a:pt x="20449" y="43238"/>
                      <a:pt x="20282" y="42771"/>
                    </a:cubicBezTo>
                    <a:cubicBezTo>
                      <a:pt x="20082" y="42304"/>
                      <a:pt x="19748" y="41937"/>
                      <a:pt x="19481" y="41470"/>
                    </a:cubicBezTo>
                    <a:cubicBezTo>
                      <a:pt x="18781" y="40136"/>
                      <a:pt x="18847" y="38735"/>
                      <a:pt x="19314" y="37301"/>
                    </a:cubicBezTo>
                    <a:cubicBezTo>
                      <a:pt x="19581" y="36467"/>
                      <a:pt x="19915" y="35599"/>
                      <a:pt x="19915" y="34732"/>
                    </a:cubicBezTo>
                    <a:lnTo>
                      <a:pt x="19915" y="34599"/>
                    </a:lnTo>
                    <a:cubicBezTo>
                      <a:pt x="19948" y="34565"/>
                      <a:pt x="19948" y="34465"/>
                      <a:pt x="19948" y="34432"/>
                    </a:cubicBezTo>
                    <a:cubicBezTo>
                      <a:pt x="20015" y="34298"/>
                      <a:pt x="19948" y="34065"/>
                      <a:pt x="19781" y="34032"/>
                    </a:cubicBezTo>
                    <a:cubicBezTo>
                      <a:pt x="19748" y="33965"/>
                      <a:pt x="19748" y="33965"/>
                      <a:pt x="19681" y="33965"/>
                    </a:cubicBezTo>
                    <a:cubicBezTo>
                      <a:pt x="17079" y="33565"/>
                      <a:pt x="14578" y="32931"/>
                      <a:pt x="13077" y="30562"/>
                    </a:cubicBezTo>
                    <a:cubicBezTo>
                      <a:pt x="13077" y="30429"/>
                      <a:pt x="12977" y="30396"/>
                      <a:pt x="12843" y="30396"/>
                    </a:cubicBezTo>
                    <a:cubicBezTo>
                      <a:pt x="12333" y="30476"/>
                      <a:pt x="11747" y="30568"/>
                      <a:pt x="11171" y="30568"/>
                    </a:cubicBezTo>
                    <a:cubicBezTo>
                      <a:pt x="10315" y="30568"/>
                      <a:pt x="9479" y="30366"/>
                      <a:pt x="8940" y="29628"/>
                    </a:cubicBezTo>
                    <a:cubicBezTo>
                      <a:pt x="8240" y="28728"/>
                      <a:pt x="8273" y="27527"/>
                      <a:pt x="8006" y="26426"/>
                    </a:cubicBezTo>
                    <a:cubicBezTo>
                      <a:pt x="7639" y="24892"/>
                      <a:pt x="6839" y="23391"/>
                      <a:pt x="5304" y="22757"/>
                    </a:cubicBezTo>
                    <a:cubicBezTo>
                      <a:pt x="5288" y="22740"/>
                      <a:pt x="5279" y="22732"/>
                      <a:pt x="5271" y="22732"/>
                    </a:cubicBezTo>
                    <a:cubicBezTo>
                      <a:pt x="5263" y="22732"/>
                      <a:pt x="5254" y="22740"/>
                      <a:pt x="5238" y="22757"/>
                    </a:cubicBezTo>
                    <a:cubicBezTo>
                      <a:pt x="5215" y="22746"/>
                      <a:pt x="5189" y="22738"/>
                      <a:pt x="5162" y="22738"/>
                    </a:cubicBezTo>
                    <a:cubicBezTo>
                      <a:pt x="5108" y="22738"/>
                      <a:pt x="5049" y="22768"/>
                      <a:pt x="5004" y="22857"/>
                    </a:cubicBezTo>
                    <a:cubicBezTo>
                      <a:pt x="4571" y="24091"/>
                      <a:pt x="4971" y="25859"/>
                      <a:pt x="6138" y="26593"/>
                    </a:cubicBezTo>
                    <a:lnTo>
                      <a:pt x="6105" y="26593"/>
                    </a:lnTo>
                    <a:cubicBezTo>
                      <a:pt x="5882" y="26634"/>
                      <a:pt x="5684" y="26654"/>
                      <a:pt x="5508" y="26654"/>
                    </a:cubicBezTo>
                    <a:cubicBezTo>
                      <a:pt x="2832" y="26654"/>
                      <a:pt x="5183" y="22172"/>
                      <a:pt x="2836" y="21389"/>
                    </a:cubicBezTo>
                    <a:cubicBezTo>
                      <a:pt x="5171" y="14951"/>
                      <a:pt x="9474" y="9281"/>
                      <a:pt x="15345" y="5511"/>
                    </a:cubicBezTo>
                    <a:cubicBezTo>
                      <a:pt x="16813" y="4544"/>
                      <a:pt x="18347" y="3710"/>
                      <a:pt x="19948" y="3009"/>
                    </a:cubicBezTo>
                    <a:close/>
                    <a:moveTo>
                      <a:pt x="29789" y="408"/>
                    </a:moveTo>
                    <a:cubicBezTo>
                      <a:pt x="30022" y="1275"/>
                      <a:pt x="30856" y="1708"/>
                      <a:pt x="31723" y="1875"/>
                    </a:cubicBezTo>
                    <a:cubicBezTo>
                      <a:pt x="32457" y="1975"/>
                      <a:pt x="33191" y="1909"/>
                      <a:pt x="33958" y="2075"/>
                    </a:cubicBezTo>
                    <a:cubicBezTo>
                      <a:pt x="34725" y="2242"/>
                      <a:pt x="35359" y="2642"/>
                      <a:pt x="36026" y="3109"/>
                    </a:cubicBezTo>
                    <a:cubicBezTo>
                      <a:pt x="36527" y="3443"/>
                      <a:pt x="36994" y="3777"/>
                      <a:pt x="37527" y="3977"/>
                    </a:cubicBezTo>
                    <a:cubicBezTo>
                      <a:pt x="38228" y="4244"/>
                      <a:pt x="38895" y="4110"/>
                      <a:pt x="39629" y="4310"/>
                    </a:cubicBezTo>
                    <a:cubicBezTo>
                      <a:pt x="40617" y="4597"/>
                      <a:pt x="41148" y="5920"/>
                      <a:pt x="42213" y="5920"/>
                    </a:cubicBezTo>
                    <a:cubicBezTo>
                      <a:pt x="42262" y="5920"/>
                      <a:pt x="42313" y="5917"/>
                      <a:pt x="42364" y="5912"/>
                    </a:cubicBezTo>
                    <a:lnTo>
                      <a:pt x="42398" y="5912"/>
                    </a:lnTo>
                    <a:cubicBezTo>
                      <a:pt x="42461" y="5919"/>
                      <a:pt x="42522" y="5924"/>
                      <a:pt x="42582" y="5924"/>
                    </a:cubicBezTo>
                    <a:cubicBezTo>
                      <a:pt x="42776" y="5924"/>
                      <a:pt x="42961" y="5880"/>
                      <a:pt x="43165" y="5778"/>
                    </a:cubicBezTo>
                    <a:cubicBezTo>
                      <a:pt x="43465" y="5711"/>
                      <a:pt x="43698" y="5445"/>
                      <a:pt x="43965" y="5311"/>
                    </a:cubicBezTo>
                    <a:cubicBezTo>
                      <a:pt x="44342" y="5104"/>
                      <a:pt x="44697" y="5024"/>
                      <a:pt x="45074" y="5024"/>
                    </a:cubicBezTo>
                    <a:cubicBezTo>
                      <a:pt x="45364" y="5024"/>
                      <a:pt x="45666" y="5072"/>
                      <a:pt x="46000" y="5144"/>
                    </a:cubicBezTo>
                    <a:cubicBezTo>
                      <a:pt x="47184" y="5428"/>
                      <a:pt x="48317" y="5696"/>
                      <a:pt x="49472" y="5696"/>
                    </a:cubicBezTo>
                    <a:cubicBezTo>
                      <a:pt x="49944" y="5696"/>
                      <a:pt x="50420" y="5651"/>
                      <a:pt x="50904" y="5545"/>
                    </a:cubicBezTo>
                    <a:lnTo>
                      <a:pt x="50970" y="5478"/>
                    </a:lnTo>
                    <a:cubicBezTo>
                      <a:pt x="51304" y="5711"/>
                      <a:pt x="51671" y="5945"/>
                      <a:pt x="52004" y="6212"/>
                    </a:cubicBezTo>
                    <a:cubicBezTo>
                      <a:pt x="52938" y="6879"/>
                      <a:pt x="53839" y="7579"/>
                      <a:pt x="54673" y="8313"/>
                    </a:cubicBezTo>
                    <a:cubicBezTo>
                      <a:pt x="53272" y="8747"/>
                      <a:pt x="53272" y="10748"/>
                      <a:pt x="54606" y="11415"/>
                    </a:cubicBezTo>
                    <a:cubicBezTo>
                      <a:pt x="54673" y="11449"/>
                      <a:pt x="54940" y="11482"/>
                      <a:pt x="55007" y="11582"/>
                    </a:cubicBezTo>
                    <a:cubicBezTo>
                      <a:pt x="56274" y="12650"/>
                      <a:pt x="54673" y="12883"/>
                      <a:pt x="54306" y="12950"/>
                    </a:cubicBezTo>
                    <a:cubicBezTo>
                      <a:pt x="53839" y="13050"/>
                      <a:pt x="53372" y="13083"/>
                      <a:pt x="53005" y="13283"/>
                    </a:cubicBezTo>
                    <a:cubicBezTo>
                      <a:pt x="52104" y="13784"/>
                      <a:pt x="52171" y="14985"/>
                      <a:pt x="51337" y="15552"/>
                    </a:cubicBezTo>
                    <a:cubicBezTo>
                      <a:pt x="51265" y="15536"/>
                      <a:pt x="51195" y="15529"/>
                      <a:pt x="51126" y="15529"/>
                    </a:cubicBezTo>
                    <a:cubicBezTo>
                      <a:pt x="50907" y="15529"/>
                      <a:pt x="50698" y="15593"/>
                      <a:pt x="50470" y="15618"/>
                    </a:cubicBezTo>
                    <a:cubicBezTo>
                      <a:pt x="50203" y="15618"/>
                      <a:pt x="50003" y="15719"/>
                      <a:pt x="49803" y="15885"/>
                    </a:cubicBezTo>
                    <a:cubicBezTo>
                      <a:pt x="49469" y="16219"/>
                      <a:pt x="49436" y="16719"/>
                      <a:pt x="49503" y="17120"/>
                    </a:cubicBezTo>
                    <a:cubicBezTo>
                      <a:pt x="49369" y="17587"/>
                      <a:pt x="49136" y="17820"/>
                      <a:pt x="48669" y="17953"/>
                    </a:cubicBezTo>
                    <a:cubicBezTo>
                      <a:pt x="48469" y="18054"/>
                      <a:pt x="48202" y="17953"/>
                      <a:pt x="47968" y="18087"/>
                    </a:cubicBezTo>
                    <a:cubicBezTo>
                      <a:pt x="47535" y="18287"/>
                      <a:pt x="47101" y="18887"/>
                      <a:pt x="46934" y="19321"/>
                    </a:cubicBezTo>
                    <a:cubicBezTo>
                      <a:pt x="46500" y="20489"/>
                      <a:pt x="47868" y="21589"/>
                      <a:pt x="48869" y="21823"/>
                    </a:cubicBezTo>
                    <a:cubicBezTo>
                      <a:pt x="48936" y="21823"/>
                      <a:pt x="48969" y="21823"/>
                      <a:pt x="48969" y="21790"/>
                    </a:cubicBezTo>
                    <a:cubicBezTo>
                      <a:pt x="49036" y="21806"/>
                      <a:pt x="49111" y="21815"/>
                      <a:pt x="49190" y="21815"/>
                    </a:cubicBezTo>
                    <a:cubicBezTo>
                      <a:pt x="49269" y="21815"/>
                      <a:pt x="49353" y="21806"/>
                      <a:pt x="49436" y="21790"/>
                    </a:cubicBezTo>
                    <a:cubicBezTo>
                      <a:pt x="50170" y="21656"/>
                      <a:pt x="50837" y="20922"/>
                      <a:pt x="51271" y="20255"/>
                    </a:cubicBezTo>
                    <a:cubicBezTo>
                      <a:pt x="51371" y="19988"/>
                      <a:pt x="51504" y="19621"/>
                      <a:pt x="51771" y="19455"/>
                    </a:cubicBezTo>
                    <a:cubicBezTo>
                      <a:pt x="52104" y="19221"/>
                      <a:pt x="52638" y="19121"/>
                      <a:pt x="53038" y="19054"/>
                    </a:cubicBezTo>
                    <a:cubicBezTo>
                      <a:pt x="53372" y="18954"/>
                      <a:pt x="53706" y="18954"/>
                      <a:pt x="54039" y="18821"/>
                    </a:cubicBezTo>
                    <a:cubicBezTo>
                      <a:pt x="54840" y="18487"/>
                      <a:pt x="55373" y="17787"/>
                      <a:pt x="55707" y="17053"/>
                    </a:cubicBezTo>
                    <a:lnTo>
                      <a:pt x="55707" y="16953"/>
                    </a:lnTo>
                    <a:cubicBezTo>
                      <a:pt x="57342" y="17453"/>
                      <a:pt x="56441" y="19121"/>
                      <a:pt x="56975" y="20288"/>
                    </a:cubicBezTo>
                    <a:cubicBezTo>
                      <a:pt x="57167" y="20728"/>
                      <a:pt x="57586" y="21032"/>
                      <a:pt x="58045" y="21032"/>
                    </a:cubicBezTo>
                    <a:cubicBezTo>
                      <a:pt x="58143" y="21032"/>
                      <a:pt x="58242" y="21018"/>
                      <a:pt x="58342" y="20989"/>
                    </a:cubicBezTo>
                    <a:lnTo>
                      <a:pt x="58376" y="20956"/>
                    </a:lnTo>
                    <a:cubicBezTo>
                      <a:pt x="58397" y="20957"/>
                      <a:pt x="58419" y="20958"/>
                      <a:pt x="58440" y="20958"/>
                    </a:cubicBezTo>
                    <a:cubicBezTo>
                      <a:pt x="58885" y="20958"/>
                      <a:pt x="59317" y="20637"/>
                      <a:pt x="59476" y="20255"/>
                    </a:cubicBezTo>
                    <a:cubicBezTo>
                      <a:pt x="59610" y="19922"/>
                      <a:pt x="59543" y="19555"/>
                      <a:pt x="59476" y="19221"/>
                    </a:cubicBezTo>
                    <a:cubicBezTo>
                      <a:pt x="59343" y="18821"/>
                      <a:pt x="58642" y="18154"/>
                      <a:pt x="58943" y="17753"/>
                    </a:cubicBezTo>
                    <a:cubicBezTo>
                      <a:pt x="59109" y="17698"/>
                      <a:pt x="59258" y="17668"/>
                      <a:pt x="59387" y="17668"/>
                    </a:cubicBezTo>
                    <a:cubicBezTo>
                      <a:pt x="59647" y="17668"/>
                      <a:pt x="59832" y="17787"/>
                      <a:pt x="59943" y="18054"/>
                    </a:cubicBezTo>
                    <a:cubicBezTo>
                      <a:pt x="60010" y="18154"/>
                      <a:pt x="60110" y="18320"/>
                      <a:pt x="60144" y="18454"/>
                    </a:cubicBezTo>
                    <a:cubicBezTo>
                      <a:pt x="60310" y="18821"/>
                      <a:pt x="60444" y="19221"/>
                      <a:pt x="60611" y="19588"/>
                    </a:cubicBezTo>
                    <a:cubicBezTo>
                      <a:pt x="60711" y="19888"/>
                      <a:pt x="60877" y="20222"/>
                      <a:pt x="61178" y="20389"/>
                    </a:cubicBezTo>
                    <a:cubicBezTo>
                      <a:pt x="61307" y="20470"/>
                      <a:pt x="61439" y="20505"/>
                      <a:pt x="61567" y="20505"/>
                    </a:cubicBezTo>
                    <a:cubicBezTo>
                      <a:pt x="61963" y="20505"/>
                      <a:pt x="62319" y="20159"/>
                      <a:pt x="62445" y="19755"/>
                    </a:cubicBezTo>
                    <a:cubicBezTo>
                      <a:pt x="62645" y="19888"/>
                      <a:pt x="62879" y="19955"/>
                      <a:pt x="63146" y="19955"/>
                    </a:cubicBezTo>
                    <a:cubicBezTo>
                      <a:pt x="63346" y="20422"/>
                      <a:pt x="63546" y="20922"/>
                      <a:pt x="63713" y="21389"/>
                    </a:cubicBezTo>
                    <a:cubicBezTo>
                      <a:pt x="63946" y="21890"/>
                      <a:pt x="64113" y="22423"/>
                      <a:pt x="64280" y="22924"/>
                    </a:cubicBezTo>
                    <a:cubicBezTo>
                      <a:pt x="63863" y="22590"/>
                      <a:pt x="63379" y="22490"/>
                      <a:pt x="62870" y="22490"/>
                    </a:cubicBezTo>
                    <a:cubicBezTo>
                      <a:pt x="62362" y="22490"/>
                      <a:pt x="61828" y="22590"/>
                      <a:pt x="61311" y="22657"/>
                    </a:cubicBezTo>
                    <a:cubicBezTo>
                      <a:pt x="60683" y="22859"/>
                      <a:pt x="60086" y="23015"/>
                      <a:pt x="59468" y="23015"/>
                    </a:cubicBezTo>
                    <a:cubicBezTo>
                      <a:pt x="59166" y="23015"/>
                      <a:pt x="58860" y="22978"/>
                      <a:pt x="58542" y="22890"/>
                    </a:cubicBezTo>
                    <a:cubicBezTo>
                      <a:pt x="57608" y="22557"/>
                      <a:pt x="57175" y="21790"/>
                      <a:pt x="56441" y="21222"/>
                    </a:cubicBezTo>
                    <a:cubicBezTo>
                      <a:pt x="56111" y="20961"/>
                      <a:pt x="55781" y="20859"/>
                      <a:pt x="55451" y="20859"/>
                    </a:cubicBezTo>
                    <a:cubicBezTo>
                      <a:pt x="54981" y="20859"/>
                      <a:pt x="54510" y="21068"/>
                      <a:pt x="54039" y="21323"/>
                    </a:cubicBezTo>
                    <a:cubicBezTo>
                      <a:pt x="53772" y="21556"/>
                      <a:pt x="53505" y="21723"/>
                      <a:pt x="53172" y="21823"/>
                    </a:cubicBezTo>
                    <a:cubicBezTo>
                      <a:pt x="52897" y="21941"/>
                      <a:pt x="52632" y="21981"/>
                      <a:pt x="52368" y="21981"/>
                    </a:cubicBezTo>
                    <a:cubicBezTo>
                      <a:pt x="51959" y="21981"/>
                      <a:pt x="51550" y="21884"/>
                      <a:pt x="51104" y="21823"/>
                    </a:cubicBezTo>
                    <a:cubicBezTo>
                      <a:pt x="50869" y="21795"/>
                      <a:pt x="50634" y="21779"/>
                      <a:pt x="50401" y="21779"/>
                    </a:cubicBezTo>
                    <a:cubicBezTo>
                      <a:pt x="50073" y="21779"/>
                      <a:pt x="49749" y="21811"/>
                      <a:pt x="49436" y="21890"/>
                    </a:cubicBezTo>
                    <a:lnTo>
                      <a:pt x="49369" y="21890"/>
                    </a:lnTo>
                    <a:cubicBezTo>
                      <a:pt x="46667" y="22457"/>
                      <a:pt x="44999" y="24925"/>
                      <a:pt x="44366" y="27460"/>
                    </a:cubicBezTo>
                    <a:cubicBezTo>
                      <a:pt x="43832" y="29628"/>
                      <a:pt x="43532" y="33298"/>
                      <a:pt x="46467" y="33798"/>
                    </a:cubicBezTo>
                    <a:cubicBezTo>
                      <a:pt x="46867" y="33831"/>
                      <a:pt x="47334" y="33798"/>
                      <a:pt x="47701" y="33965"/>
                    </a:cubicBezTo>
                    <a:cubicBezTo>
                      <a:pt x="48268" y="34165"/>
                      <a:pt x="48535" y="34632"/>
                      <a:pt x="48936" y="35066"/>
                    </a:cubicBezTo>
                    <a:cubicBezTo>
                      <a:pt x="49269" y="35466"/>
                      <a:pt x="49636" y="35800"/>
                      <a:pt x="50203" y="35900"/>
                    </a:cubicBezTo>
                    <a:cubicBezTo>
                      <a:pt x="50278" y="35908"/>
                      <a:pt x="50355" y="35912"/>
                      <a:pt x="50434" y="35912"/>
                    </a:cubicBezTo>
                    <a:cubicBezTo>
                      <a:pt x="51664" y="35912"/>
                      <a:pt x="53405" y="34933"/>
                      <a:pt x="54789" y="34933"/>
                    </a:cubicBezTo>
                    <a:cubicBezTo>
                      <a:pt x="55385" y="34933"/>
                      <a:pt x="55914" y="35114"/>
                      <a:pt x="56307" y="35633"/>
                    </a:cubicBezTo>
                    <a:cubicBezTo>
                      <a:pt x="55640" y="36934"/>
                      <a:pt x="55774" y="38301"/>
                      <a:pt x="56541" y="39502"/>
                    </a:cubicBezTo>
                    <a:cubicBezTo>
                      <a:pt x="56875" y="40069"/>
                      <a:pt x="57342" y="40470"/>
                      <a:pt x="57342" y="41137"/>
                    </a:cubicBezTo>
                    <a:cubicBezTo>
                      <a:pt x="57342" y="41771"/>
                      <a:pt x="57008" y="42304"/>
                      <a:pt x="56774" y="42838"/>
                    </a:cubicBezTo>
                    <a:cubicBezTo>
                      <a:pt x="56508" y="43438"/>
                      <a:pt x="56341" y="43939"/>
                      <a:pt x="56441" y="44573"/>
                    </a:cubicBezTo>
                    <a:cubicBezTo>
                      <a:pt x="56508" y="45340"/>
                      <a:pt x="56941" y="46007"/>
                      <a:pt x="57308" y="46741"/>
                    </a:cubicBezTo>
                    <a:cubicBezTo>
                      <a:pt x="57942" y="47942"/>
                      <a:pt x="58209" y="49142"/>
                      <a:pt x="57875" y="50510"/>
                    </a:cubicBezTo>
                    <a:cubicBezTo>
                      <a:pt x="57675" y="51411"/>
                      <a:pt x="57041" y="53079"/>
                      <a:pt x="58309" y="53412"/>
                    </a:cubicBezTo>
                    <a:cubicBezTo>
                      <a:pt x="56941" y="55013"/>
                      <a:pt x="55440" y="56514"/>
                      <a:pt x="53772" y="57849"/>
                    </a:cubicBezTo>
                    <a:cubicBezTo>
                      <a:pt x="48202" y="62285"/>
                      <a:pt x="41130" y="64487"/>
                      <a:pt x="34125" y="64820"/>
                    </a:cubicBezTo>
                    <a:cubicBezTo>
                      <a:pt x="33391" y="64870"/>
                      <a:pt x="32657" y="64895"/>
                      <a:pt x="31928" y="64895"/>
                    </a:cubicBezTo>
                    <a:cubicBezTo>
                      <a:pt x="31198" y="64895"/>
                      <a:pt x="30472" y="64870"/>
                      <a:pt x="29755" y="64820"/>
                    </a:cubicBezTo>
                    <a:cubicBezTo>
                      <a:pt x="16679" y="63152"/>
                      <a:pt x="5138" y="53779"/>
                      <a:pt x="1802" y="40903"/>
                    </a:cubicBezTo>
                    <a:cubicBezTo>
                      <a:pt x="134" y="34499"/>
                      <a:pt x="568" y="27760"/>
                      <a:pt x="2736" y="21656"/>
                    </a:cubicBezTo>
                    <a:cubicBezTo>
                      <a:pt x="4337" y="22257"/>
                      <a:pt x="3303" y="24625"/>
                      <a:pt x="3803" y="25892"/>
                    </a:cubicBezTo>
                    <a:cubicBezTo>
                      <a:pt x="4136" y="26583"/>
                      <a:pt x="4822" y="27019"/>
                      <a:pt x="5530" y="27019"/>
                    </a:cubicBezTo>
                    <a:cubicBezTo>
                      <a:pt x="5745" y="27019"/>
                      <a:pt x="5962" y="26979"/>
                      <a:pt x="6172" y="26893"/>
                    </a:cubicBezTo>
                    <a:lnTo>
                      <a:pt x="6272" y="26893"/>
                    </a:lnTo>
                    <a:cubicBezTo>
                      <a:pt x="6338" y="26826"/>
                      <a:pt x="6405" y="26760"/>
                      <a:pt x="6405" y="26660"/>
                    </a:cubicBezTo>
                    <a:cubicBezTo>
                      <a:pt x="6405" y="26593"/>
                      <a:pt x="6338" y="26493"/>
                      <a:pt x="6305" y="26460"/>
                    </a:cubicBezTo>
                    <a:cubicBezTo>
                      <a:pt x="6305" y="26426"/>
                      <a:pt x="6272" y="26426"/>
                      <a:pt x="6272" y="26426"/>
                    </a:cubicBezTo>
                    <a:cubicBezTo>
                      <a:pt x="5404" y="25325"/>
                      <a:pt x="5004" y="24391"/>
                      <a:pt x="5304" y="22990"/>
                    </a:cubicBezTo>
                    <a:lnTo>
                      <a:pt x="5304" y="22990"/>
                    </a:lnTo>
                    <a:cubicBezTo>
                      <a:pt x="6505" y="23724"/>
                      <a:pt x="7239" y="24825"/>
                      <a:pt x="7606" y="26226"/>
                    </a:cubicBezTo>
                    <a:cubicBezTo>
                      <a:pt x="7906" y="27227"/>
                      <a:pt x="7906" y="28328"/>
                      <a:pt x="8307" y="29295"/>
                    </a:cubicBezTo>
                    <a:cubicBezTo>
                      <a:pt x="8878" y="30576"/>
                      <a:pt x="10047" y="30931"/>
                      <a:pt x="11273" y="30931"/>
                    </a:cubicBezTo>
                    <a:cubicBezTo>
                      <a:pt x="11835" y="30931"/>
                      <a:pt x="12409" y="30857"/>
                      <a:pt x="12943" y="30763"/>
                    </a:cubicBezTo>
                    <a:cubicBezTo>
                      <a:pt x="14077" y="33264"/>
                      <a:pt x="17180" y="33898"/>
                      <a:pt x="19648" y="34298"/>
                    </a:cubicBezTo>
                    <a:lnTo>
                      <a:pt x="19748" y="34298"/>
                    </a:lnTo>
                    <a:lnTo>
                      <a:pt x="19748" y="34332"/>
                    </a:lnTo>
                    <a:cubicBezTo>
                      <a:pt x="19581" y="35900"/>
                      <a:pt x="18814" y="37267"/>
                      <a:pt x="18647" y="38768"/>
                    </a:cubicBezTo>
                    <a:cubicBezTo>
                      <a:pt x="18514" y="39903"/>
                      <a:pt x="18814" y="41003"/>
                      <a:pt x="19414" y="41971"/>
                    </a:cubicBezTo>
                    <a:cubicBezTo>
                      <a:pt x="19781" y="42638"/>
                      <a:pt x="20015" y="43105"/>
                      <a:pt x="20148" y="43905"/>
                    </a:cubicBezTo>
                    <a:cubicBezTo>
                      <a:pt x="20248" y="44406"/>
                      <a:pt x="20315" y="44773"/>
                      <a:pt x="20615" y="45140"/>
                    </a:cubicBezTo>
                    <a:cubicBezTo>
                      <a:pt x="21316" y="46140"/>
                      <a:pt x="22517" y="46574"/>
                      <a:pt x="23617" y="46841"/>
                    </a:cubicBezTo>
                    <a:cubicBezTo>
                      <a:pt x="23657" y="46860"/>
                      <a:pt x="23687" y="46868"/>
                      <a:pt x="23711" y="46868"/>
                    </a:cubicBezTo>
                    <a:cubicBezTo>
                      <a:pt x="23770" y="46868"/>
                      <a:pt x="23794" y="46821"/>
                      <a:pt x="23818" y="46774"/>
                    </a:cubicBezTo>
                    <a:lnTo>
                      <a:pt x="23818" y="46774"/>
                    </a:lnTo>
                    <a:cubicBezTo>
                      <a:pt x="23651" y="47842"/>
                      <a:pt x="23617" y="48942"/>
                      <a:pt x="23517" y="50010"/>
                    </a:cubicBezTo>
                    <a:cubicBezTo>
                      <a:pt x="23484" y="50910"/>
                      <a:pt x="23617" y="51277"/>
                      <a:pt x="24151" y="51944"/>
                    </a:cubicBezTo>
                    <a:cubicBezTo>
                      <a:pt x="25018" y="53079"/>
                      <a:pt x="24852" y="53913"/>
                      <a:pt x="24652" y="55180"/>
                    </a:cubicBezTo>
                    <a:cubicBezTo>
                      <a:pt x="24518" y="55847"/>
                      <a:pt x="24451" y="56614"/>
                      <a:pt x="24685" y="57282"/>
                    </a:cubicBezTo>
                    <a:cubicBezTo>
                      <a:pt x="25018" y="58282"/>
                      <a:pt x="25919" y="58783"/>
                      <a:pt x="26019" y="59950"/>
                    </a:cubicBezTo>
                    <a:cubicBezTo>
                      <a:pt x="26119" y="60784"/>
                      <a:pt x="25986" y="61451"/>
                      <a:pt x="26353" y="62185"/>
                    </a:cubicBezTo>
                    <a:cubicBezTo>
                      <a:pt x="26900" y="63249"/>
                      <a:pt x="28029" y="64008"/>
                      <a:pt x="29235" y="64008"/>
                    </a:cubicBezTo>
                    <a:cubicBezTo>
                      <a:pt x="29352" y="64008"/>
                      <a:pt x="29470" y="64001"/>
                      <a:pt x="29588" y="63986"/>
                    </a:cubicBezTo>
                    <a:cubicBezTo>
                      <a:pt x="29588" y="63953"/>
                      <a:pt x="29622" y="63953"/>
                      <a:pt x="29622" y="63953"/>
                    </a:cubicBezTo>
                    <a:cubicBezTo>
                      <a:pt x="29688" y="63920"/>
                      <a:pt x="29789" y="63820"/>
                      <a:pt x="29855" y="63753"/>
                    </a:cubicBezTo>
                    <a:cubicBezTo>
                      <a:pt x="29922" y="63686"/>
                      <a:pt x="29922" y="63619"/>
                      <a:pt x="29955" y="63586"/>
                    </a:cubicBezTo>
                    <a:cubicBezTo>
                      <a:pt x="30289" y="63152"/>
                      <a:pt x="29955" y="62685"/>
                      <a:pt x="29655" y="62252"/>
                    </a:cubicBezTo>
                    <a:cubicBezTo>
                      <a:pt x="28621" y="60684"/>
                      <a:pt x="29688" y="60784"/>
                      <a:pt x="29422" y="59517"/>
                    </a:cubicBezTo>
                    <a:cubicBezTo>
                      <a:pt x="29355" y="59416"/>
                      <a:pt x="29322" y="59283"/>
                      <a:pt x="29255" y="59150"/>
                    </a:cubicBezTo>
                    <a:cubicBezTo>
                      <a:pt x="29155" y="59083"/>
                      <a:pt x="29088" y="58949"/>
                      <a:pt x="28955" y="58849"/>
                    </a:cubicBezTo>
                    <a:cubicBezTo>
                      <a:pt x="28688" y="58516"/>
                      <a:pt x="28588" y="58149"/>
                      <a:pt x="28621" y="57815"/>
                    </a:cubicBezTo>
                    <a:cubicBezTo>
                      <a:pt x="29322" y="55947"/>
                      <a:pt x="32624" y="56448"/>
                      <a:pt x="33525" y="54446"/>
                    </a:cubicBezTo>
                    <a:cubicBezTo>
                      <a:pt x="33925" y="53646"/>
                      <a:pt x="33925" y="52745"/>
                      <a:pt x="33791" y="51844"/>
                    </a:cubicBezTo>
                    <a:cubicBezTo>
                      <a:pt x="33658" y="50977"/>
                      <a:pt x="33324" y="50076"/>
                      <a:pt x="33791" y="49243"/>
                    </a:cubicBezTo>
                    <a:cubicBezTo>
                      <a:pt x="34025" y="48809"/>
                      <a:pt x="34425" y="48509"/>
                      <a:pt x="34859" y="48442"/>
                    </a:cubicBezTo>
                    <a:cubicBezTo>
                      <a:pt x="35192" y="48442"/>
                      <a:pt x="35493" y="48509"/>
                      <a:pt x="35826" y="48575"/>
                    </a:cubicBezTo>
                    <a:cubicBezTo>
                      <a:pt x="35967" y="48655"/>
                      <a:pt x="36112" y="48691"/>
                      <a:pt x="36257" y="48691"/>
                    </a:cubicBezTo>
                    <a:cubicBezTo>
                      <a:pt x="36900" y="48691"/>
                      <a:pt x="37531" y="47983"/>
                      <a:pt x="37694" y="47274"/>
                    </a:cubicBezTo>
                    <a:cubicBezTo>
                      <a:pt x="37828" y="46741"/>
                      <a:pt x="37761" y="46174"/>
                      <a:pt x="37861" y="45640"/>
                    </a:cubicBezTo>
                    <a:cubicBezTo>
                      <a:pt x="38028" y="44839"/>
                      <a:pt x="38528" y="44406"/>
                      <a:pt x="39095" y="43839"/>
                    </a:cubicBezTo>
                    <a:cubicBezTo>
                      <a:pt x="39662" y="43272"/>
                      <a:pt x="40096" y="42638"/>
                      <a:pt x="40163" y="41804"/>
                    </a:cubicBezTo>
                    <a:cubicBezTo>
                      <a:pt x="40296" y="40136"/>
                      <a:pt x="39028" y="38835"/>
                      <a:pt x="37427" y="38802"/>
                    </a:cubicBezTo>
                    <a:cubicBezTo>
                      <a:pt x="37393" y="38801"/>
                      <a:pt x="37359" y="38800"/>
                      <a:pt x="37325" y="38800"/>
                    </a:cubicBezTo>
                    <a:cubicBezTo>
                      <a:pt x="36575" y="38800"/>
                      <a:pt x="35774" y="39001"/>
                      <a:pt x="35011" y="39001"/>
                    </a:cubicBezTo>
                    <a:cubicBezTo>
                      <a:pt x="34476" y="39001"/>
                      <a:pt x="33959" y="38903"/>
                      <a:pt x="33491" y="38568"/>
                    </a:cubicBezTo>
                    <a:cubicBezTo>
                      <a:pt x="32791" y="38068"/>
                      <a:pt x="32424" y="37234"/>
                      <a:pt x="31690" y="36734"/>
                    </a:cubicBezTo>
                    <a:cubicBezTo>
                      <a:pt x="31290" y="36233"/>
                      <a:pt x="30689" y="35800"/>
                      <a:pt x="30022" y="35733"/>
                    </a:cubicBezTo>
                    <a:cubicBezTo>
                      <a:pt x="29121" y="35232"/>
                      <a:pt x="28754" y="34499"/>
                      <a:pt x="28021" y="33798"/>
                    </a:cubicBezTo>
                    <a:cubicBezTo>
                      <a:pt x="27520" y="33264"/>
                      <a:pt x="26853" y="32897"/>
                      <a:pt x="26253" y="32564"/>
                    </a:cubicBezTo>
                    <a:cubicBezTo>
                      <a:pt x="25288" y="32069"/>
                      <a:pt x="24287" y="31611"/>
                      <a:pt x="23236" y="31611"/>
                    </a:cubicBezTo>
                    <a:cubicBezTo>
                      <a:pt x="22869" y="31611"/>
                      <a:pt x="22496" y="31667"/>
                      <a:pt x="22116" y="31797"/>
                    </a:cubicBezTo>
                    <a:cubicBezTo>
                      <a:pt x="21249" y="32097"/>
                      <a:pt x="20482" y="32731"/>
                      <a:pt x="19515" y="32764"/>
                    </a:cubicBezTo>
                    <a:cubicBezTo>
                      <a:pt x="19495" y="32765"/>
                      <a:pt x="19476" y="32765"/>
                      <a:pt x="19457" y="32765"/>
                    </a:cubicBezTo>
                    <a:cubicBezTo>
                      <a:pt x="18169" y="32765"/>
                      <a:pt x="17777" y="31648"/>
                      <a:pt x="17580" y="30596"/>
                    </a:cubicBezTo>
                    <a:cubicBezTo>
                      <a:pt x="17613" y="30262"/>
                      <a:pt x="17446" y="29895"/>
                      <a:pt x="17180" y="29662"/>
                    </a:cubicBezTo>
                    <a:cubicBezTo>
                      <a:pt x="17079" y="29562"/>
                      <a:pt x="16846" y="29428"/>
                      <a:pt x="16679" y="29395"/>
                    </a:cubicBezTo>
                    <a:cubicBezTo>
                      <a:pt x="16630" y="29375"/>
                      <a:pt x="16571" y="29370"/>
                      <a:pt x="16510" y="29370"/>
                    </a:cubicBezTo>
                    <a:cubicBezTo>
                      <a:pt x="16445" y="29370"/>
                      <a:pt x="16378" y="29376"/>
                      <a:pt x="16314" y="29376"/>
                    </a:cubicBezTo>
                    <a:cubicBezTo>
                      <a:pt x="16236" y="29376"/>
                      <a:pt x="16164" y="29367"/>
                      <a:pt x="16112" y="29328"/>
                    </a:cubicBezTo>
                    <a:cubicBezTo>
                      <a:pt x="16112" y="29295"/>
                      <a:pt x="16079" y="29295"/>
                      <a:pt x="16012" y="29295"/>
                    </a:cubicBezTo>
                    <a:cubicBezTo>
                      <a:pt x="15979" y="29128"/>
                      <a:pt x="16112" y="28928"/>
                      <a:pt x="16145" y="28795"/>
                    </a:cubicBezTo>
                    <a:cubicBezTo>
                      <a:pt x="16179" y="28661"/>
                      <a:pt x="16179" y="28494"/>
                      <a:pt x="16145" y="28394"/>
                    </a:cubicBezTo>
                    <a:cubicBezTo>
                      <a:pt x="16079" y="28161"/>
                      <a:pt x="15979" y="27994"/>
                      <a:pt x="15812" y="27927"/>
                    </a:cubicBezTo>
                    <a:cubicBezTo>
                      <a:pt x="15779" y="27927"/>
                      <a:pt x="15745" y="27894"/>
                      <a:pt x="15678" y="27894"/>
                    </a:cubicBezTo>
                    <a:cubicBezTo>
                      <a:pt x="15530" y="27827"/>
                      <a:pt x="15393" y="27797"/>
                      <a:pt x="15256" y="27797"/>
                    </a:cubicBezTo>
                    <a:cubicBezTo>
                      <a:pt x="15053" y="27797"/>
                      <a:pt x="14850" y="27861"/>
                      <a:pt x="14611" y="27961"/>
                    </a:cubicBezTo>
                    <a:cubicBezTo>
                      <a:pt x="14121" y="28156"/>
                      <a:pt x="13165" y="28604"/>
                      <a:pt x="12400" y="28604"/>
                    </a:cubicBezTo>
                    <a:cubicBezTo>
                      <a:pt x="12123" y="28604"/>
                      <a:pt x="11871" y="28545"/>
                      <a:pt x="11676" y="28394"/>
                    </a:cubicBezTo>
                    <a:cubicBezTo>
                      <a:pt x="10341" y="26793"/>
                      <a:pt x="14144" y="24258"/>
                      <a:pt x="15245" y="23758"/>
                    </a:cubicBezTo>
                    <a:cubicBezTo>
                      <a:pt x="15614" y="23573"/>
                      <a:pt x="16098" y="23426"/>
                      <a:pt x="16571" y="23426"/>
                    </a:cubicBezTo>
                    <a:cubicBezTo>
                      <a:pt x="16866" y="23426"/>
                      <a:pt x="17157" y="23483"/>
                      <a:pt x="17413" y="23624"/>
                    </a:cubicBezTo>
                    <a:cubicBezTo>
                      <a:pt x="18080" y="24058"/>
                      <a:pt x="18080" y="24625"/>
                      <a:pt x="18480" y="25159"/>
                    </a:cubicBezTo>
                    <a:cubicBezTo>
                      <a:pt x="18747" y="25459"/>
                      <a:pt x="18914" y="25592"/>
                      <a:pt x="19281" y="25626"/>
                    </a:cubicBezTo>
                    <a:cubicBezTo>
                      <a:pt x="19314" y="25626"/>
                      <a:pt x="19348" y="25592"/>
                      <a:pt x="19348" y="25592"/>
                    </a:cubicBezTo>
                    <a:cubicBezTo>
                      <a:pt x="19369" y="25594"/>
                      <a:pt x="19391" y="25595"/>
                      <a:pt x="19412" y="25595"/>
                    </a:cubicBezTo>
                    <a:cubicBezTo>
                      <a:pt x="19854" y="25595"/>
                      <a:pt x="20258" y="25270"/>
                      <a:pt x="20449" y="24825"/>
                    </a:cubicBezTo>
                    <a:cubicBezTo>
                      <a:pt x="20815" y="23991"/>
                      <a:pt x="20615" y="23257"/>
                      <a:pt x="21282" y="22557"/>
                    </a:cubicBezTo>
                    <a:cubicBezTo>
                      <a:pt x="21683" y="22123"/>
                      <a:pt x="22250" y="21790"/>
                      <a:pt x="22683" y="21423"/>
                    </a:cubicBezTo>
                    <a:cubicBezTo>
                      <a:pt x="23818" y="20455"/>
                      <a:pt x="24351" y="19321"/>
                      <a:pt x="24985" y="18054"/>
                    </a:cubicBezTo>
                    <a:cubicBezTo>
                      <a:pt x="25721" y="16605"/>
                      <a:pt x="26859" y="16094"/>
                      <a:pt x="28150" y="16094"/>
                    </a:cubicBezTo>
                    <a:cubicBezTo>
                      <a:pt x="28791" y="16094"/>
                      <a:pt x="29469" y="16220"/>
                      <a:pt x="30155" y="16419"/>
                    </a:cubicBezTo>
                    <a:lnTo>
                      <a:pt x="30256" y="16419"/>
                    </a:lnTo>
                    <a:cubicBezTo>
                      <a:pt x="30314" y="16434"/>
                      <a:pt x="30376" y="16442"/>
                      <a:pt x="30438" y="16442"/>
                    </a:cubicBezTo>
                    <a:cubicBezTo>
                      <a:pt x="30658" y="16442"/>
                      <a:pt x="30878" y="16338"/>
                      <a:pt x="30956" y="16052"/>
                    </a:cubicBezTo>
                    <a:cubicBezTo>
                      <a:pt x="30989" y="15785"/>
                      <a:pt x="30856" y="15585"/>
                      <a:pt x="30756" y="15385"/>
                    </a:cubicBezTo>
                    <a:cubicBezTo>
                      <a:pt x="30522" y="14918"/>
                      <a:pt x="30689" y="14651"/>
                      <a:pt x="31023" y="14418"/>
                    </a:cubicBezTo>
                    <a:cubicBezTo>
                      <a:pt x="31356" y="14484"/>
                      <a:pt x="31657" y="15385"/>
                      <a:pt x="31857" y="15585"/>
                    </a:cubicBezTo>
                    <a:cubicBezTo>
                      <a:pt x="32124" y="15785"/>
                      <a:pt x="32424" y="15952"/>
                      <a:pt x="32691" y="16052"/>
                    </a:cubicBezTo>
                    <a:cubicBezTo>
                      <a:pt x="32845" y="16086"/>
                      <a:pt x="33003" y="16102"/>
                      <a:pt x="33160" y="16102"/>
                    </a:cubicBezTo>
                    <a:cubicBezTo>
                      <a:pt x="33782" y="16102"/>
                      <a:pt x="34399" y="15851"/>
                      <a:pt x="34825" y="15452"/>
                    </a:cubicBezTo>
                    <a:cubicBezTo>
                      <a:pt x="35326" y="14985"/>
                      <a:pt x="35526" y="14284"/>
                      <a:pt x="35292" y="13650"/>
                    </a:cubicBezTo>
                    <a:cubicBezTo>
                      <a:pt x="35192" y="13450"/>
                      <a:pt x="35026" y="13250"/>
                      <a:pt x="34825" y="13083"/>
                    </a:cubicBezTo>
                    <a:cubicBezTo>
                      <a:pt x="34459" y="12783"/>
                      <a:pt x="33658" y="12917"/>
                      <a:pt x="33391" y="12550"/>
                    </a:cubicBezTo>
                    <a:cubicBezTo>
                      <a:pt x="33458" y="11716"/>
                      <a:pt x="34325" y="11249"/>
                      <a:pt x="33758" y="10381"/>
                    </a:cubicBezTo>
                    <a:cubicBezTo>
                      <a:pt x="33258" y="9614"/>
                      <a:pt x="32190" y="9547"/>
                      <a:pt x="31423" y="9481"/>
                    </a:cubicBezTo>
                    <a:cubicBezTo>
                      <a:pt x="31226" y="9467"/>
                      <a:pt x="31025" y="9459"/>
                      <a:pt x="30823" y="9459"/>
                    </a:cubicBezTo>
                    <a:cubicBezTo>
                      <a:pt x="30031" y="9459"/>
                      <a:pt x="29219" y="9583"/>
                      <a:pt x="28554" y="9981"/>
                    </a:cubicBezTo>
                    <a:cubicBezTo>
                      <a:pt x="27320" y="10715"/>
                      <a:pt x="26987" y="12416"/>
                      <a:pt x="25452" y="12716"/>
                    </a:cubicBezTo>
                    <a:cubicBezTo>
                      <a:pt x="25403" y="12720"/>
                      <a:pt x="25354" y="12723"/>
                      <a:pt x="25306" y="12723"/>
                    </a:cubicBezTo>
                    <a:cubicBezTo>
                      <a:pt x="24962" y="12723"/>
                      <a:pt x="24648" y="12617"/>
                      <a:pt x="24385" y="12383"/>
                    </a:cubicBezTo>
                    <a:cubicBezTo>
                      <a:pt x="24051" y="12049"/>
                      <a:pt x="24151" y="11649"/>
                      <a:pt x="23984" y="11282"/>
                    </a:cubicBezTo>
                    <a:cubicBezTo>
                      <a:pt x="23718" y="10782"/>
                      <a:pt x="22984" y="10782"/>
                      <a:pt x="22817" y="10315"/>
                    </a:cubicBezTo>
                    <a:cubicBezTo>
                      <a:pt x="22984" y="8880"/>
                      <a:pt x="25619" y="8780"/>
                      <a:pt x="26653" y="8313"/>
                    </a:cubicBezTo>
                    <a:cubicBezTo>
                      <a:pt x="27020" y="8146"/>
                      <a:pt x="27353" y="7913"/>
                      <a:pt x="27654" y="7613"/>
                    </a:cubicBezTo>
                    <a:cubicBezTo>
                      <a:pt x="28187" y="7046"/>
                      <a:pt x="28221" y="6212"/>
                      <a:pt x="28988" y="5878"/>
                    </a:cubicBezTo>
                    <a:cubicBezTo>
                      <a:pt x="29175" y="5825"/>
                      <a:pt x="29356" y="5777"/>
                      <a:pt x="29515" y="5777"/>
                    </a:cubicBezTo>
                    <a:cubicBezTo>
                      <a:pt x="29754" y="5777"/>
                      <a:pt x="29942" y="5885"/>
                      <a:pt x="30022" y="6245"/>
                    </a:cubicBezTo>
                    <a:cubicBezTo>
                      <a:pt x="30122" y="6645"/>
                      <a:pt x="29889" y="7046"/>
                      <a:pt x="29989" y="7413"/>
                    </a:cubicBezTo>
                    <a:cubicBezTo>
                      <a:pt x="30055" y="7713"/>
                      <a:pt x="30289" y="7913"/>
                      <a:pt x="30522" y="7980"/>
                    </a:cubicBezTo>
                    <a:cubicBezTo>
                      <a:pt x="31045" y="8287"/>
                      <a:pt x="31689" y="8446"/>
                      <a:pt x="32328" y="8446"/>
                    </a:cubicBezTo>
                    <a:cubicBezTo>
                      <a:pt x="33076" y="8446"/>
                      <a:pt x="33819" y="8229"/>
                      <a:pt x="34358" y="7780"/>
                    </a:cubicBezTo>
                    <a:cubicBezTo>
                      <a:pt x="35393" y="6946"/>
                      <a:pt x="35059" y="5478"/>
                      <a:pt x="34192" y="4711"/>
                    </a:cubicBezTo>
                    <a:cubicBezTo>
                      <a:pt x="33307" y="3881"/>
                      <a:pt x="32033" y="3533"/>
                      <a:pt x="30806" y="3533"/>
                    </a:cubicBezTo>
                    <a:cubicBezTo>
                      <a:pt x="30552" y="3533"/>
                      <a:pt x="30301" y="3548"/>
                      <a:pt x="30055" y="3576"/>
                    </a:cubicBezTo>
                    <a:cubicBezTo>
                      <a:pt x="29155" y="3710"/>
                      <a:pt x="28321" y="3977"/>
                      <a:pt x="27520" y="4410"/>
                    </a:cubicBezTo>
                    <a:cubicBezTo>
                      <a:pt x="26640" y="4880"/>
                      <a:pt x="25657" y="5942"/>
                      <a:pt x="24593" y="5942"/>
                    </a:cubicBezTo>
                    <a:cubicBezTo>
                      <a:pt x="24447" y="5942"/>
                      <a:pt x="24300" y="5922"/>
                      <a:pt x="24151" y="5878"/>
                    </a:cubicBezTo>
                    <a:cubicBezTo>
                      <a:pt x="23984" y="5778"/>
                      <a:pt x="23851" y="5711"/>
                      <a:pt x="23784" y="5578"/>
                    </a:cubicBezTo>
                    <a:cubicBezTo>
                      <a:pt x="23617" y="5278"/>
                      <a:pt x="23617" y="4877"/>
                      <a:pt x="23484" y="4544"/>
                    </a:cubicBezTo>
                    <a:cubicBezTo>
                      <a:pt x="23384" y="4277"/>
                      <a:pt x="23317" y="4110"/>
                      <a:pt x="23050" y="3943"/>
                    </a:cubicBezTo>
                    <a:cubicBezTo>
                      <a:pt x="22216" y="3376"/>
                      <a:pt x="20615" y="4110"/>
                      <a:pt x="20182" y="2976"/>
                    </a:cubicBezTo>
                    <a:cubicBezTo>
                      <a:pt x="23217" y="1642"/>
                      <a:pt x="26486" y="774"/>
                      <a:pt x="29789" y="408"/>
                    </a:cubicBezTo>
                    <a:close/>
                    <a:moveTo>
                      <a:pt x="33611" y="1"/>
                    </a:moveTo>
                    <a:cubicBezTo>
                      <a:pt x="28675" y="1"/>
                      <a:pt x="23747" y="1125"/>
                      <a:pt x="19281" y="3210"/>
                    </a:cubicBezTo>
                    <a:cubicBezTo>
                      <a:pt x="13177" y="6045"/>
                      <a:pt x="7973" y="10715"/>
                      <a:pt x="4737" y="16619"/>
                    </a:cubicBezTo>
                    <a:cubicBezTo>
                      <a:pt x="1402" y="22623"/>
                      <a:pt x="1" y="29695"/>
                      <a:pt x="734" y="36533"/>
                    </a:cubicBezTo>
                    <a:cubicBezTo>
                      <a:pt x="2135" y="49876"/>
                      <a:pt x="12276" y="61151"/>
                      <a:pt x="25252" y="64487"/>
                    </a:cubicBezTo>
                    <a:cubicBezTo>
                      <a:pt x="25352" y="64553"/>
                      <a:pt x="25485" y="64553"/>
                      <a:pt x="25619" y="64587"/>
                    </a:cubicBezTo>
                    <a:cubicBezTo>
                      <a:pt x="26653" y="65054"/>
                      <a:pt x="27854" y="65287"/>
                      <a:pt x="28988" y="65321"/>
                    </a:cubicBezTo>
                    <a:cubicBezTo>
                      <a:pt x="29021" y="65321"/>
                      <a:pt x="29088" y="65387"/>
                      <a:pt x="29121" y="65387"/>
                    </a:cubicBezTo>
                    <a:cubicBezTo>
                      <a:pt x="30045" y="65444"/>
                      <a:pt x="30972" y="65472"/>
                      <a:pt x="31900" y="65472"/>
                    </a:cubicBezTo>
                    <a:cubicBezTo>
                      <a:pt x="38141" y="65472"/>
                      <a:pt x="44410" y="64171"/>
                      <a:pt x="49870" y="61151"/>
                    </a:cubicBezTo>
                    <a:cubicBezTo>
                      <a:pt x="56041" y="57782"/>
                      <a:pt x="60777" y="52245"/>
                      <a:pt x="63479" y="45773"/>
                    </a:cubicBezTo>
                    <a:cubicBezTo>
                      <a:pt x="66048" y="39469"/>
                      <a:pt x="66815" y="32430"/>
                      <a:pt x="65381" y="25759"/>
                    </a:cubicBezTo>
                    <a:cubicBezTo>
                      <a:pt x="64046" y="19354"/>
                      <a:pt x="60611" y="13450"/>
                      <a:pt x="55840" y="9047"/>
                    </a:cubicBezTo>
                    <a:cubicBezTo>
                      <a:pt x="51137" y="4611"/>
                      <a:pt x="45133" y="1442"/>
                      <a:pt x="38695" y="408"/>
                    </a:cubicBezTo>
                    <a:cubicBezTo>
                      <a:pt x="37012" y="134"/>
                      <a:pt x="35311" y="1"/>
                      <a:pt x="336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2474;p60">
                <a:extLst>
                  <a:ext uri="{FF2B5EF4-FFF2-40B4-BE49-F238E27FC236}">
                    <a16:creationId xmlns:a16="http://schemas.microsoft.com/office/drawing/2014/main" id="{D6CB7E98-3111-FF38-0316-F234951F0323}"/>
                  </a:ext>
                </a:extLst>
              </p:cNvPr>
              <p:cNvSpPr/>
              <p:nvPr/>
            </p:nvSpPr>
            <p:spPr>
              <a:xfrm>
                <a:off x="1847883" y="1464235"/>
                <a:ext cx="100257" cy="86260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3673" extrusionOk="0">
                    <a:moveTo>
                      <a:pt x="2326" y="1"/>
                    </a:moveTo>
                    <a:cubicBezTo>
                      <a:pt x="2095" y="1"/>
                      <a:pt x="1860" y="69"/>
                      <a:pt x="1635" y="225"/>
                    </a:cubicBezTo>
                    <a:cubicBezTo>
                      <a:pt x="1602" y="258"/>
                      <a:pt x="1602" y="258"/>
                      <a:pt x="1602" y="325"/>
                    </a:cubicBezTo>
                    <a:cubicBezTo>
                      <a:pt x="368" y="659"/>
                      <a:pt x="1" y="2227"/>
                      <a:pt x="935" y="3161"/>
                    </a:cubicBezTo>
                    <a:cubicBezTo>
                      <a:pt x="1265" y="3515"/>
                      <a:pt x="1696" y="3672"/>
                      <a:pt x="2130" y="3672"/>
                    </a:cubicBezTo>
                    <a:cubicBezTo>
                      <a:pt x="2925" y="3672"/>
                      <a:pt x="3733" y="3146"/>
                      <a:pt x="3970" y="2327"/>
                    </a:cubicBezTo>
                    <a:cubicBezTo>
                      <a:pt x="4268" y="1296"/>
                      <a:pt x="3332" y="1"/>
                      <a:pt x="23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2475;p60">
                <a:extLst>
                  <a:ext uri="{FF2B5EF4-FFF2-40B4-BE49-F238E27FC236}">
                    <a16:creationId xmlns:a16="http://schemas.microsoft.com/office/drawing/2014/main" id="{E82D3C53-730A-AB77-0C75-A727304B4AB6}"/>
                  </a:ext>
                </a:extLst>
              </p:cNvPr>
              <p:cNvSpPr/>
              <p:nvPr/>
            </p:nvSpPr>
            <p:spPr>
              <a:xfrm>
                <a:off x="1424072" y="1269168"/>
                <a:ext cx="100257" cy="86448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3681" extrusionOk="0">
                    <a:moveTo>
                      <a:pt x="2326" y="1"/>
                    </a:moveTo>
                    <a:cubicBezTo>
                      <a:pt x="2094" y="1"/>
                      <a:pt x="1859" y="69"/>
                      <a:pt x="1635" y="225"/>
                    </a:cubicBezTo>
                    <a:cubicBezTo>
                      <a:pt x="1568" y="292"/>
                      <a:pt x="1568" y="325"/>
                      <a:pt x="1568" y="325"/>
                    </a:cubicBezTo>
                    <a:cubicBezTo>
                      <a:pt x="367" y="659"/>
                      <a:pt x="0" y="2227"/>
                      <a:pt x="901" y="3161"/>
                    </a:cubicBezTo>
                    <a:cubicBezTo>
                      <a:pt x="1247" y="3519"/>
                      <a:pt x="1688" y="3681"/>
                      <a:pt x="2129" y="3681"/>
                    </a:cubicBezTo>
                    <a:cubicBezTo>
                      <a:pt x="2920" y="3681"/>
                      <a:pt x="3713" y="3162"/>
                      <a:pt x="3970" y="2327"/>
                    </a:cubicBezTo>
                    <a:cubicBezTo>
                      <a:pt x="4268" y="1296"/>
                      <a:pt x="3332" y="1"/>
                      <a:pt x="23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2476;p60">
                <a:extLst>
                  <a:ext uri="{FF2B5EF4-FFF2-40B4-BE49-F238E27FC236}">
                    <a16:creationId xmlns:a16="http://schemas.microsoft.com/office/drawing/2014/main" id="{C5CC8B01-B2AB-E3F8-E961-0B0CF990F33E}"/>
                  </a:ext>
                </a:extLst>
              </p:cNvPr>
              <p:cNvSpPr/>
              <p:nvPr/>
            </p:nvSpPr>
            <p:spPr>
              <a:xfrm>
                <a:off x="1616790" y="1355100"/>
                <a:ext cx="85110" cy="62094"/>
              </a:xfrm>
              <a:custGeom>
                <a:avLst/>
                <a:gdLst/>
                <a:ahLst/>
                <a:cxnLst/>
                <a:rect l="l" t="t" r="r" b="b"/>
                <a:pathLst>
                  <a:path w="3624" h="2644" extrusionOk="0">
                    <a:moveTo>
                      <a:pt x="580" y="0"/>
                    </a:moveTo>
                    <a:cubicBezTo>
                      <a:pt x="489" y="0"/>
                      <a:pt x="403" y="40"/>
                      <a:pt x="367" y="135"/>
                    </a:cubicBezTo>
                    <a:cubicBezTo>
                      <a:pt x="0" y="1036"/>
                      <a:pt x="434" y="2204"/>
                      <a:pt x="1368" y="2537"/>
                    </a:cubicBezTo>
                    <a:cubicBezTo>
                      <a:pt x="1570" y="2609"/>
                      <a:pt x="1784" y="2644"/>
                      <a:pt x="1997" y="2644"/>
                    </a:cubicBezTo>
                    <a:cubicBezTo>
                      <a:pt x="2278" y="2644"/>
                      <a:pt x="2556" y="2584"/>
                      <a:pt x="2802" y="2470"/>
                    </a:cubicBezTo>
                    <a:cubicBezTo>
                      <a:pt x="3269" y="2204"/>
                      <a:pt x="3469" y="1870"/>
                      <a:pt x="3603" y="1370"/>
                    </a:cubicBezTo>
                    <a:cubicBezTo>
                      <a:pt x="3623" y="1287"/>
                      <a:pt x="3555" y="1230"/>
                      <a:pt x="3484" y="1230"/>
                    </a:cubicBezTo>
                    <a:cubicBezTo>
                      <a:pt x="3440" y="1230"/>
                      <a:pt x="3395" y="1252"/>
                      <a:pt x="3369" y="1303"/>
                    </a:cubicBezTo>
                    <a:cubicBezTo>
                      <a:pt x="3153" y="1763"/>
                      <a:pt x="2564" y="2135"/>
                      <a:pt x="2011" y="2135"/>
                    </a:cubicBezTo>
                    <a:cubicBezTo>
                      <a:pt x="1882" y="2135"/>
                      <a:pt x="1755" y="2114"/>
                      <a:pt x="1635" y="2070"/>
                    </a:cubicBezTo>
                    <a:cubicBezTo>
                      <a:pt x="868" y="1837"/>
                      <a:pt x="601" y="969"/>
                      <a:pt x="834" y="302"/>
                    </a:cubicBezTo>
                    <a:cubicBezTo>
                      <a:pt x="920" y="130"/>
                      <a:pt x="743" y="0"/>
                      <a:pt x="5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2477;p60">
                <a:extLst>
                  <a:ext uri="{FF2B5EF4-FFF2-40B4-BE49-F238E27FC236}">
                    <a16:creationId xmlns:a16="http://schemas.microsoft.com/office/drawing/2014/main" id="{741605A6-C6EC-7998-3C22-7EE90F19B517}"/>
                  </a:ext>
                </a:extLst>
              </p:cNvPr>
              <p:cNvSpPr/>
              <p:nvPr/>
            </p:nvSpPr>
            <p:spPr>
              <a:xfrm>
                <a:off x="1512024" y="1150686"/>
                <a:ext cx="187833" cy="130835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5571" extrusionOk="0">
                    <a:moveTo>
                      <a:pt x="3785" y="1"/>
                    </a:moveTo>
                    <a:cubicBezTo>
                      <a:pt x="1764" y="1"/>
                      <a:pt x="1" y="1945"/>
                      <a:pt x="58" y="4036"/>
                    </a:cubicBezTo>
                    <a:cubicBezTo>
                      <a:pt x="58" y="4286"/>
                      <a:pt x="267" y="4411"/>
                      <a:pt x="467" y="4411"/>
                    </a:cubicBezTo>
                    <a:cubicBezTo>
                      <a:pt x="667" y="4411"/>
                      <a:pt x="859" y="4286"/>
                      <a:pt x="825" y="4036"/>
                    </a:cubicBezTo>
                    <a:cubicBezTo>
                      <a:pt x="767" y="2338"/>
                      <a:pt x="2225" y="665"/>
                      <a:pt x="3913" y="665"/>
                    </a:cubicBezTo>
                    <a:cubicBezTo>
                      <a:pt x="4148" y="665"/>
                      <a:pt x="4387" y="698"/>
                      <a:pt x="4628" y="767"/>
                    </a:cubicBezTo>
                    <a:cubicBezTo>
                      <a:pt x="6463" y="1267"/>
                      <a:pt x="7130" y="3669"/>
                      <a:pt x="6296" y="5237"/>
                    </a:cubicBezTo>
                    <a:cubicBezTo>
                      <a:pt x="6187" y="5432"/>
                      <a:pt x="6333" y="5571"/>
                      <a:pt x="6493" y="5571"/>
                    </a:cubicBezTo>
                    <a:cubicBezTo>
                      <a:pt x="6580" y="5571"/>
                      <a:pt x="6671" y="5530"/>
                      <a:pt x="6730" y="5437"/>
                    </a:cubicBezTo>
                    <a:cubicBezTo>
                      <a:pt x="7997" y="3602"/>
                      <a:pt x="6896" y="834"/>
                      <a:pt x="4795" y="167"/>
                    </a:cubicBezTo>
                    <a:cubicBezTo>
                      <a:pt x="4456" y="53"/>
                      <a:pt x="4117" y="1"/>
                      <a:pt x="3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2478;p60">
                <a:extLst>
                  <a:ext uri="{FF2B5EF4-FFF2-40B4-BE49-F238E27FC236}">
                    <a16:creationId xmlns:a16="http://schemas.microsoft.com/office/drawing/2014/main" id="{85338F21-8AD4-D10B-09D2-6CE2846847E8}"/>
                  </a:ext>
                </a:extLst>
              </p:cNvPr>
              <p:cNvSpPr/>
              <p:nvPr/>
            </p:nvSpPr>
            <p:spPr>
              <a:xfrm>
                <a:off x="1766413" y="1248736"/>
                <a:ext cx="207631" cy="17416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7416" extrusionOk="0">
                    <a:moveTo>
                      <a:pt x="3802" y="1"/>
                    </a:moveTo>
                    <a:cubicBezTo>
                      <a:pt x="1874" y="1"/>
                      <a:pt x="79" y="1482"/>
                      <a:pt x="0" y="3597"/>
                    </a:cubicBezTo>
                    <a:cubicBezTo>
                      <a:pt x="0" y="3744"/>
                      <a:pt x="121" y="3820"/>
                      <a:pt x="236" y="3820"/>
                    </a:cubicBezTo>
                    <a:cubicBezTo>
                      <a:pt x="330" y="3820"/>
                      <a:pt x="419" y="3769"/>
                      <a:pt x="434" y="3664"/>
                    </a:cubicBezTo>
                    <a:cubicBezTo>
                      <a:pt x="807" y="1947"/>
                      <a:pt x="2182" y="694"/>
                      <a:pt x="3771" y="694"/>
                    </a:cubicBezTo>
                    <a:cubicBezTo>
                      <a:pt x="4312" y="694"/>
                      <a:pt x="4878" y="840"/>
                      <a:pt x="5438" y="1162"/>
                    </a:cubicBezTo>
                    <a:cubicBezTo>
                      <a:pt x="7739" y="2429"/>
                      <a:pt x="7472" y="4998"/>
                      <a:pt x="6305" y="6933"/>
                    </a:cubicBezTo>
                    <a:cubicBezTo>
                      <a:pt x="6154" y="7184"/>
                      <a:pt x="6382" y="7416"/>
                      <a:pt x="6603" y="7416"/>
                    </a:cubicBezTo>
                    <a:cubicBezTo>
                      <a:pt x="6675" y="7416"/>
                      <a:pt x="6748" y="7391"/>
                      <a:pt x="6805" y="7333"/>
                    </a:cubicBezTo>
                    <a:cubicBezTo>
                      <a:pt x="8840" y="5198"/>
                      <a:pt x="8073" y="1529"/>
                      <a:pt x="5404" y="361"/>
                    </a:cubicBezTo>
                    <a:cubicBezTo>
                      <a:pt x="4882" y="115"/>
                      <a:pt x="4337" y="1"/>
                      <a:pt x="3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2479;p60">
                <a:extLst>
                  <a:ext uri="{FF2B5EF4-FFF2-40B4-BE49-F238E27FC236}">
                    <a16:creationId xmlns:a16="http://schemas.microsoft.com/office/drawing/2014/main" id="{20E6010F-8036-032D-01EE-6BF99BF27F39}"/>
                  </a:ext>
                </a:extLst>
              </p:cNvPr>
              <p:cNvSpPr/>
              <p:nvPr/>
            </p:nvSpPr>
            <p:spPr>
              <a:xfrm>
                <a:off x="1071915" y="1975761"/>
                <a:ext cx="523739" cy="242905"/>
              </a:xfrm>
              <a:custGeom>
                <a:avLst/>
                <a:gdLst/>
                <a:ahLst/>
                <a:cxnLst/>
                <a:rect l="l" t="t" r="r" b="b"/>
                <a:pathLst>
                  <a:path w="22301" h="10343" extrusionOk="0">
                    <a:moveTo>
                      <a:pt x="15044" y="0"/>
                    </a:moveTo>
                    <a:cubicBezTo>
                      <a:pt x="12859" y="0"/>
                      <a:pt x="11273" y="2052"/>
                      <a:pt x="10892" y="4129"/>
                    </a:cubicBezTo>
                    <a:cubicBezTo>
                      <a:pt x="10892" y="4229"/>
                      <a:pt x="10834" y="4271"/>
                      <a:pt x="10763" y="4271"/>
                    </a:cubicBezTo>
                    <a:cubicBezTo>
                      <a:pt x="10692" y="4271"/>
                      <a:pt x="10609" y="4229"/>
                      <a:pt x="10559" y="4163"/>
                    </a:cubicBezTo>
                    <a:cubicBezTo>
                      <a:pt x="10526" y="4129"/>
                      <a:pt x="10526" y="4129"/>
                      <a:pt x="10526" y="4096"/>
                    </a:cubicBezTo>
                    <a:cubicBezTo>
                      <a:pt x="10392" y="3095"/>
                      <a:pt x="10359" y="1928"/>
                      <a:pt x="9391" y="1294"/>
                    </a:cubicBezTo>
                    <a:cubicBezTo>
                      <a:pt x="8987" y="1032"/>
                      <a:pt x="8464" y="889"/>
                      <a:pt x="7943" y="889"/>
                    </a:cubicBezTo>
                    <a:cubicBezTo>
                      <a:pt x="7733" y="889"/>
                      <a:pt x="7524" y="912"/>
                      <a:pt x="7323" y="960"/>
                    </a:cubicBezTo>
                    <a:cubicBezTo>
                      <a:pt x="5389" y="1427"/>
                      <a:pt x="5088" y="3829"/>
                      <a:pt x="6256" y="5163"/>
                    </a:cubicBezTo>
                    <a:cubicBezTo>
                      <a:pt x="6359" y="5293"/>
                      <a:pt x="6262" y="5483"/>
                      <a:pt x="6135" y="5483"/>
                    </a:cubicBezTo>
                    <a:cubicBezTo>
                      <a:pt x="6098" y="5483"/>
                      <a:pt x="6059" y="5467"/>
                      <a:pt x="6022" y="5430"/>
                    </a:cubicBezTo>
                    <a:cubicBezTo>
                      <a:pt x="5589" y="4996"/>
                      <a:pt x="5188" y="4630"/>
                      <a:pt x="4655" y="4429"/>
                    </a:cubicBezTo>
                    <a:cubicBezTo>
                      <a:pt x="4319" y="4295"/>
                      <a:pt x="4042" y="4220"/>
                      <a:pt x="3790" y="4220"/>
                    </a:cubicBezTo>
                    <a:cubicBezTo>
                      <a:pt x="3417" y="4220"/>
                      <a:pt x="3098" y="4385"/>
                      <a:pt x="2720" y="4763"/>
                    </a:cubicBezTo>
                    <a:cubicBezTo>
                      <a:pt x="1919" y="5530"/>
                      <a:pt x="1853" y="6798"/>
                      <a:pt x="2520" y="7698"/>
                    </a:cubicBezTo>
                    <a:cubicBezTo>
                      <a:pt x="2547" y="7781"/>
                      <a:pt x="2507" y="7840"/>
                      <a:pt x="2436" y="7840"/>
                    </a:cubicBezTo>
                    <a:cubicBezTo>
                      <a:pt x="2421" y="7840"/>
                      <a:pt x="2404" y="7838"/>
                      <a:pt x="2386" y="7832"/>
                    </a:cubicBezTo>
                    <a:lnTo>
                      <a:pt x="2320" y="7765"/>
                    </a:lnTo>
                    <a:cubicBezTo>
                      <a:pt x="2296" y="7789"/>
                      <a:pt x="2256" y="7812"/>
                      <a:pt x="2222" y="7812"/>
                    </a:cubicBezTo>
                    <a:cubicBezTo>
                      <a:pt x="2209" y="7812"/>
                      <a:pt x="2196" y="7808"/>
                      <a:pt x="2186" y="7798"/>
                    </a:cubicBezTo>
                    <a:cubicBezTo>
                      <a:pt x="2012" y="7708"/>
                      <a:pt x="1819" y="7666"/>
                      <a:pt x="1626" y="7666"/>
                    </a:cubicBezTo>
                    <a:cubicBezTo>
                      <a:pt x="819" y="7666"/>
                      <a:pt x="1" y="8391"/>
                      <a:pt x="485" y="9333"/>
                    </a:cubicBezTo>
                    <a:cubicBezTo>
                      <a:pt x="852" y="10100"/>
                      <a:pt x="1786" y="10300"/>
                      <a:pt x="2520" y="10334"/>
                    </a:cubicBezTo>
                    <a:cubicBezTo>
                      <a:pt x="2740" y="10340"/>
                      <a:pt x="2960" y="10343"/>
                      <a:pt x="3181" y="10343"/>
                    </a:cubicBezTo>
                    <a:cubicBezTo>
                      <a:pt x="4062" y="10343"/>
                      <a:pt x="4948" y="10300"/>
                      <a:pt x="5856" y="10300"/>
                    </a:cubicBezTo>
                    <a:cubicBezTo>
                      <a:pt x="8124" y="10267"/>
                      <a:pt x="10392" y="10267"/>
                      <a:pt x="12694" y="10234"/>
                    </a:cubicBezTo>
                    <a:cubicBezTo>
                      <a:pt x="13215" y="10218"/>
                      <a:pt x="13740" y="10213"/>
                      <a:pt x="14267" y="10213"/>
                    </a:cubicBezTo>
                    <a:cubicBezTo>
                      <a:pt x="14993" y="10213"/>
                      <a:pt x="15724" y="10222"/>
                      <a:pt x="16454" y="10222"/>
                    </a:cubicBezTo>
                    <a:cubicBezTo>
                      <a:pt x="17430" y="10222"/>
                      <a:pt x="18404" y="10206"/>
                      <a:pt x="19365" y="10133"/>
                    </a:cubicBezTo>
                    <a:cubicBezTo>
                      <a:pt x="20733" y="10067"/>
                      <a:pt x="22301" y="9333"/>
                      <a:pt x="21967" y="7665"/>
                    </a:cubicBezTo>
                    <a:cubicBezTo>
                      <a:pt x="21781" y="6733"/>
                      <a:pt x="21003" y="6251"/>
                      <a:pt x="20184" y="6251"/>
                    </a:cubicBezTo>
                    <a:cubicBezTo>
                      <a:pt x="19685" y="6251"/>
                      <a:pt x="19169" y="6431"/>
                      <a:pt x="18765" y="6798"/>
                    </a:cubicBezTo>
                    <a:cubicBezTo>
                      <a:pt x="18718" y="6835"/>
                      <a:pt x="18669" y="6851"/>
                      <a:pt x="18623" y="6851"/>
                    </a:cubicBezTo>
                    <a:cubicBezTo>
                      <a:pt x="18504" y="6851"/>
                      <a:pt x="18407" y="6742"/>
                      <a:pt x="18431" y="6598"/>
                    </a:cubicBezTo>
                    <a:cubicBezTo>
                      <a:pt x="18932" y="4296"/>
                      <a:pt x="18731" y="894"/>
                      <a:pt x="15996" y="126"/>
                    </a:cubicBezTo>
                    <a:cubicBezTo>
                      <a:pt x="15668" y="40"/>
                      <a:pt x="15351" y="0"/>
                      <a:pt x="150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2480;p60">
                <a:extLst>
                  <a:ext uri="{FF2B5EF4-FFF2-40B4-BE49-F238E27FC236}">
                    <a16:creationId xmlns:a16="http://schemas.microsoft.com/office/drawing/2014/main" id="{B6F0DBD4-C90C-464F-7BEA-45508DBB5921}"/>
                  </a:ext>
                </a:extLst>
              </p:cNvPr>
              <p:cNvSpPr/>
              <p:nvPr/>
            </p:nvSpPr>
            <p:spPr>
              <a:xfrm>
                <a:off x="1071774" y="2156384"/>
                <a:ext cx="60122" cy="49530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2109" extrusionOk="0">
                    <a:moveTo>
                      <a:pt x="1640" y="0"/>
                    </a:moveTo>
                    <a:cubicBezTo>
                      <a:pt x="803" y="0"/>
                      <a:pt x="0" y="687"/>
                      <a:pt x="491" y="1642"/>
                    </a:cubicBezTo>
                    <a:cubicBezTo>
                      <a:pt x="558" y="1809"/>
                      <a:pt x="691" y="1975"/>
                      <a:pt x="858" y="2109"/>
                    </a:cubicBezTo>
                    <a:cubicBezTo>
                      <a:pt x="958" y="1809"/>
                      <a:pt x="1058" y="1542"/>
                      <a:pt x="1292" y="1308"/>
                    </a:cubicBezTo>
                    <a:cubicBezTo>
                      <a:pt x="1570" y="1002"/>
                      <a:pt x="1965" y="858"/>
                      <a:pt x="2341" y="858"/>
                    </a:cubicBezTo>
                    <a:cubicBezTo>
                      <a:pt x="2415" y="858"/>
                      <a:pt x="2488" y="864"/>
                      <a:pt x="2559" y="875"/>
                    </a:cubicBezTo>
                    <a:cubicBezTo>
                      <a:pt x="2459" y="608"/>
                      <a:pt x="2392" y="408"/>
                      <a:pt x="2392" y="141"/>
                    </a:cubicBezTo>
                    <a:lnTo>
                      <a:pt x="2326" y="74"/>
                    </a:lnTo>
                    <a:cubicBezTo>
                      <a:pt x="2292" y="107"/>
                      <a:pt x="2226" y="107"/>
                      <a:pt x="2192" y="107"/>
                    </a:cubicBezTo>
                    <a:cubicBezTo>
                      <a:pt x="2016" y="34"/>
                      <a:pt x="1827" y="0"/>
                      <a:pt x="1640" y="0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2481;p60">
                <a:extLst>
                  <a:ext uri="{FF2B5EF4-FFF2-40B4-BE49-F238E27FC236}">
                    <a16:creationId xmlns:a16="http://schemas.microsoft.com/office/drawing/2014/main" id="{B2214CAA-859C-0C87-F4D4-77BEA3E920B3}"/>
                  </a:ext>
                </a:extLst>
              </p:cNvPr>
              <p:cNvSpPr/>
              <p:nvPr/>
            </p:nvSpPr>
            <p:spPr>
              <a:xfrm>
                <a:off x="1515734" y="2122848"/>
                <a:ext cx="73649" cy="6348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2703" extrusionOk="0">
                    <a:moveTo>
                      <a:pt x="1261" y="0"/>
                    </a:moveTo>
                    <a:cubicBezTo>
                      <a:pt x="821" y="0"/>
                      <a:pt x="372" y="134"/>
                      <a:pt x="0" y="401"/>
                    </a:cubicBezTo>
                    <a:cubicBezTo>
                      <a:pt x="167" y="468"/>
                      <a:pt x="334" y="535"/>
                      <a:pt x="467" y="635"/>
                    </a:cubicBezTo>
                    <a:cubicBezTo>
                      <a:pt x="501" y="668"/>
                      <a:pt x="601" y="702"/>
                      <a:pt x="634" y="735"/>
                    </a:cubicBezTo>
                    <a:cubicBezTo>
                      <a:pt x="681" y="731"/>
                      <a:pt x="728" y="729"/>
                      <a:pt x="775" y="729"/>
                    </a:cubicBezTo>
                    <a:cubicBezTo>
                      <a:pt x="1101" y="729"/>
                      <a:pt x="1444" y="827"/>
                      <a:pt x="1735" y="1002"/>
                    </a:cubicBezTo>
                    <a:cubicBezTo>
                      <a:pt x="2268" y="1335"/>
                      <a:pt x="2735" y="2036"/>
                      <a:pt x="2902" y="2703"/>
                    </a:cubicBezTo>
                    <a:cubicBezTo>
                      <a:pt x="3102" y="2369"/>
                      <a:pt x="3136" y="1969"/>
                      <a:pt x="3069" y="1402"/>
                    </a:cubicBezTo>
                    <a:cubicBezTo>
                      <a:pt x="2873" y="468"/>
                      <a:pt x="2083" y="0"/>
                      <a:pt x="1261" y="0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2482;p60">
                <a:extLst>
                  <a:ext uri="{FF2B5EF4-FFF2-40B4-BE49-F238E27FC236}">
                    <a16:creationId xmlns:a16="http://schemas.microsoft.com/office/drawing/2014/main" id="{1ED4C901-4513-6E9C-63F6-6083550B5998}"/>
                  </a:ext>
                </a:extLst>
              </p:cNvPr>
              <p:cNvSpPr/>
              <p:nvPr/>
            </p:nvSpPr>
            <p:spPr>
              <a:xfrm>
                <a:off x="1115409" y="1976301"/>
                <a:ext cx="401124" cy="175574"/>
              </a:xfrm>
              <a:custGeom>
                <a:avLst/>
                <a:gdLst/>
                <a:ahLst/>
                <a:cxnLst/>
                <a:rect l="l" t="t" r="r" b="b"/>
                <a:pathLst>
                  <a:path w="17080" h="7476" extrusionOk="0">
                    <a:moveTo>
                      <a:pt x="13168" y="1"/>
                    </a:moveTo>
                    <a:cubicBezTo>
                      <a:pt x="11003" y="1"/>
                      <a:pt x="9448" y="2070"/>
                      <a:pt x="9040" y="4140"/>
                    </a:cubicBezTo>
                    <a:cubicBezTo>
                      <a:pt x="9024" y="4256"/>
                      <a:pt x="8949" y="4298"/>
                      <a:pt x="8874" y="4298"/>
                    </a:cubicBezTo>
                    <a:cubicBezTo>
                      <a:pt x="8799" y="4298"/>
                      <a:pt x="8724" y="4256"/>
                      <a:pt x="8707" y="4206"/>
                    </a:cubicBezTo>
                    <a:cubicBezTo>
                      <a:pt x="8707" y="4206"/>
                      <a:pt x="8674" y="4140"/>
                      <a:pt x="8674" y="4106"/>
                    </a:cubicBezTo>
                    <a:cubicBezTo>
                      <a:pt x="8540" y="3105"/>
                      <a:pt x="8473" y="1938"/>
                      <a:pt x="7539" y="1304"/>
                    </a:cubicBezTo>
                    <a:cubicBezTo>
                      <a:pt x="7148" y="1028"/>
                      <a:pt x="6645" y="879"/>
                      <a:pt x="6141" y="879"/>
                    </a:cubicBezTo>
                    <a:cubicBezTo>
                      <a:pt x="5915" y="879"/>
                      <a:pt x="5688" y="909"/>
                      <a:pt x="5471" y="971"/>
                    </a:cubicBezTo>
                    <a:cubicBezTo>
                      <a:pt x="3537" y="1471"/>
                      <a:pt x="3236" y="3873"/>
                      <a:pt x="4404" y="5207"/>
                    </a:cubicBezTo>
                    <a:cubicBezTo>
                      <a:pt x="4507" y="5336"/>
                      <a:pt x="4411" y="5484"/>
                      <a:pt x="4286" y="5484"/>
                    </a:cubicBezTo>
                    <a:cubicBezTo>
                      <a:pt x="4248" y="5484"/>
                      <a:pt x="4208" y="5471"/>
                      <a:pt x="4170" y="5440"/>
                    </a:cubicBezTo>
                    <a:cubicBezTo>
                      <a:pt x="3770" y="5074"/>
                      <a:pt x="3336" y="4673"/>
                      <a:pt x="2803" y="4440"/>
                    </a:cubicBezTo>
                    <a:cubicBezTo>
                      <a:pt x="2467" y="4305"/>
                      <a:pt x="2190" y="4231"/>
                      <a:pt x="1938" y="4231"/>
                    </a:cubicBezTo>
                    <a:cubicBezTo>
                      <a:pt x="1565" y="4231"/>
                      <a:pt x="1246" y="4395"/>
                      <a:pt x="868" y="4773"/>
                    </a:cubicBezTo>
                    <a:cubicBezTo>
                      <a:pt x="167" y="5541"/>
                      <a:pt x="1" y="6608"/>
                      <a:pt x="534" y="7475"/>
                    </a:cubicBezTo>
                    <a:cubicBezTo>
                      <a:pt x="534" y="7275"/>
                      <a:pt x="534" y="7075"/>
                      <a:pt x="601" y="6875"/>
                    </a:cubicBezTo>
                    <a:cubicBezTo>
                      <a:pt x="689" y="5880"/>
                      <a:pt x="1315" y="5270"/>
                      <a:pt x="2233" y="5270"/>
                    </a:cubicBezTo>
                    <a:cubicBezTo>
                      <a:pt x="2362" y="5270"/>
                      <a:pt x="2496" y="5282"/>
                      <a:pt x="2636" y="5307"/>
                    </a:cubicBezTo>
                    <a:cubicBezTo>
                      <a:pt x="3503" y="5440"/>
                      <a:pt x="4137" y="5874"/>
                      <a:pt x="4637" y="6408"/>
                    </a:cubicBezTo>
                    <a:cubicBezTo>
                      <a:pt x="4537" y="5741"/>
                      <a:pt x="4504" y="5074"/>
                      <a:pt x="4504" y="4406"/>
                    </a:cubicBezTo>
                    <a:cubicBezTo>
                      <a:pt x="4504" y="3464"/>
                      <a:pt x="5262" y="2815"/>
                      <a:pt x="6107" y="2815"/>
                    </a:cubicBezTo>
                    <a:cubicBezTo>
                      <a:pt x="6250" y="2815"/>
                      <a:pt x="6395" y="2834"/>
                      <a:pt x="6539" y="2872"/>
                    </a:cubicBezTo>
                    <a:cubicBezTo>
                      <a:pt x="8006" y="3206"/>
                      <a:pt x="8874" y="4273"/>
                      <a:pt x="9474" y="5541"/>
                    </a:cubicBezTo>
                    <a:cubicBezTo>
                      <a:pt x="9541" y="5040"/>
                      <a:pt x="9674" y="4540"/>
                      <a:pt x="9841" y="4039"/>
                    </a:cubicBezTo>
                    <a:cubicBezTo>
                      <a:pt x="10379" y="2450"/>
                      <a:pt x="11843" y="1058"/>
                      <a:pt x="13476" y="1058"/>
                    </a:cubicBezTo>
                    <a:cubicBezTo>
                      <a:pt x="13968" y="1058"/>
                      <a:pt x="14476" y="1185"/>
                      <a:pt x="14978" y="1471"/>
                    </a:cubicBezTo>
                    <a:cubicBezTo>
                      <a:pt x="16713" y="2472"/>
                      <a:pt x="16646" y="4907"/>
                      <a:pt x="16346" y="6708"/>
                    </a:cubicBezTo>
                    <a:cubicBezTo>
                      <a:pt x="16446" y="6641"/>
                      <a:pt x="16512" y="6641"/>
                      <a:pt x="16579" y="6641"/>
                    </a:cubicBezTo>
                    <a:lnTo>
                      <a:pt x="16579" y="6608"/>
                    </a:lnTo>
                    <a:cubicBezTo>
                      <a:pt x="17080" y="4306"/>
                      <a:pt x="16879" y="937"/>
                      <a:pt x="14144" y="137"/>
                    </a:cubicBezTo>
                    <a:cubicBezTo>
                      <a:pt x="13807" y="44"/>
                      <a:pt x="13481" y="1"/>
                      <a:pt x="131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2483;p60">
                <a:extLst>
                  <a:ext uri="{FF2B5EF4-FFF2-40B4-BE49-F238E27FC236}">
                    <a16:creationId xmlns:a16="http://schemas.microsoft.com/office/drawing/2014/main" id="{EEC6B206-2B90-DFF3-C882-88F05AE88B12}"/>
                  </a:ext>
                </a:extLst>
              </p:cNvPr>
              <p:cNvSpPr/>
              <p:nvPr/>
            </p:nvSpPr>
            <p:spPr>
              <a:xfrm>
                <a:off x="1064493" y="1967377"/>
                <a:ext cx="546778" cy="260472"/>
              </a:xfrm>
              <a:custGeom>
                <a:avLst/>
                <a:gdLst/>
                <a:ahLst/>
                <a:cxnLst/>
                <a:rect l="l" t="t" r="r" b="b"/>
                <a:pathLst>
                  <a:path w="23282" h="11091" extrusionOk="0">
                    <a:moveTo>
                      <a:pt x="15336" y="381"/>
                    </a:moveTo>
                    <a:cubicBezTo>
                      <a:pt x="15649" y="381"/>
                      <a:pt x="15975" y="424"/>
                      <a:pt x="16312" y="517"/>
                    </a:cubicBezTo>
                    <a:cubicBezTo>
                      <a:pt x="19047" y="1317"/>
                      <a:pt x="19248" y="4686"/>
                      <a:pt x="18747" y="6988"/>
                    </a:cubicBezTo>
                    <a:cubicBezTo>
                      <a:pt x="18723" y="7132"/>
                      <a:pt x="18838" y="7242"/>
                      <a:pt x="18966" y="7242"/>
                    </a:cubicBezTo>
                    <a:cubicBezTo>
                      <a:pt x="19016" y="7242"/>
                      <a:pt x="19068" y="7225"/>
                      <a:pt x="19114" y="7188"/>
                    </a:cubicBezTo>
                    <a:cubicBezTo>
                      <a:pt x="19501" y="6839"/>
                      <a:pt x="19999" y="6667"/>
                      <a:pt x="20488" y="6667"/>
                    </a:cubicBezTo>
                    <a:cubicBezTo>
                      <a:pt x="21306" y="6667"/>
                      <a:pt x="22095" y="7149"/>
                      <a:pt x="22283" y="8089"/>
                    </a:cubicBezTo>
                    <a:cubicBezTo>
                      <a:pt x="22617" y="9757"/>
                      <a:pt x="21049" y="10457"/>
                      <a:pt x="19681" y="10524"/>
                    </a:cubicBezTo>
                    <a:cubicBezTo>
                      <a:pt x="18213" y="10613"/>
                      <a:pt x="16716" y="10613"/>
                      <a:pt x="15229" y="10613"/>
                    </a:cubicBezTo>
                    <a:cubicBezTo>
                      <a:pt x="14485" y="10613"/>
                      <a:pt x="13744" y="10613"/>
                      <a:pt x="13010" y="10624"/>
                    </a:cubicBezTo>
                    <a:cubicBezTo>
                      <a:pt x="10775" y="10657"/>
                      <a:pt x="8473" y="10657"/>
                      <a:pt x="6172" y="10691"/>
                    </a:cubicBezTo>
                    <a:cubicBezTo>
                      <a:pt x="5417" y="10738"/>
                      <a:pt x="4629" y="10785"/>
                      <a:pt x="3831" y="10785"/>
                    </a:cubicBezTo>
                    <a:cubicBezTo>
                      <a:pt x="3500" y="10785"/>
                      <a:pt x="3168" y="10777"/>
                      <a:pt x="2836" y="10757"/>
                    </a:cubicBezTo>
                    <a:cubicBezTo>
                      <a:pt x="2102" y="10657"/>
                      <a:pt x="1168" y="10490"/>
                      <a:pt x="801" y="9757"/>
                    </a:cubicBezTo>
                    <a:cubicBezTo>
                      <a:pt x="307" y="8796"/>
                      <a:pt x="1122" y="8085"/>
                      <a:pt x="1965" y="8085"/>
                    </a:cubicBezTo>
                    <a:cubicBezTo>
                      <a:pt x="2147" y="8085"/>
                      <a:pt x="2330" y="8118"/>
                      <a:pt x="2502" y="8189"/>
                    </a:cubicBezTo>
                    <a:cubicBezTo>
                      <a:pt x="2536" y="8189"/>
                      <a:pt x="2602" y="8189"/>
                      <a:pt x="2636" y="8155"/>
                    </a:cubicBezTo>
                    <a:lnTo>
                      <a:pt x="2702" y="8256"/>
                    </a:lnTo>
                    <a:cubicBezTo>
                      <a:pt x="2716" y="8260"/>
                      <a:pt x="2729" y="8262"/>
                      <a:pt x="2741" y="8262"/>
                    </a:cubicBezTo>
                    <a:cubicBezTo>
                      <a:pt x="2819" y="8262"/>
                      <a:pt x="2865" y="8180"/>
                      <a:pt x="2836" y="8122"/>
                    </a:cubicBezTo>
                    <a:cubicBezTo>
                      <a:pt x="2169" y="7188"/>
                      <a:pt x="2269" y="5954"/>
                      <a:pt x="3036" y="5153"/>
                    </a:cubicBezTo>
                    <a:cubicBezTo>
                      <a:pt x="3414" y="4775"/>
                      <a:pt x="3733" y="4611"/>
                      <a:pt x="4106" y="4611"/>
                    </a:cubicBezTo>
                    <a:cubicBezTo>
                      <a:pt x="4358" y="4611"/>
                      <a:pt x="4635" y="4685"/>
                      <a:pt x="4971" y="4820"/>
                    </a:cubicBezTo>
                    <a:cubicBezTo>
                      <a:pt x="5504" y="5053"/>
                      <a:pt x="5938" y="5454"/>
                      <a:pt x="6338" y="5820"/>
                    </a:cubicBezTo>
                    <a:cubicBezTo>
                      <a:pt x="6376" y="5851"/>
                      <a:pt x="6416" y="5864"/>
                      <a:pt x="6454" y="5864"/>
                    </a:cubicBezTo>
                    <a:cubicBezTo>
                      <a:pt x="6579" y="5864"/>
                      <a:pt x="6675" y="5716"/>
                      <a:pt x="6572" y="5587"/>
                    </a:cubicBezTo>
                    <a:cubicBezTo>
                      <a:pt x="5404" y="4253"/>
                      <a:pt x="5705" y="1851"/>
                      <a:pt x="7639" y="1351"/>
                    </a:cubicBezTo>
                    <a:cubicBezTo>
                      <a:pt x="7856" y="1289"/>
                      <a:pt x="8083" y="1259"/>
                      <a:pt x="8309" y="1259"/>
                    </a:cubicBezTo>
                    <a:cubicBezTo>
                      <a:pt x="8813" y="1259"/>
                      <a:pt x="9316" y="1408"/>
                      <a:pt x="9707" y="1684"/>
                    </a:cubicBezTo>
                    <a:cubicBezTo>
                      <a:pt x="10641" y="2318"/>
                      <a:pt x="10708" y="3485"/>
                      <a:pt x="10842" y="4486"/>
                    </a:cubicBezTo>
                    <a:cubicBezTo>
                      <a:pt x="10842" y="4520"/>
                      <a:pt x="10875" y="4586"/>
                      <a:pt x="10875" y="4586"/>
                    </a:cubicBezTo>
                    <a:cubicBezTo>
                      <a:pt x="10892" y="4636"/>
                      <a:pt x="10967" y="4678"/>
                      <a:pt x="11042" y="4678"/>
                    </a:cubicBezTo>
                    <a:cubicBezTo>
                      <a:pt x="11117" y="4678"/>
                      <a:pt x="11192" y="4636"/>
                      <a:pt x="11208" y="4520"/>
                    </a:cubicBezTo>
                    <a:cubicBezTo>
                      <a:pt x="11616" y="2450"/>
                      <a:pt x="13171" y="381"/>
                      <a:pt x="15336" y="381"/>
                    </a:cubicBezTo>
                    <a:close/>
                    <a:moveTo>
                      <a:pt x="15275" y="0"/>
                    </a:moveTo>
                    <a:cubicBezTo>
                      <a:pt x="13246" y="0"/>
                      <a:pt x="11664" y="1647"/>
                      <a:pt x="11008" y="3586"/>
                    </a:cubicBezTo>
                    <a:cubicBezTo>
                      <a:pt x="10763" y="2114"/>
                      <a:pt x="9717" y="888"/>
                      <a:pt x="8251" y="888"/>
                    </a:cubicBezTo>
                    <a:cubicBezTo>
                      <a:pt x="7922" y="888"/>
                      <a:pt x="7572" y="949"/>
                      <a:pt x="7206" y="1084"/>
                    </a:cubicBezTo>
                    <a:cubicBezTo>
                      <a:pt x="5604" y="1651"/>
                      <a:pt x="5137" y="3485"/>
                      <a:pt x="5771" y="4953"/>
                    </a:cubicBezTo>
                    <a:cubicBezTo>
                      <a:pt x="5194" y="4555"/>
                      <a:pt x="4533" y="4228"/>
                      <a:pt x="3895" y="4228"/>
                    </a:cubicBezTo>
                    <a:cubicBezTo>
                      <a:pt x="3465" y="4228"/>
                      <a:pt x="3045" y="4377"/>
                      <a:pt x="2669" y="4753"/>
                    </a:cubicBezTo>
                    <a:cubicBezTo>
                      <a:pt x="1969" y="5420"/>
                      <a:pt x="1768" y="6955"/>
                      <a:pt x="2335" y="7822"/>
                    </a:cubicBezTo>
                    <a:cubicBezTo>
                      <a:pt x="2165" y="7744"/>
                      <a:pt x="1981" y="7708"/>
                      <a:pt x="1797" y="7708"/>
                    </a:cubicBezTo>
                    <a:cubicBezTo>
                      <a:pt x="1188" y="7708"/>
                      <a:pt x="564" y="8100"/>
                      <a:pt x="334" y="8689"/>
                    </a:cubicBezTo>
                    <a:cubicBezTo>
                      <a:pt x="0" y="9657"/>
                      <a:pt x="801" y="10490"/>
                      <a:pt x="1602" y="10824"/>
                    </a:cubicBezTo>
                    <a:cubicBezTo>
                      <a:pt x="2202" y="11091"/>
                      <a:pt x="2936" y="11091"/>
                      <a:pt x="3603" y="11091"/>
                    </a:cubicBezTo>
                    <a:cubicBezTo>
                      <a:pt x="4704" y="11091"/>
                      <a:pt x="5871" y="11024"/>
                      <a:pt x="7005" y="11024"/>
                    </a:cubicBezTo>
                    <a:cubicBezTo>
                      <a:pt x="9140" y="11024"/>
                      <a:pt x="11309" y="10991"/>
                      <a:pt x="13443" y="10991"/>
                    </a:cubicBezTo>
                    <a:cubicBezTo>
                      <a:pt x="13960" y="10982"/>
                      <a:pt x="14480" y="10980"/>
                      <a:pt x="15000" y="10980"/>
                    </a:cubicBezTo>
                    <a:cubicBezTo>
                      <a:pt x="15520" y="10980"/>
                      <a:pt x="16041" y="10982"/>
                      <a:pt x="16562" y="10982"/>
                    </a:cubicBezTo>
                    <a:cubicBezTo>
                      <a:pt x="17605" y="10982"/>
                      <a:pt x="18647" y="10974"/>
                      <a:pt x="19681" y="10924"/>
                    </a:cubicBezTo>
                    <a:cubicBezTo>
                      <a:pt x="20815" y="10824"/>
                      <a:pt x="22016" y="10524"/>
                      <a:pt x="22517" y="9423"/>
                    </a:cubicBezTo>
                    <a:cubicBezTo>
                      <a:pt x="23282" y="7708"/>
                      <a:pt x="21897" y="6264"/>
                      <a:pt x="20393" y="6264"/>
                    </a:cubicBezTo>
                    <a:cubicBezTo>
                      <a:pt x="19996" y="6264"/>
                      <a:pt x="19590" y="6365"/>
                      <a:pt x="19214" y="6588"/>
                    </a:cubicBezTo>
                    <a:cubicBezTo>
                      <a:pt x="19648" y="4119"/>
                      <a:pt x="19181" y="950"/>
                      <a:pt x="16345" y="150"/>
                    </a:cubicBezTo>
                    <a:cubicBezTo>
                      <a:pt x="15977" y="48"/>
                      <a:pt x="15619" y="0"/>
                      <a:pt x="15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2484;p60">
              <a:extLst>
                <a:ext uri="{FF2B5EF4-FFF2-40B4-BE49-F238E27FC236}">
                  <a16:creationId xmlns:a16="http://schemas.microsoft.com/office/drawing/2014/main" id="{2B9A9A7D-48C0-3741-06C7-9B34D17774D6}"/>
                </a:ext>
              </a:extLst>
            </p:cNvPr>
            <p:cNvSpPr/>
            <p:nvPr/>
          </p:nvSpPr>
          <p:spPr>
            <a:xfrm>
              <a:off x="3192187" y="318707"/>
              <a:ext cx="25880" cy="18036"/>
            </a:xfrm>
            <a:custGeom>
              <a:avLst/>
              <a:gdLst/>
              <a:ahLst/>
              <a:cxnLst/>
              <a:rect l="l" t="t" r="r" b="b"/>
              <a:pathLst>
                <a:path w="1102" h="768" extrusionOk="0">
                  <a:moveTo>
                    <a:pt x="1068" y="0"/>
                  </a:moveTo>
                  <a:cubicBezTo>
                    <a:pt x="668" y="0"/>
                    <a:pt x="334" y="100"/>
                    <a:pt x="0" y="201"/>
                  </a:cubicBezTo>
                  <a:cubicBezTo>
                    <a:pt x="267" y="334"/>
                    <a:pt x="467" y="567"/>
                    <a:pt x="668" y="768"/>
                  </a:cubicBezTo>
                  <a:cubicBezTo>
                    <a:pt x="801" y="501"/>
                    <a:pt x="968" y="267"/>
                    <a:pt x="11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0" name="Google Shape;2850;p63"/>
          <p:cNvSpPr txBox="1">
            <a:spLocks noGrp="1"/>
          </p:cNvSpPr>
          <p:nvPr>
            <p:ph type="title"/>
          </p:nvPr>
        </p:nvSpPr>
        <p:spPr>
          <a:xfrm>
            <a:off x="1284000" y="2637877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/>
          </a:p>
        </p:txBody>
      </p:sp>
      <p:grpSp>
        <p:nvGrpSpPr>
          <p:cNvPr id="2852" name="Google Shape;2852;p63"/>
          <p:cNvGrpSpPr/>
          <p:nvPr/>
        </p:nvGrpSpPr>
        <p:grpSpPr>
          <a:xfrm>
            <a:off x="6752700" y="3501025"/>
            <a:ext cx="1013465" cy="399096"/>
            <a:chOff x="4014225" y="2755625"/>
            <a:chExt cx="1013465" cy="399096"/>
          </a:xfrm>
        </p:grpSpPr>
        <p:sp>
          <p:nvSpPr>
            <p:cNvPr id="2853" name="Google Shape;2853;p63"/>
            <p:cNvSpPr/>
            <p:nvPr/>
          </p:nvSpPr>
          <p:spPr>
            <a:xfrm>
              <a:off x="4014225" y="2755625"/>
              <a:ext cx="1013465" cy="399096"/>
            </a:xfrm>
            <a:custGeom>
              <a:avLst/>
              <a:gdLst/>
              <a:ahLst/>
              <a:cxnLst/>
              <a:rect l="l" t="t" r="r" b="b"/>
              <a:pathLst>
                <a:path w="16081" h="5672" extrusionOk="0">
                  <a:moveTo>
                    <a:pt x="10335" y="0"/>
                  </a:moveTo>
                  <a:cubicBezTo>
                    <a:pt x="8442" y="0"/>
                    <a:pt x="6374" y="1650"/>
                    <a:pt x="6201" y="3544"/>
                  </a:cubicBezTo>
                  <a:cubicBezTo>
                    <a:pt x="5940" y="2788"/>
                    <a:pt x="5207" y="2172"/>
                    <a:pt x="4346" y="2172"/>
                  </a:cubicBezTo>
                  <a:cubicBezTo>
                    <a:pt x="4306" y="2172"/>
                    <a:pt x="4266" y="2173"/>
                    <a:pt x="4226" y="2176"/>
                  </a:cubicBezTo>
                  <a:cubicBezTo>
                    <a:pt x="3679" y="2237"/>
                    <a:pt x="3283" y="2510"/>
                    <a:pt x="2979" y="2905"/>
                  </a:cubicBezTo>
                  <a:cubicBezTo>
                    <a:pt x="2676" y="3270"/>
                    <a:pt x="2524" y="3787"/>
                    <a:pt x="2524" y="4273"/>
                  </a:cubicBezTo>
                  <a:cubicBezTo>
                    <a:pt x="2159" y="4091"/>
                    <a:pt x="1764" y="3969"/>
                    <a:pt x="1369" y="3969"/>
                  </a:cubicBezTo>
                  <a:cubicBezTo>
                    <a:pt x="730" y="4000"/>
                    <a:pt x="122" y="4364"/>
                    <a:pt x="92" y="5155"/>
                  </a:cubicBezTo>
                  <a:cubicBezTo>
                    <a:pt x="31" y="5185"/>
                    <a:pt x="92" y="5185"/>
                    <a:pt x="92" y="5215"/>
                  </a:cubicBezTo>
                  <a:cubicBezTo>
                    <a:pt x="1" y="5215"/>
                    <a:pt x="1" y="5367"/>
                    <a:pt x="92" y="5367"/>
                  </a:cubicBezTo>
                  <a:cubicBezTo>
                    <a:pt x="4074" y="5671"/>
                    <a:pt x="8056" y="5671"/>
                    <a:pt x="12098" y="5671"/>
                  </a:cubicBezTo>
                  <a:lnTo>
                    <a:pt x="15928" y="5671"/>
                  </a:lnTo>
                  <a:cubicBezTo>
                    <a:pt x="15989" y="5671"/>
                    <a:pt x="16080" y="5611"/>
                    <a:pt x="16080" y="5519"/>
                  </a:cubicBezTo>
                  <a:lnTo>
                    <a:pt x="16080" y="5459"/>
                  </a:lnTo>
                  <a:lnTo>
                    <a:pt x="16080" y="5428"/>
                  </a:lnTo>
                  <a:cubicBezTo>
                    <a:pt x="16050" y="5307"/>
                    <a:pt x="15989" y="5185"/>
                    <a:pt x="15928" y="5124"/>
                  </a:cubicBezTo>
                  <a:cubicBezTo>
                    <a:pt x="15605" y="4653"/>
                    <a:pt x="15080" y="4384"/>
                    <a:pt x="14534" y="4384"/>
                  </a:cubicBezTo>
                  <a:cubicBezTo>
                    <a:pt x="14411" y="4384"/>
                    <a:pt x="14288" y="4397"/>
                    <a:pt x="14165" y="4425"/>
                  </a:cubicBezTo>
                  <a:cubicBezTo>
                    <a:pt x="14074" y="4456"/>
                    <a:pt x="13952" y="4486"/>
                    <a:pt x="13861" y="4547"/>
                  </a:cubicBezTo>
                  <a:cubicBezTo>
                    <a:pt x="14378" y="2419"/>
                    <a:pt x="12888" y="291"/>
                    <a:pt x="10670" y="18"/>
                  </a:cubicBezTo>
                  <a:cubicBezTo>
                    <a:pt x="10559" y="6"/>
                    <a:pt x="10447" y="0"/>
                    <a:pt x="103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4" name="Google Shape;2854;p63"/>
            <p:cNvGrpSpPr/>
            <p:nvPr/>
          </p:nvGrpSpPr>
          <p:grpSpPr>
            <a:xfrm>
              <a:off x="4110361" y="2809724"/>
              <a:ext cx="821218" cy="290900"/>
              <a:chOff x="2966250" y="3212175"/>
              <a:chExt cx="402775" cy="142675"/>
            </a:xfrm>
          </p:grpSpPr>
          <p:sp>
            <p:nvSpPr>
              <p:cNvPr id="2855" name="Google Shape;2855;p63"/>
              <p:cNvSpPr/>
              <p:nvPr/>
            </p:nvSpPr>
            <p:spPr>
              <a:xfrm>
                <a:off x="2969300" y="3223250"/>
                <a:ext cx="392125" cy="124000"/>
              </a:xfrm>
              <a:custGeom>
                <a:avLst/>
                <a:gdLst/>
                <a:ahLst/>
                <a:cxnLst/>
                <a:rect l="l" t="t" r="r" b="b"/>
                <a:pathLst>
                  <a:path w="15685" h="4960" extrusionOk="0">
                    <a:moveTo>
                      <a:pt x="31" y="4807"/>
                    </a:moveTo>
                    <a:cubicBezTo>
                      <a:pt x="21" y="4808"/>
                      <a:pt x="11" y="4808"/>
                      <a:pt x="1" y="4808"/>
                    </a:cubicBezTo>
                    <a:lnTo>
                      <a:pt x="31" y="4808"/>
                    </a:lnTo>
                    <a:cubicBezTo>
                      <a:pt x="31" y="4808"/>
                      <a:pt x="31" y="4808"/>
                      <a:pt x="31" y="4807"/>
                    </a:cubicBezTo>
                    <a:close/>
                    <a:moveTo>
                      <a:pt x="10121" y="0"/>
                    </a:moveTo>
                    <a:cubicBezTo>
                      <a:pt x="8078" y="0"/>
                      <a:pt x="6439" y="1948"/>
                      <a:pt x="6262" y="3896"/>
                    </a:cubicBezTo>
                    <a:cubicBezTo>
                      <a:pt x="6262" y="3957"/>
                      <a:pt x="6232" y="3987"/>
                      <a:pt x="6201" y="3987"/>
                    </a:cubicBezTo>
                    <a:cubicBezTo>
                      <a:pt x="6171" y="4007"/>
                      <a:pt x="6134" y="4018"/>
                      <a:pt x="6098" y="4018"/>
                    </a:cubicBezTo>
                    <a:cubicBezTo>
                      <a:pt x="6026" y="4018"/>
                      <a:pt x="5958" y="3977"/>
                      <a:pt x="5958" y="3896"/>
                    </a:cubicBezTo>
                    <a:cubicBezTo>
                      <a:pt x="5901" y="2753"/>
                      <a:pt x="5091" y="2214"/>
                      <a:pt x="4290" y="2214"/>
                    </a:cubicBezTo>
                    <a:cubicBezTo>
                      <a:pt x="3388" y="2214"/>
                      <a:pt x="2496" y="2898"/>
                      <a:pt x="2706" y="4170"/>
                    </a:cubicBezTo>
                    <a:cubicBezTo>
                      <a:pt x="2728" y="4259"/>
                      <a:pt x="2669" y="4315"/>
                      <a:pt x="2588" y="4315"/>
                    </a:cubicBezTo>
                    <a:cubicBezTo>
                      <a:pt x="2558" y="4315"/>
                      <a:pt x="2526" y="4307"/>
                      <a:pt x="2493" y="4291"/>
                    </a:cubicBezTo>
                    <a:cubicBezTo>
                      <a:pt x="2143" y="3973"/>
                      <a:pt x="1815" y="3843"/>
                      <a:pt x="1509" y="3843"/>
                    </a:cubicBezTo>
                    <a:cubicBezTo>
                      <a:pt x="939" y="3843"/>
                      <a:pt x="447" y="4293"/>
                      <a:pt x="31" y="4807"/>
                    </a:cubicBezTo>
                    <a:lnTo>
                      <a:pt x="31" y="4807"/>
                    </a:lnTo>
                    <a:cubicBezTo>
                      <a:pt x="842" y="4793"/>
                      <a:pt x="1653" y="4787"/>
                      <a:pt x="2465" y="4787"/>
                    </a:cubicBezTo>
                    <a:cubicBezTo>
                      <a:pt x="6850" y="4787"/>
                      <a:pt x="11257" y="4960"/>
                      <a:pt x="15685" y="4960"/>
                    </a:cubicBezTo>
                    <a:cubicBezTo>
                      <a:pt x="15429" y="4468"/>
                      <a:pt x="14930" y="4205"/>
                      <a:pt x="14429" y="4205"/>
                    </a:cubicBezTo>
                    <a:cubicBezTo>
                      <a:pt x="14157" y="4205"/>
                      <a:pt x="13884" y="4283"/>
                      <a:pt x="13648" y="4443"/>
                    </a:cubicBezTo>
                    <a:cubicBezTo>
                      <a:pt x="13587" y="4443"/>
                      <a:pt x="13557" y="4443"/>
                      <a:pt x="13557" y="4504"/>
                    </a:cubicBezTo>
                    <a:cubicBezTo>
                      <a:pt x="13435" y="4504"/>
                      <a:pt x="13375" y="4443"/>
                      <a:pt x="13405" y="4322"/>
                    </a:cubicBezTo>
                    <a:cubicBezTo>
                      <a:pt x="13861" y="2194"/>
                      <a:pt x="12584" y="97"/>
                      <a:pt x="10305" y="5"/>
                    </a:cubicBezTo>
                    <a:cubicBezTo>
                      <a:pt x="10243" y="2"/>
                      <a:pt x="10182" y="0"/>
                      <a:pt x="101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63"/>
              <p:cNvSpPr/>
              <p:nvPr/>
            </p:nvSpPr>
            <p:spPr>
              <a:xfrm>
                <a:off x="3125075" y="3220250"/>
                <a:ext cx="236350" cy="126250"/>
              </a:xfrm>
              <a:custGeom>
                <a:avLst/>
                <a:gdLst/>
                <a:ahLst/>
                <a:cxnLst/>
                <a:rect l="l" t="t" r="r" b="b"/>
                <a:pathLst>
                  <a:path w="9454" h="5050" extrusionOk="0">
                    <a:moveTo>
                      <a:pt x="58" y="4197"/>
                    </a:moveTo>
                    <a:lnTo>
                      <a:pt x="58" y="4197"/>
                    </a:lnTo>
                    <a:cubicBezTo>
                      <a:pt x="66" y="4389"/>
                      <a:pt x="88" y="4581"/>
                      <a:pt x="122" y="4770"/>
                    </a:cubicBezTo>
                    <a:lnTo>
                      <a:pt x="122" y="4770"/>
                    </a:lnTo>
                    <a:cubicBezTo>
                      <a:pt x="120" y="4576"/>
                      <a:pt x="111" y="4393"/>
                      <a:pt x="58" y="4197"/>
                    </a:cubicBezTo>
                    <a:close/>
                    <a:moveTo>
                      <a:pt x="122" y="4770"/>
                    </a:moveTo>
                    <a:cubicBezTo>
                      <a:pt x="122" y="4812"/>
                      <a:pt x="122" y="4854"/>
                      <a:pt x="122" y="4897"/>
                    </a:cubicBezTo>
                    <a:cubicBezTo>
                      <a:pt x="61" y="4928"/>
                      <a:pt x="122" y="4928"/>
                      <a:pt x="153" y="4928"/>
                    </a:cubicBezTo>
                    <a:cubicBezTo>
                      <a:pt x="142" y="4876"/>
                      <a:pt x="131" y="4823"/>
                      <a:pt x="122" y="4770"/>
                    </a:cubicBezTo>
                    <a:close/>
                    <a:moveTo>
                      <a:pt x="3932" y="1"/>
                    </a:moveTo>
                    <a:cubicBezTo>
                      <a:pt x="1868" y="1"/>
                      <a:pt x="180" y="1934"/>
                      <a:pt x="31" y="3925"/>
                    </a:cubicBezTo>
                    <a:cubicBezTo>
                      <a:pt x="31" y="3955"/>
                      <a:pt x="31" y="3955"/>
                      <a:pt x="1" y="3986"/>
                    </a:cubicBezTo>
                    <a:cubicBezTo>
                      <a:pt x="1" y="4016"/>
                      <a:pt x="31" y="4077"/>
                      <a:pt x="31" y="4107"/>
                    </a:cubicBezTo>
                    <a:cubicBezTo>
                      <a:pt x="41" y="4137"/>
                      <a:pt x="50" y="4167"/>
                      <a:pt x="58" y="4197"/>
                    </a:cubicBezTo>
                    <a:lnTo>
                      <a:pt x="58" y="4197"/>
                    </a:lnTo>
                    <a:cubicBezTo>
                      <a:pt x="25" y="3410"/>
                      <a:pt x="227" y="2619"/>
                      <a:pt x="852" y="2040"/>
                    </a:cubicBezTo>
                    <a:cubicBezTo>
                      <a:pt x="1406" y="1559"/>
                      <a:pt x="2093" y="1363"/>
                      <a:pt x="2808" y="1363"/>
                    </a:cubicBezTo>
                    <a:cubicBezTo>
                      <a:pt x="2996" y="1363"/>
                      <a:pt x="3185" y="1377"/>
                      <a:pt x="3375" y="1402"/>
                    </a:cubicBezTo>
                    <a:cubicBezTo>
                      <a:pt x="3417" y="1399"/>
                      <a:pt x="3460" y="1398"/>
                      <a:pt x="3503" y="1398"/>
                    </a:cubicBezTo>
                    <a:cubicBezTo>
                      <a:pt x="3981" y="1398"/>
                      <a:pt x="4471" y="1554"/>
                      <a:pt x="4834" y="1888"/>
                    </a:cubicBezTo>
                    <a:cubicBezTo>
                      <a:pt x="5715" y="2466"/>
                      <a:pt x="6353" y="3469"/>
                      <a:pt x="5776" y="4594"/>
                    </a:cubicBezTo>
                    <a:cubicBezTo>
                      <a:pt x="5685" y="4746"/>
                      <a:pt x="5624" y="4867"/>
                      <a:pt x="5502" y="5019"/>
                    </a:cubicBezTo>
                    <a:cubicBezTo>
                      <a:pt x="6840" y="5049"/>
                      <a:pt x="8116" y="5049"/>
                      <a:pt x="9454" y="5049"/>
                    </a:cubicBezTo>
                    <a:cubicBezTo>
                      <a:pt x="9198" y="4557"/>
                      <a:pt x="8699" y="4295"/>
                      <a:pt x="8198" y="4295"/>
                    </a:cubicBezTo>
                    <a:cubicBezTo>
                      <a:pt x="7926" y="4295"/>
                      <a:pt x="7653" y="4372"/>
                      <a:pt x="7417" y="4533"/>
                    </a:cubicBezTo>
                    <a:lnTo>
                      <a:pt x="7326" y="4533"/>
                    </a:lnTo>
                    <a:cubicBezTo>
                      <a:pt x="7265" y="4533"/>
                      <a:pt x="7174" y="4442"/>
                      <a:pt x="7174" y="4320"/>
                    </a:cubicBezTo>
                    <a:cubicBezTo>
                      <a:pt x="7630" y="2192"/>
                      <a:pt x="6353" y="125"/>
                      <a:pt x="4074" y="4"/>
                    </a:cubicBezTo>
                    <a:cubicBezTo>
                      <a:pt x="4026" y="2"/>
                      <a:pt x="3979" y="1"/>
                      <a:pt x="39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63"/>
              <p:cNvSpPr/>
              <p:nvPr/>
            </p:nvSpPr>
            <p:spPr>
              <a:xfrm>
                <a:off x="2970050" y="3277625"/>
                <a:ext cx="145925" cy="6507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03" extrusionOk="0">
                    <a:moveTo>
                      <a:pt x="4267" y="1"/>
                    </a:moveTo>
                    <a:cubicBezTo>
                      <a:pt x="3365" y="1"/>
                      <a:pt x="2467" y="693"/>
                      <a:pt x="2676" y="1964"/>
                    </a:cubicBezTo>
                    <a:cubicBezTo>
                      <a:pt x="2676" y="2053"/>
                      <a:pt x="2611" y="2110"/>
                      <a:pt x="2540" y="2110"/>
                    </a:cubicBezTo>
                    <a:cubicBezTo>
                      <a:pt x="2514" y="2110"/>
                      <a:pt x="2487" y="2102"/>
                      <a:pt x="2463" y="2086"/>
                    </a:cubicBezTo>
                    <a:cubicBezTo>
                      <a:pt x="2118" y="1772"/>
                      <a:pt x="1801" y="1645"/>
                      <a:pt x="1506" y="1645"/>
                    </a:cubicBezTo>
                    <a:cubicBezTo>
                      <a:pt x="944" y="1645"/>
                      <a:pt x="459" y="2104"/>
                      <a:pt x="1" y="2602"/>
                    </a:cubicBezTo>
                    <a:lnTo>
                      <a:pt x="335" y="2602"/>
                    </a:lnTo>
                    <a:cubicBezTo>
                      <a:pt x="396" y="2481"/>
                      <a:pt x="457" y="2420"/>
                      <a:pt x="518" y="2329"/>
                    </a:cubicBezTo>
                    <a:cubicBezTo>
                      <a:pt x="639" y="2207"/>
                      <a:pt x="882" y="2086"/>
                      <a:pt x="1034" y="2086"/>
                    </a:cubicBezTo>
                    <a:cubicBezTo>
                      <a:pt x="1186" y="2025"/>
                      <a:pt x="1247" y="2025"/>
                      <a:pt x="1399" y="2025"/>
                    </a:cubicBezTo>
                    <a:cubicBezTo>
                      <a:pt x="1582" y="2025"/>
                      <a:pt x="1734" y="2086"/>
                      <a:pt x="1946" y="2177"/>
                    </a:cubicBezTo>
                    <a:cubicBezTo>
                      <a:pt x="2007" y="2207"/>
                      <a:pt x="2098" y="2299"/>
                      <a:pt x="2129" y="2329"/>
                    </a:cubicBezTo>
                    <a:cubicBezTo>
                      <a:pt x="2189" y="2420"/>
                      <a:pt x="2250" y="2481"/>
                      <a:pt x="2311" y="2572"/>
                    </a:cubicBezTo>
                    <a:lnTo>
                      <a:pt x="2585" y="2572"/>
                    </a:lnTo>
                    <a:cubicBezTo>
                      <a:pt x="2676" y="2177"/>
                      <a:pt x="2828" y="1812"/>
                      <a:pt x="3162" y="1508"/>
                    </a:cubicBezTo>
                    <a:cubicBezTo>
                      <a:pt x="3466" y="1235"/>
                      <a:pt x="3952" y="931"/>
                      <a:pt x="4378" y="870"/>
                    </a:cubicBezTo>
                    <a:cubicBezTo>
                      <a:pt x="4514" y="830"/>
                      <a:pt x="4655" y="811"/>
                      <a:pt x="4795" y="811"/>
                    </a:cubicBezTo>
                    <a:cubicBezTo>
                      <a:pt x="5185" y="811"/>
                      <a:pt x="5568" y="958"/>
                      <a:pt x="5837" y="1204"/>
                    </a:cubicBezTo>
                    <a:cubicBezTo>
                      <a:pt x="5616" y="386"/>
                      <a:pt x="4940" y="1"/>
                      <a:pt x="4267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63"/>
              <p:cNvSpPr/>
              <p:nvPr/>
            </p:nvSpPr>
            <p:spPr>
              <a:xfrm>
                <a:off x="2966250" y="3212175"/>
                <a:ext cx="402775" cy="142675"/>
              </a:xfrm>
              <a:custGeom>
                <a:avLst/>
                <a:gdLst/>
                <a:ahLst/>
                <a:cxnLst/>
                <a:rect l="l" t="t" r="r" b="b"/>
                <a:pathLst>
                  <a:path w="16111" h="5707" extrusionOk="0">
                    <a:moveTo>
                      <a:pt x="10267" y="0"/>
                    </a:moveTo>
                    <a:cubicBezTo>
                      <a:pt x="8410" y="0"/>
                      <a:pt x="6371" y="1641"/>
                      <a:pt x="6171" y="3549"/>
                    </a:cubicBezTo>
                    <a:cubicBezTo>
                      <a:pt x="5910" y="2766"/>
                      <a:pt x="5179" y="2177"/>
                      <a:pt x="4321" y="2177"/>
                    </a:cubicBezTo>
                    <a:cubicBezTo>
                      <a:pt x="4280" y="2177"/>
                      <a:pt x="4238" y="2178"/>
                      <a:pt x="4196" y="2181"/>
                    </a:cubicBezTo>
                    <a:cubicBezTo>
                      <a:pt x="3132" y="2303"/>
                      <a:pt x="2433" y="3275"/>
                      <a:pt x="2463" y="4278"/>
                    </a:cubicBezTo>
                    <a:cubicBezTo>
                      <a:pt x="2162" y="4085"/>
                      <a:pt x="1782" y="3979"/>
                      <a:pt x="1412" y="3979"/>
                    </a:cubicBezTo>
                    <a:cubicBezTo>
                      <a:pt x="734" y="3979"/>
                      <a:pt x="90" y="4334"/>
                      <a:pt x="31" y="5160"/>
                    </a:cubicBezTo>
                    <a:cubicBezTo>
                      <a:pt x="31" y="5190"/>
                      <a:pt x="92" y="5190"/>
                      <a:pt x="92" y="5190"/>
                    </a:cubicBezTo>
                    <a:lnTo>
                      <a:pt x="123" y="5190"/>
                    </a:lnTo>
                    <a:cubicBezTo>
                      <a:pt x="565" y="4687"/>
                      <a:pt x="1048" y="4211"/>
                      <a:pt x="1623" y="4211"/>
                    </a:cubicBezTo>
                    <a:cubicBezTo>
                      <a:pt x="1917" y="4211"/>
                      <a:pt x="2235" y="4335"/>
                      <a:pt x="2585" y="4643"/>
                    </a:cubicBezTo>
                    <a:cubicBezTo>
                      <a:pt x="2611" y="4670"/>
                      <a:pt x="2638" y="4681"/>
                      <a:pt x="2662" y="4681"/>
                    </a:cubicBezTo>
                    <a:cubicBezTo>
                      <a:pt x="2721" y="4681"/>
                      <a:pt x="2767" y="4616"/>
                      <a:pt x="2767" y="4552"/>
                    </a:cubicBezTo>
                    <a:cubicBezTo>
                      <a:pt x="2574" y="3280"/>
                      <a:pt x="3472" y="2596"/>
                      <a:pt x="4378" y="2596"/>
                    </a:cubicBezTo>
                    <a:cubicBezTo>
                      <a:pt x="5183" y="2596"/>
                      <a:pt x="5993" y="3135"/>
                      <a:pt x="6050" y="4278"/>
                    </a:cubicBezTo>
                    <a:cubicBezTo>
                      <a:pt x="6050" y="4364"/>
                      <a:pt x="6098" y="4401"/>
                      <a:pt x="6151" y="4401"/>
                    </a:cubicBezTo>
                    <a:cubicBezTo>
                      <a:pt x="6192" y="4401"/>
                      <a:pt x="6236" y="4379"/>
                      <a:pt x="6263" y="4339"/>
                    </a:cubicBezTo>
                    <a:cubicBezTo>
                      <a:pt x="6323" y="4339"/>
                      <a:pt x="6354" y="4309"/>
                      <a:pt x="6354" y="4278"/>
                    </a:cubicBezTo>
                    <a:cubicBezTo>
                      <a:pt x="6503" y="2302"/>
                      <a:pt x="8186" y="356"/>
                      <a:pt x="10270" y="356"/>
                    </a:cubicBezTo>
                    <a:cubicBezTo>
                      <a:pt x="10302" y="356"/>
                      <a:pt x="10334" y="356"/>
                      <a:pt x="10366" y="357"/>
                    </a:cubicBezTo>
                    <a:cubicBezTo>
                      <a:pt x="12646" y="479"/>
                      <a:pt x="13953" y="2576"/>
                      <a:pt x="13497" y="4704"/>
                    </a:cubicBezTo>
                    <a:cubicBezTo>
                      <a:pt x="13497" y="4795"/>
                      <a:pt x="13557" y="4886"/>
                      <a:pt x="13649" y="4886"/>
                    </a:cubicBezTo>
                    <a:lnTo>
                      <a:pt x="13709" y="4886"/>
                    </a:lnTo>
                    <a:cubicBezTo>
                      <a:pt x="13956" y="4726"/>
                      <a:pt x="14236" y="4648"/>
                      <a:pt x="14513" y="4648"/>
                    </a:cubicBezTo>
                    <a:cubicBezTo>
                      <a:pt x="15022" y="4648"/>
                      <a:pt x="15520" y="4911"/>
                      <a:pt x="15776" y="5403"/>
                    </a:cubicBezTo>
                    <a:cubicBezTo>
                      <a:pt x="11695" y="5379"/>
                      <a:pt x="7558" y="5205"/>
                      <a:pt x="3453" y="5205"/>
                    </a:cubicBezTo>
                    <a:cubicBezTo>
                      <a:pt x="2330" y="5205"/>
                      <a:pt x="1209" y="5218"/>
                      <a:pt x="92" y="5251"/>
                    </a:cubicBezTo>
                    <a:cubicBezTo>
                      <a:pt x="1" y="5251"/>
                      <a:pt x="1" y="5403"/>
                      <a:pt x="92" y="5403"/>
                    </a:cubicBezTo>
                    <a:cubicBezTo>
                      <a:pt x="3720" y="5677"/>
                      <a:pt x="7407" y="5702"/>
                      <a:pt x="11082" y="5702"/>
                    </a:cubicBezTo>
                    <a:cubicBezTo>
                      <a:pt x="11915" y="5702"/>
                      <a:pt x="12748" y="5701"/>
                      <a:pt x="13580" y="5701"/>
                    </a:cubicBezTo>
                    <a:cubicBezTo>
                      <a:pt x="14364" y="5701"/>
                      <a:pt x="15147" y="5702"/>
                      <a:pt x="15928" y="5707"/>
                    </a:cubicBezTo>
                    <a:cubicBezTo>
                      <a:pt x="16080" y="5707"/>
                      <a:pt x="16111" y="5555"/>
                      <a:pt x="16080" y="5494"/>
                    </a:cubicBezTo>
                    <a:cubicBezTo>
                      <a:pt x="16080" y="5494"/>
                      <a:pt x="16080" y="5464"/>
                      <a:pt x="16050" y="5403"/>
                    </a:cubicBezTo>
                    <a:cubicBezTo>
                      <a:pt x="15783" y="4780"/>
                      <a:pt x="15141" y="4385"/>
                      <a:pt x="14507" y="4385"/>
                    </a:cubicBezTo>
                    <a:cubicBezTo>
                      <a:pt x="14274" y="4385"/>
                      <a:pt x="14043" y="4438"/>
                      <a:pt x="13831" y="4552"/>
                    </a:cubicBezTo>
                    <a:cubicBezTo>
                      <a:pt x="14317" y="2424"/>
                      <a:pt x="12858" y="296"/>
                      <a:pt x="10639" y="23"/>
                    </a:cubicBezTo>
                    <a:cubicBezTo>
                      <a:pt x="10516" y="7"/>
                      <a:pt x="10392" y="0"/>
                      <a:pt x="10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59" name="Google Shape;2859;p63"/>
          <p:cNvGrpSpPr/>
          <p:nvPr/>
        </p:nvGrpSpPr>
        <p:grpSpPr>
          <a:xfrm>
            <a:off x="7356550" y="3900125"/>
            <a:ext cx="1351464" cy="631349"/>
            <a:chOff x="2807000" y="3546850"/>
            <a:chExt cx="1351464" cy="631349"/>
          </a:xfrm>
        </p:grpSpPr>
        <p:sp>
          <p:nvSpPr>
            <p:cNvPr id="2860" name="Google Shape;2860;p63"/>
            <p:cNvSpPr/>
            <p:nvPr/>
          </p:nvSpPr>
          <p:spPr>
            <a:xfrm>
              <a:off x="2807000" y="3546850"/>
              <a:ext cx="1351464" cy="631349"/>
            </a:xfrm>
            <a:custGeom>
              <a:avLst/>
              <a:gdLst/>
              <a:ahLst/>
              <a:cxnLst/>
              <a:rect l="l" t="t" r="r" b="b"/>
              <a:pathLst>
                <a:path w="22707" h="9700" extrusionOk="0">
                  <a:moveTo>
                    <a:pt x="14429" y="0"/>
                  </a:moveTo>
                  <a:cubicBezTo>
                    <a:pt x="14372" y="0"/>
                    <a:pt x="14314" y="1"/>
                    <a:pt x="14256" y="3"/>
                  </a:cubicBezTo>
                  <a:cubicBezTo>
                    <a:pt x="14044" y="3"/>
                    <a:pt x="13861" y="64"/>
                    <a:pt x="13618" y="64"/>
                  </a:cubicBezTo>
                  <a:cubicBezTo>
                    <a:pt x="12372" y="216"/>
                    <a:pt x="11247" y="763"/>
                    <a:pt x="10396" y="1584"/>
                  </a:cubicBezTo>
                  <a:cubicBezTo>
                    <a:pt x="9059" y="2799"/>
                    <a:pt x="8177" y="4532"/>
                    <a:pt x="7904" y="6356"/>
                  </a:cubicBezTo>
                  <a:cubicBezTo>
                    <a:pt x="7843" y="6234"/>
                    <a:pt x="7782" y="6143"/>
                    <a:pt x="7691" y="6052"/>
                  </a:cubicBezTo>
                  <a:cubicBezTo>
                    <a:pt x="7265" y="5565"/>
                    <a:pt x="6627" y="5261"/>
                    <a:pt x="5989" y="5231"/>
                  </a:cubicBezTo>
                  <a:lnTo>
                    <a:pt x="5928" y="5231"/>
                  </a:lnTo>
                  <a:cubicBezTo>
                    <a:pt x="5685" y="5231"/>
                    <a:pt x="5411" y="5261"/>
                    <a:pt x="5168" y="5322"/>
                  </a:cubicBezTo>
                  <a:cubicBezTo>
                    <a:pt x="5016" y="5383"/>
                    <a:pt x="4864" y="5444"/>
                    <a:pt x="4773" y="5535"/>
                  </a:cubicBezTo>
                  <a:cubicBezTo>
                    <a:pt x="3861" y="6052"/>
                    <a:pt x="3405" y="7207"/>
                    <a:pt x="3466" y="8271"/>
                  </a:cubicBezTo>
                  <a:cubicBezTo>
                    <a:pt x="3040" y="7967"/>
                    <a:pt x="2554" y="7845"/>
                    <a:pt x="2068" y="7845"/>
                  </a:cubicBezTo>
                  <a:cubicBezTo>
                    <a:pt x="1642" y="7845"/>
                    <a:pt x="1277" y="7997"/>
                    <a:pt x="913" y="8210"/>
                  </a:cubicBezTo>
                  <a:cubicBezTo>
                    <a:pt x="852" y="8271"/>
                    <a:pt x="761" y="8301"/>
                    <a:pt x="730" y="8362"/>
                  </a:cubicBezTo>
                  <a:cubicBezTo>
                    <a:pt x="609" y="8483"/>
                    <a:pt x="518" y="8605"/>
                    <a:pt x="396" y="8757"/>
                  </a:cubicBezTo>
                  <a:cubicBezTo>
                    <a:pt x="274" y="8909"/>
                    <a:pt x="214" y="9061"/>
                    <a:pt x="122" y="9213"/>
                  </a:cubicBezTo>
                  <a:cubicBezTo>
                    <a:pt x="92" y="9274"/>
                    <a:pt x="153" y="9365"/>
                    <a:pt x="244" y="9365"/>
                  </a:cubicBezTo>
                  <a:lnTo>
                    <a:pt x="122" y="9365"/>
                  </a:lnTo>
                  <a:cubicBezTo>
                    <a:pt x="62" y="9365"/>
                    <a:pt x="1" y="9517"/>
                    <a:pt x="122" y="9517"/>
                  </a:cubicBezTo>
                  <a:cubicBezTo>
                    <a:pt x="274" y="9517"/>
                    <a:pt x="426" y="9517"/>
                    <a:pt x="578" y="9547"/>
                  </a:cubicBezTo>
                  <a:cubicBezTo>
                    <a:pt x="1004" y="9562"/>
                    <a:pt x="1431" y="9568"/>
                    <a:pt x="1860" y="9568"/>
                  </a:cubicBezTo>
                  <a:cubicBezTo>
                    <a:pt x="3145" y="9568"/>
                    <a:pt x="4439" y="9517"/>
                    <a:pt x="5715" y="9517"/>
                  </a:cubicBezTo>
                  <a:lnTo>
                    <a:pt x="11308" y="9517"/>
                  </a:lnTo>
                  <a:cubicBezTo>
                    <a:pt x="13193" y="9517"/>
                    <a:pt x="15047" y="9547"/>
                    <a:pt x="16962" y="9608"/>
                  </a:cubicBezTo>
                  <a:lnTo>
                    <a:pt x="17174" y="9608"/>
                  </a:lnTo>
                  <a:cubicBezTo>
                    <a:pt x="18025" y="9669"/>
                    <a:pt x="18816" y="9669"/>
                    <a:pt x="19667" y="9669"/>
                  </a:cubicBezTo>
                  <a:cubicBezTo>
                    <a:pt x="20579" y="9699"/>
                    <a:pt x="21521" y="9699"/>
                    <a:pt x="22433" y="9699"/>
                  </a:cubicBezTo>
                  <a:cubicBezTo>
                    <a:pt x="22463" y="9699"/>
                    <a:pt x="22494" y="9699"/>
                    <a:pt x="22554" y="9669"/>
                  </a:cubicBezTo>
                  <a:cubicBezTo>
                    <a:pt x="22615" y="9669"/>
                    <a:pt x="22706" y="9578"/>
                    <a:pt x="22706" y="9517"/>
                  </a:cubicBezTo>
                  <a:cubicBezTo>
                    <a:pt x="22623" y="8242"/>
                    <a:pt x="21580" y="7270"/>
                    <a:pt x="20405" y="7270"/>
                  </a:cubicBezTo>
                  <a:cubicBezTo>
                    <a:pt x="20292" y="7270"/>
                    <a:pt x="20177" y="7279"/>
                    <a:pt x="20062" y="7298"/>
                  </a:cubicBezTo>
                  <a:lnTo>
                    <a:pt x="20062" y="6599"/>
                  </a:lnTo>
                  <a:lnTo>
                    <a:pt x="20062" y="6204"/>
                  </a:lnTo>
                  <a:cubicBezTo>
                    <a:pt x="20001" y="4623"/>
                    <a:pt x="19728" y="3012"/>
                    <a:pt x="18664" y="1796"/>
                  </a:cubicBezTo>
                  <a:cubicBezTo>
                    <a:pt x="18238" y="1340"/>
                    <a:pt x="17752" y="976"/>
                    <a:pt x="17235" y="702"/>
                  </a:cubicBezTo>
                  <a:cubicBezTo>
                    <a:pt x="16374" y="243"/>
                    <a:pt x="15405" y="0"/>
                    <a:pt x="144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61" name="Google Shape;2861;p63"/>
            <p:cNvGrpSpPr/>
            <p:nvPr/>
          </p:nvGrpSpPr>
          <p:grpSpPr>
            <a:xfrm>
              <a:off x="2904767" y="3625432"/>
              <a:ext cx="1155903" cy="492802"/>
              <a:chOff x="2904700" y="3414825"/>
              <a:chExt cx="566925" cy="241700"/>
            </a:xfrm>
          </p:grpSpPr>
          <p:sp>
            <p:nvSpPr>
              <p:cNvPr id="2862" name="Google Shape;2862;p63"/>
              <p:cNvSpPr/>
              <p:nvPr/>
            </p:nvSpPr>
            <p:spPr>
              <a:xfrm>
                <a:off x="2911550" y="3423950"/>
                <a:ext cx="551700" cy="224975"/>
              </a:xfrm>
              <a:custGeom>
                <a:avLst/>
                <a:gdLst/>
                <a:ahLst/>
                <a:cxnLst/>
                <a:rect l="l" t="t" r="r" b="b"/>
                <a:pathLst>
                  <a:path w="22068" h="8999" extrusionOk="0">
                    <a:moveTo>
                      <a:pt x="6" y="8998"/>
                    </a:moveTo>
                    <a:lnTo>
                      <a:pt x="6" y="8998"/>
                    </a:lnTo>
                    <a:cubicBezTo>
                      <a:pt x="4" y="8999"/>
                      <a:pt x="2" y="8999"/>
                      <a:pt x="1" y="8999"/>
                    </a:cubicBezTo>
                    <a:cubicBezTo>
                      <a:pt x="2" y="8999"/>
                      <a:pt x="4" y="8999"/>
                      <a:pt x="6" y="8998"/>
                    </a:cubicBezTo>
                    <a:close/>
                    <a:moveTo>
                      <a:pt x="14122" y="1"/>
                    </a:moveTo>
                    <a:cubicBezTo>
                      <a:pt x="14085" y="1"/>
                      <a:pt x="14049" y="1"/>
                      <a:pt x="14013" y="2"/>
                    </a:cubicBezTo>
                    <a:cubicBezTo>
                      <a:pt x="10517" y="63"/>
                      <a:pt x="8147" y="3345"/>
                      <a:pt x="7903" y="6628"/>
                    </a:cubicBezTo>
                    <a:cubicBezTo>
                      <a:pt x="7870" y="6712"/>
                      <a:pt x="7791" y="6758"/>
                      <a:pt x="7721" y="6758"/>
                    </a:cubicBezTo>
                    <a:cubicBezTo>
                      <a:pt x="7664" y="6758"/>
                      <a:pt x="7613" y="6727"/>
                      <a:pt x="7599" y="6658"/>
                    </a:cubicBezTo>
                    <a:cubicBezTo>
                      <a:pt x="7362" y="5731"/>
                      <a:pt x="6509" y="5194"/>
                      <a:pt x="5625" y="5194"/>
                    </a:cubicBezTo>
                    <a:cubicBezTo>
                      <a:pt x="5380" y="5194"/>
                      <a:pt x="5132" y="5235"/>
                      <a:pt x="4894" y="5321"/>
                    </a:cubicBezTo>
                    <a:cubicBezTo>
                      <a:pt x="3739" y="5807"/>
                      <a:pt x="3344" y="7084"/>
                      <a:pt x="3496" y="8209"/>
                    </a:cubicBezTo>
                    <a:cubicBezTo>
                      <a:pt x="3496" y="8295"/>
                      <a:pt x="3435" y="8381"/>
                      <a:pt x="3357" y="8381"/>
                    </a:cubicBezTo>
                    <a:cubicBezTo>
                      <a:pt x="3324" y="8381"/>
                      <a:pt x="3288" y="8366"/>
                      <a:pt x="3253" y="8330"/>
                    </a:cubicBezTo>
                    <a:cubicBezTo>
                      <a:pt x="2880" y="7945"/>
                      <a:pt x="2393" y="7765"/>
                      <a:pt x="1904" y="7765"/>
                    </a:cubicBezTo>
                    <a:cubicBezTo>
                      <a:pt x="1159" y="7765"/>
                      <a:pt x="410" y="8185"/>
                      <a:pt x="61" y="8938"/>
                    </a:cubicBezTo>
                    <a:cubicBezTo>
                      <a:pt x="33" y="8938"/>
                      <a:pt x="31" y="8992"/>
                      <a:pt x="6" y="8998"/>
                    </a:cubicBezTo>
                    <a:lnTo>
                      <a:pt x="6" y="8998"/>
                    </a:lnTo>
                    <a:cubicBezTo>
                      <a:pt x="1085" y="8868"/>
                      <a:pt x="2210" y="8852"/>
                      <a:pt x="3325" y="8852"/>
                    </a:cubicBezTo>
                    <a:cubicBezTo>
                      <a:pt x="3693" y="8852"/>
                      <a:pt x="4060" y="8854"/>
                      <a:pt x="4423" y="8854"/>
                    </a:cubicBezTo>
                    <a:cubicBezTo>
                      <a:pt x="4756" y="8854"/>
                      <a:pt x="5085" y="8853"/>
                      <a:pt x="5411" y="8847"/>
                    </a:cubicBezTo>
                    <a:cubicBezTo>
                      <a:pt x="7295" y="8786"/>
                      <a:pt x="9150" y="8786"/>
                      <a:pt x="11004" y="8786"/>
                    </a:cubicBezTo>
                    <a:cubicBezTo>
                      <a:pt x="14682" y="8786"/>
                      <a:pt x="18390" y="8786"/>
                      <a:pt x="22068" y="8999"/>
                    </a:cubicBezTo>
                    <a:cubicBezTo>
                      <a:pt x="21990" y="8013"/>
                      <a:pt x="21180" y="7292"/>
                      <a:pt x="20245" y="7292"/>
                    </a:cubicBezTo>
                    <a:cubicBezTo>
                      <a:pt x="20085" y="7292"/>
                      <a:pt x="19922" y="7313"/>
                      <a:pt x="19758" y="7358"/>
                    </a:cubicBezTo>
                    <a:cubicBezTo>
                      <a:pt x="19736" y="7363"/>
                      <a:pt x="19715" y="7365"/>
                      <a:pt x="19694" y="7365"/>
                    </a:cubicBezTo>
                    <a:cubicBezTo>
                      <a:pt x="19597" y="7365"/>
                      <a:pt x="19515" y="7311"/>
                      <a:pt x="19515" y="7236"/>
                    </a:cubicBezTo>
                    <a:cubicBezTo>
                      <a:pt x="19515" y="5321"/>
                      <a:pt x="19515" y="3193"/>
                      <a:pt x="18177" y="1734"/>
                    </a:cubicBezTo>
                    <a:cubicBezTo>
                      <a:pt x="17139" y="607"/>
                      <a:pt x="15608" y="1"/>
                      <a:pt x="141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63"/>
              <p:cNvSpPr/>
              <p:nvPr/>
            </p:nvSpPr>
            <p:spPr>
              <a:xfrm>
                <a:off x="3109875" y="3423200"/>
                <a:ext cx="354150" cy="226500"/>
              </a:xfrm>
              <a:custGeom>
                <a:avLst/>
                <a:gdLst/>
                <a:ahLst/>
                <a:cxnLst/>
                <a:rect l="l" t="t" r="r" b="b"/>
                <a:pathLst>
                  <a:path w="14166" h="9060" extrusionOk="0">
                    <a:moveTo>
                      <a:pt x="6227" y="0"/>
                    </a:moveTo>
                    <a:cubicBezTo>
                      <a:pt x="6188" y="0"/>
                      <a:pt x="6149" y="1"/>
                      <a:pt x="6110" y="1"/>
                    </a:cubicBezTo>
                    <a:cubicBezTo>
                      <a:pt x="2645" y="62"/>
                      <a:pt x="335" y="3223"/>
                      <a:pt x="1" y="6476"/>
                    </a:cubicBezTo>
                    <a:cubicBezTo>
                      <a:pt x="305" y="5381"/>
                      <a:pt x="1034" y="4409"/>
                      <a:pt x="2189" y="3892"/>
                    </a:cubicBezTo>
                    <a:cubicBezTo>
                      <a:pt x="2991" y="3526"/>
                      <a:pt x="3911" y="3330"/>
                      <a:pt x="4826" y="3330"/>
                    </a:cubicBezTo>
                    <a:cubicBezTo>
                      <a:pt x="5889" y="3330"/>
                      <a:pt x="6947" y="3594"/>
                      <a:pt x="7812" y="4166"/>
                    </a:cubicBezTo>
                    <a:cubicBezTo>
                      <a:pt x="9484" y="5260"/>
                      <a:pt x="9727" y="7144"/>
                      <a:pt x="8968" y="8907"/>
                    </a:cubicBezTo>
                    <a:cubicBezTo>
                      <a:pt x="10700" y="8938"/>
                      <a:pt x="12433" y="8968"/>
                      <a:pt x="14165" y="9059"/>
                    </a:cubicBezTo>
                    <a:cubicBezTo>
                      <a:pt x="14061" y="8073"/>
                      <a:pt x="13248" y="7353"/>
                      <a:pt x="12331" y="7353"/>
                    </a:cubicBezTo>
                    <a:cubicBezTo>
                      <a:pt x="12175" y="7353"/>
                      <a:pt x="12015" y="7374"/>
                      <a:pt x="11855" y="7418"/>
                    </a:cubicBezTo>
                    <a:cubicBezTo>
                      <a:pt x="11835" y="7423"/>
                      <a:pt x="11815" y="7426"/>
                      <a:pt x="11795" y="7426"/>
                    </a:cubicBezTo>
                    <a:cubicBezTo>
                      <a:pt x="11696" y="7426"/>
                      <a:pt x="11612" y="7362"/>
                      <a:pt x="11612" y="7236"/>
                    </a:cubicBezTo>
                    <a:cubicBezTo>
                      <a:pt x="11612" y="5321"/>
                      <a:pt x="11612" y="3223"/>
                      <a:pt x="10275" y="1704"/>
                    </a:cubicBezTo>
                    <a:cubicBezTo>
                      <a:pt x="9297" y="577"/>
                      <a:pt x="7741" y="0"/>
                      <a:pt x="6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63"/>
              <p:cNvSpPr/>
              <p:nvPr/>
            </p:nvSpPr>
            <p:spPr>
              <a:xfrm>
                <a:off x="2912300" y="3554150"/>
                <a:ext cx="196850" cy="947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3791" extrusionOk="0">
                    <a:moveTo>
                      <a:pt x="5661" y="0"/>
                    </a:moveTo>
                    <a:cubicBezTo>
                      <a:pt x="5404" y="0"/>
                      <a:pt x="5144" y="47"/>
                      <a:pt x="4895" y="143"/>
                    </a:cubicBezTo>
                    <a:cubicBezTo>
                      <a:pt x="3770" y="599"/>
                      <a:pt x="3344" y="1876"/>
                      <a:pt x="3496" y="3031"/>
                    </a:cubicBezTo>
                    <a:cubicBezTo>
                      <a:pt x="3496" y="3095"/>
                      <a:pt x="3437" y="3173"/>
                      <a:pt x="3360" y="3173"/>
                    </a:cubicBezTo>
                    <a:cubicBezTo>
                      <a:pt x="3326" y="3173"/>
                      <a:pt x="3290" y="3159"/>
                      <a:pt x="3253" y="3122"/>
                    </a:cubicBezTo>
                    <a:cubicBezTo>
                      <a:pt x="2880" y="2737"/>
                      <a:pt x="2388" y="2557"/>
                      <a:pt x="1896" y="2557"/>
                    </a:cubicBezTo>
                    <a:cubicBezTo>
                      <a:pt x="1145" y="2557"/>
                      <a:pt x="392" y="2977"/>
                      <a:pt x="62" y="3730"/>
                    </a:cubicBezTo>
                    <a:cubicBezTo>
                      <a:pt x="62" y="3784"/>
                      <a:pt x="38" y="3790"/>
                      <a:pt x="12" y="3791"/>
                    </a:cubicBezTo>
                    <a:lnTo>
                      <a:pt x="12" y="3791"/>
                    </a:lnTo>
                    <a:cubicBezTo>
                      <a:pt x="160" y="3788"/>
                      <a:pt x="308" y="3730"/>
                      <a:pt x="457" y="3730"/>
                    </a:cubicBezTo>
                    <a:cubicBezTo>
                      <a:pt x="827" y="3254"/>
                      <a:pt x="1381" y="2916"/>
                      <a:pt x="2019" y="2916"/>
                    </a:cubicBezTo>
                    <a:cubicBezTo>
                      <a:pt x="2114" y="2916"/>
                      <a:pt x="2212" y="2924"/>
                      <a:pt x="2311" y="2940"/>
                    </a:cubicBezTo>
                    <a:cubicBezTo>
                      <a:pt x="2828" y="3031"/>
                      <a:pt x="3314" y="3274"/>
                      <a:pt x="3679" y="3669"/>
                    </a:cubicBezTo>
                    <a:lnTo>
                      <a:pt x="3770" y="3669"/>
                    </a:lnTo>
                    <a:cubicBezTo>
                      <a:pt x="3800" y="3031"/>
                      <a:pt x="3983" y="2362"/>
                      <a:pt x="4469" y="1876"/>
                    </a:cubicBezTo>
                    <a:cubicBezTo>
                      <a:pt x="4896" y="1449"/>
                      <a:pt x="5489" y="1205"/>
                      <a:pt x="6089" y="1205"/>
                    </a:cubicBezTo>
                    <a:cubicBezTo>
                      <a:pt x="6300" y="1205"/>
                      <a:pt x="6512" y="1235"/>
                      <a:pt x="6718" y="1298"/>
                    </a:cubicBezTo>
                    <a:cubicBezTo>
                      <a:pt x="7144" y="1450"/>
                      <a:pt x="7478" y="1694"/>
                      <a:pt x="7752" y="1967"/>
                    </a:cubicBezTo>
                    <a:lnTo>
                      <a:pt x="7873" y="1511"/>
                    </a:lnTo>
                    <a:lnTo>
                      <a:pt x="7873" y="1511"/>
                    </a:lnTo>
                    <a:cubicBezTo>
                      <a:pt x="7836" y="1536"/>
                      <a:pt x="7787" y="1551"/>
                      <a:pt x="7742" y="1551"/>
                    </a:cubicBezTo>
                    <a:cubicBezTo>
                      <a:pt x="7677" y="1551"/>
                      <a:pt x="7618" y="1522"/>
                      <a:pt x="7600" y="1450"/>
                    </a:cubicBezTo>
                    <a:cubicBezTo>
                      <a:pt x="7365" y="535"/>
                      <a:pt x="6532" y="0"/>
                      <a:pt x="5661" y="0"/>
                    </a:cubicBezTo>
                    <a:close/>
                    <a:moveTo>
                      <a:pt x="12" y="3791"/>
                    </a:moveTo>
                    <a:lnTo>
                      <a:pt x="12" y="3791"/>
                    </a:lnTo>
                    <a:cubicBezTo>
                      <a:pt x="8" y="3791"/>
                      <a:pt x="4" y="3791"/>
                      <a:pt x="1" y="3791"/>
                    </a:cubicBezTo>
                    <a:cubicBezTo>
                      <a:pt x="4" y="3791"/>
                      <a:pt x="8" y="3791"/>
                      <a:pt x="12" y="379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63"/>
              <p:cNvSpPr/>
              <p:nvPr/>
            </p:nvSpPr>
            <p:spPr>
              <a:xfrm>
                <a:off x="2904700" y="3414825"/>
                <a:ext cx="566925" cy="241700"/>
              </a:xfrm>
              <a:custGeom>
                <a:avLst/>
                <a:gdLst/>
                <a:ahLst/>
                <a:cxnLst/>
                <a:rect l="l" t="t" r="r" b="b"/>
                <a:pathLst>
                  <a:path w="22677" h="9668" extrusionOk="0">
                    <a:moveTo>
                      <a:pt x="14434" y="305"/>
                    </a:moveTo>
                    <a:cubicBezTo>
                      <a:pt x="15948" y="305"/>
                      <a:pt x="17504" y="882"/>
                      <a:pt x="18482" y="2008"/>
                    </a:cubicBezTo>
                    <a:cubicBezTo>
                      <a:pt x="19819" y="3528"/>
                      <a:pt x="19819" y="5625"/>
                      <a:pt x="19819" y="7540"/>
                    </a:cubicBezTo>
                    <a:cubicBezTo>
                      <a:pt x="19819" y="7667"/>
                      <a:pt x="19903" y="7730"/>
                      <a:pt x="20002" y="7730"/>
                    </a:cubicBezTo>
                    <a:cubicBezTo>
                      <a:pt x="20022" y="7730"/>
                      <a:pt x="20042" y="7728"/>
                      <a:pt x="20062" y="7723"/>
                    </a:cubicBezTo>
                    <a:cubicBezTo>
                      <a:pt x="20222" y="7678"/>
                      <a:pt x="20382" y="7657"/>
                      <a:pt x="20538" y="7657"/>
                    </a:cubicBezTo>
                    <a:cubicBezTo>
                      <a:pt x="21455" y="7657"/>
                      <a:pt x="22268" y="8378"/>
                      <a:pt x="22372" y="9364"/>
                    </a:cubicBezTo>
                    <a:cubicBezTo>
                      <a:pt x="18694" y="9151"/>
                      <a:pt x="14986" y="9151"/>
                      <a:pt x="11308" y="9151"/>
                    </a:cubicBezTo>
                    <a:cubicBezTo>
                      <a:pt x="9454" y="9151"/>
                      <a:pt x="7600" y="9151"/>
                      <a:pt x="5715" y="9212"/>
                    </a:cubicBezTo>
                    <a:cubicBezTo>
                      <a:pt x="5390" y="9218"/>
                      <a:pt x="5061" y="9219"/>
                      <a:pt x="4730" y="9219"/>
                    </a:cubicBezTo>
                    <a:cubicBezTo>
                      <a:pt x="4368" y="9219"/>
                      <a:pt x="4004" y="9217"/>
                      <a:pt x="3638" y="9217"/>
                    </a:cubicBezTo>
                    <a:cubicBezTo>
                      <a:pt x="2529" y="9217"/>
                      <a:pt x="1408" y="9233"/>
                      <a:pt x="310" y="9363"/>
                    </a:cubicBezTo>
                    <a:lnTo>
                      <a:pt x="310" y="9363"/>
                    </a:lnTo>
                    <a:cubicBezTo>
                      <a:pt x="335" y="9357"/>
                      <a:pt x="337" y="9300"/>
                      <a:pt x="366" y="9242"/>
                    </a:cubicBezTo>
                    <a:cubicBezTo>
                      <a:pt x="697" y="8488"/>
                      <a:pt x="1452" y="8056"/>
                      <a:pt x="2206" y="8056"/>
                    </a:cubicBezTo>
                    <a:cubicBezTo>
                      <a:pt x="2696" y="8056"/>
                      <a:pt x="3186" y="8239"/>
                      <a:pt x="3557" y="8634"/>
                    </a:cubicBezTo>
                    <a:cubicBezTo>
                      <a:pt x="3593" y="8670"/>
                      <a:pt x="3628" y="8685"/>
                      <a:pt x="3661" y="8685"/>
                    </a:cubicBezTo>
                    <a:cubicBezTo>
                      <a:pt x="3740" y="8685"/>
                      <a:pt x="3800" y="8599"/>
                      <a:pt x="3800" y="8513"/>
                    </a:cubicBezTo>
                    <a:cubicBezTo>
                      <a:pt x="3648" y="7388"/>
                      <a:pt x="4044" y="6081"/>
                      <a:pt x="5199" y="5625"/>
                    </a:cubicBezTo>
                    <a:cubicBezTo>
                      <a:pt x="5441" y="5531"/>
                      <a:pt x="5695" y="5486"/>
                      <a:pt x="5945" y="5486"/>
                    </a:cubicBezTo>
                    <a:cubicBezTo>
                      <a:pt x="6823" y="5486"/>
                      <a:pt x="7667" y="6040"/>
                      <a:pt x="7904" y="6963"/>
                    </a:cubicBezTo>
                    <a:cubicBezTo>
                      <a:pt x="7916" y="7037"/>
                      <a:pt x="7969" y="7066"/>
                      <a:pt x="8027" y="7066"/>
                    </a:cubicBezTo>
                    <a:cubicBezTo>
                      <a:pt x="8112" y="7066"/>
                      <a:pt x="8208" y="7004"/>
                      <a:pt x="8208" y="6932"/>
                    </a:cubicBezTo>
                    <a:cubicBezTo>
                      <a:pt x="8451" y="3680"/>
                      <a:pt x="10791" y="336"/>
                      <a:pt x="14317" y="306"/>
                    </a:cubicBezTo>
                    <a:cubicBezTo>
                      <a:pt x="14356" y="305"/>
                      <a:pt x="14395" y="305"/>
                      <a:pt x="14434" y="305"/>
                    </a:cubicBezTo>
                    <a:close/>
                    <a:moveTo>
                      <a:pt x="14404" y="1"/>
                    </a:moveTo>
                    <a:cubicBezTo>
                      <a:pt x="14365" y="1"/>
                      <a:pt x="14326" y="1"/>
                      <a:pt x="14287" y="2"/>
                    </a:cubicBezTo>
                    <a:cubicBezTo>
                      <a:pt x="10822" y="93"/>
                      <a:pt x="8421" y="3163"/>
                      <a:pt x="7934" y="6385"/>
                    </a:cubicBezTo>
                    <a:cubicBezTo>
                      <a:pt x="7532" y="5676"/>
                      <a:pt x="6725" y="5242"/>
                      <a:pt x="5900" y="5242"/>
                    </a:cubicBezTo>
                    <a:cubicBezTo>
                      <a:pt x="5665" y="5242"/>
                      <a:pt x="5428" y="5277"/>
                      <a:pt x="5199" y="5352"/>
                    </a:cubicBezTo>
                    <a:cubicBezTo>
                      <a:pt x="3983" y="5777"/>
                      <a:pt x="3405" y="7084"/>
                      <a:pt x="3496" y="8300"/>
                    </a:cubicBezTo>
                    <a:cubicBezTo>
                      <a:pt x="3101" y="8012"/>
                      <a:pt x="2635" y="7873"/>
                      <a:pt x="2173" y="7873"/>
                    </a:cubicBezTo>
                    <a:cubicBezTo>
                      <a:pt x="1322" y="7873"/>
                      <a:pt x="488" y="8344"/>
                      <a:pt x="153" y="9212"/>
                    </a:cubicBezTo>
                    <a:cubicBezTo>
                      <a:pt x="123" y="9273"/>
                      <a:pt x="183" y="9364"/>
                      <a:pt x="275" y="9364"/>
                    </a:cubicBezTo>
                    <a:lnTo>
                      <a:pt x="123" y="9364"/>
                    </a:lnTo>
                    <a:cubicBezTo>
                      <a:pt x="31" y="9364"/>
                      <a:pt x="1" y="9516"/>
                      <a:pt x="123" y="9516"/>
                    </a:cubicBezTo>
                    <a:cubicBezTo>
                      <a:pt x="550" y="9537"/>
                      <a:pt x="978" y="9545"/>
                      <a:pt x="1406" y="9545"/>
                    </a:cubicBezTo>
                    <a:cubicBezTo>
                      <a:pt x="2832" y="9545"/>
                      <a:pt x="4259" y="9455"/>
                      <a:pt x="5685" y="9455"/>
                    </a:cubicBezTo>
                    <a:lnTo>
                      <a:pt x="11278" y="9455"/>
                    </a:lnTo>
                    <a:cubicBezTo>
                      <a:pt x="15016" y="9455"/>
                      <a:pt x="18694" y="9607"/>
                      <a:pt x="22403" y="9668"/>
                    </a:cubicBezTo>
                    <a:cubicBezTo>
                      <a:pt x="22463" y="9668"/>
                      <a:pt x="22494" y="9668"/>
                      <a:pt x="22524" y="9607"/>
                    </a:cubicBezTo>
                    <a:cubicBezTo>
                      <a:pt x="22615" y="9607"/>
                      <a:pt x="22676" y="9577"/>
                      <a:pt x="22676" y="9455"/>
                    </a:cubicBezTo>
                    <a:cubicBezTo>
                      <a:pt x="22676" y="8211"/>
                      <a:pt x="21645" y="7268"/>
                      <a:pt x="20475" y="7268"/>
                    </a:cubicBezTo>
                    <a:cubicBezTo>
                      <a:pt x="20359" y="7268"/>
                      <a:pt x="20241" y="7278"/>
                      <a:pt x="20123" y="7297"/>
                    </a:cubicBezTo>
                    <a:cubicBezTo>
                      <a:pt x="20123" y="5352"/>
                      <a:pt x="20062" y="3315"/>
                      <a:pt x="18694" y="1795"/>
                    </a:cubicBezTo>
                    <a:cubicBezTo>
                      <a:pt x="17596" y="609"/>
                      <a:pt x="16006" y="1"/>
                      <a:pt x="144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66" name="Google Shape;2866;p63"/>
          <p:cNvGrpSpPr/>
          <p:nvPr/>
        </p:nvGrpSpPr>
        <p:grpSpPr>
          <a:xfrm rot="-1580603">
            <a:off x="691224" y="262228"/>
            <a:ext cx="1607754" cy="1245180"/>
            <a:chOff x="1021075" y="1801525"/>
            <a:chExt cx="1078193" cy="835094"/>
          </a:xfrm>
        </p:grpSpPr>
        <p:sp>
          <p:nvSpPr>
            <p:cNvPr id="2867" name="Google Shape;2867;p63"/>
            <p:cNvSpPr/>
            <p:nvPr/>
          </p:nvSpPr>
          <p:spPr>
            <a:xfrm>
              <a:off x="1021075" y="1801525"/>
              <a:ext cx="1078193" cy="835094"/>
            </a:xfrm>
            <a:custGeom>
              <a:avLst/>
              <a:gdLst/>
              <a:ahLst/>
              <a:cxnLst/>
              <a:rect l="l" t="t" r="r" b="b"/>
              <a:pathLst>
                <a:path w="38938" h="29335" extrusionOk="0">
                  <a:moveTo>
                    <a:pt x="21447" y="1"/>
                  </a:moveTo>
                  <a:cubicBezTo>
                    <a:pt x="18375" y="1"/>
                    <a:pt x="15345" y="1269"/>
                    <a:pt x="13284" y="3686"/>
                  </a:cubicBezTo>
                  <a:cubicBezTo>
                    <a:pt x="13102" y="3929"/>
                    <a:pt x="12950" y="4142"/>
                    <a:pt x="12767" y="4385"/>
                  </a:cubicBezTo>
                  <a:cubicBezTo>
                    <a:pt x="12737" y="4446"/>
                    <a:pt x="12676" y="4537"/>
                    <a:pt x="12615" y="4568"/>
                  </a:cubicBezTo>
                  <a:cubicBezTo>
                    <a:pt x="12494" y="4750"/>
                    <a:pt x="12372" y="4902"/>
                    <a:pt x="12281" y="5084"/>
                  </a:cubicBezTo>
                  <a:cubicBezTo>
                    <a:pt x="12220" y="5176"/>
                    <a:pt x="12190" y="5206"/>
                    <a:pt x="12159" y="5297"/>
                  </a:cubicBezTo>
                  <a:cubicBezTo>
                    <a:pt x="12007" y="5510"/>
                    <a:pt x="11886" y="5753"/>
                    <a:pt x="11764" y="5996"/>
                  </a:cubicBezTo>
                  <a:lnTo>
                    <a:pt x="11673" y="6239"/>
                  </a:lnTo>
                  <a:cubicBezTo>
                    <a:pt x="11582" y="6391"/>
                    <a:pt x="11521" y="6574"/>
                    <a:pt x="11430" y="6756"/>
                  </a:cubicBezTo>
                  <a:cubicBezTo>
                    <a:pt x="11399" y="6878"/>
                    <a:pt x="11369" y="6969"/>
                    <a:pt x="11308" y="7060"/>
                  </a:cubicBezTo>
                  <a:cubicBezTo>
                    <a:pt x="11247" y="7273"/>
                    <a:pt x="11217" y="7455"/>
                    <a:pt x="11126" y="7638"/>
                  </a:cubicBezTo>
                  <a:cubicBezTo>
                    <a:pt x="11095" y="7759"/>
                    <a:pt x="11065" y="7881"/>
                    <a:pt x="11004" y="8033"/>
                  </a:cubicBezTo>
                  <a:lnTo>
                    <a:pt x="10883" y="8489"/>
                  </a:lnTo>
                  <a:cubicBezTo>
                    <a:pt x="10761" y="9157"/>
                    <a:pt x="10639" y="9887"/>
                    <a:pt x="10639" y="10616"/>
                  </a:cubicBezTo>
                  <a:cubicBezTo>
                    <a:pt x="10090" y="9939"/>
                    <a:pt x="9211" y="9537"/>
                    <a:pt x="8345" y="9537"/>
                  </a:cubicBezTo>
                  <a:cubicBezTo>
                    <a:pt x="7774" y="9537"/>
                    <a:pt x="7208" y="9713"/>
                    <a:pt x="6749" y="10100"/>
                  </a:cubicBezTo>
                  <a:cubicBezTo>
                    <a:pt x="5655" y="11072"/>
                    <a:pt x="5533" y="13109"/>
                    <a:pt x="6658" y="14051"/>
                  </a:cubicBezTo>
                  <a:lnTo>
                    <a:pt x="6597" y="14112"/>
                  </a:lnTo>
                  <a:cubicBezTo>
                    <a:pt x="5984" y="13550"/>
                    <a:pt x="5191" y="13294"/>
                    <a:pt x="4377" y="13294"/>
                  </a:cubicBezTo>
                  <a:cubicBezTo>
                    <a:pt x="3736" y="13294"/>
                    <a:pt x="3082" y="13453"/>
                    <a:pt x="2493" y="13747"/>
                  </a:cubicBezTo>
                  <a:cubicBezTo>
                    <a:pt x="639" y="14720"/>
                    <a:pt x="1" y="16908"/>
                    <a:pt x="305" y="18884"/>
                  </a:cubicBezTo>
                  <a:cubicBezTo>
                    <a:pt x="761" y="21620"/>
                    <a:pt x="2737" y="23626"/>
                    <a:pt x="5138" y="25145"/>
                  </a:cubicBezTo>
                  <a:cubicBezTo>
                    <a:pt x="5351" y="25297"/>
                    <a:pt x="5624" y="25449"/>
                    <a:pt x="5837" y="25571"/>
                  </a:cubicBezTo>
                  <a:lnTo>
                    <a:pt x="5898" y="25571"/>
                  </a:lnTo>
                  <a:cubicBezTo>
                    <a:pt x="6110" y="25723"/>
                    <a:pt x="6384" y="25845"/>
                    <a:pt x="6597" y="25997"/>
                  </a:cubicBezTo>
                  <a:cubicBezTo>
                    <a:pt x="7114" y="26270"/>
                    <a:pt x="7600" y="26483"/>
                    <a:pt x="8117" y="26726"/>
                  </a:cubicBezTo>
                  <a:lnTo>
                    <a:pt x="8177" y="26726"/>
                  </a:lnTo>
                  <a:cubicBezTo>
                    <a:pt x="8390" y="26817"/>
                    <a:pt x="8664" y="26908"/>
                    <a:pt x="8876" y="27030"/>
                  </a:cubicBezTo>
                  <a:cubicBezTo>
                    <a:pt x="8937" y="27030"/>
                    <a:pt x="8937" y="27060"/>
                    <a:pt x="8968" y="27060"/>
                  </a:cubicBezTo>
                  <a:cubicBezTo>
                    <a:pt x="9180" y="27121"/>
                    <a:pt x="9424" y="27243"/>
                    <a:pt x="9636" y="27334"/>
                  </a:cubicBezTo>
                  <a:cubicBezTo>
                    <a:pt x="9697" y="27334"/>
                    <a:pt x="9728" y="27364"/>
                    <a:pt x="9758" y="27364"/>
                  </a:cubicBezTo>
                  <a:cubicBezTo>
                    <a:pt x="10001" y="27425"/>
                    <a:pt x="10214" y="27516"/>
                    <a:pt x="10396" y="27577"/>
                  </a:cubicBezTo>
                  <a:cubicBezTo>
                    <a:pt x="10457" y="27577"/>
                    <a:pt x="10457" y="27577"/>
                    <a:pt x="10487" y="27638"/>
                  </a:cubicBezTo>
                  <a:cubicBezTo>
                    <a:pt x="10700" y="27699"/>
                    <a:pt x="10943" y="27790"/>
                    <a:pt x="11126" y="27851"/>
                  </a:cubicBezTo>
                  <a:cubicBezTo>
                    <a:pt x="14086" y="28831"/>
                    <a:pt x="17187" y="29334"/>
                    <a:pt x="20286" y="29334"/>
                  </a:cubicBezTo>
                  <a:cubicBezTo>
                    <a:pt x="22375" y="29334"/>
                    <a:pt x="24462" y="29106"/>
                    <a:pt x="26506" y="28641"/>
                  </a:cubicBezTo>
                  <a:cubicBezTo>
                    <a:pt x="31005" y="27668"/>
                    <a:pt x="36476" y="25510"/>
                    <a:pt x="38330" y="20981"/>
                  </a:cubicBezTo>
                  <a:cubicBezTo>
                    <a:pt x="38573" y="20404"/>
                    <a:pt x="38755" y="19796"/>
                    <a:pt x="38816" y="19188"/>
                  </a:cubicBezTo>
                  <a:cubicBezTo>
                    <a:pt x="38907" y="18732"/>
                    <a:pt x="38938" y="18276"/>
                    <a:pt x="38907" y="17790"/>
                  </a:cubicBezTo>
                  <a:cubicBezTo>
                    <a:pt x="38877" y="16544"/>
                    <a:pt x="38482" y="15358"/>
                    <a:pt x="37692" y="14355"/>
                  </a:cubicBezTo>
                  <a:cubicBezTo>
                    <a:pt x="37570" y="14264"/>
                    <a:pt x="37509" y="14142"/>
                    <a:pt x="37388" y="14021"/>
                  </a:cubicBezTo>
                  <a:cubicBezTo>
                    <a:pt x="36506" y="13109"/>
                    <a:pt x="35321" y="12531"/>
                    <a:pt x="34075" y="12471"/>
                  </a:cubicBezTo>
                  <a:cubicBezTo>
                    <a:pt x="33916" y="12451"/>
                    <a:pt x="33756" y="12441"/>
                    <a:pt x="33595" y="12441"/>
                  </a:cubicBezTo>
                  <a:cubicBezTo>
                    <a:pt x="33019" y="12441"/>
                    <a:pt x="32440" y="12567"/>
                    <a:pt x="31916" y="12805"/>
                  </a:cubicBezTo>
                  <a:cubicBezTo>
                    <a:pt x="32038" y="12227"/>
                    <a:pt x="32068" y="11619"/>
                    <a:pt x="32099" y="11072"/>
                  </a:cubicBezTo>
                  <a:cubicBezTo>
                    <a:pt x="32190" y="7273"/>
                    <a:pt x="30305" y="3534"/>
                    <a:pt x="27053" y="1528"/>
                  </a:cubicBezTo>
                  <a:cubicBezTo>
                    <a:pt x="26780" y="1376"/>
                    <a:pt x="26567" y="1224"/>
                    <a:pt x="26263" y="1103"/>
                  </a:cubicBezTo>
                  <a:cubicBezTo>
                    <a:pt x="24739" y="362"/>
                    <a:pt x="23087" y="1"/>
                    <a:pt x="214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68" name="Google Shape;2868;p63"/>
            <p:cNvGrpSpPr/>
            <p:nvPr/>
          </p:nvGrpSpPr>
          <p:grpSpPr>
            <a:xfrm>
              <a:off x="1069650" y="1851663"/>
              <a:ext cx="981050" cy="734825"/>
              <a:chOff x="1084775" y="1851650"/>
              <a:chExt cx="981050" cy="734825"/>
            </a:xfrm>
          </p:grpSpPr>
          <p:sp>
            <p:nvSpPr>
              <p:cNvPr id="2869" name="Google Shape;2869;p63"/>
              <p:cNvSpPr/>
              <p:nvPr/>
            </p:nvSpPr>
            <p:spPr>
              <a:xfrm>
                <a:off x="1084775" y="1863125"/>
                <a:ext cx="972675" cy="714575"/>
              </a:xfrm>
              <a:custGeom>
                <a:avLst/>
                <a:gdLst/>
                <a:ahLst/>
                <a:cxnLst/>
                <a:rect l="l" t="t" r="r" b="b"/>
                <a:pathLst>
                  <a:path w="38907" h="28583" extrusionOk="0">
                    <a:moveTo>
                      <a:pt x="21376" y="1"/>
                    </a:moveTo>
                    <a:cubicBezTo>
                      <a:pt x="15577" y="1"/>
                      <a:pt x="10919" y="4925"/>
                      <a:pt x="11064" y="10793"/>
                    </a:cubicBezTo>
                    <a:cubicBezTo>
                      <a:pt x="11064" y="10883"/>
                      <a:pt x="10978" y="10942"/>
                      <a:pt x="10895" y="10942"/>
                    </a:cubicBezTo>
                    <a:cubicBezTo>
                      <a:pt x="10839" y="10942"/>
                      <a:pt x="10785" y="10915"/>
                      <a:pt x="10760" y="10854"/>
                    </a:cubicBezTo>
                    <a:cubicBezTo>
                      <a:pt x="10310" y="10014"/>
                      <a:pt x="9389" y="9491"/>
                      <a:pt x="8465" y="9491"/>
                    </a:cubicBezTo>
                    <a:cubicBezTo>
                      <a:pt x="8018" y="9491"/>
                      <a:pt x="7570" y="9613"/>
                      <a:pt x="7174" y="9881"/>
                    </a:cubicBezTo>
                    <a:cubicBezTo>
                      <a:pt x="5684" y="10854"/>
                      <a:pt x="6201" y="12799"/>
                      <a:pt x="7174" y="13893"/>
                    </a:cubicBezTo>
                    <a:cubicBezTo>
                      <a:pt x="7200" y="13919"/>
                      <a:pt x="7181" y="13990"/>
                      <a:pt x="7136" y="13990"/>
                    </a:cubicBezTo>
                    <a:cubicBezTo>
                      <a:pt x="7129" y="13990"/>
                      <a:pt x="7121" y="13989"/>
                      <a:pt x="7113" y="13984"/>
                    </a:cubicBezTo>
                    <a:cubicBezTo>
                      <a:pt x="6961" y="13893"/>
                      <a:pt x="6809" y="13832"/>
                      <a:pt x="6687" y="13711"/>
                    </a:cubicBezTo>
                    <a:lnTo>
                      <a:pt x="6657" y="13741"/>
                    </a:lnTo>
                    <a:cubicBezTo>
                      <a:pt x="6809" y="13863"/>
                      <a:pt x="6961" y="14015"/>
                      <a:pt x="7052" y="14197"/>
                    </a:cubicBezTo>
                    <a:cubicBezTo>
                      <a:pt x="7123" y="14268"/>
                      <a:pt x="7066" y="14338"/>
                      <a:pt x="7008" y="14338"/>
                    </a:cubicBezTo>
                    <a:cubicBezTo>
                      <a:pt x="6991" y="14338"/>
                      <a:pt x="6975" y="14332"/>
                      <a:pt x="6961" y="14319"/>
                    </a:cubicBezTo>
                    <a:cubicBezTo>
                      <a:pt x="6254" y="13622"/>
                      <a:pt x="5378" y="13308"/>
                      <a:pt x="4507" y="13308"/>
                    </a:cubicBezTo>
                    <a:cubicBezTo>
                      <a:pt x="2982" y="13308"/>
                      <a:pt x="1473" y="14272"/>
                      <a:pt x="912" y="15838"/>
                    </a:cubicBezTo>
                    <a:cubicBezTo>
                      <a:pt x="0" y="18300"/>
                      <a:pt x="1246" y="20884"/>
                      <a:pt x="3040" y="22586"/>
                    </a:cubicBezTo>
                    <a:cubicBezTo>
                      <a:pt x="6079" y="25474"/>
                      <a:pt x="10487" y="27146"/>
                      <a:pt x="14499" y="27997"/>
                    </a:cubicBezTo>
                    <a:cubicBezTo>
                      <a:pt x="16381" y="28389"/>
                      <a:pt x="18299" y="28583"/>
                      <a:pt x="20218" y="28583"/>
                    </a:cubicBezTo>
                    <a:cubicBezTo>
                      <a:pt x="22608" y="28583"/>
                      <a:pt x="25000" y="28283"/>
                      <a:pt x="27326" y="27693"/>
                    </a:cubicBezTo>
                    <a:cubicBezTo>
                      <a:pt x="31308" y="26659"/>
                      <a:pt x="35989" y="24684"/>
                      <a:pt x="37843" y="20732"/>
                    </a:cubicBezTo>
                    <a:cubicBezTo>
                      <a:pt x="38816" y="18635"/>
                      <a:pt x="38907" y="15899"/>
                      <a:pt x="37296" y="14075"/>
                    </a:cubicBezTo>
                    <a:cubicBezTo>
                      <a:pt x="36408" y="13044"/>
                      <a:pt x="35087" y="12404"/>
                      <a:pt x="33759" y="12404"/>
                    </a:cubicBezTo>
                    <a:cubicBezTo>
                      <a:pt x="33131" y="12404"/>
                      <a:pt x="32501" y="12547"/>
                      <a:pt x="31916" y="12860"/>
                    </a:cubicBezTo>
                    <a:cubicBezTo>
                      <a:pt x="31875" y="12887"/>
                      <a:pt x="31834" y="12902"/>
                      <a:pt x="31796" y="12902"/>
                    </a:cubicBezTo>
                    <a:cubicBezTo>
                      <a:pt x="31749" y="12902"/>
                      <a:pt x="31706" y="12879"/>
                      <a:pt x="31673" y="12829"/>
                    </a:cubicBezTo>
                    <a:cubicBezTo>
                      <a:pt x="31612" y="12799"/>
                      <a:pt x="31490" y="12708"/>
                      <a:pt x="31521" y="12616"/>
                    </a:cubicBezTo>
                    <a:cubicBezTo>
                      <a:pt x="32828" y="6477"/>
                      <a:pt x="28420" y="519"/>
                      <a:pt x="22189" y="33"/>
                    </a:cubicBezTo>
                    <a:cubicBezTo>
                      <a:pt x="21916" y="11"/>
                      <a:pt x="21645" y="1"/>
                      <a:pt x="213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63"/>
              <p:cNvSpPr/>
              <p:nvPr/>
            </p:nvSpPr>
            <p:spPr>
              <a:xfrm>
                <a:off x="1131125" y="2220850"/>
                <a:ext cx="72975" cy="115975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4639" extrusionOk="0">
                    <a:moveTo>
                      <a:pt x="2309" y="1"/>
                    </a:moveTo>
                    <a:cubicBezTo>
                      <a:pt x="1480" y="1"/>
                      <a:pt x="758" y="1054"/>
                      <a:pt x="456" y="1712"/>
                    </a:cubicBezTo>
                    <a:cubicBezTo>
                      <a:pt x="31" y="2624"/>
                      <a:pt x="0" y="3627"/>
                      <a:pt x="426" y="4569"/>
                    </a:cubicBezTo>
                    <a:cubicBezTo>
                      <a:pt x="446" y="4618"/>
                      <a:pt x="481" y="4639"/>
                      <a:pt x="521" y="4639"/>
                    </a:cubicBezTo>
                    <a:cubicBezTo>
                      <a:pt x="602" y="4639"/>
                      <a:pt x="699" y="4550"/>
                      <a:pt x="699" y="4447"/>
                    </a:cubicBezTo>
                    <a:cubicBezTo>
                      <a:pt x="487" y="3566"/>
                      <a:pt x="699" y="2654"/>
                      <a:pt x="1216" y="1925"/>
                    </a:cubicBezTo>
                    <a:cubicBezTo>
                      <a:pt x="1642" y="1377"/>
                      <a:pt x="2432" y="1134"/>
                      <a:pt x="2766" y="557"/>
                    </a:cubicBezTo>
                    <a:cubicBezTo>
                      <a:pt x="2918" y="374"/>
                      <a:pt x="2827" y="131"/>
                      <a:pt x="2584" y="40"/>
                    </a:cubicBezTo>
                    <a:cubicBezTo>
                      <a:pt x="2491" y="13"/>
                      <a:pt x="2400" y="1"/>
                      <a:pt x="23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63"/>
              <p:cNvSpPr/>
              <p:nvPr/>
            </p:nvSpPr>
            <p:spPr>
              <a:xfrm>
                <a:off x="1086300" y="1851650"/>
                <a:ext cx="979525" cy="734825"/>
              </a:xfrm>
              <a:custGeom>
                <a:avLst/>
                <a:gdLst/>
                <a:ahLst/>
                <a:cxnLst/>
                <a:rect l="l" t="t" r="r" b="b"/>
                <a:pathLst>
                  <a:path w="39181" h="29393" extrusionOk="0">
                    <a:moveTo>
                      <a:pt x="21332" y="0"/>
                    </a:moveTo>
                    <a:cubicBezTo>
                      <a:pt x="18283" y="0"/>
                      <a:pt x="15273" y="1268"/>
                      <a:pt x="13222" y="3714"/>
                    </a:cubicBezTo>
                    <a:cubicBezTo>
                      <a:pt x="11611" y="5659"/>
                      <a:pt x="10669" y="8121"/>
                      <a:pt x="10639" y="10613"/>
                    </a:cubicBezTo>
                    <a:cubicBezTo>
                      <a:pt x="10095" y="9944"/>
                      <a:pt x="9240" y="9554"/>
                      <a:pt x="8392" y="9554"/>
                    </a:cubicBezTo>
                    <a:cubicBezTo>
                      <a:pt x="7817" y="9554"/>
                      <a:pt x="7245" y="9734"/>
                      <a:pt x="6778" y="10127"/>
                    </a:cubicBezTo>
                    <a:cubicBezTo>
                      <a:pt x="5684" y="11039"/>
                      <a:pt x="5562" y="13136"/>
                      <a:pt x="6657" y="14079"/>
                    </a:cubicBezTo>
                    <a:cubicBezTo>
                      <a:pt x="6778" y="14200"/>
                      <a:pt x="6930" y="14261"/>
                      <a:pt x="7082" y="14352"/>
                    </a:cubicBezTo>
                    <a:cubicBezTo>
                      <a:pt x="7093" y="14358"/>
                      <a:pt x="7104" y="14360"/>
                      <a:pt x="7112" y="14360"/>
                    </a:cubicBezTo>
                    <a:cubicBezTo>
                      <a:pt x="7152" y="14360"/>
                      <a:pt x="7168" y="14311"/>
                      <a:pt x="7143" y="14261"/>
                    </a:cubicBezTo>
                    <a:cubicBezTo>
                      <a:pt x="6170" y="13167"/>
                      <a:pt x="5654" y="11221"/>
                      <a:pt x="7143" y="10249"/>
                    </a:cubicBezTo>
                    <a:cubicBezTo>
                      <a:pt x="7539" y="9991"/>
                      <a:pt x="7990" y="9872"/>
                      <a:pt x="8440" y="9872"/>
                    </a:cubicBezTo>
                    <a:cubicBezTo>
                      <a:pt x="9372" y="9872"/>
                      <a:pt x="10299" y="10381"/>
                      <a:pt x="10730" y="11221"/>
                    </a:cubicBezTo>
                    <a:cubicBezTo>
                      <a:pt x="10754" y="11283"/>
                      <a:pt x="10809" y="11309"/>
                      <a:pt x="10865" y="11309"/>
                    </a:cubicBezTo>
                    <a:cubicBezTo>
                      <a:pt x="10947" y="11309"/>
                      <a:pt x="11034" y="11251"/>
                      <a:pt x="11034" y="11161"/>
                    </a:cubicBezTo>
                    <a:cubicBezTo>
                      <a:pt x="10859" y="5320"/>
                      <a:pt x="15546" y="369"/>
                      <a:pt x="21350" y="369"/>
                    </a:cubicBezTo>
                    <a:cubicBezTo>
                      <a:pt x="21617" y="369"/>
                      <a:pt x="21887" y="379"/>
                      <a:pt x="22158" y="401"/>
                    </a:cubicBezTo>
                    <a:cubicBezTo>
                      <a:pt x="28390" y="887"/>
                      <a:pt x="32797" y="6875"/>
                      <a:pt x="31490" y="12984"/>
                    </a:cubicBezTo>
                    <a:cubicBezTo>
                      <a:pt x="31460" y="13106"/>
                      <a:pt x="31581" y="13197"/>
                      <a:pt x="31642" y="13197"/>
                    </a:cubicBezTo>
                    <a:cubicBezTo>
                      <a:pt x="31686" y="13242"/>
                      <a:pt x="31764" y="13270"/>
                      <a:pt x="31825" y="13270"/>
                    </a:cubicBezTo>
                    <a:cubicBezTo>
                      <a:pt x="31848" y="13270"/>
                      <a:pt x="31869" y="13266"/>
                      <a:pt x="31885" y="13258"/>
                    </a:cubicBezTo>
                    <a:cubicBezTo>
                      <a:pt x="32462" y="12950"/>
                      <a:pt x="33082" y="12810"/>
                      <a:pt x="33701" y="12810"/>
                    </a:cubicBezTo>
                    <a:cubicBezTo>
                      <a:pt x="35038" y="12810"/>
                      <a:pt x="36372" y="13465"/>
                      <a:pt x="37265" y="14504"/>
                    </a:cubicBezTo>
                    <a:cubicBezTo>
                      <a:pt x="38876" y="16328"/>
                      <a:pt x="38785" y="19063"/>
                      <a:pt x="37812" y="21161"/>
                    </a:cubicBezTo>
                    <a:cubicBezTo>
                      <a:pt x="35958" y="25112"/>
                      <a:pt x="31277" y="27088"/>
                      <a:pt x="27295" y="28091"/>
                    </a:cubicBezTo>
                    <a:cubicBezTo>
                      <a:pt x="24969" y="28681"/>
                      <a:pt x="22577" y="28981"/>
                      <a:pt x="20188" y="28981"/>
                    </a:cubicBezTo>
                    <a:cubicBezTo>
                      <a:pt x="18268" y="28981"/>
                      <a:pt x="16350" y="28787"/>
                      <a:pt x="14468" y="28395"/>
                    </a:cubicBezTo>
                    <a:cubicBezTo>
                      <a:pt x="10426" y="27605"/>
                      <a:pt x="6049" y="25902"/>
                      <a:pt x="3009" y="23015"/>
                    </a:cubicBezTo>
                    <a:cubicBezTo>
                      <a:pt x="1216" y="21313"/>
                      <a:pt x="0" y="18729"/>
                      <a:pt x="881" y="16237"/>
                    </a:cubicBezTo>
                    <a:cubicBezTo>
                      <a:pt x="1461" y="14671"/>
                      <a:pt x="2964" y="13720"/>
                      <a:pt x="4481" y="13720"/>
                    </a:cubicBezTo>
                    <a:cubicBezTo>
                      <a:pt x="5349" y="13720"/>
                      <a:pt x="6222" y="14031"/>
                      <a:pt x="6930" y="14717"/>
                    </a:cubicBezTo>
                    <a:cubicBezTo>
                      <a:pt x="6937" y="14731"/>
                      <a:pt x="6949" y="14737"/>
                      <a:pt x="6963" y="14737"/>
                    </a:cubicBezTo>
                    <a:cubicBezTo>
                      <a:pt x="7007" y="14737"/>
                      <a:pt x="7068" y="14672"/>
                      <a:pt x="7021" y="14626"/>
                    </a:cubicBezTo>
                    <a:cubicBezTo>
                      <a:pt x="6930" y="14474"/>
                      <a:pt x="6778" y="14322"/>
                      <a:pt x="6626" y="14170"/>
                    </a:cubicBezTo>
                    <a:cubicBezTo>
                      <a:pt x="6014" y="13608"/>
                      <a:pt x="5221" y="13352"/>
                      <a:pt x="4406" y="13352"/>
                    </a:cubicBezTo>
                    <a:cubicBezTo>
                      <a:pt x="3765" y="13352"/>
                      <a:pt x="3112" y="13511"/>
                      <a:pt x="2523" y="13805"/>
                    </a:cubicBezTo>
                    <a:cubicBezTo>
                      <a:pt x="669" y="14778"/>
                      <a:pt x="0" y="16966"/>
                      <a:pt x="304" y="18942"/>
                    </a:cubicBezTo>
                    <a:cubicBezTo>
                      <a:pt x="1064" y="23805"/>
                      <a:pt x="6900" y="26541"/>
                      <a:pt x="11034" y="27909"/>
                    </a:cubicBezTo>
                    <a:cubicBezTo>
                      <a:pt x="13975" y="28889"/>
                      <a:pt x="17091" y="29392"/>
                      <a:pt x="20198" y="29392"/>
                    </a:cubicBezTo>
                    <a:cubicBezTo>
                      <a:pt x="22292" y="29392"/>
                      <a:pt x="24383" y="29164"/>
                      <a:pt x="26414" y="28699"/>
                    </a:cubicBezTo>
                    <a:cubicBezTo>
                      <a:pt x="30852" y="27726"/>
                      <a:pt x="36323" y="25598"/>
                      <a:pt x="38238" y="21039"/>
                    </a:cubicBezTo>
                    <a:cubicBezTo>
                      <a:pt x="39180" y="18759"/>
                      <a:pt x="39119" y="15902"/>
                      <a:pt x="37326" y="14079"/>
                    </a:cubicBezTo>
                    <a:cubicBezTo>
                      <a:pt x="36307" y="13080"/>
                      <a:pt x="34946" y="12483"/>
                      <a:pt x="33586" y="12483"/>
                    </a:cubicBezTo>
                    <a:cubicBezTo>
                      <a:pt x="33000" y="12483"/>
                      <a:pt x="32413" y="12594"/>
                      <a:pt x="31855" y="12832"/>
                    </a:cubicBezTo>
                    <a:cubicBezTo>
                      <a:pt x="32706" y="8182"/>
                      <a:pt x="30487" y="3227"/>
                      <a:pt x="26171" y="1130"/>
                    </a:cubicBezTo>
                    <a:cubicBezTo>
                      <a:pt x="24644" y="372"/>
                      <a:pt x="22982" y="0"/>
                      <a:pt x="213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63"/>
              <p:cNvSpPr/>
              <p:nvPr/>
            </p:nvSpPr>
            <p:spPr>
              <a:xfrm>
                <a:off x="1773225" y="2406050"/>
                <a:ext cx="52475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3054" extrusionOk="0">
                    <a:moveTo>
                      <a:pt x="815" y="0"/>
                    </a:moveTo>
                    <a:cubicBezTo>
                      <a:pt x="723" y="0"/>
                      <a:pt x="632" y="17"/>
                      <a:pt x="548" y="49"/>
                    </a:cubicBezTo>
                    <a:cubicBezTo>
                      <a:pt x="365" y="79"/>
                      <a:pt x="274" y="140"/>
                      <a:pt x="153" y="261"/>
                    </a:cubicBezTo>
                    <a:cubicBezTo>
                      <a:pt x="122" y="292"/>
                      <a:pt x="31" y="383"/>
                      <a:pt x="31" y="413"/>
                    </a:cubicBezTo>
                    <a:cubicBezTo>
                      <a:pt x="1" y="504"/>
                      <a:pt x="31" y="565"/>
                      <a:pt x="31" y="656"/>
                    </a:cubicBezTo>
                    <a:cubicBezTo>
                      <a:pt x="31" y="672"/>
                      <a:pt x="62" y="679"/>
                      <a:pt x="92" y="679"/>
                    </a:cubicBezTo>
                    <a:cubicBezTo>
                      <a:pt x="122" y="679"/>
                      <a:pt x="153" y="672"/>
                      <a:pt x="153" y="656"/>
                    </a:cubicBezTo>
                    <a:cubicBezTo>
                      <a:pt x="153" y="596"/>
                      <a:pt x="274" y="504"/>
                      <a:pt x="305" y="444"/>
                    </a:cubicBezTo>
                    <a:cubicBezTo>
                      <a:pt x="365" y="383"/>
                      <a:pt x="457" y="322"/>
                      <a:pt x="548" y="261"/>
                    </a:cubicBezTo>
                    <a:cubicBezTo>
                      <a:pt x="611" y="236"/>
                      <a:pt x="684" y="221"/>
                      <a:pt x="759" y="221"/>
                    </a:cubicBezTo>
                    <a:cubicBezTo>
                      <a:pt x="866" y="221"/>
                      <a:pt x="976" y="251"/>
                      <a:pt x="1065" y="322"/>
                    </a:cubicBezTo>
                    <a:cubicBezTo>
                      <a:pt x="1490" y="596"/>
                      <a:pt x="1095" y="1204"/>
                      <a:pt x="700" y="1204"/>
                    </a:cubicBezTo>
                    <a:cubicBezTo>
                      <a:pt x="548" y="1204"/>
                      <a:pt x="548" y="1477"/>
                      <a:pt x="700" y="1477"/>
                    </a:cubicBezTo>
                    <a:lnTo>
                      <a:pt x="882" y="1477"/>
                    </a:lnTo>
                    <a:cubicBezTo>
                      <a:pt x="894" y="1476"/>
                      <a:pt x="905" y="1476"/>
                      <a:pt x="917" y="1476"/>
                    </a:cubicBezTo>
                    <a:cubicBezTo>
                      <a:pt x="1367" y="1476"/>
                      <a:pt x="1906" y="2036"/>
                      <a:pt x="1551" y="2480"/>
                    </a:cubicBezTo>
                    <a:cubicBezTo>
                      <a:pt x="1420" y="2677"/>
                      <a:pt x="1226" y="2759"/>
                      <a:pt x="1019" y="2759"/>
                    </a:cubicBezTo>
                    <a:cubicBezTo>
                      <a:pt x="842" y="2759"/>
                      <a:pt x="655" y="2700"/>
                      <a:pt x="487" y="2602"/>
                    </a:cubicBezTo>
                    <a:cubicBezTo>
                      <a:pt x="472" y="2579"/>
                      <a:pt x="451" y="2569"/>
                      <a:pt x="429" y="2569"/>
                    </a:cubicBezTo>
                    <a:cubicBezTo>
                      <a:pt x="364" y="2569"/>
                      <a:pt x="289" y="2655"/>
                      <a:pt x="335" y="2723"/>
                    </a:cubicBezTo>
                    <a:cubicBezTo>
                      <a:pt x="488" y="2953"/>
                      <a:pt x="737" y="3054"/>
                      <a:pt x="990" y="3054"/>
                    </a:cubicBezTo>
                    <a:cubicBezTo>
                      <a:pt x="1341" y="3054"/>
                      <a:pt x="1701" y="2859"/>
                      <a:pt x="1824" y="2541"/>
                    </a:cubicBezTo>
                    <a:cubicBezTo>
                      <a:pt x="2098" y="2024"/>
                      <a:pt x="1673" y="1447"/>
                      <a:pt x="1186" y="1325"/>
                    </a:cubicBezTo>
                    <a:cubicBezTo>
                      <a:pt x="1490" y="1082"/>
                      <a:pt x="1642" y="565"/>
                      <a:pt x="1308" y="201"/>
                    </a:cubicBezTo>
                    <a:cubicBezTo>
                      <a:pt x="1168" y="61"/>
                      <a:pt x="990" y="0"/>
                      <a:pt x="815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63"/>
              <p:cNvSpPr/>
              <p:nvPr/>
            </p:nvSpPr>
            <p:spPr>
              <a:xfrm>
                <a:off x="1603650" y="2216075"/>
                <a:ext cx="373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1401" extrusionOk="0">
                    <a:moveTo>
                      <a:pt x="1307" y="0"/>
                    </a:moveTo>
                    <a:cubicBezTo>
                      <a:pt x="1040" y="0"/>
                      <a:pt x="762" y="222"/>
                      <a:pt x="553" y="353"/>
                    </a:cubicBezTo>
                    <a:cubicBezTo>
                      <a:pt x="279" y="626"/>
                      <a:pt x="127" y="930"/>
                      <a:pt x="36" y="1264"/>
                    </a:cubicBezTo>
                    <a:cubicBezTo>
                      <a:pt x="0" y="1353"/>
                      <a:pt x="68" y="1400"/>
                      <a:pt x="137" y="1400"/>
                    </a:cubicBezTo>
                    <a:cubicBezTo>
                      <a:pt x="186" y="1400"/>
                      <a:pt x="236" y="1376"/>
                      <a:pt x="249" y="1325"/>
                    </a:cubicBezTo>
                    <a:cubicBezTo>
                      <a:pt x="370" y="1052"/>
                      <a:pt x="553" y="809"/>
                      <a:pt x="796" y="626"/>
                    </a:cubicBezTo>
                    <a:cubicBezTo>
                      <a:pt x="978" y="413"/>
                      <a:pt x="1282" y="353"/>
                      <a:pt x="1464" y="170"/>
                    </a:cubicBezTo>
                    <a:cubicBezTo>
                      <a:pt x="1495" y="109"/>
                      <a:pt x="1495" y="18"/>
                      <a:pt x="1434" y="18"/>
                    </a:cubicBezTo>
                    <a:cubicBezTo>
                      <a:pt x="1392" y="6"/>
                      <a:pt x="1350" y="0"/>
                      <a:pt x="1307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63"/>
              <p:cNvSpPr/>
              <p:nvPr/>
            </p:nvSpPr>
            <p:spPr>
              <a:xfrm>
                <a:off x="1823375" y="2265550"/>
                <a:ext cx="98050" cy="71050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2842" extrusionOk="0">
                    <a:moveTo>
                      <a:pt x="2723" y="0"/>
                    </a:moveTo>
                    <a:cubicBezTo>
                      <a:pt x="2671" y="0"/>
                      <a:pt x="2620" y="22"/>
                      <a:pt x="2584" y="76"/>
                    </a:cubicBezTo>
                    <a:cubicBezTo>
                      <a:pt x="1977" y="1109"/>
                      <a:pt x="1186" y="1899"/>
                      <a:pt x="153" y="2507"/>
                    </a:cubicBezTo>
                    <a:cubicBezTo>
                      <a:pt x="1" y="2629"/>
                      <a:pt x="62" y="2842"/>
                      <a:pt x="244" y="2842"/>
                    </a:cubicBezTo>
                    <a:cubicBezTo>
                      <a:pt x="1399" y="2781"/>
                      <a:pt x="2645" y="2751"/>
                      <a:pt x="3800" y="2538"/>
                    </a:cubicBezTo>
                    <a:cubicBezTo>
                      <a:pt x="3922" y="2538"/>
                      <a:pt x="3892" y="2355"/>
                      <a:pt x="3770" y="2355"/>
                    </a:cubicBezTo>
                    <a:cubicBezTo>
                      <a:pt x="3603" y="2350"/>
                      <a:pt x="3436" y="2348"/>
                      <a:pt x="3269" y="2348"/>
                    </a:cubicBezTo>
                    <a:cubicBezTo>
                      <a:pt x="2493" y="2348"/>
                      <a:pt x="1713" y="2402"/>
                      <a:pt x="913" y="2477"/>
                    </a:cubicBezTo>
                    <a:cubicBezTo>
                      <a:pt x="1733" y="1869"/>
                      <a:pt x="2372" y="1140"/>
                      <a:pt x="2888" y="258"/>
                    </a:cubicBezTo>
                    <a:cubicBezTo>
                      <a:pt x="2974" y="129"/>
                      <a:pt x="2848" y="0"/>
                      <a:pt x="27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63"/>
              <p:cNvSpPr/>
              <p:nvPr/>
            </p:nvSpPr>
            <p:spPr>
              <a:xfrm>
                <a:off x="1773225" y="2406050"/>
                <a:ext cx="52475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3054" extrusionOk="0">
                    <a:moveTo>
                      <a:pt x="815" y="0"/>
                    </a:moveTo>
                    <a:cubicBezTo>
                      <a:pt x="723" y="0"/>
                      <a:pt x="632" y="17"/>
                      <a:pt x="548" y="49"/>
                    </a:cubicBezTo>
                    <a:cubicBezTo>
                      <a:pt x="365" y="79"/>
                      <a:pt x="274" y="140"/>
                      <a:pt x="153" y="261"/>
                    </a:cubicBezTo>
                    <a:cubicBezTo>
                      <a:pt x="122" y="292"/>
                      <a:pt x="31" y="383"/>
                      <a:pt x="31" y="413"/>
                    </a:cubicBezTo>
                    <a:cubicBezTo>
                      <a:pt x="1" y="504"/>
                      <a:pt x="31" y="565"/>
                      <a:pt x="31" y="656"/>
                    </a:cubicBezTo>
                    <a:cubicBezTo>
                      <a:pt x="31" y="672"/>
                      <a:pt x="62" y="679"/>
                      <a:pt x="92" y="679"/>
                    </a:cubicBezTo>
                    <a:cubicBezTo>
                      <a:pt x="122" y="679"/>
                      <a:pt x="153" y="672"/>
                      <a:pt x="153" y="656"/>
                    </a:cubicBezTo>
                    <a:cubicBezTo>
                      <a:pt x="153" y="596"/>
                      <a:pt x="274" y="504"/>
                      <a:pt x="305" y="444"/>
                    </a:cubicBezTo>
                    <a:cubicBezTo>
                      <a:pt x="365" y="383"/>
                      <a:pt x="457" y="322"/>
                      <a:pt x="548" y="261"/>
                    </a:cubicBezTo>
                    <a:cubicBezTo>
                      <a:pt x="611" y="236"/>
                      <a:pt x="684" y="221"/>
                      <a:pt x="759" y="221"/>
                    </a:cubicBezTo>
                    <a:cubicBezTo>
                      <a:pt x="866" y="221"/>
                      <a:pt x="976" y="251"/>
                      <a:pt x="1065" y="322"/>
                    </a:cubicBezTo>
                    <a:cubicBezTo>
                      <a:pt x="1490" y="596"/>
                      <a:pt x="1095" y="1204"/>
                      <a:pt x="700" y="1204"/>
                    </a:cubicBezTo>
                    <a:cubicBezTo>
                      <a:pt x="548" y="1204"/>
                      <a:pt x="548" y="1477"/>
                      <a:pt x="700" y="1477"/>
                    </a:cubicBezTo>
                    <a:lnTo>
                      <a:pt x="882" y="1477"/>
                    </a:lnTo>
                    <a:cubicBezTo>
                      <a:pt x="894" y="1476"/>
                      <a:pt x="905" y="1476"/>
                      <a:pt x="917" y="1476"/>
                    </a:cubicBezTo>
                    <a:cubicBezTo>
                      <a:pt x="1367" y="1476"/>
                      <a:pt x="1906" y="2036"/>
                      <a:pt x="1551" y="2480"/>
                    </a:cubicBezTo>
                    <a:cubicBezTo>
                      <a:pt x="1420" y="2677"/>
                      <a:pt x="1226" y="2759"/>
                      <a:pt x="1019" y="2759"/>
                    </a:cubicBezTo>
                    <a:cubicBezTo>
                      <a:pt x="842" y="2759"/>
                      <a:pt x="655" y="2700"/>
                      <a:pt x="487" y="2602"/>
                    </a:cubicBezTo>
                    <a:cubicBezTo>
                      <a:pt x="472" y="2579"/>
                      <a:pt x="451" y="2569"/>
                      <a:pt x="429" y="2569"/>
                    </a:cubicBezTo>
                    <a:cubicBezTo>
                      <a:pt x="364" y="2569"/>
                      <a:pt x="289" y="2655"/>
                      <a:pt x="335" y="2723"/>
                    </a:cubicBezTo>
                    <a:cubicBezTo>
                      <a:pt x="488" y="2953"/>
                      <a:pt x="737" y="3054"/>
                      <a:pt x="990" y="3054"/>
                    </a:cubicBezTo>
                    <a:cubicBezTo>
                      <a:pt x="1341" y="3054"/>
                      <a:pt x="1701" y="2859"/>
                      <a:pt x="1824" y="2541"/>
                    </a:cubicBezTo>
                    <a:cubicBezTo>
                      <a:pt x="2098" y="2024"/>
                      <a:pt x="1673" y="1447"/>
                      <a:pt x="1186" y="1325"/>
                    </a:cubicBezTo>
                    <a:cubicBezTo>
                      <a:pt x="1490" y="1082"/>
                      <a:pt x="1642" y="565"/>
                      <a:pt x="1308" y="201"/>
                    </a:cubicBezTo>
                    <a:cubicBezTo>
                      <a:pt x="1168" y="61"/>
                      <a:pt x="990" y="0"/>
                      <a:pt x="8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63"/>
              <p:cNvSpPr/>
              <p:nvPr/>
            </p:nvSpPr>
            <p:spPr>
              <a:xfrm>
                <a:off x="1628100" y="2271650"/>
                <a:ext cx="95725" cy="96875"/>
              </a:xfrm>
              <a:custGeom>
                <a:avLst/>
                <a:gdLst/>
                <a:ahLst/>
                <a:cxnLst/>
                <a:rect l="l" t="t" r="r" b="b"/>
                <a:pathLst>
                  <a:path w="3829" h="3875" extrusionOk="0">
                    <a:moveTo>
                      <a:pt x="1873" y="0"/>
                    </a:moveTo>
                    <a:cubicBezTo>
                      <a:pt x="1806" y="0"/>
                      <a:pt x="1739" y="5"/>
                      <a:pt x="1672" y="14"/>
                    </a:cubicBezTo>
                    <a:cubicBezTo>
                      <a:pt x="426" y="227"/>
                      <a:pt x="0" y="1139"/>
                      <a:pt x="0" y="2051"/>
                    </a:cubicBezTo>
                    <a:cubicBezTo>
                      <a:pt x="31" y="3023"/>
                      <a:pt x="790" y="3874"/>
                      <a:pt x="1824" y="3874"/>
                    </a:cubicBezTo>
                    <a:cubicBezTo>
                      <a:pt x="2766" y="3814"/>
                      <a:pt x="3708" y="3114"/>
                      <a:pt x="3800" y="2111"/>
                    </a:cubicBezTo>
                    <a:cubicBezTo>
                      <a:pt x="3828" y="1056"/>
                      <a:pt x="2893" y="0"/>
                      <a:pt x="1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63"/>
              <p:cNvSpPr/>
              <p:nvPr/>
            </p:nvSpPr>
            <p:spPr>
              <a:xfrm>
                <a:off x="1603650" y="2216075"/>
                <a:ext cx="373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1401" extrusionOk="0">
                    <a:moveTo>
                      <a:pt x="1307" y="0"/>
                    </a:moveTo>
                    <a:cubicBezTo>
                      <a:pt x="1040" y="0"/>
                      <a:pt x="762" y="222"/>
                      <a:pt x="553" y="353"/>
                    </a:cubicBezTo>
                    <a:cubicBezTo>
                      <a:pt x="279" y="626"/>
                      <a:pt x="127" y="930"/>
                      <a:pt x="36" y="1264"/>
                    </a:cubicBezTo>
                    <a:cubicBezTo>
                      <a:pt x="0" y="1353"/>
                      <a:pt x="68" y="1400"/>
                      <a:pt x="137" y="1400"/>
                    </a:cubicBezTo>
                    <a:cubicBezTo>
                      <a:pt x="186" y="1400"/>
                      <a:pt x="236" y="1376"/>
                      <a:pt x="249" y="1325"/>
                    </a:cubicBezTo>
                    <a:cubicBezTo>
                      <a:pt x="370" y="1052"/>
                      <a:pt x="553" y="809"/>
                      <a:pt x="796" y="626"/>
                    </a:cubicBezTo>
                    <a:cubicBezTo>
                      <a:pt x="978" y="413"/>
                      <a:pt x="1282" y="353"/>
                      <a:pt x="1464" y="170"/>
                    </a:cubicBezTo>
                    <a:cubicBezTo>
                      <a:pt x="1495" y="109"/>
                      <a:pt x="1495" y="18"/>
                      <a:pt x="1434" y="18"/>
                    </a:cubicBezTo>
                    <a:cubicBezTo>
                      <a:pt x="1392" y="6"/>
                      <a:pt x="1350" y="0"/>
                      <a:pt x="13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78" name="Google Shape;2878;p63"/>
          <p:cNvGrpSpPr/>
          <p:nvPr/>
        </p:nvGrpSpPr>
        <p:grpSpPr>
          <a:xfrm>
            <a:off x="7302699" y="358116"/>
            <a:ext cx="1126191" cy="1053402"/>
            <a:chOff x="3002010" y="283588"/>
            <a:chExt cx="552949" cy="517210"/>
          </a:xfrm>
        </p:grpSpPr>
        <p:sp>
          <p:nvSpPr>
            <p:cNvPr id="2879" name="Google Shape;2879;p63"/>
            <p:cNvSpPr/>
            <p:nvPr/>
          </p:nvSpPr>
          <p:spPr>
            <a:xfrm>
              <a:off x="3002010" y="283588"/>
              <a:ext cx="552949" cy="517210"/>
            </a:xfrm>
            <a:custGeom>
              <a:avLst/>
              <a:gdLst/>
              <a:ahLst/>
              <a:cxnLst/>
              <a:rect l="l" t="t" r="r" b="b"/>
              <a:pathLst>
                <a:path w="20949" h="19595" extrusionOk="0">
                  <a:moveTo>
                    <a:pt x="7473" y="0"/>
                  </a:moveTo>
                  <a:cubicBezTo>
                    <a:pt x="7406" y="0"/>
                    <a:pt x="7306" y="34"/>
                    <a:pt x="7239" y="34"/>
                  </a:cubicBezTo>
                  <a:cubicBezTo>
                    <a:pt x="7172" y="34"/>
                    <a:pt x="7139" y="34"/>
                    <a:pt x="7106" y="67"/>
                  </a:cubicBezTo>
                  <a:cubicBezTo>
                    <a:pt x="7006" y="67"/>
                    <a:pt x="6972" y="100"/>
                    <a:pt x="6905" y="100"/>
                  </a:cubicBezTo>
                  <a:cubicBezTo>
                    <a:pt x="6839" y="100"/>
                    <a:pt x="6805" y="167"/>
                    <a:pt x="6772" y="167"/>
                  </a:cubicBezTo>
                  <a:cubicBezTo>
                    <a:pt x="6672" y="201"/>
                    <a:pt x="6572" y="234"/>
                    <a:pt x="6472" y="267"/>
                  </a:cubicBezTo>
                  <a:cubicBezTo>
                    <a:pt x="6005" y="501"/>
                    <a:pt x="5571" y="734"/>
                    <a:pt x="5138" y="1068"/>
                  </a:cubicBezTo>
                  <a:cubicBezTo>
                    <a:pt x="3069" y="2769"/>
                    <a:pt x="2135" y="5571"/>
                    <a:pt x="2102" y="8173"/>
                  </a:cubicBezTo>
                  <a:cubicBezTo>
                    <a:pt x="2102" y="9907"/>
                    <a:pt x="2336" y="11742"/>
                    <a:pt x="2736" y="13543"/>
                  </a:cubicBezTo>
                  <a:cubicBezTo>
                    <a:pt x="1768" y="14411"/>
                    <a:pt x="935" y="15445"/>
                    <a:pt x="267" y="16746"/>
                  </a:cubicBezTo>
                  <a:cubicBezTo>
                    <a:pt x="267" y="16779"/>
                    <a:pt x="234" y="16779"/>
                    <a:pt x="234" y="16846"/>
                  </a:cubicBezTo>
                  <a:cubicBezTo>
                    <a:pt x="212" y="16831"/>
                    <a:pt x="189" y="16825"/>
                    <a:pt x="165" y="16825"/>
                  </a:cubicBezTo>
                  <a:cubicBezTo>
                    <a:pt x="82" y="16825"/>
                    <a:pt x="1" y="16908"/>
                    <a:pt x="1" y="17013"/>
                  </a:cubicBezTo>
                  <a:cubicBezTo>
                    <a:pt x="21" y="16992"/>
                    <a:pt x="36" y="16984"/>
                    <a:pt x="46" y="16984"/>
                  </a:cubicBezTo>
                  <a:cubicBezTo>
                    <a:pt x="70" y="16984"/>
                    <a:pt x="78" y="17023"/>
                    <a:pt x="101" y="17046"/>
                  </a:cubicBezTo>
                  <a:lnTo>
                    <a:pt x="134" y="17079"/>
                  </a:lnTo>
                  <a:cubicBezTo>
                    <a:pt x="568" y="17379"/>
                    <a:pt x="968" y="17613"/>
                    <a:pt x="1435" y="17880"/>
                  </a:cubicBezTo>
                  <a:cubicBezTo>
                    <a:pt x="2302" y="18280"/>
                    <a:pt x="3270" y="18580"/>
                    <a:pt x="4237" y="18847"/>
                  </a:cubicBezTo>
                  <a:cubicBezTo>
                    <a:pt x="4270" y="18947"/>
                    <a:pt x="4304" y="19081"/>
                    <a:pt x="4370" y="19247"/>
                  </a:cubicBezTo>
                  <a:lnTo>
                    <a:pt x="4370" y="19381"/>
                  </a:lnTo>
                  <a:lnTo>
                    <a:pt x="4370" y="19414"/>
                  </a:lnTo>
                  <a:lnTo>
                    <a:pt x="4404" y="19448"/>
                  </a:lnTo>
                  <a:lnTo>
                    <a:pt x="4404" y="19548"/>
                  </a:lnTo>
                  <a:cubicBezTo>
                    <a:pt x="4404" y="19581"/>
                    <a:pt x="4437" y="19581"/>
                    <a:pt x="4437" y="19581"/>
                  </a:cubicBezTo>
                  <a:cubicBezTo>
                    <a:pt x="4446" y="19590"/>
                    <a:pt x="4462" y="19594"/>
                    <a:pt x="4480" y="19594"/>
                  </a:cubicBezTo>
                  <a:cubicBezTo>
                    <a:pt x="4530" y="19594"/>
                    <a:pt x="4595" y="19563"/>
                    <a:pt x="4570" y="19514"/>
                  </a:cubicBezTo>
                  <a:lnTo>
                    <a:pt x="4570" y="19448"/>
                  </a:lnTo>
                  <a:cubicBezTo>
                    <a:pt x="4570" y="19448"/>
                    <a:pt x="4604" y="19414"/>
                    <a:pt x="4604" y="19381"/>
                  </a:cubicBezTo>
                  <a:lnTo>
                    <a:pt x="4604" y="18947"/>
                  </a:lnTo>
                  <a:cubicBezTo>
                    <a:pt x="4971" y="19047"/>
                    <a:pt x="5371" y="19114"/>
                    <a:pt x="5738" y="19181"/>
                  </a:cubicBezTo>
                  <a:cubicBezTo>
                    <a:pt x="5971" y="19214"/>
                    <a:pt x="6205" y="19247"/>
                    <a:pt x="6438" y="19281"/>
                  </a:cubicBezTo>
                  <a:cubicBezTo>
                    <a:pt x="6905" y="19381"/>
                    <a:pt x="7406" y="19414"/>
                    <a:pt x="7873" y="19414"/>
                  </a:cubicBezTo>
                  <a:lnTo>
                    <a:pt x="8573" y="19414"/>
                  </a:lnTo>
                  <a:cubicBezTo>
                    <a:pt x="9274" y="19414"/>
                    <a:pt x="9974" y="19348"/>
                    <a:pt x="10641" y="19181"/>
                  </a:cubicBezTo>
                  <a:cubicBezTo>
                    <a:pt x="10908" y="19114"/>
                    <a:pt x="11108" y="19047"/>
                    <a:pt x="11375" y="19014"/>
                  </a:cubicBezTo>
                  <a:cubicBezTo>
                    <a:pt x="12710" y="18580"/>
                    <a:pt x="13877" y="17913"/>
                    <a:pt x="14945" y="17113"/>
                  </a:cubicBezTo>
                  <a:cubicBezTo>
                    <a:pt x="17313" y="15345"/>
                    <a:pt x="19148" y="12776"/>
                    <a:pt x="20882" y="10408"/>
                  </a:cubicBezTo>
                  <a:cubicBezTo>
                    <a:pt x="20949" y="10274"/>
                    <a:pt x="20882" y="10174"/>
                    <a:pt x="20749" y="10108"/>
                  </a:cubicBezTo>
                  <a:cubicBezTo>
                    <a:pt x="20215" y="10041"/>
                    <a:pt x="19648" y="9941"/>
                    <a:pt x="19114" y="9907"/>
                  </a:cubicBezTo>
                  <a:lnTo>
                    <a:pt x="19081" y="9907"/>
                  </a:lnTo>
                  <a:cubicBezTo>
                    <a:pt x="17745" y="9772"/>
                    <a:pt x="16376" y="9681"/>
                    <a:pt x="14992" y="9681"/>
                  </a:cubicBezTo>
                  <a:cubicBezTo>
                    <a:pt x="13992" y="9681"/>
                    <a:pt x="12984" y="9729"/>
                    <a:pt x="11976" y="9841"/>
                  </a:cubicBezTo>
                  <a:lnTo>
                    <a:pt x="12476" y="9074"/>
                  </a:lnTo>
                  <a:cubicBezTo>
                    <a:pt x="12543" y="9007"/>
                    <a:pt x="12576" y="8907"/>
                    <a:pt x="12643" y="8840"/>
                  </a:cubicBezTo>
                  <a:cubicBezTo>
                    <a:pt x="13143" y="7939"/>
                    <a:pt x="13610" y="7072"/>
                    <a:pt x="14077" y="6205"/>
                  </a:cubicBezTo>
                  <a:cubicBezTo>
                    <a:pt x="14077" y="6171"/>
                    <a:pt x="14111" y="6105"/>
                    <a:pt x="14077" y="6071"/>
                  </a:cubicBezTo>
                  <a:cubicBezTo>
                    <a:pt x="14077" y="6005"/>
                    <a:pt x="13977" y="5938"/>
                    <a:pt x="13944" y="5938"/>
                  </a:cubicBezTo>
                  <a:cubicBezTo>
                    <a:pt x="13910" y="5938"/>
                    <a:pt x="13844" y="5938"/>
                    <a:pt x="13810" y="6005"/>
                  </a:cubicBezTo>
                  <a:cubicBezTo>
                    <a:pt x="13337" y="5889"/>
                    <a:pt x="12868" y="5834"/>
                    <a:pt x="12410" y="5834"/>
                  </a:cubicBezTo>
                  <a:cubicBezTo>
                    <a:pt x="11289" y="5834"/>
                    <a:pt x="10231" y="6160"/>
                    <a:pt x="9307" y="6705"/>
                  </a:cubicBezTo>
                  <a:cubicBezTo>
                    <a:pt x="9474" y="6272"/>
                    <a:pt x="9641" y="5871"/>
                    <a:pt x="9774" y="5404"/>
                  </a:cubicBezTo>
                  <a:cubicBezTo>
                    <a:pt x="9941" y="4871"/>
                    <a:pt x="10074" y="4337"/>
                    <a:pt x="10108" y="3736"/>
                  </a:cubicBezTo>
                  <a:cubicBezTo>
                    <a:pt x="10141" y="3369"/>
                    <a:pt x="10141" y="3003"/>
                    <a:pt x="10108" y="2669"/>
                  </a:cubicBezTo>
                  <a:cubicBezTo>
                    <a:pt x="10074" y="2269"/>
                    <a:pt x="9974" y="1935"/>
                    <a:pt x="9908" y="1568"/>
                  </a:cubicBezTo>
                  <a:cubicBezTo>
                    <a:pt x="9841" y="1435"/>
                    <a:pt x="9808" y="1335"/>
                    <a:pt x="9741" y="1201"/>
                  </a:cubicBezTo>
                  <a:cubicBezTo>
                    <a:pt x="9741" y="1168"/>
                    <a:pt x="9674" y="1101"/>
                    <a:pt x="9674" y="1101"/>
                  </a:cubicBezTo>
                  <a:lnTo>
                    <a:pt x="9574" y="868"/>
                  </a:lnTo>
                  <a:cubicBezTo>
                    <a:pt x="9574" y="834"/>
                    <a:pt x="9507" y="834"/>
                    <a:pt x="9507" y="768"/>
                  </a:cubicBezTo>
                  <a:cubicBezTo>
                    <a:pt x="9441" y="701"/>
                    <a:pt x="9407" y="601"/>
                    <a:pt x="9307" y="534"/>
                  </a:cubicBezTo>
                  <a:lnTo>
                    <a:pt x="9107" y="334"/>
                  </a:lnTo>
                  <a:cubicBezTo>
                    <a:pt x="9074" y="334"/>
                    <a:pt x="9074" y="267"/>
                    <a:pt x="9007" y="267"/>
                  </a:cubicBezTo>
                  <a:cubicBezTo>
                    <a:pt x="8974" y="234"/>
                    <a:pt x="8907" y="201"/>
                    <a:pt x="8840" y="167"/>
                  </a:cubicBezTo>
                  <a:cubicBezTo>
                    <a:pt x="8807" y="167"/>
                    <a:pt x="8807" y="100"/>
                    <a:pt x="8773" y="100"/>
                  </a:cubicBezTo>
                  <a:cubicBezTo>
                    <a:pt x="8707" y="67"/>
                    <a:pt x="8607" y="34"/>
                    <a:pt x="8507" y="34"/>
                  </a:cubicBezTo>
                  <a:lnTo>
                    <a:pt x="8473" y="34"/>
                  </a:lnTo>
                  <a:cubicBezTo>
                    <a:pt x="8407" y="0"/>
                    <a:pt x="8306" y="0"/>
                    <a:pt x="8240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80" name="Google Shape;2880;p63"/>
            <p:cNvGrpSpPr/>
            <p:nvPr/>
          </p:nvGrpSpPr>
          <p:grpSpPr>
            <a:xfrm>
              <a:off x="3031808" y="311755"/>
              <a:ext cx="493349" cy="460870"/>
              <a:chOff x="3031808" y="311755"/>
              <a:chExt cx="493349" cy="460870"/>
            </a:xfrm>
          </p:grpSpPr>
          <p:sp>
            <p:nvSpPr>
              <p:cNvPr id="2881" name="Google Shape;2881;p63"/>
              <p:cNvSpPr/>
              <p:nvPr/>
            </p:nvSpPr>
            <p:spPr>
              <a:xfrm>
                <a:off x="3132653" y="620301"/>
                <a:ext cx="37623" cy="123813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5272" extrusionOk="0">
                    <a:moveTo>
                      <a:pt x="1601" y="1"/>
                    </a:moveTo>
                    <a:lnTo>
                      <a:pt x="1601" y="1"/>
                    </a:lnTo>
                    <a:cubicBezTo>
                      <a:pt x="1134" y="134"/>
                      <a:pt x="667" y="334"/>
                      <a:pt x="267" y="601"/>
                    </a:cubicBezTo>
                    <a:cubicBezTo>
                      <a:pt x="267" y="635"/>
                      <a:pt x="200" y="701"/>
                      <a:pt x="134" y="701"/>
                    </a:cubicBezTo>
                    <a:cubicBezTo>
                      <a:pt x="34" y="2036"/>
                      <a:pt x="34" y="3437"/>
                      <a:pt x="34" y="4804"/>
                    </a:cubicBezTo>
                    <a:cubicBezTo>
                      <a:pt x="34" y="4838"/>
                      <a:pt x="0" y="4904"/>
                      <a:pt x="0" y="4904"/>
                    </a:cubicBezTo>
                    <a:cubicBezTo>
                      <a:pt x="34" y="5004"/>
                      <a:pt x="34" y="5138"/>
                      <a:pt x="100" y="5271"/>
                    </a:cubicBezTo>
                    <a:cubicBezTo>
                      <a:pt x="200" y="3403"/>
                      <a:pt x="801" y="1669"/>
                      <a:pt x="1601" y="1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63"/>
              <p:cNvSpPr/>
              <p:nvPr/>
            </p:nvSpPr>
            <p:spPr>
              <a:xfrm>
                <a:off x="3098177" y="591321"/>
                <a:ext cx="29802" cy="117542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5005" extrusionOk="0">
                    <a:moveTo>
                      <a:pt x="1" y="1"/>
                    </a:moveTo>
                    <a:cubicBezTo>
                      <a:pt x="301" y="1669"/>
                      <a:pt x="768" y="3336"/>
                      <a:pt x="1168" y="5004"/>
                    </a:cubicBezTo>
                    <a:cubicBezTo>
                      <a:pt x="1135" y="3870"/>
                      <a:pt x="1168" y="2703"/>
                      <a:pt x="1268" y="1568"/>
                    </a:cubicBezTo>
                    <a:cubicBezTo>
                      <a:pt x="835" y="1035"/>
                      <a:pt x="434" y="534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63"/>
              <p:cNvSpPr/>
              <p:nvPr/>
            </p:nvSpPr>
            <p:spPr>
              <a:xfrm>
                <a:off x="3136575" y="532561"/>
                <a:ext cx="76796" cy="98731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4204" extrusionOk="0">
                    <a:moveTo>
                      <a:pt x="3269" y="1"/>
                    </a:moveTo>
                    <a:cubicBezTo>
                      <a:pt x="2302" y="234"/>
                      <a:pt x="1501" y="701"/>
                      <a:pt x="601" y="1135"/>
                    </a:cubicBezTo>
                    <a:cubicBezTo>
                      <a:pt x="467" y="1202"/>
                      <a:pt x="367" y="1302"/>
                      <a:pt x="267" y="1302"/>
                    </a:cubicBezTo>
                    <a:cubicBezTo>
                      <a:pt x="134" y="2236"/>
                      <a:pt x="33" y="3203"/>
                      <a:pt x="0" y="4204"/>
                    </a:cubicBezTo>
                    <a:cubicBezTo>
                      <a:pt x="434" y="3804"/>
                      <a:pt x="967" y="3570"/>
                      <a:pt x="1468" y="3470"/>
                    </a:cubicBezTo>
                    <a:cubicBezTo>
                      <a:pt x="1801" y="2736"/>
                      <a:pt x="2168" y="2036"/>
                      <a:pt x="2535" y="1335"/>
                    </a:cubicBezTo>
                    <a:cubicBezTo>
                      <a:pt x="2802" y="868"/>
                      <a:pt x="3002" y="435"/>
                      <a:pt x="32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63"/>
              <p:cNvSpPr/>
              <p:nvPr/>
            </p:nvSpPr>
            <p:spPr>
              <a:xfrm>
                <a:off x="3090357" y="481646"/>
                <a:ext cx="45443" cy="138679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5905" extrusionOk="0">
                    <a:moveTo>
                      <a:pt x="67" y="1"/>
                    </a:moveTo>
                    <a:cubicBezTo>
                      <a:pt x="67" y="334"/>
                      <a:pt x="0" y="668"/>
                      <a:pt x="0" y="1001"/>
                    </a:cubicBezTo>
                    <a:cubicBezTo>
                      <a:pt x="0" y="2136"/>
                      <a:pt x="133" y="3236"/>
                      <a:pt x="300" y="4337"/>
                    </a:cubicBezTo>
                    <a:cubicBezTo>
                      <a:pt x="767" y="4837"/>
                      <a:pt x="1234" y="5371"/>
                      <a:pt x="1635" y="5905"/>
                    </a:cubicBezTo>
                    <a:cubicBezTo>
                      <a:pt x="1735" y="5071"/>
                      <a:pt x="1835" y="4204"/>
                      <a:pt x="1935" y="3370"/>
                    </a:cubicBezTo>
                    <a:cubicBezTo>
                      <a:pt x="1568" y="3170"/>
                      <a:pt x="1334" y="2469"/>
                      <a:pt x="1168" y="2169"/>
                    </a:cubicBezTo>
                    <a:cubicBezTo>
                      <a:pt x="801" y="1468"/>
                      <a:pt x="400" y="735"/>
                      <a:pt x="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63"/>
              <p:cNvSpPr/>
              <p:nvPr/>
            </p:nvSpPr>
            <p:spPr>
              <a:xfrm>
                <a:off x="3145194" y="440923"/>
                <a:ext cx="108900" cy="108947"/>
              </a:xfrm>
              <a:custGeom>
                <a:avLst/>
                <a:gdLst/>
                <a:ahLst/>
                <a:cxnLst/>
                <a:rect l="l" t="t" r="r" b="b"/>
                <a:pathLst>
                  <a:path w="4637" h="4639" extrusionOk="0">
                    <a:moveTo>
                      <a:pt x="4637" y="0"/>
                    </a:moveTo>
                    <a:lnTo>
                      <a:pt x="4637" y="0"/>
                    </a:lnTo>
                    <a:cubicBezTo>
                      <a:pt x="3236" y="400"/>
                      <a:pt x="1935" y="934"/>
                      <a:pt x="667" y="1735"/>
                    </a:cubicBezTo>
                    <a:lnTo>
                      <a:pt x="634" y="1735"/>
                    </a:lnTo>
                    <a:cubicBezTo>
                      <a:pt x="500" y="2268"/>
                      <a:pt x="334" y="2902"/>
                      <a:pt x="234" y="3469"/>
                    </a:cubicBezTo>
                    <a:cubicBezTo>
                      <a:pt x="133" y="3836"/>
                      <a:pt x="67" y="4203"/>
                      <a:pt x="0" y="4570"/>
                    </a:cubicBezTo>
                    <a:cubicBezTo>
                      <a:pt x="160" y="4616"/>
                      <a:pt x="254" y="4638"/>
                      <a:pt x="326" y="4638"/>
                    </a:cubicBezTo>
                    <a:cubicBezTo>
                      <a:pt x="465" y="4638"/>
                      <a:pt x="527" y="4557"/>
                      <a:pt x="834" y="4403"/>
                    </a:cubicBezTo>
                    <a:cubicBezTo>
                      <a:pt x="1101" y="4270"/>
                      <a:pt x="1334" y="4136"/>
                      <a:pt x="1601" y="4070"/>
                    </a:cubicBezTo>
                    <a:cubicBezTo>
                      <a:pt x="2102" y="3870"/>
                      <a:pt x="2602" y="3736"/>
                      <a:pt x="3102" y="3603"/>
                    </a:cubicBezTo>
                    <a:cubicBezTo>
                      <a:pt x="3669" y="2469"/>
                      <a:pt x="4236" y="1368"/>
                      <a:pt x="4603" y="167"/>
                    </a:cubicBezTo>
                    <a:cubicBezTo>
                      <a:pt x="4603" y="134"/>
                      <a:pt x="4637" y="100"/>
                      <a:pt x="46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63"/>
              <p:cNvSpPr/>
              <p:nvPr/>
            </p:nvSpPr>
            <p:spPr>
              <a:xfrm>
                <a:off x="3093480" y="391557"/>
                <a:ext cx="61906" cy="154343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6572" extrusionOk="0">
                    <a:moveTo>
                      <a:pt x="1135" y="1"/>
                    </a:moveTo>
                    <a:cubicBezTo>
                      <a:pt x="501" y="1135"/>
                      <a:pt x="167" y="2369"/>
                      <a:pt x="0" y="3637"/>
                    </a:cubicBezTo>
                    <a:cubicBezTo>
                      <a:pt x="301" y="4070"/>
                      <a:pt x="601" y="4537"/>
                      <a:pt x="834" y="5004"/>
                    </a:cubicBezTo>
                    <a:cubicBezTo>
                      <a:pt x="1001" y="5338"/>
                      <a:pt x="1168" y="5605"/>
                      <a:pt x="1335" y="5905"/>
                    </a:cubicBezTo>
                    <a:cubicBezTo>
                      <a:pt x="1535" y="6305"/>
                      <a:pt x="1602" y="6472"/>
                      <a:pt x="1969" y="6572"/>
                    </a:cubicBezTo>
                    <a:lnTo>
                      <a:pt x="2202" y="5204"/>
                    </a:lnTo>
                    <a:cubicBezTo>
                      <a:pt x="2335" y="4671"/>
                      <a:pt x="2502" y="4104"/>
                      <a:pt x="2636" y="3570"/>
                    </a:cubicBezTo>
                    <a:cubicBezTo>
                      <a:pt x="2169" y="2369"/>
                      <a:pt x="1635" y="1201"/>
                      <a:pt x="11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63"/>
              <p:cNvSpPr/>
              <p:nvPr/>
            </p:nvSpPr>
            <p:spPr>
              <a:xfrm>
                <a:off x="3163982" y="363352"/>
                <a:ext cx="101878" cy="106575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4538" extrusionOk="0">
                    <a:moveTo>
                      <a:pt x="4170" y="1"/>
                    </a:moveTo>
                    <a:cubicBezTo>
                      <a:pt x="3103" y="501"/>
                      <a:pt x="2002" y="1068"/>
                      <a:pt x="968" y="1702"/>
                    </a:cubicBezTo>
                    <a:cubicBezTo>
                      <a:pt x="634" y="2603"/>
                      <a:pt x="301" y="3570"/>
                      <a:pt x="1" y="4537"/>
                    </a:cubicBezTo>
                    <a:cubicBezTo>
                      <a:pt x="34" y="4537"/>
                      <a:pt x="134" y="4537"/>
                      <a:pt x="201" y="4471"/>
                    </a:cubicBezTo>
                    <a:cubicBezTo>
                      <a:pt x="501" y="4404"/>
                      <a:pt x="868" y="4104"/>
                      <a:pt x="1201" y="3937"/>
                    </a:cubicBezTo>
                    <a:cubicBezTo>
                      <a:pt x="1502" y="3770"/>
                      <a:pt x="1802" y="3670"/>
                      <a:pt x="2135" y="3537"/>
                    </a:cubicBezTo>
                    <a:cubicBezTo>
                      <a:pt x="2703" y="3336"/>
                      <a:pt x="3303" y="3136"/>
                      <a:pt x="3937" y="3003"/>
                    </a:cubicBezTo>
                    <a:cubicBezTo>
                      <a:pt x="4137" y="2169"/>
                      <a:pt x="4337" y="968"/>
                      <a:pt x="41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63"/>
              <p:cNvSpPr/>
              <p:nvPr/>
            </p:nvSpPr>
            <p:spPr>
              <a:xfrm>
                <a:off x="3121686" y="345339"/>
                <a:ext cx="58783" cy="119891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5105" extrusionOk="0">
                    <a:moveTo>
                      <a:pt x="1468" y="1"/>
                    </a:moveTo>
                    <a:cubicBezTo>
                      <a:pt x="901" y="501"/>
                      <a:pt x="434" y="1135"/>
                      <a:pt x="67" y="1702"/>
                    </a:cubicBezTo>
                    <a:cubicBezTo>
                      <a:pt x="67" y="1702"/>
                      <a:pt x="0" y="1768"/>
                      <a:pt x="0" y="1802"/>
                    </a:cubicBezTo>
                    <a:cubicBezTo>
                      <a:pt x="401" y="2502"/>
                      <a:pt x="734" y="3203"/>
                      <a:pt x="1068" y="3937"/>
                    </a:cubicBezTo>
                    <a:cubicBezTo>
                      <a:pt x="1168" y="4270"/>
                      <a:pt x="1301" y="4637"/>
                      <a:pt x="1468" y="4937"/>
                    </a:cubicBezTo>
                    <a:cubicBezTo>
                      <a:pt x="1501" y="4971"/>
                      <a:pt x="1501" y="5037"/>
                      <a:pt x="1568" y="5104"/>
                    </a:cubicBezTo>
                    <a:cubicBezTo>
                      <a:pt x="1835" y="4137"/>
                      <a:pt x="2135" y="3169"/>
                      <a:pt x="2502" y="2202"/>
                    </a:cubicBezTo>
                    <a:cubicBezTo>
                      <a:pt x="2235" y="1468"/>
                      <a:pt x="1902" y="701"/>
                      <a:pt x="14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63"/>
              <p:cNvSpPr/>
              <p:nvPr/>
            </p:nvSpPr>
            <p:spPr>
              <a:xfrm>
                <a:off x="3189839" y="317932"/>
                <a:ext cx="69750" cy="74424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3169" extrusionOk="0">
                    <a:moveTo>
                      <a:pt x="1301" y="0"/>
                    </a:moveTo>
                    <a:cubicBezTo>
                      <a:pt x="868" y="1034"/>
                      <a:pt x="401" y="2102"/>
                      <a:pt x="0" y="3169"/>
                    </a:cubicBezTo>
                    <a:lnTo>
                      <a:pt x="100" y="3169"/>
                    </a:lnTo>
                    <a:cubicBezTo>
                      <a:pt x="567" y="3036"/>
                      <a:pt x="1068" y="2635"/>
                      <a:pt x="1501" y="2435"/>
                    </a:cubicBezTo>
                    <a:cubicBezTo>
                      <a:pt x="2002" y="2168"/>
                      <a:pt x="2502" y="1935"/>
                      <a:pt x="2936" y="1635"/>
                    </a:cubicBezTo>
                    <a:lnTo>
                      <a:pt x="2969" y="1635"/>
                    </a:lnTo>
                    <a:cubicBezTo>
                      <a:pt x="2836" y="767"/>
                      <a:pt x="2302" y="100"/>
                      <a:pt x="13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63"/>
              <p:cNvSpPr/>
              <p:nvPr/>
            </p:nvSpPr>
            <p:spPr>
              <a:xfrm>
                <a:off x="3159285" y="317932"/>
                <a:ext cx="58783" cy="7130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3036" extrusionOk="0">
                    <a:moveTo>
                      <a:pt x="2469" y="0"/>
                    </a:moveTo>
                    <a:cubicBezTo>
                      <a:pt x="1568" y="0"/>
                      <a:pt x="701" y="434"/>
                      <a:pt x="0" y="1034"/>
                    </a:cubicBezTo>
                    <a:cubicBezTo>
                      <a:pt x="301" y="1434"/>
                      <a:pt x="501" y="1801"/>
                      <a:pt x="701" y="2202"/>
                    </a:cubicBezTo>
                    <a:cubicBezTo>
                      <a:pt x="801" y="2468"/>
                      <a:pt x="868" y="2835"/>
                      <a:pt x="1035" y="3036"/>
                    </a:cubicBezTo>
                    <a:cubicBezTo>
                      <a:pt x="1468" y="2001"/>
                      <a:pt x="1969" y="1001"/>
                      <a:pt x="25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63"/>
              <p:cNvSpPr/>
              <p:nvPr/>
            </p:nvSpPr>
            <p:spPr>
              <a:xfrm>
                <a:off x="3132653" y="619526"/>
                <a:ext cx="37623" cy="123789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5271" extrusionOk="0">
                    <a:moveTo>
                      <a:pt x="1601" y="1"/>
                    </a:moveTo>
                    <a:lnTo>
                      <a:pt x="1601" y="1"/>
                    </a:lnTo>
                    <a:cubicBezTo>
                      <a:pt x="1134" y="134"/>
                      <a:pt x="701" y="334"/>
                      <a:pt x="267" y="601"/>
                    </a:cubicBezTo>
                    <a:cubicBezTo>
                      <a:pt x="267" y="634"/>
                      <a:pt x="200" y="701"/>
                      <a:pt x="167" y="701"/>
                    </a:cubicBezTo>
                    <a:cubicBezTo>
                      <a:pt x="167" y="701"/>
                      <a:pt x="167" y="768"/>
                      <a:pt x="134" y="768"/>
                    </a:cubicBezTo>
                    <a:cubicBezTo>
                      <a:pt x="34" y="2102"/>
                      <a:pt x="34" y="3436"/>
                      <a:pt x="34" y="4804"/>
                    </a:cubicBezTo>
                    <a:cubicBezTo>
                      <a:pt x="34" y="4837"/>
                      <a:pt x="34" y="4837"/>
                      <a:pt x="0" y="4871"/>
                    </a:cubicBezTo>
                    <a:cubicBezTo>
                      <a:pt x="34" y="5004"/>
                      <a:pt x="67" y="5138"/>
                      <a:pt x="67" y="5271"/>
                    </a:cubicBezTo>
                    <a:cubicBezTo>
                      <a:pt x="200" y="3436"/>
                      <a:pt x="801" y="1702"/>
                      <a:pt x="1601" y="1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63"/>
              <p:cNvSpPr/>
              <p:nvPr/>
            </p:nvSpPr>
            <p:spPr>
              <a:xfrm>
                <a:off x="3117764" y="655552"/>
                <a:ext cx="9417" cy="52512"/>
              </a:xfrm>
              <a:custGeom>
                <a:avLst/>
                <a:gdLst/>
                <a:ahLst/>
                <a:cxnLst/>
                <a:rect l="l" t="t" r="r" b="b"/>
                <a:pathLst>
                  <a:path w="401" h="2236" extrusionOk="0">
                    <a:moveTo>
                      <a:pt x="401" y="1"/>
                    </a:moveTo>
                    <a:lnTo>
                      <a:pt x="334" y="68"/>
                    </a:lnTo>
                    <a:lnTo>
                      <a:pt x="301" y="134"/>
                    </a:lnTo>
                    <a:cubicBezTo>
                      <a:pt x="301" y="168"/>
                      <a:pt x="267" y="234"/>
                      <a:pt x="201" y="268"/>
                    </a:cubicBezTo>
                    <a:cubicBezTo>
                      <a:pt x="134" y="401"/>
                      <a:pt x="67" y="568"/>
                      <a:pt x="1" y="735"/>
                    </a:cubicBezTo>
                    <a:lnTo>
                      <a:pt x="367" y="2236"/>
                    </a:lnTo>
                    <a:cubicBezTo>
                      <a:pt x="334" y="1502"/>
                      <a:pt x="334" y="768"/>
                      <a:pt x="401" y="1"/>
                    </a:cubicBezTo>
                    <a:close/>
                  </a:path>
                </a:pathLst>
              </a:custGeom>
              <a:solidFill>
                <a:srgbClr val="79A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63"/>
              <p:cNvSpPr/>
              <p:nvPr/>
            </p:nvSpPr>
            <p:spPr>
              <a:xfrm>
                <a:off x="3141272" y="532561"/>
                <a:ext cx="72874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004" extrusionOk="0">
                    <a:moveTo>
                      <a:pt x="3102" y="1"/>
                    </a:moveTo>
                    <a:cubicBezTo>
                      <a:pt x="2635" y="134"/>
                      <a:pt x="2235" y="301"/>
                      <a:pt x="1835" y="468"/>
                    </a:cubicBezTo>
                    <a:cubicBezTo>
                      <a:pt x="1335" y="1569"/>
                      <a:pt x="767" y="2669"/>
                      <a:pt x="167" y="3704"/>
                    </a:cubicBezTo>
                    <a:cubicBezTo>
                      <a:pt x="134" y="3804"/>
                      <a:pt x="100" y="3904"/>
                      <a:pt x="0" y="4004"/>
                    </a:cubicBezTo>
                    <a:cubicBezTo>
                      <a:pt x="401" y="3704"/>
                      <a:pt x="834" y="3537"/>
                      <a:pt x="1301" y="3470"/>
                    </a:cubicBezTo>
                    <a:cubicBezTo>
                      <a:pt x="1635" y="2736"/>
                      <a:pt x="2002" y="2036"/>
                      <a:pt x="2402" y="1335"/>
                    </a:cubicBezTo>
                    <a:cubicBezTo>
                      <a:pt x="2635" y="868"/>
                      <a:pt x="2836" y="468"/>
                      <a:pt x="31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63"/>
              <p:cNvSpPr/>
              <p:nvPr/>
            </p:nvSpPr>
            <p:spPr>
              <a:xfrm>
                <a:off x="3093480" y="409359"/>
                <a:ext cx="39478" cy="127171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5415" extrusionOk="0">
                    <a:moveTo>
                      <a:pt x="1454" y="1"/>
                    </a:moveTo>
                    <a:cubicBezTo>
                      <a:pt x="1399" y="1"/>
                      <a:pt x="1344" y="24"/>
                      <a:pt x="1301" y="77"/>
                    </a:cubicBezTo>
                    <a:cubicBezTo>
                      <a:pt x="167" y="1444"/>
                      <a:pt x="0" y="3612"/>
                      <a:pt x="467" y="5280"/>
                    </a:cubicBezTo>
                    <a:cubicBezTo>
                      <a:pt x="498" y="5372"/>
                      <a:pt x="571" y="5415"/>
                      <a:pt x="637" y="5415"/>
                    </a:cubicBezTo>
                    <a:cubicBezTo>
                      <a:pt x="716" y="5415"/>
                      <a:pt x="786" y="5355"/>
                      <a:pt x="768" y="5247"/>
                    </a:cubicBezTo>
                    <a:cubicBezTo>
                      <a:pt x="634" y="4413"/>
                      <a:pt x="634" y="3546"/>
                      <a:pt x="801" y="2645"/>
                    </a:cubicBezTo>
                    <a:cubicBezTo>
                      <a:pt x="934" y="1778"/>
                      <a:pt x="1301" y="1044"/>
                      <a:pt x="1635" y="243"/>
                    </a:cubicBezTo>
                    <a:cubicBezTo>
                      <a:pt x="1681" y="107"/>
                      <a:pt x="1570" y="1"/>
                      <a:pt x="14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63"/>
              <p:cNvSpPr/>
              <p:nvPr/>
            </p:nvSpPr>
            <p:spPr>
              <a:xfrm>
                <a:off x="3082513" y="311755"/>
                <a:ext cx="206057" cy="46087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19624" extrusionOk="0">
                    <a:moveTo>
                      <a:pt x="5771" y="263"/>
                    </a:moveTo>
                    <a:cubicBezTo>
                      <a:pt x="5238" y="1230"/>
                      <a:pt x="4737" y="2264"/>
                      <a:pt x="4304" y="3299"/>
                    </a:cubicBezTo>
                    <a:cubicBezTo>
                      <a:pt x="4170" y="3098"/>
                      <a:pt x="4103" y="2731"/>
                      <a:pt x="3970" y="2465"/>
                    </a:cubicBezTo>
                    <a:cubicBezTo>
                      <a:pt x="3770" y="2064"/>
                      <a:pt x="3503" y="1697"/>
                      <a:pt x="3269" y="1297"/>
                    </a:cubicBezTo>
                    <a:cubicBezTo>
                      <a:pt x="3970" y="697"/>
                      <a:pt x="4837" y="263"/>
                      <a:pt x="5738" y="263"/>
                    </a:cubicBezTo>
                    <a:close/>
                    <a:moveTo>
                      <a:pt x="5971" y="363"/>
                    </a:moveTo>
                    <a:cubicBezTo>
                      <a:pt x="6972" y="430"/>
                      <a:pt x="7439" y="1097"/>
                      <a:pt x="7639" y="1964"/>
                    </a:cubicBezTo>
                    <a:lnTo>
                      <a:pt x="7606" y="1964"/>
                    </a:lnTo>
                    <a:cubicBezTo>
                      <a:pt x="7072" y="2231"/>
                      <a:pt x="6572" y="2465"/>
                      <a:pt x="6071" y="2731"/>
                    </a:cubicBezTo>
                    <a:cubicBezTo>
                      <a:pt x="5638" y="2932"/>
                      <a:pt x="5137" y="3365"/>
                      <a:pt x="4670" y="3465"/>
                    </a:cubicBezTo>
                    <a:cubicBezTo>
                      <a:pt x="4668" y="3465"/>
                      <a:pt x="4666" y="3465"/>
                      <a:pt x="4664" y="3465"/>
                    </a:cubicBezTo>
                    <a:lnTo>
                      <a:pt x="4664" y="3465"/>
                    </a:lnTo>
                    <a:cubicBezTo>
                      <a:pt x="5089" y="2420"/>
                      <a:pt x="5514" y="1376"/>
                      <a:pt x="5971" y="363"/>
                    </a:cubicBezTo>
                    <a:close/>
                    <a:moveTo>
                      <a:pt x="3136" y="1431"/>
                    </a:moveTo>
                    <a:cubicBezTo>
                      <a:pt x="3570" y="2131"/>
                      <a:pt x="3937" y="2865"/>
                      <a:pt x="4170" y="3632"/>
                    </a:cubicBezTo>
                    <a:cubicBezTo>
                      <a:pt x="3803" y="4599"/>
                      <a:pt x="3503" y="5567"/>
                      <a:pt x="3236" y="6501"/>
                    </a:cubicBezTo>
                    <a:cubicBezTo>
                      <a:pt x="3236" y="6467"/>
                      <a:pt x="3169" y="6434"/>
                      <a:pt x="3136" y="6367"/>
                    </a:cubicBezTo>
                    <a:cubicBezTo>
                      <a:pt x="2936" y="6067"/>
                      <a:pt x="2836" y="5700"/>
                      <a:pt x="2736" y="5333"/>
                    </a:cubicBezTo>
                    <a:cubicBezTo>
                      <a:pt x="2402" y="4633"/>
                      <a:pt x="2069" y="3899"/>
                      <a:pt x="1668" y="3232"/>
                    </a:cubicBezTo>
                    <a:cubicBezTo>
                      <a:pt x="1668" y="3232"/>
                      <a:pt x="1735" y="3165"/>
                      <a:pt x="1735" y="3132"/>
                    </a:cubicBezTo>
                    <a:cubicBezTo>
                      <a:pt x="2069" y="2565"/>
                      <a:pt x="2569" y="1931"/>
                      <a:pt x="3136" y="1431"/>
                    </a:cubicBezTo>
                    <a:close/>
                    <a:moveTo>
                      <a:pt x="7606" y="2198"/>
                    </a:moveTo>
                    <a:lnTo>
                      <a:pt x="7606" y="2198"/>
                    </a:lnTo>
                    <a:cubicBezTo>
                      <a:pt x="7706" y="3132"/>
                      <a:pt x="7539" y="4366"/>
                      <a:pt x="7339" y="5200"/>
                    </a:cubicBezTo>
                    <a:cubicBezTo>
                      <a:pt x="6772" y="5300"/>
                      <a:pt x="6138" y="5467"/>
                      <a:pt x="5538" y="5734"/>
                    </a:cubicBezTo>
                    <a:cubicBezTo>
                      <a:pt x="5271" y="5867"/>
                      <a:pt x="4937" y="6034"/>
                      <a:pt x="4637" y="6134"/>
                    </a:cubicBezTo>
                    <a:cubicBezTo>
                      <a:pt x="4337" y="6267"/>
                      <a:pt x="3970" y="6601"/>
                      <a:pt x="3636" y="6701"/>
                    </a:cubicBezTo>
                    <a:cubicBezTo>
                      <a:pt x="3570" y="6734"/>
                      <a:pt x="3503" y="6734"/>
                      <a:pt x="3436" y="6734"/>
                    </a:cubicBezTo>
                    <a:cubicBezTo>
                      <a:pt x="3736" y="5767"/>
                      <a:pt x="4003" y="4800"/>
                      <a:pt x="4404" y="3899"/>
                    </a:cubicBezTo>
                    <a:cubicBezTo>
                      <a:pt x="5438" y="3265"/>
                      <a:pt x="6472" y="2698"/>
                      <a:pt x="7606" y="2198"/>
                    </a:cubicBezTo>
                    <a:close/>
                    <a:moveTo>
                      <a:pt x="1635" y="3399"/>
                    </a:moveTo>
                    <a:cubicBezTo>
                      <a:pt x="2102" y="4599"/>
                      <a:pt x="2636" y="5767"/>
                      <a:pt x="3136" y="6968"/>
                    </a:cubicBezTo>
                    <a:cubicBezTo>
                      <a:pt x="2969" y="7535"/>
                      <a:pt x="2836" y="8069"/>
                      <a:pt x="2736" y="8602"/>
                    </a:cubicBezTo>
                    <a:cubicBezTo>
                      <a:pt x="2602" y="9069"/>
                      <a:pt x="2502" y="9536"/>
                      <a:pt x="2436" y="9970"/>
                    </a:cubicBezTo>
                    <a:cubicBezTo>
                      <a:pt x="2069" y="9837"/>
                      <a:pt x="2002" y="9703"/>
                      <a:pt x="1802" y="9303"/>
                    </a:cubicBezTo>
                    <a:cubicBezTo>
                      <a:pt x="1635" y="8969"/>
                      <a:pt x="1435" y="8702"/>
                      <a:pt x="1335" y="8402"/>
                    </a:cubicBezTo>
                    <a:cubicBezTo>
                      <a:pt x="1101" y="7935"/>
                      <a:pt x="801" y="7468"/>
                      <a:pt x="501" y="7035"/>
                    </a:cubicBezTo>
                    <a:cubicBezTo>
                      <a:pt x="634" y="5734"/>
                      <a:pt x="1001" y="4533"/>
                      <a:pt x="1635" y="3399"/>
                    </a:cubicBezTo>
                    <a:close/>
                    <a:moveTo>
                      <a:pt x="7306" y="5467"/>
                    </a:moveTo>
                    <a:cubicBezTo>
                      <a:pt x="7306" y="5533"/>
                      <a:pt x="7272" y="5600"/>
                      <a:pt x="7272" y="5634"/>
                    </a:cubicBezTo>
                    <a:cubicBezTo>
                      <a:pt x="6905" y="6868"/>
                      <a:pt x="6338" y="7969"/>
                      <a:pt x="5771" y="9103"/>
                    </a:cubicBezTo>
                    <a:cubicBezTo>
                      <a:pt x="5271" y="9236"/>
                      <a:pt x="4771" y="9370"/>
                      <a:pt x="4270" y="9570"/>
                    </a:cubicBezTo>
                    <a:cubicBezTo>
                      <a:pt x="4003" y="9636"/>
                      <a:pt x="3770" y="9770"/>
                      <a:pt x="3503" y="9870"/>
                    </a:cubicBezTo>
                    <a:cubicBezTo>
                      <a:pt x="3219" y="10023"/>
                      <a:pt x="3150" y="10090"/>
                      <a:pt x="3004" y="10090"/>
                    </a:cubicBezTo>
                    <a:cubicBezTo>
                      <a:pt x="2928" y="10090"/>
                      <a:pt x="2830" y="10071"/>
                      <a:pt x="2669" y="10037"/>
                    </a:cubicBezTo>
                    <a:cubicBezTo>
                      <a:pt x="2769" y="9636"/>
                      <a:pt x="2802" y="9303"/>
                      <a:pt x="2903" y="8936"/>
                    </a:cubicBezTo>
                    <a:cubicBezTo>
                      <a:pt x="3003" y="8335"/>
                      <a:pt x="3136" y="7768"/>
                      <a:pt x="3303" y="7201"/>
                    </a:cubicBezTo>
                    <a:lnTo>
                      <a:pt x="3336" y="7201"/>
                    </a:lnTo>
                    <a:cubicBezTo>
                      <a:pt x="4604" y="6401"/>
                      <a:pt x="5905" y="5867"/>
                      <a:pt x="7306" y="5467"/>
                    </a:cubicBezTo>
                    <a:close/>
                    <a:moveTo>
                      <a:pt x="434" y="7235"/>
                    </a:moveTo>
                    <a:cubicBezTo>
                      <a:pt x="768" y="7969"/>
                      <a:pt x="1168" y="8669"/>
                      <a:pt x="1568" y="9403"/>
                    </a:cubicBezTo>
                    <a:cubicBezTo>
                      <a:pt x="1735" y="9670"/>
                      <a:pt x="1969" y="10404"/>
                      <a:pt x="2302" y="10604"/>
                    </a:cubicBezTo>
                    <a:cubicBezTo>
                      <a:pt x="2169" y="11438"/>
                      <a:pt x="2069" y="12272"/>
                      <a:pt x="1969" y="13139"/>
                    </a:cubicBezTo>
                    <a:cubicBezTo>
                      <a:pt x="1502" y="12605"/>
                      <a:pt x="1101" y="12105"/>
                      <a:pt x="634" y="11571"/>
                    </a:cubicBezTo>
                    <a:cubicBezTo>
                      <a:pt x="467" y="10470"/>
                      <a:pt x="334" y="9370"/>
                      <a:pt x="401" y="8235"/>
                    </a:cubicBezTo>
                    <a:cubicBezTo>
                      <a:pt x="401" y="7902"/>
                      <a:pt x="401" y="7568"/>
                      <a:pt x="434" y="7235"/>
                    </a:cubicBezTo>
                    <a:close/>
                    <a:moveTo>
                      <a:pt x="5638" y="9403"/>
                    </a:moveTo>
                    <a:lnTo>
                      <a:pt x="5638" y="9403"/>
                    </a:lnTo>
                    <a:cubicBezTo>
                      <a:pt x="5404" y="9837"/>
                      <a:pt x="5171" y="10270"/>
                      <a:pt x="4937" y="10737"/>
                    </a:cubicBezTo>
                    <a:cubicBezTo>
                      <a:pt x="4570" y="11438"/>
                      <a:pt x="4170" y="12138"/>
                      <a:pt x="3837" y="12872"/>
                    </a:cubicBezTo>
                    <a:cubicBezTo>
                      <a:pt x="3269" y="12939"/>
                      <a:pt x="2736" y="13206"/>
                      <a:pt x="2302" y="13573"/>
                    </a:cubicBezTo>
                    <a:cubicBezTo>
                      <a:pt x="2335" y="12605"/>
                      <a:pt x="2436" y="11638"/>
                      <a:pt x="2636" y="10704"/>
                    </a:cubicBezTo>
                    <a:cubicBezTo>
                      <a:pt x="2769" y="10637"/>
                      <a:pt x="2836" y="10570"/>
                      <a:pt x="2969" y="10537"/>
                    </a:cubicBezTo>
                    <a:cubicBezTo>
                      <a:pt x="3903" y="10103"/>
                      <a:pt x="4637" y="9636"/>
                      <a:pt x="5638" y="9403"/>
                    </a:cubicBezTo>
                    <a:close/>
                    <a:moveTo>
                      <a:pt x="734" y="11871"/>
                    </a:moveTo>
                    <a:lnTo>
                      <a:pt x="734" y="11871"/>
                    </a:lnTo>
                    <a:cubicBezTo>
                      <a:pt x="1135" y="12438"/>
                      <a:pt x="1568" y="12939"/>
                      <a:pt x="1969" y="13472"/>
                    </a:cubicBezTo>
                    <a:cubicBezTo>
                      <a:pt x="1835" y="14640"/>
                      <a:pt x="1835" y="15774"/>
                      <a:pt x="1902" y="16908"/>
                    </a:cubicBezTo>
                    <a:cubicBezTo>
                      <a:pt x="1468" y="15240"/>
                      <a:pt x="1001" y="13573"/>
                      <a:pt x="734" y="11871"/>
                    </a:cubicBezTo>
                    <a:close/>
                    <a:moveTo>
                      <a:pt x="3670" y="13106"/>
                    </a:moveTo>
                    <a:cubicBezTo>
                      <a:pt x="2936" y="14807"/>
                      <a:pt x="2335" y="16541"/>
                      <a:pt x="2202" y="18409"/>
                    </a:cubicBezTo>
                    <a:cubicBezTo>
                      <a:pt x="2169" y="18276"/>
                      <a:pt x="2169" y="18142"/>
                      <a:pt x="2135" y="18042"/>
                    </a:cubicBezTo>
                    <a:cubicBezTo>
                      <a:pt x="2169" y="17976"/>
                      <a:pt x="2169" y="17976"/>
                      <a:pt x="2135" y="17909"/>
                    </a:cubicBezTo>
                    <a:cubicBezTo>
                      <a:pt x="2135" y="16508"/>
                      <a:pt x="2135" y="15140"/>
                      <a:pt x="2202" y="13806"/>
                    </a:cubicBezTo>
                    <a:cubicBezTo>
                      <a:pt x="2302" y="13806"/>
                      <a:pt x="2335" y="13773"/>
                      <a:pt x="2335" y="13673"/>
                    </a:cubicBezTo>
                    <a:cubicBezTo>
                      <a:pt x="2802" y="13439"/>
                      <a:pt x="3203" y="13239"/>
                      <a:pt x="3670" y="13106"/>
                    </a:cubicBezTo>
                    <a:close/>
                    <a:moveTo>
                      <a:pt x="5784" y="0"/>
                    </a:moveTo>
                    <a:cubicBezTo>
                      <a:pt x="4888" y="0"/>
                      <a:pt x="3890" y="460"/>
                      <a:pt x="3103" y="1097"/>
                    </a:cubicBezTo>
                    <a:cubicBezTo>
                      <a:pt x="968" y="2765"/>
                      <a:pt x="101" y="5567"/>
                      <a:pt x="34" y="8169"/>
                    </a:cubicBezTo>
                    <a:cubicBezTo>
                      <a:pt x="0" y="11838"/>
                      <a:pt x="1235" y="15741"/>
                      <a:pt x="2269" y="19277"/>
                    </a:cubicBezTo>
                    <a:lnTo>
                      <a:pt x="2269" y="19410"/>
                    </a:lnTo>
                    <a:cubicBezTo>
                      <a:pt x="2269" y="19443"/>
                      <a:pt x="2269" y="19477"/>
                      <a:pt x="2302" y="19477"/>
                    </a:cubicBezTo>
                    <a:lnTo>
                      <a:pt x="2302" y="19577"/>
                    </a:lnTo>
                    <a:cubicBezTo>
                      <a:pt x="2302" y="19607"/>
                      <a:pt x="2343" y="19623"/>
                      <a:pt x="2384" y="19623"/>
                    </a:cubicBezTo>
                    <a:cubicBezTo>
                      <a:pt x="2435" y="19623"/>
                      <a:pt x="2487" y="19599"/>
                      <a:pt x="2469" y="19543"/>
                    </a:cubicBezTo>
                    <a:lnTo>
                      <a:pt x="2502" y="19477"/>
                    </a:lnTo>
                    <a:cubicBezTo>
                      <a:pt x="2569" y="19477"/>
                      <a:pt x="2569" y="19443"/>
                      <a:pt x="2569" y="19410"/>
                    </a:cubicBezTo>
                    <a:cubicBezTo>
                      <a:pt x="2502" y="17108"/>
                      <a:pt x="3236" y="15040"/>
                      <a:pt x="4170" y="13039"/>
                    </a:cubicBezTo>
                    <a:lnTo>
                      <a:pt x="4404" y="13039"/>
                    </a:lnTo>
                    <a:cubicBezTo>
                      <a:pt x="4504" y="13039"/>
                      <a:pt x="4470" y="12805"/>
                      <a:pt x="4337" y="12805"/>
                    </a:cubicBezTo>
                    <a:lnTo>
                      <a:pt x="4270" y="12805"/>
                    </a:lnTo>
                    <a:cubicBezTo>
                      <a:pt x="4704" y="11905"/>
                      <a:pt x="5204" y="10971"/>
                      <a:pt x="5671" y="10070"/>
                    </a:cubicBezTo>
                    <a:cubicBezTo>
                      <a:pt x="6939" y="7668"/>
                      <a:pt x="8773" y="4433"/>
                      <a:pt x="7839" y="1631"/>
                    </a:cubicBezTo>
                    <a:cubicBezTo>
                      <a:pt x="7458" y="452"/>
                      <a:pt x="6671" y="0"/>
                      <a:pt x="5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63"/>
              <p:cNvSpPr/>
              <p:nvPr/>
            </p:nvSpPr>
            <p:spPr>
              <a:xfrm>
                <a:off x="3183568" y="490265"/>
                <a:ext cx="54086" cy="125363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5338" extrusionOk="0">
                    <a:moveTo>
                      <a:pt x="2302" y="1"/>
                    </a:moveTo>
                    <a:lnTo>
                      <a:pt x="2302" y="1"/>
                    </a:lnTo>
                    <a:cubicBezTo>
                      <a:pt x="935" y="1101"/>
                      <a:pt x="34" y="2769"/>
                      <a:pt x="34" y="4704"/>
                    </a:cubicBezTo>
                    <a:cubicBezTo>
                      <a:pt x="34" y="5038"/>
                      <a:pt x="1" y="5271"/>
                      <a:pt x="134" y="5338"/>
                    </a:cubicBezTo>
                    <a:cubicBezTo>
                      <a:pt x="534" y="4704"/>
                      <a:pt x="1001" y="4137"/>
                      <a:pt x="1468" y="3603"/>
                    </a:cubicBezTo>
                    <a:cubicBezTo>
                      <a:pt x="1869" y="2436"/>
                      <a:pt x="2069" y="1268"/>
                      <a:pt x="23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63"/>
              <p:cNvSpPr/>
              <p:nvPr/>
            </p:nvSpPr>
            <p:spPr>
              <a:xfrm>
                <a:off x="3194536" y="571358"/>
                <a:ext cx="82291" cy="45068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1919" extrusionOk="0">
                    <a:moveTo>
                      <a:pt x="2888" y="1"/>
                    </a:moveTo>
                    <a:cubicBezTo>
                      <a:pt x="2263" y="1"/>
                      <a:pt x="1646" y="157"/>
                      <a:pt x="1068" y="484"/>
                    </a:cubicBezTo>
                    <a:cubicBezTo>
                      <a:pt x="701" y="984"/>
                      <a:pt x="334" y="1418"/>
                      <a:pt x="1" y="1918"/>
                    </a:cubicBezTo>
                    <a:cubicBezTo>
                      <a:pt x="367" y="1918"/>
                      <a:pt x="1135" y="1484"/>
                      <a:pt x="1402" y="1351"/>
                    </a:cubicBezTo>
                    <a:cubicBezTo>
                      <a:pt x="2169" y="1017"/>
                      <a:pt x="2869" y="584"/>
                      <a:pt x="3503" y="50"/>
                    </a:cubicBezTo>
                    <a:cubicBezTo>
                      <a:pt x="3298" y="17"/>
                      <a:pt x="3092" y="1"/>
                      <a:pt x="2888" y="1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63"/>
              <p:cNvSpPr/>
              <p:nvPr/>
            </p:nvSpPr>
            <p:spPr>
              <a:xfrm>
                <a:off x="3227438" y="513773"/>
                <a:ext cx="94034" cy="59558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2536" extrusionOk="0">
                    <a:moveTo>
                      <a:pt x="2602" y="0"/>
                    </a:moveTo>
                    <a:cubicBezTo>
                      <a:pt x="1635" y="768"/>
                      <a:pt x="801" y="1635"/>
                      <a:pt x="1" y="2535"/>
                    </a:cubicBezTo>
                    <a:cubicBezTo>
                      <a:pt x="512" y="2358"/>
                      <a:pt x="1009" y="2254"/>
                      <a:pt x="1520" y="2254"/>
                    </a:cubicBezTo>
                    <a:cubicBezTo>
                      <a:pt x="1776" y="2254"/>
                      <a:pt x="2035" y="2280"/>
                      <a:pt x="2302" y="2335"/>
                    </a:cubicBezTo>
                    <a:cubicBezTo>
                      <a:pt x="2336" y="2302"/>
                      <a:pt x="2336" y="2302"/>
                      <a:pt x="2402" y="2302"/>
                    </a:cubicBezTo>
                    <a:cubicBezTo>
                      <a:pt x="3036" y="1768"/>
                      <a:pt x="3536" y="1034"/>
                      <a:pt x="4003" y="301"/>
                    </a:cubicBezTo>
                    <a:cubicBezTo>
                      <a:pt x="3503" y="167"/>
                      <a:pt x="3069" y="100"/>
                      <a:pt x="26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63"/>
              <p:cNvSpPr/>
              <p:nvPr/>
            </p:nvSpPr>
            <p:spPr>
              <a:xfrm>
                <a:off x="3227438" y="459711"/>
                <a:ext cx="68177" cy="103428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4404" extrusionOk="0">
                    <a:moveTo>
                      <a:pt x="2903" y="1"/>
                    </a:moveTo>
                    <a:lnTo>
                      <a:pt x="2903" y="1"/>
                    </a:lnTo>
                    <a:cubicBezTo>
                      <a:pt x="2002" y="268"/>
                      <a:pt x="1168" y="668"/>
                      <a:pt x="468" y="1202"/>
                    </a:cubicBezTo>
                    <a:cubicBezTo>
                      <a:pt x="501" y="1202"/>
                      <a:pt x="501" y="1202"/>
                      <a:pt x="501" y="1268"/>
                    </a:cubicBezTo>
                    <a:cubicBezTo>
                      <a:pt x="568" y="2302"/>
                      <a:pt x="334" y="3403"/>
                      <a:pt x="1" y="4404"/>
                    </a:cubicBezTo>
                    <a:cubicBezTo>
                      <a:pt x="768" y="3537"/>
                      <a:pt x="1568" y="2769"/>
                      <a:pt x="2402" y="1969"/>
                    </a:cubicBezTo>
                    <a:cubicBezTo>
                      <a:pt x="2669" y="1335"/>
                      <a:pt x="2803" y="668"/>
                      <a:pt x="29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63"/>
              <p:cNvSpPr/>
              <p:nvPr/>
            </p:nvSpPr>
            <p:spPr>
              <a:xfrm>
                <a:off x="3292468" y="466756"/>
                <a:ext cx="56411" cy="47815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2036" extrusionOk="0">
                    <a:moveTo>
                      <a:pt x="2402" y="1"/>
                    </a:moveTo>
                    <a:lnTo>
                      <a:pt x="2402" y="1"/>
                    </a:lnTo>
                    <a:cubicBezTo>
                      <a:pt x="1568" y="535"/>
                      <a:pt x="734" y="1168"/>
                      <a:pt x="0" y="1802"/>
                    </a:cubicBezTo>
                    <a:cubicBezTo>
                      <a:pt x="434" y="1869"/>
                      <a:pt x="867" y="1969"/>
                      <a:pt x="1334" y="2036"/>
                    </a:cubicBezTo>
                    <a:cubicBezTo>
                      <a:pt x="1735" y="1435"/>
                      <a:pt x="2135" y="701"/>
                      <a:pt x="2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63"/>
              <p:cNvSpPr/>
              <p:nvPr/>
            </p:nvSpPr>
            <p:spPr>
              <a:xfrm>
                <a:off x="3292468" y="455483"/>
                <a:ext cx="60333" cy="44997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1916" extrusionOk="0">
                    <a:moveTo>
                      <a:pt x="1823" y="0"/>
                    </a:moveTo>
                    <a:cubicBezTo>
                      <a:pt x="1292" y="0"/>
                      <a:pt x="755" y="67"/>
                      <a:pt x="234" y="181"/>
                    </a:cubicBezTo>
                    <a:cubicBezTo>
                      <a:pt x="267" y="781"/>
                      <a:pt x="200" y="1348"/>
                      <a:pt x="0" y="1915"/>
                    </a:cubicBezTo>
                    <a:cubicBezTo>
                      <a:pt x="834" y="1215"/>
                      <a:pt x="1701" y="614"/>
                      <a:pt x="2569" y="47"/>
                    </a:cubicBezTo>
                    <a:cubicBezTo>
                      <a:pt x="2323" y="15"/>
                      <a:pt x="2073" y="0"/>
                      <a:pt x="1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63"/>
              <p:cNvSpPr/>
              <p:nvPr/>
            </p:nvSpPr>
            <p:spPr>
              <a:xfrm>
                <a:off x="3194536" y="572533"/>
                <a:ext cx="82291" cy="45443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1935" extrusionOk="0">
                    <a:moveTo>
                      <a:pt x="3169" y="0"/>
                    </a:moveTo>
                    <a:cubicBezTo>
                      <a:pt x="2336" y="634"/>
                      <a:pt x="1468" y="1101"/>
                      <a:pt x="468" y="1301"/>
                    </a:cubicBezTo>
                    <a:cubicBezTo>
                      <a:pt x="301" y="1501"/>
                      <a:pt x="167" y="1701"/>
                      <a:pt x="1" y="1935"/>
                    </a:cubicBezTo>
                    <a:cubicBezTo>
                      <a:pt x="367" y="1935"/>
                      <a:pt x="1101" y="1468"/>
                      <a:pt x="1402" y="1334"/>
                    </a:cubicBezTo>
                    <a:cubicBezTo>
                      <a:pt x="2169" y="1001"/>
                      <a:pt x="2836" y="601"/>
                      <a:pt x="3503" y="33"/>
                    </a:cubicBezTo>
                    <a:cubicBezTo>
                      <a:pt x="3370" y="33"/>
                      <a:pt x="3270" y="0"/>
                      <a:pt x="3169" y="0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63"/>
              <p:cNvSpPr/>
              <p:nvPr/>
            </p:nvSpPr>
            <p:spPr>
              <a:xfrm>
                <a:off x="3199233" y="497756"/>
                <a:ext cx="40512" cy="70126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986" extrusionOk="0">
                    <a:moveTo>
                      <a:pt x="1489" y="0"/>
                    </a:moveTo>
                    <a:cubicBezTo>
                      <a:pt x="1462" y="0"/>
                      <a:pt x="1433" y="5"/>
                      <a:pt x="1402" y="15"/>
                    </a:cubicBezTo>
                    <a:cubicBezTo>
                      <a:pt x="501" y="482"/>
                      <a:pt x="34" y="1950"/>
                      <a:pt x="1" y="2884"/>
                    </a:cubicBezTo>
                    <a:cubicBezTo>
                      <a:pt x="22" y="2949"/>
                      <a:pt x="86" y="2985"/>
                      <a:pt x="137" y="2985"/>
                    </a:cubicBezTo>
                    <a:cubicBezTo>
                      <a:pt x="165" y="2985"/>
                      <a:pt x="189" y="2974"/>
                      <a:pt x="201" y="2951"/>
                    </a:cubicBezTo>
                    <a:cubicBezTo>
                      <a:pt x="434" y="2484"/>
                      <a:pt x="634" y="1983"/>
                      <a:pt x="835" y="1550"/>
                    </a:cubicBezTo>
                    <a:cubicBezTo>
                      <a:pt x="1101" y="1116"/>
                      <a:pt x="1502" y="716"/>
                      <a:pt x="1669" y="282"/>
                    </a:cubicBezTo>
                    <a:cubicBezTo>
                      <a:pt x="1725" y="141"/>
                      <a:pt x="1638" y="0"/>
                      <a:pt x="14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63"/>
              <p:cNvSpPr/>
              <p:nvPr/>
            </p:nvSpPr>
            <p:spPr>
              <a:xfrm>
                <a:off x="3165555" y="449941"/>
                <a:ext cx="200844" cy="179942"/>
              </a:xfrm>
              <a:custGeom>
                <a:avLst/>
                <a:gdLst/>
                <a:ahLst/>
                <a:cxnLst/>
                <a:rect l="l" t="t" r="r" b="b"/>
                <a:pathLst>
                  <a:path w="8552" h="7662" extrusionOk="0">
                    <a:moveTo>
                      <a:pt x="7387" y="224"/>
                    </a:moveTo>
                    <a:cubicBezTo>
                      <a:pt x="7592" y="224"/>
                      <a:pt x="7799" y="233"/>
                      <a:pt x="8006" y="250"/>
                    </a:cubicBezTo>
                    <a:cubicBezTo>
                      <a:pt x="7105" y="850"/>
                      <a:pt x="6271" y="1451"/>
                      <a:pt x="5438" y="2151"/>
                    </a:cubicBezTo>
                    <a:cubicBezTo>
                      <a:pt x="5604" y="1584"/>
                      <a:pt x="5738" y="1017"/>
                      <a:pt x="5671" y="417"/>
                    </a:cubicBezTo>
                    <a:cubicBezTo>
                      <a:pt x="6215" y="293"/>
                      <a:pt x="6796" y="224"/>
                      <a:pt x="7387" y="224"/>
                    </a:cubicBezTo>
                    <a:close/>
                    <a:moveTo>
                      <a:pt x="7906" y="717"/>
                    </a:moveTo>
                    <a:cubicBezTo>
                      <a:pt x="7539" y="1384"/>
                      <a:pt x="7205" y="2085"/>
                      <a:pt x="6772" y="2752"/>
                    </a:cubicBezTo>
                    <a:cubicBezTo>
                      <a:pt x="6305" y="2685"/>
                      <a:pt x="5905" y="2585"/>
                      <a:pt x="5438" y="2518"/>
                    </a:cubicBezTo>
                    <a:cubicBezTo>
                      <a:pt x="6205" y="1884"/>
                      <a:pt x="7039" y="1317"/>
                      <a:pt x="7906" y="717"/>
                    </a:cubicBezTo>
                    <a:close/>
                    <a:moveTo>
                      <a:pt x="5571" y="417"/>
                    </a:moveTo>
                    <a:lnTo>
                      <a:pt x="5571" y="417"/>
                    </a:lnTo>
                    <a:cubicBezTo>
                      <a:pt x="5471" y="1084"/>
                      <a:pt x="5371" y="1751"/>
                      <a:pt x="5071" y="2385"/>
                    </a:cubicBezTo>
                    <a:cubicBezTo>
                      <a:pt x="4237" y="3119"/>
                      <a:pt x="3403" y="3919"/>
                      <a:pt x="2636" y="4820"/>
                    </a:cubicBezTo>
                    <a:cubicBezTo>
                      <a:pt x="2936" y="3819"/>
                      <a:pt x="3203" y="2718"/>
                      <a:pt x="3136" y="1684"/>
                    </a:cubicBezTo>
                    <a:lnTo>
                      <a:pt x="3136" y="1651"/>
                    </a:lnTo>
                    <a:cubicBezTo>
                      <a:pt x="3870" y="1050"/>
                      <a:pt x="4704" y="650"/>
                      <a:pt x="5571" y="417"/>
                    </a:cubicBezTo>
                    <a:close/>
                    <a:moveTo>
                      <a:pt x="5237" y="2718"/>
                    </a:moveTo>
                    <a:cubicBezTo>
                      <a:pt x="5738" y="2852"/>
                      <a:pt x="6171" y="2918"/>
                      <a:pt x="6638" y="3019"/>
                    </a:cubicBezTo>
                    <a:cubicBezTo>
                      <a:pt x="6205" y="3752"/>
                      <a:pt x="5638" y="4420"/>
                      <a:pt x="5037" y="5020"/>
                    </a:cubicBezTo>
                    <a:cubicBezTo>
                      <a:pt x="4971" y="5020"/>
                      <a:pt x="4971" y="5053"/>
                      <a:pt x="4937" y="5053"/>
                    </a:cubicBezTo>
                    <a:cubicBezTo>
                      <a:pt x="4670" y="4998"/>
                      <a:pt x="4407" y="4972"/>
                      <a:pt x="4148" y="4972"/>
                    </a:cubicBezTo>
                    <a:cubicBezTo>
                      <a:pt x="3629" y="4972"/>
                      <a:pt x="3125" y="5076"/>
                      <a:pt x="2636" y="5253"/>
                    </a:cubicBezTo>
                    <a:cubicBezTo>
                      <a:pt x="3436" y="4353"/>
                      <a:pt x="4303" y="3486"/>
                      <a:pt x="5237" y="2718"/>
                    </a:cubicBezTo>
                    <a:close/>
                    <a:moveTo>
                      <a:pt x="3069" y="1718"/>
                    </a:moveTo>
                    <a:cubicBezTo>
                      <a:pt x="2836" y="2918"/>
                      <a:pt x="2636" y="4153"/>
                      <a:pt x="2235" y="5320"/>
                    </a:cubicBezTo>
                    <a:cubicBezTo>
                      <a:pt x="1768" y="5887"/>
                      <a:pt x="1301" y="6421"/>
                      <a:pt x="901" y="7055"/>
                    </a:cubicBezTo>
                    <a:cubicBezTo>
                      <a:pt x="768" y="6988"/>
                      <a:pt x="801" y="6755"/>
                      <a:pt x="801" y="6421"/>
                    </a:cubicBezTo>
                    <a:cubicBezTo>
                      <a:pt x="801" y="4486"/>
                      <a:pt x="1702" y="2818"/>
                      <a:pt x="3069" y="1718"/>
                    </a:cubicBezTo>
                    <a:close/>
                    <a:moveTo>
                      <a:pt x="4157" y="5218"/>
                    </a:moveTo>
                    <a:cubicBezTo>
                      <a:pt x="4350" y="5218"/>
                      <a:pt x="4544" y="5230"/>
                      <a:pt x="4737" y="5253"/>
                    </a:cubicBezTo>
                    <a:cubicBezTo>
                      <a:pt x="4070" y="5821"/>
                      <a:pt x="3403" y="6221"/>
                      <a:pt x="2636" y="6554"/>
                    </a:cubicBezTo>
                    <a:cubicBezTo>
                      <a:pt x="2335" y="6688"/>
                      <a:pt x="1601" y="7155"/>
                      <a:pt x="1235" y="7155"/>
                    </a:cubicBezTo>
                    <a:cubicBezTo>
                      <a:pt x="1568" y="6654"/>
                      <a:pt x="1935" y="6154"/>
                      <a:pt x="2302" y="5687"/>
                    </a:cubicBezTo>
                    <a:cubicBezTo>
                      <a:pt x="2891" y="5354"/>
                      <a:pt x="3520" y="5218"/>
                      <a:pt x="4157" y="5218"/>
                    </a:cubicBezTo>
                    <a:close/>
                    <a:moveTo>
                      <a:pt x="6867" y="0"/>
                    </a:moveTo>
                    <a:cubicBezTo>
                      <a:pt x="3041" y="0"/>
                      <a:pt x="0" y="3517"/>
                      <a:pt x="567" y="7488"/>
                    </a:cubicBezTo>
                    <a:cubicBezTo>
                      <a:pt x="567" y="7575"/>
                      <a:pt x="617" y="7662"/>
                      <a:pt x="718" y="7662"/>
                    </a:cubicBezTo>
                    <a:cubicBezTo>
                      <a:pt x="733" y="7662"/>
                      <a:pt x="750" y="7660"/>
                      <a:pt x="768" y="7655"/>
                    </a:cubicBezTo>
                    <a:cubicBezTo>
                      <a:pt x="2402" y="7088"/>
                      <a:pt x="3970" y="6388"/>
                      <a:pt x="5271" y="5220"/>
                    </a:cubicBezTo>
                    <a:cubicBezTo>
                      <a:pt x="5971" y="4586"/>
                      <a:pt x="6538" y="3852"/>
                      <a:pt x="7039" y="3019"/>
                    </a:cubicBezTo>
                    <a:cubicBezTo>
                      <a:pt x="7072" y="3019"/>
                      <a:pt x="7072" y="2985"/>
                      <a:pt x="7072" y="2985"/>
                    </a:cubicBezTo>
                    <a:cubicBezTo>
                      <a:pt x="7572" y="2085"/>
                      <a:pt x="8039" y="1184"/>
                      <a:pt x="8473" y="350"/>
                    </a:cubicBezTo>
                    <a:cubicBezTo>
                      <a:pt x="8552" y="245"/>
                      <a:pt x="8445" y="119"/>
                      <a:pt x="8330" y="119"/>
                    </a:cubicBezTo>
                    <a:cubicBezTo>
                      <a:pt x="8299" y="119"/>
                      <a:pt x="8268" y="128"/>
                      <a:pt x="8240" y="150"/>
                    </a:cubicBezTo>
                    <a:cubicBezTo>
                      <a:pt x="7774" y="48"/>
                      <a:pt x="7315" y="0"/>
                      <a:pt x="6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63"/>
              <p:cNvSpPr/>
              <p:nvPr/>
            </p:nvSpPr>
            <p:spPr>
              <a:xfrm>
                <a:off x="3048835" y="713537"/>
                <a:ext cx="100281" cy="37623"/>
              </a:xfrm>
              <a:custGeom>
                <a:avLst/>
                <a:gdLst/>
                <a:ahLst/>
                <a:cxnLst/>
                <a:rect l="l" t="t" r="r" b="b"/>
                <a:pathLst>
                  <a:path w="4270" h="16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234" y="834"/>
                      <a:pt x="2769" y="1301"/>
                      <a:pt x="4270" y="1602"/>
                    </a:cubicBezTo>
                    <a:cubicBezTo>
                      <a:pt x="4070" y="934"/>
                      <a:pt x="3669" y="434"/>
                      <a:pt x="3036" y="134"/>
                    </a:cubicBezTo>
                    <a:cubicBezTo>
                      <a:pt x="2002" y="134"/>
                      <a:pt x="1001" y="134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63"/>
              <p:cNvSpPr/>
              <p:nvPr/>
            </p:nvSpPr>
            <p:spPr>
              <a:xfrm>
                <a:off x="3042538" y="615620"/>
                <a:ext cx="94809" cy="94363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018" extrusionOk="0">
                    <a:moveTo>
                      <a:pt x="3903" y="1"/>
                    </a:moveTo>
                    <a:cubicBezTo>
                      <a:pt x="2569" y="868"/>
                      <a:pt x="1368" y="2036"/>
                      <a:pt x="334" y="3470"/>
                    </a:cubicBezTo>
                    <a:cubicBezTo>
                      <a:pt x="201" y="3637"/>
                      <a:pt x="134" y="3804"/>
                      <a:pt x="1" y="3970"/>
                    </a:cubicBezTo>
                    <a:cubicBezTo>
                      <a:pt x="638" y="3994"/>
                      <a:pt x="1291" y="4018"/>
                      <a:pt x="1938" y="4018"/>
                    </a:cubicBezTo>
                    <a:cubicBezTo>
                      <a:pt x="2206" y="4018"/>
                      <a:pt x="2472" y="4014"/>
                      <a:pt x="2736" y="4004"/>
                    </a:cubicBezTo>
                    <a:cubicBezTo>
                      <a:pt x="3703" y="2836"/>
                      <a:pt x="4037" y="1502"/>
                      <a:pt x="39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63"/>
              <p:cNvSpPr/>
              <p:nvPr/>
            </p:nvSpPr>
            <p:spPr>
              <a:xfrm>
                <a:off x="3131855" y="708840"/>
                <a:ext cx="129285" cy="51479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2192" extrusionOk="0">
                    <a:moveTo>
                      <a:pt x="2936" y="0"/>
                    </a:moveTo>
                    <a:cubicBezTo>
                      <a:pt x="1936" y="167"/>
                      <a:pt x="1002" y="234"/>
                      <a:pt x="1" y="300"/>
                    </a:cubicBezTo>
                    <a:cubicBezTo>
                      <a:pt x="34" y="334"/>
                      <a:pt x="101" y="401"/>
                      <a:pt x="201" y="467"/>
                    </a:cubicBezTo>
                    <a:cubicBezTo>
                      <a:pt x="601" y="834"/>
                      <a:pt x="868" y="1301"/>
                      <a:pt x="1035" y="1835"/>
                    </a:cubicBezTo>
                    <a:cubicBezTo>
                      <a:pt x="1402" y="1902"/>
                      <a:pt x="1736" y="2002"/>
                      <a:pt x="2102" y="2035"/>
                    </a:cubicBezTo>
                    <a:cubicBezTo>
                      <a:pt x="2811" y="2139"/>
                      <a:pt x="3520" y="2191"/>
                      <a:pt x="4229" y="2191"/>
                    </a:cubicBezTo>
                    <a:cubicBezTo>
                      <a:pt x="4654" y="2191"/>
                      <a:pt x="5080" y="2173"/>
                      <a:pt x="5505" y="2135"/>
                    </a:cubicBezTo>
                    <a:cubicBezTo>
                      <a:pt x="4838" y="1201"/>
                      <a:pt x="4004" y="501"/>
                      <a:pt x="29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63"/>
              <p:cNvSpPr/>
              <p:nvPr/>
            </p:nvSpPr>
            <p:spPr>
              <a:xfrm>
                <a:off x="3116989" y="568611"/>
                <a:ext cx="121441" cy="137105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5838" extrusionOk="0">
                    <a:moveTo>
                      <a:pt x="4771" y="0"/>
                    </a:moveTo>
                    <a:lnTo>
                      <a:pt x="4771" y="0"/>
                    </a:lnTo>
                    <a:cubicBezTo>
                      <a:pt x="3436" y="401"/>
                      <a:pt x="2135" y="1001"/>
                      <a:pt x="968" y="1735"/>
                    </a:cubicBezTo>
                    <a:cubicBezTo>
                      <a:pt x="1268" y="3002"/>
                      <a:pt x="1001" y="4303"/>
                      <a:pt x="334" y="5371"/>
                    </a:cubicBezTo>
                    <a:cubicBezTo>
                      <a:pt x="167" y="5671"/>
                      <a:pt x="1" y="5771"/>
                      <a:pt x="67" y="5838"/>
                    </a:cubicBezTo>
                    <a:cubicBezTo>
                      <a:pt x="1135" y="5804"/>
                      <a:pt x="2169" y="5704"/>
                      <a:pt x="3236" y="5538"/>
                    </a:cubicBezTo>
                    <a:cubicBezTo>
                      <a:pt x="4737" y="4037"/>
                      <a:pt x="5171" y="2035"/>
                      <a:pt x="47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63"/>
              <p:cNvSpPr/>
              <p:nvPr/>
            </p:nvSpPr>
            <p:spPr>
              <a:xfrm>
                <a:off x="3210999" y="690028"/>
                <a:ext cx="156692" cy="66627"/>
              </a:xfrm>
              <a:custGeom>
                <a:avLst/>
                <a:gdLst/>
                <a:ahLst/>
                <a:cxnLst/>
                <a:rect l="l" t="t" r="r" b="b"/>
                <a:pathLst>
                  <a:path w="6672" h="2837" extrusionOk="0">
                    <a:moveTo>
                      <a:pt x="2969" y="1"/>
                    </a:moveTo>
                    <a:cubicBezTo>
                      <a:pt x="2001" y="301"/>
                      <a:pt x="1001" y="534"/>
                      <a:pt x="0" y="701"/>
                    </a:cubicBezTo>
                    <a:cubicBezTo>
                      <a:pt x="133" y="768"/>
                      <a:pt x="300" y="835"/>
                      <a:pt x="367" y="868"/>
                    </a:cubicBezTo>
                    <a:cubicBezTo>
                      <a:pt x="1201" y="1368"/>
                      <a:pt x="1868" y="2102"/>
                      <a:pt x="2335" y="2836"/>
                    </a:cubicBezTo>
                    <a:cubicBezTo>
                      <a:pt x="3002" y="2769"/>
                      <a:pt x="3669" y="2603"/>
                      <a:pt x="4303" y="2336"/>
                    </a:cubicBezTo>
                    <a:cubicBezTo>
                      <a:pt x="5170" y="2002"/>
                      <a:pt x="5938" y="1602"/>
                      <a:pt x="6671" y="1101"/>
                    </a:cubicBezTo>
                    <a:cubicBezTo>
                      <a:pt x="5537" y="434"/>
                      <a:pt x="4303" y="34"/>
                      <a:pt x="29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63"/>
              <p:cNvSpPr/>
              <p:nvPr/>
            </p:nvSpPr>
            <p:spPr>
              <a:xfrm>
                <a:off x="3203155" y="549799"/>
                <a:ext cx="133982" cy="148096"/>
              </a:xfrm>
              <a:custGeom>
                <a:avLst/>
                <a:gdLst/>
                <a:ahLst/>
                <a:cxnLst/>
                <a:rect l="l" t="t" r="r" b="b"/>
                <a:pathLst>
                  <a:path w="5705" h="6306" extrusionOk="0">
                    <a:moveTo>
                      <a:pt x="5338" y="1"/>
                    </a:moveTo>
                    <a:lnTo>
                      <a:pt x="5338" y="1"/>
                    </a:lnTo>
                    <a:cubicBezTo>
                      <a:pt x="3970" y="134"/>
                      <a:pt x="2602" y="401"/>
                      <a:pt x="1301" y="768"/>
                    </a:cubicBezTo>
                    <a:cubicBezTo>
                      <a:pt x="1768" y="2236"/>
                      <a:pt x="1602" y="3837"/>
                      <a:pt x="834" y="5171"/>
                    </a:cubicBezTo>
                    <a:cubicBezTo>
                      <a:pt x="701" y="5405"/>
                      <a:pt x="101" y="6072"/>
                      <a:pt x="0" y="6305"/>
                    </a:cubicBezTo>
                    <a:cubicBezTo>
                      <a:pt x="1101" y="6138"/>
                      <a:pt x="2169" y="5938"/>
                      <a:pt x="3269" y="5605"/>
                    </a:cubicBezTo>
                    <a:cubicBezTo>
                      <a:pt x="4670" y="3937"/>
                      <a:pt x="5705" y="2269"/>
                      <a:pt x="53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63"/>
              <p:cNvSpPr/>
              <p:nvPr/>
            </p:nvSpPr>
            <p:spPr>
              <a:xfrm>
                <a:off x="3289321" y="548038"/>
                <a:ext cx="151220" cy="130271"/>
              </a:xfrm>
              <a:custGeom>
                <a:avLst/>
                <a:gdLst/>
                <a:ahLst/>
                <a:cxnLst/>
                <a:rect l="l" t="t" r="r" b="b"/>
                <a:pathLst>
                  <a:path w="6439" h="5547" extrusionOk="0">
                    <a:moveTo>
                      <a:pt x="4095" y="1"/>
                    </a:moveTo>
                    <a:cubicBezTo>
                      <a:pt x="3320" y="1"/>
                      <a:pt x="2553" y="26"/>
                      <a:pt x="1802" y="76"/>
                    </a:cubicBezTo>
                    <a:cubicBezTo>
                      <a:pt x="2369" y="1577"/>
                      <a:pt x="1702" y="3245"/>
                      <a:pt x="835" y="4512"/>
                    </a:cubicBezTo>
                    <a:cubicBezTo>
                      <a:pt x="768" y="4579"/>
                      <a:pt x="201" y="5213"/>
                      <a:pt x="1" y="5546"/>
                    </a:cubicBezTo>
                    <a:cubicBezTo>
                      <a:pt x="134" y="5546"/>
                      <a:pt x="201" y="5513"/>
                      <a:pt x="334" y="5480"/>
                    </a:cubicBezTo>
                    <a:cubicBezTo>
                      <a:pt x="1802" y="4979"/>
                      <a:pt x="3136" y="4379"/>
                      <a:pt x="4437" y="3712"/>
                    </a:cubicBezTo>
                    <a:cubicBezTo>
                      <a:pt x="5305" y="2578"/>
                      <a:pt x="5838" y="1377"/>
                      <a:pt x="6439" y="76"/>
                    </a:cubicBezTo>
                    <a:cubicBezTo>
                      <a:pt x="5655" y="26"/>
                      <a:pt x="4871" y="1"/>
                      <a:pt x="40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63"/>
              <p:cNvSpPr/>
              <p:nvPr/>
            </p:nvSpPr>
            <p:spPr>
              <a:xfrm>
                <a:off x="3295592" y="639113"/>
                <a:ext cx="145748" cy="73672"/>
              </a:xfrm>
              <a:custGeom>
                <a:avLst/>
                <a:gdLst/>
                <a:ahLst/>
                <a:cxnLst/>
                <a:rect l="l" t="t" r="r" b="b"/>
                <a:pathLst>
                  <a:path w="6206" h="3137" extrusionOk="0">
                    <a:moveTo>
                      <a:pt x="4671" y="0"/>
                    </a:moveTo>
                    <a:cubicBezTo>
                      <a:pt x="3170" y="834"/>
                      <a:pt x="1602" y="1502"/>
                      <a:pt x="1" y="2002"/>
                    </a:cubicBezTo>
                    <a:cubicBezTo>
                      <a:pt x="368" y="2035"/>
                      <a:pt x="868" y="2035"/>
                      <a:pt x="968" y="2102"/>
                    </a:cubicBezTo>
                    <a:cubicBezTo>
                      <a:pt x="1802" y="2302"/>
                      <a:pt x="2602" y="2636"/>
                      <a:pt x="3336" y="3136"/>
                    </a:cubicBezTo>
                    <a:cubicBezTo>
                      <a:pt x="4370" y="2369"/>
                      <a:pt x="5304" y="1468"/>
                      <a:pt x="6205" y="501"/>
                    </a:cubicBezTo>
                    <a:cubicBezTo>
                      <a:pt x="5705" y="267"/>
                      <a:pt x="5238" y="34"/>
                      <a:pt x="46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63"/>
              <p:cNvSpPr/>
              <p:nvPr/>
            </p:nvSpPr>
            <p:spPr>
              <a:xfrm>
                <a:off x="3402918" y="549799"/>
                <a:ext cx="108923" cy="79943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3404" extrusionOk="0">
                    <a:moveTo>
                      <a:pt x="1668" y="1"/>
                    </a:moveTo>
                    <a:cubicBezTo>
                      <a:pt x="1468" y="1102"/>
                      <a:pt x="935" y="2102"/>
                      <a:pt x="301" y="3003"/>
                    </a:cubicBezTo>
                    <a:cubicBezTo>
                      <a:pt x="267" y="3070"/>
                      <a:pt x="101" y="3236"/>
                      <a:pt x="1" y="3403"/>
                    </a:cubicBezTo>
                    <a:cubicBezTo>
                      <a:pt x="1602" y="2503"/>
                      <a:pt x="3136" y="1468"/>
                      <a:pt x="4637" y="334"/>
                    </a:cubicBezTo>
                    <a:cubicBezTo>
                      <a:pt x="3670" y="168"/>
                      <a:pt x="2669" y="101"/>
                      <a:pt x="16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63"/>
              <p:cNvSpPr/>
              <p:nvPr/>
            </p:nvSpPr>
            <p:spPr>
              <a:xfrm>
                <a:off x="3411537" y="567812"/>
                <a:ext cx="95607" cy="79943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3404" extrusionOk="0">
                    <a:moveTo>
                      <a:pt x="4070" y="1"/>
                    </a:moveTo>
                    <a:cubicBezTo>
                      <a:pt x="2836" y="1068"/>
                      <a:pt x="1468" y="2036"/>
                      <a:pt x="0" y="2870"/>
                    </a:cubicBezTo>
                    <a:cubicBezTo>
                      <a:pt x="167" y="2870"/>
                      <a:pt x="334" y="2903"/>
                      <a:pt x="401" y="2903"/>
                    </a:cubicBezTo>
                    <a:cubicBezTo>
                      <a:pt x="768" y="3003"/>
                      <a:pt x="1101" y="3170"/>
                      <a:pt x="1401" y="3403"/>
                    </a:cubicBezTo>
                    <a:cubicBezTo>
                      <a:pt x="2335" y="2336"/>
                      <a:pt x="3236" y="1168"/>
                      <a:pt x="40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63"/>
              <p:cNvSpPr/>
              <p:nvPr/>
            </p:nvSpPr>
            <p:spPr>
              <a:xfrm>
                <a:off x="3108863" y="579249"/>
                <a:ext cx="149341" cy="82973"/>
              </a:xfrm>
              <a:custGeom>
                <a:avLst/>
                <a:gdLst/>
                <a:ahLst/>
                <a:cxnLst/>
                <a:rect l="l" t="t" r="r" b="b"/>
                <a:pathLst>
                  <a:path w="6359" h="3533" extrusionOk="0">
                    <a:moveTo>
                      <a:pt x="6024" y="0"/>
                    </a:moveTo>
                    <a:cubicBezTo>
                      <a:pt x="6000" y="0"/>
                      <a:pt x="5976" y="5"/>
                      <a:pt x="5950" y="14"/>
                    </a:cubicBezTo>
                    <a:cubicBezTo>
                      <a:pt x="3782" y="615"/>
                      <a:pt x="1781" y="1782"/>
                      <a:pt x="113" y="3283"/>
                    </a:cubicBezTo>
                    <a:cubicBezTo>
                      <a:pt x="0" y="3396"/>
                      <a:pt x="101" y="3532"/>
                      <a:pt x="215" y="3532"/>
                    </a:cubicBezTo>
                    <a:cubicBezTo>
                      <a:pt x="237" y="3532"/>
                      <a:pt x="259" y="3527"/>
                      <a:pt x="279" y="3517"/>
                    </a:cubicBezTo>
                    <a:cubicBezTo>
                      <a:pt x="2114" y="2249"/>
                      <a:pt x="4015" y="1349"/>
                      <a:pt x="6117" y="515"/>
                    </a:cubicBezTo>
                    <a:cubicBezTo>
                      <a:pt x="6358" y="394"/>
                      <a:pt x="6245" y="0"/>
                      <a:pt x="60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63"/>
              <p:cNvSpPr/>
              <p:nvPr/>
            </p:nvSpPr>
            <p:spPr>
              <a:xfrm>
                <a:off x="3031808" y="539137"/>
                <a:ext cx="493349" cy="229777"/>
              </a:xfrm>
              <a:custGeom>
                <a:avLst/>
                <a:gdLst/>
                <a:ahLst/>
                <a:cxnLst/>
                <a:rect l="l" t="t" r="r" b="b"/>
                <a:pathLst>
                  <a:path w="21007" h="9784" extrusionOk="0">
                    <a:moveTo>
                      <a:pt x="17470" y="421"/>
                    </a:moveTo>
                    <a:cubicBezTo>
                      <a:pt x="18471" y="521"/>
                      <a:pt x="19472" y="588"/>
                      <a:pt x="20439" y="755"/>
                    </a:cubicBezTo>
                    <a:cubicBezTo>
                      <a:pt x="18938" y="1922"/>
                      <a:pt x="17437" y="2957"/>
                      <a:pt x="15803" y="3857"/>
                    </a:cubicBezTo>
                    <a:cubicBezTo>
                      <a:pt x="15903" y="3724"/>
                      <a:pt x="16036" y="3557"/>
                      <a:pt x="16103" y="3457"/>
                    </a:cubicBezTo>
                    <a:cubicBezTo>
                      <a:pt x="16737" y="2590"/>
                      <a:pt x="17270" y="1556"/>
                      <a:pt x="17470" y="421"/>
                    </a:cubicBezTo>
                    <a:close/>
                    <a:moveTo>
                      <a:pt x="20206" y="1189"/>
                    </a:moveTo>
                    <a:lnTo>
                      <a:pt x="20206" y="1189"/>
                    </a:lnTo>
                    <a:cubicBezTo>
                      <a:pt x="19372" y="2356"/>
                      <a:pt x="18504" y="3524"/>
                      <a:pt x="17537" y="4591"/>
                    </a:cubicBezTo>
                    <a:cubicBezTo>
                      <a:pt x="17270" y="4391"/>
                      <a:pt x="16937" y="4224"/>
                      <a:pt x="16536" y="4124"/>
                    </a:cubicBezTo>
                    <a:cubicBezTo>
                      <a:pt x="16503" y="4124"/>
                      <a:pt x="16336" y="4124"/>
                      <a:pt x="16169" y="4091"/>
                    </a:cubicBezTo>
                    <a:cubicBezTo>
                      <a:pt x="17637" y="3257"/>
                      <a:pt x="19005" y="2289"/>
                      <a:pt x="20206" y="1189"/>
                    </a:cubicBezTo>
                    <a:close/>
                    <a:moveTo>
                      <a:pt x="15119" y="380"/>
                    </a:moveTo>
                    <a:cubicBezTo>
                      <a:pt x="15894" y="380"/>
                      <a:pt x="16670" y="405"/>
                      <a:pt x="17437" y="455"/>
                    </a:cubicBezTo>
                    <a:cubicBezTo>
                      <a:pt x="16837" y="1756"/>
                      <a:pt x="16336" y="2957"/>
                      <a:pt x="15436" y="4091"/>
                    </a:cubicBezTo>
                    <a:cubicBezTo>
                      <a:pt x="14135" y="4791"/>
                      <a:pt x="12767" y="5392"/>
                      <a:pt x="11333" y="5859"/>
                    </a:cubicBezTo>
                    <a:cubicBezTo>
                      <a:pt x="11233" y="5859"/>
                      <a:pt x="11133" y="5892"/>
                      <a:pt x="10999" y="5925"/>
                    </a:cubicBezTo>
                    <a:cubicBezTo>
                      <a:pt x="11233" y="5592"/>
                      <a:pt x="11766" y="4958"/>
                      <a:pt x="11833" y="4891"/>
                    </a:cubicBezTo>
                    <a:cubicBezTo>
                      <a:pt x="12667" y="3624"/>
                      <a:pt x="13401" y="1956"/>
                      <a:pt x="12800" y="455"/>
                    </a:cubicBezTo>
                    <a:cubicBezTo>
                      <a:pt x="13568" y="405"/>
                      <a:pt x="14343" y="380"/>
                      <a:pt x="15119" y="380"/>
                    </a:cubicBezTo>
                    <a:close/>
                    <a:moveTo>
                      <a:pt x="12634" y="521"/>
                    </a:moveTo>
                    <a:cubicBezTo>
                      <a:pt x="12967" y="2756"/>
                      <a:pt x="11933" y="4424"/>
                      <a:pt x="10565" y="6092"/>
                    </a:cubicBezTo>
                    <a:cubicBezTo>
                      <a:pt x="9465" y="6392"/>
                      <a:pt x="8397" y="6626"/>
                      <a:pt x="7296" y="6793"/>
                    </a:cubicBezTo>
                    <a:cubicBezTo>
                      <a:pt x="7397" y="6559"/>
                      <a:pt x="7997" y="5892"/>
                      <a:pt x="8130" y="5692"/>
                    </a:cubicBezTo>
                    <a:cubicBezTo>
                      <a:pt x="8831" y="4291"/>
                      <a:pt x="9064" y="2723"/>
                      <a:pt x="8597" y="1255"/>
                    </a:cubicBezTo>
                    <a:cubicBezTo>
                      <a:pt x="9898" y="888"/>
                      <a:pt x="11266" y="622"/>
                      <a:pt x="12634" y="521"/>
                    </a:cubicBezTo>
                    <a:close/>
                    <a:moveTo>
                      <a:pt x="8431" y="1289"/>
                    </a:moveTo>
                    <a:lnTo>
                      <a:pt x="8431" y="1289"/>
                    </a:lnTo>
                    <a:cubicBezTo>
                      <a:pt x="8831" y="3357"/>
                      <a:pt x="8397" y="5358"/>
                      <a:pt x="6896" y="6859"/>
                    </a:cubicBezTo>
                    <a:cubicBezTo>
                      <a:pt x="5829" y="6959"/>
                      <a:pt x="4795" y="7059"/>
                      <a:pt x="3727" y="7093"/>
                    </a:cubicBezTo>
                    <a:cubicBezTo>
                      <a:pt x="3727" y="7026"/>
                      <a:pt x="3827" y="6926"/>
                      <a:pt x="3994" y="6626"/>
                    </a:cubicBezTo>
                    <a:cubicBezTo>
                      <a:pt x="4661" y="5558"/>
                      <a:pt x="4928" y="4257"/>
                      <a:pt x="4628" y="3057"/>
                    </a:cubicBezTo>
                    <a:cubicBezTo>
                      <a:pt x="5795" y="2289"/>
                      <a:pt x="7096" y="1722"/>
                      <a:pt x="8431" y="1289"/>
                    </a:cubicBezTo>
                    <a:close/>
                    <a:moveTo>
                      <a:pt x="4494" y="3090"/>
                    </a:moveTo>
                    <a:cubicBezTo>
                      <a:pt x="4628" y="4591"/>
                      <a:pt x="4294" y="5925"/>
                      <a:pt x="3327" y="7093"/>
                    </a:cubicBezTo>
                    <a:cubicBezTo>
                      <a:pt x="3063" y="7103"/>
                      <a:pt x="2797" y="7107"/>
                      <a:pt x="2529" y="7107"/>
                    </a:cubicBezTo>
                    <a:cubicBezTo>
                      <a:pt x="1882" y="7107"/>
                      <a:pt x="1229" y="7083"/>
                      <a:pt x="592" y="7059"/>
                    </a:cubicBezTo>
                    <a:cubicBezTo>
                      <a:pt x="725" y="6893"/>
                      <a:pt x="792" y="6726"/>
                      <a:pt x="925" y="6559"/>
                    </a:cubicBezTo>
                    <a:cubicBezTo>
                      <a:pt x="1959" y="5125"/>
                      <a:pt x="3160" y="4024"/>
                      <a:pt x="4494" y="3090"/>
                    </a:cubicBezTo>
                    <a:close/>
                    <a:moveTo>
                      <a:pt x="15936" y="4257"/>
                    </a:moveTo>
                    <a:cubicBezTo>
                      <a:pt x="16470" y="4291"/>
                      <a:pt x="16970" y="4524"/>
                      <a:pt x="17470" y="4758"/>
                    </a:cubicBezTo>
                    <a:cubicBezTo>
                      <a:pt x="16603" y="5725"/>
                      <a:pt x="15636" y="6626"/>
                      <a:pt x="14602" y="7393"/>
                    </a:cubicBezTo>
                    <a:cubicBezTo>
                      <a:pt x="13834" y="6893"/>
                      <a:pt x="13101" y="6559"/>
                      <a:pt x="12200" y="6359"/>
                    </a:cubicBezTo>
                    <a:cubicBezTo>
                      <a:pt x="12100" y="6359"/>
                      <a:pt x="11566" y="6292"/>
                      <a:pt x="11233" y="6259"/>
                    </a:cubicBezTo>
                    <a:cubicBezTo>
                      <a:pt x="12834" y="5725"/>
                      <a:pt x="14402" y="5058"/>
                      <a:pt x="15936" y="4257"/>
                    </a:cubicBezTo>
                    <a:close/>
                    <a:moveTo>
                      <a:pt x="725" y="7426"/>
                    </a:moveTo>
                    <a:lnTo>
                      <a:pt x="725" y="7426"/>
                    </a:lnTo>
                    <a:cubicBezTo>
                      <a:pt x="1726" y="7526"/>
                      <a:pt x="2727" y="7560"/>
                      <a:pt x="3761" y="7560"/>
                    </a:cubicBezTo>
                    <a:cubicBezTo>
                      <a:pt x="4328" y="7860"/>
                      <a:pt x="4795" y="8360"/>
                      <a:pt x="4995" y="9028"/>
                    </a:cubicBezTo>
                    <a:cubicBezTo>
                      <a:pt x="3494" y="8727"/>
                      <a:pt x="1993" y="8260"/>
                      <a:pt x="725" y="7426"/>
                    </a:cubicBezTo>
                    <a:close/>
                    <a:moveTo>
                      <a:pt x="10632" y="6426"/>
                    </a:moveTo>
                    <a:cubicBezTo>
                      <a:pt x="11966" y="6426"/>
                      <a:pt x="13201" y="6793"/>
                      <a:pt x="14335" y="7526"/>
                    </a:cubicBezTo>
                    <a:cubicBezTo>
                      <a:pt x="13601" y="8027"/>
                      <a:pt x="12800" y="8427"/>
                      <a:pt x="11966" y="8761"/>
                    </a:cubicBezTo>
                    <a:cubicBezTo>
                      <a:pt x="11299" y="9028"/>
                      <a:pt x="10666" y="9194"/>
                      <a:pt x="9998" y="9261"/>
                    </a:cubicBezTo>
                    <a:cubicBezTo>
                      <a:pt x="9498" y="8460"/>
                      <a:pt x="8831" y="7793"/>
                      <a:pt x="7997" y="7293"/>
                    </a:cubicBezTo>
                    <a:cubicBezTo>
                      <a:pt x="7930" y="7260"/>
                      <a:pt x="7763" y="7226"/>
                      <a:pt x="7630" y="7126"/>
                    </a:cubicBezTo>
                    <a:cubicBezTo>
                      <a:pt x="8631" y="6959"/>
                      <a:pt x="9631" y="6726"/>
                      <a:pt x="10632" y="6426"/>
                    </a:cubicBezTo>
                    <a:close/>
                    <a:moveTo>
                      <a:pt x="7230" y="7226"/>
                    </a:moveTo>
                    <a:cubicBezTo>
                      <a:pt x="8264" y="7727"/>
                      <a:pt x="9098" y="8427"/>
                      <a:pt x="9765" y="9361"/>
                    </a:cubicBezTo>
                    <a:cubicBezTo>
                      <a:pt x="9340" y="9399"/>
                      <a:pt x="8914" y="9417"/>
                      <a:pt x="8491" y="9417"/>
                    </a:cubicBezTo>
                    <a:cubicBezTo>
                      <a:pt x="7785" y="9417"/>
                      <a:pt x="7084" y="9365"/>
                      <a:pt x="6396" y="9261"/>
                    </a:cubicBezTo>
                    <a:cubicBezTo>
                      <a:pt x="6062" y="9194"/>
                      <a:pt x="5662" y="9128"/>
                      <a:pt x="5295" y="9061"/>
                    </a:cubicBezTo>
                    <a:cubicBezTo>
                      <a:pt x="5128" y="8527"/>
                      <a:pt x="4895" y="8060"/>
                      <a:pt x="4461" y="7693"/>
                    </a:cubicBezTo>
                    <a:cubicBezTo>
                      <a:pt x="4428" y="7593"/>
                      <a:pt x="4328" y="7560"/>
                      <a:pt x="4261" y="7526"/>
                    </a:cubicBezTo>
                    <a:cubicBezTo>
                      <a:pt x="5262" y="7460"/>
                      <a:pt x="6229" y="7393"/>
                      <a:pt x="7230" y="7226"/>
                    </a:cubicBezTo>
                    <a:close/>
                    <a:moveTo>
                      <a:pt x="15109" y="1"/>
                    </a:moveTo>
                    <a:cubicBezTo>
                      <a:pt x="9222" y="1"/>
                      <a:pt x="3170" y="1620"/>
                      <a:pt x="291" y="7126"/>
                    </a:cubicBezTo>
                    <a:cubicBezTo>
                      <a:pt x="282" y="7124"/>
                      <a:pt x="272" y="7123"/>
                      <a:pt x="263" y="7123"/>
                    </a:cubicBezTo>
                    <a:cubicBezTo>
                      <a:pt x="110" y="7123"/>
                      <a:pt x="1" y="7366"/>
                      <a:pt x="158" y="7460"/>
                    </a:cubicBezTo>
                    <a:cubicBezTo>
                      <a:pt x="1793" y="8694"/>
                      <a:pt x="3894" y="9128"/>
                      <a:pt x="5829" y="9528"/>
                    </a:cubicBezTo>
                    <a:cubicBezTo>
                      <a:pt x="6726" y="9685"/>
                      <a:pt x="7616" y="9783"/>
                      <a:pt x="8498" y="9783"/>
                    </a:cubicBezTo>
                    <a:cubicBezTo>
                      <a:pt x="9486" y="9783"/>
                      <a:pt x="10464" y="9661"/>
                      <a:pt x="11433" y="9361"/>
                    </a:cubicBezTo>
                    <a:cubicBezTo>
                      <a:pt x="15669" y="8027"/>
                      <a:pt x="18471" y="4224"/>
                      <a:pt x="20940" y="755"/>
                    </a:cubicBezTo>
                    <a:cubicBezTo>
                      <a:pt x="21006" y="622"/>
                      <a:pt x="20940" y="521"/>
                      <a:pt x="20806" y="455"/>
                    </a:cubicBezTo>
                    <a:cubicBezTo>
                      <a:pt x="19007" y="180"/>
                      <a:pt x="17067" y="1"/>
                      <a:pt x="15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17" name="Google Shape;2917;p63"/>
          <p:cNvGrpSpPr/>
          <p:nvPr/>
        </p:nvGrpSpPr>
        <p:grpSpPr>
          <a:xfrm>
            <a:off x="1647573" y="3900137"/>
            <a:ext cx="339694" cy="348418"/>
            <a:chOff x="7390410" y="1714112"/>
            <a:chExt cx="339694" cy="348418"/>
          </a:xfrm>
        </p:grpSpPr>
        <p:sp>
          <p:nvSpPr>
            <p:cNvPr id="2918" name="Google Shape;2918;p63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63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63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1" name="Google Shape;2921;p63"/>
          <p:cNvGrpSpPr/>
          <p:nvPr/>
        </p:nvGrpSpPr>
        <p:grpSpPr>
          <a:xfrm>
            <a:off x="807647" y="4114760"/>
            <a:ext cx="476352" cy="488587"/>
            <a:chOff x="7390410" y="1714112"/>
            <a:chExt cx="339694" cy="348418"/>
          </a:xfrm>
        </p:grpSpPr>
        <p:sp>
          <p:nvSpPr>
            <p:cNvPr id="2922" name="Google Shape;2922;p63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63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63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5" name="Google Shape;2925;p63"/>
          <p:cNvGrpSpPr/>
          <p:nvPr/>
        </p:nvGrpSpPr>
        <p:grpSpPr>
          <a:xfrm>
            <a:off x="626311" y="1799469"/>
            <a:ext cx="839035" cy="399100"/>
            <a:chOff x="5102400" y="2058675"/>
            <a:chExt cx="691076" cy="328748"/>
          </a:xfrm>
        </p:grpSpPr>
        <p:sp>
          <p:nvSpPr>
            <p:cNvPr id="2926" name="Google Shape;2926;p63"/>
            <p:cNvSpPr/>
            <p:nvPr/>
          </p:nvSpPr>
          <p:spPr>
            <a:xfrm>
              <a:off x="5102400" y="2058675"/>
              <a:ext cx="691076" cy="328748"/>
            </a:xfrm>
            <a:custGeom>
              <a:avLst/>
              <a:gdLst/>
              <a:ahLst/>
              <a:cxnLst/>
              <a:rect l="l" t="t" r="r" b="b"/>
              <a:pathLst>
                <a:path w="30931" h="14714" extrusionOk="0">
                  <a:moveTo>
                    <a:pt x="13329" y="0"/>
                  </a:moveTo>
                  <a:cubicBezTo>
                    <a:pt x="13102" y="0"/>
                    <a:pt x="12876" y="12"/>
                    <a:pt x="12651" y="36"/>
                  </a:cubicBezTo>
                  <a:cubicBezTo>
                    <a:pt x="9115" y="403"/>
                    <a:pt x="4979" y="4739"/>
                    <a:pt x="7414" y="8375"/>
                  </a:cubicBezTo>
                  <a:lnTo>
                    <a:pt x="7281" y="8442"/>
                  </a:lnTo>
                  <a:cubicBezTo>
                    <a:pt x="7281" y="8409"/>
                    <a:pt x="7247" y="8375"/>
                    <a:pt x="7214" y="8375"/>
                  </a:cubicBezTo>
                  <a:cubicBezTo>
                    <a:pt x="6705" y="8115"/>
                    <a:pt x="6151" y="7999"/>
                    <a:pt x="5596" y="7999"/>
                  </a:cubicBezTo>
                  <a:cubicBezTo>
                    <a:pt x="2807" y="7999"/>
                    <a:pt x="1" y="10931"/>
                    <a:pt x="2811" y="13212"/>
                  </a:cubicBezTo>
                  <a:cubicBezTo>
                    <a:pt x="4712" y="14713"/>
                    <a:pt x="8115" y="14313"/>
                    <a:pt x="10383" y="14446"/>
                  </a:cubicBezTo>
                  <a:cubicBezTo>
                    <a:pt x="11972" y="14525"/>
                    <a:pt x="13568" y="14589"/>
                    <a:pt x="15168" y="14589"/>
                  </a:cubicBezTo>
                  <a:cubicBezTo>
                    <a:pt x="16961" y="14589"/>
                    <a:pt x="18759" y="14509"/>
                    <a:pt x="20557" y="14280"/>
                  </a:cubicBezTo>
                  <a:cubicBezTo>
                    <a:pt x="23793" y="13879"/>
                    <a:pt x="30931" y="12945"/>
                    <a:pt x="29397" y="8042"/>
                  </a:cubicBezTo>
                  <a:cubicBezTo>
                    <a:pt x="28679" y="5745"/>
                    <a:pt x="26948" y="4838"/>
                    <a:pt x="25045" y="4838"/>
                  </a:cubicBezTo>
                  <a:cubicBezTo>
                    <a:pt x="23409" y="4838"/>
                    <a:pt x="21647" y="5508"/>
                    <a:pt x="20290" y="6541"/>
                  </a:cubicBezTo>
                  <a:cubicBezTo>
                    <a:pt x="20541" y="2873"/>
                    <a:pt x="16873" y="0"/>
                    <a:pt x="1332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27" name="Google Shape;2927;p63"/>
            <p:cNvGrpSpPr/>
            <p:nvPr/>
          </p:nvGrpSpPr>
          <p:grpSpPr>
            <a:xfrm>
              <a:off x="5124114" y="2069130"/>
              <a:ext cx="647659" cy="307845"/>
              <a:chOff x="1436600" y="1088800"/>
              <a:chExt cx="771850" cy="366875"/>
            </a:xfrm>
          </p:grpSpPr>
          <p:sp>
            <p:nvSpPr>
              <p:cNvPr id="2928" name="Google Shape;2928;p63"/>
              <p:cNvSpPr/>
              <p:nvPr/>
            </p:nvSpPr>
            <p:spPr>
              <a:xfrm>
                <a:off x="1478725" y="1105400"/>
                <a:ext cx="682175" cy="329150"/>
              </a:xfrm>
              <a:custGeom>
                <a:avLst/>
                <a:gdLst/>
                <a:ahLst/>
                <a:cxnLst/>
                <a:rect l="l" t="t" r="r" b="b"/>
                <a:pathLst>
                  <a:path w="27287" h="13166" extrusionOk="0">
                    <a:moveTo>
                      <a:pt x="11638" y="0"/>
                    </a:moveTo>
                    <a:cubicBezTo>
                      <a:pt x="11617" y="0"/>
                      <a:pt x="11596" y="0"/>
                      <a:pt x="11576" y="1"/>
                    </a:cubicBezTo>
                    <a:cubicBezTo>
                      <a:pt x="9674" y="34"/>
                      <a:pt x="7906" y="935"/>
                      <a:pt x="6805" y="2436"/>
                    </a:cubicBezTo>
                    <a:cubicBezTo>
                      <a:pt x="5571" y="4170"/>
                      <a:pt x="5771" y="5705"/>
                      <a:pt x="6072" y="7639"/>
                    </a:cubicBezTo>
                    <a:cubicBezTo>
                      <a:pt x="6072" y="7753"/>
                      <a:pt x="5964" y="7820"/>
                      <a:pt x="5874" y="7820"/>
                    </a:cubicBezTo>
                    <a:cubicBezTo>
                      <a:pt x="5831" y="7820"/>
                      <a:pt x="5793" y="7805"/>
                      <a:pt x="5771" y="7773"/>
                    </a:cubicBezTo>
                    <a:cubicBezTo>
                      <a:pt x="5738" y="7706"/>
                      <a:pt x="5738" y="7673"/>
                      <a:pt x="5671" y="7639"/>
                    </a:cubicBezTo>
                    <a:lnTo>
                      <a:pt x="5571" y="7706"/>
                    </a:lnTo>
                    <a:cubicBezTo>
                      <a:pt x="5631" y="7857"/>
                      <a:pt x="5501" y="8116"/>
                      <a:pt x="5328" y="8116"/>
                    </a:cubicBezTo>
                    <a:cubicBezTo>
                      <a:pt x="5310" y="8116"/>
                      <a:pt x="5290" y="8113"/>
                      <a:pt x="5271" y="8106"/>
                    </a:cubicBezTo>
                    <a:cubicBezTo>
                      <a:pt x="4794" y="7963"/>
                      <a:pt x="4324" y="7881"/>
                      <a:pt x="3858" y="7881"/>
                    </a:cubicBezTo>
                    <a:cubicBezTo>
                      <a:pt x="3347" y="7881"/>
                      <a:pt x="2841" y="7980"/>
                      <a:pt x="2336" y="8206"/>
                    </a:cubicBezTo>
                    <a:cubicBezTo>
                      <a:pt x="1" y="9341"/>
                      <a:pt x="1001" y="11842"/>
                      <a:pt x="3336" y="12543"/>
                    </a:cubicBezTo>
                    <a:cubicBezTo>
                      <a:pt x="4837" y="13010"/>
                      <a:pt x="6739" y="12876"/>
                      <a:pt x="8273" y="12976"/>
                    </a:cubicBezTo>
                    <a:cubicBezTo>
                      <a:pt x="9993" y="13086"/>
                      <a:pt x="11703" y="13166"/>
                      <a:pt x="13414" y="13166"/>
                    </a:cubicBezTo>
                    <a:cubicBezTo>
                      <a:pt x="14822" y="13166"/>
                      <a:pt x="16231" y="13112"/>
                      <a:pt x="17647" y="12976"/>
                    </a:cubicBezTo>
                    <a:cubicBezTo>
                      <a:pt x="20215" y="12776"/>
                      <a:pt x="27287" y="12343"/>
                      <a:pt x="27087" y="8440"/>
                    </a:cubicBezTo>
                    <a:cubicBezTo>
                      <a:pt x="26987" y="6472"/>
                      <a:pt x="25252" y="4971"/>
                      <a:pt x="23417" y="4837"/>
                    </a:cubicBezTo>
                    <a:cubicBezTo>
                      <a:pt x="23303" y="4829"/>
                      <a:pt x="23189" y="4825"/>
                      <a:pt x="23076" y="4825"/>
                    </a:cubicBezTo>
                    <a:cubicBezTo>
                      <a:pt x="21323" y="4825"/>
                      <a:pt x="19830" y="5775"/>
                      <a:pt x="18514" y="6872"/>
                    </a:cubicBezTo>
                    <a:cubicBezTo>
                      <a:pt x="18480" y="6939"/>
                      <a:pt x="18414" y="6972"/>
                      <a:pt x="18347" y="6972"/>
                    </a:cubicBezTo>
                    <a:cubicBezTo>
                      <a:pt x="18293" y="7008"/>
                      <a:pt x="18233" y="7025"/>
                      <a:pt x="18172" y="7025"/>
                    </a:cubicBezTo>
                    <a:cubicBezTo>
                      <a:pt x="18008" y="7025"/>
                      <a:pt x="17847" y="6901"/>
                      <a:pt x="17847" y="6705"/>
                    </a:cubicBezTo>
                    <a:cubicBezTo>
                      <a:pt x="18112" y="2990"/>
                      <a:pt x="15408" y="0"/>
                      <a:pt x="116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63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63"/>
              <p:cNvSpPr/>
              <p:nvPr/>
            </p:nvSpPr>
            <p:spPr>
              <a:xfrm>
                <a:off x="1497075" y="1106200"/>
                <a:ext cx="428650" cy="286925"/>
              </a:xfrm>
              <a:custGeom>
                <a:avLst/>
                <a:gdLst/>
                <a:ahLst/>
                <a:cxnLst/>
                <a:rect l="l" t="t" r="r" b="b"/>
                <a:pathLst>
                  <a:path w="17146" h="11477" extrusionOk="0">
                    <a:moveTo>
                      <a:pt x="10968" y="1"/>
                    </a:moveTo>
                    <a:cubicBezTo>
                      <a:pt x="10926" y="1"/>
                      <a:pt x="10884" y="1"/>
                      <a:pt x="10842" y="2"/>
                    </a:cubicBezTo>
                    <a:cubicBezTo>
                      <a:pt x="8940" y="69"/>
                      <a:pt x="7139" y="903"/>
                      <a:pt x="6071" y="2437"/>
                    </a:cubicBezTo>
                    <a:cubicBezTo>
                      <a:pt x="4871" y="4172"/>
                      <a:pt x="5071" y="5739"/>
                      <a:pt x="5338" y="7674"/>
                    </a:cubicBezTo>
                    <a:cubicBezTo>
                      <a:pt x="5360" y="7787"/>
                      <a:pt x="5276" y="7869"/>
                      <a:pt x="5177" y="7869"/>
                    </a:cubicBezTo>
                    <a:cubicBezTo>
                      <a:pt x="5131" y="7869"/>
                      <a:pt x="5080" y="7851"/>
                      <a:pt x="5037" y="7807"/>
                    </a:cubicBezTo>
                    <a:cubicBezTo>
                      <a:pt x="5004" y="7774"/>
                      <a:pt x="5004" y="7707"/>
                      <a:pt x="4937" y="7674"/>
                    </a:cubicBezTo>
                    <a:lnTo>
                      <a:pt x="4837" y="7774"/>
                    </a:lnTo>
                    <a:cubicBezTo>
                      <a:pt x="4900" y="7930"/>
                      <a:pt x="4787" y="8144"/>
                      <a:pt x="4581" y="8144"/>
                    </a:cubicBezTo>
                    <a:cubicBezTo>
                      <a:pt x="4567" y="8144"/>
                      <a:pt x="4552" y="8143"/>
                      <a:pt x="4537" y="8141"/>
                    </a:cubicBezTo>
                    <a:cubicBezTo>
                      <a:pt x="4070" y="8001"/>
                      <a:pt x="3609" y="7919"/>
                      <a:pt x="3153" y="7919"/>
                    </a:cubicBezTo>
                    <a:cubicBezTo>
                      <a:pt x="2633" y="7919"/>
                      <a:pt x="2117" y="8026"/>
                      <a:pt x="1602" y="8274"/>
                    </a:cubicBezTo>
                    <a:cubicBezTo>
                      <a:pt x="34" y="9075"/>
                      <a:pt x="0" y="10443"/>
                      <a:pt x="868" y="11477"/>
                    </a:cubicBezTo>
                    <a:cubicBezTo>
                      <a:pt x="934" y="11243"/>
                      <a:pt x="1035" y="10976"/>
                      <a:pt x="1135" y="10743"/>
                    </a:cubicBezTo>
                    <a:cubicBezTo>
                      <a:pt x="1649" y="9780"/>
                      <a:pt x="2780" y="9208"/>
                      <a:pt x="3871" y="9208"/>
                    </a:cubicBezTo>
                    <a:cubicBezTo>
                      <a:pt x="4406" y="9208"/>
                      <a:pt x="4932" y="9346"/>
                      <a:pt x="5371" y="9642"/>
                    </a:cubicBezTo>
                    <a:cubicBezTo>
                      <a:pt x="5471" y="9742"/>
                      <a:pt x="5671" y="9842"/>
                      <a:pt x="5771" y="9942"/>
                    </a:cubicBezTo>
                    <a:cubicBezTo>
                      <a:pt x="5771" y="9309"/>
                      <a:pt x="5871" y="8741"/>
                      <a:pt x="6038" y="8141"/>
                    </a:cubicBezTo>
                    <a:cubicBezTo>
                      <a:pt x="6572" y="5773"/>
                      <a:pt x="8240" y="3471"/>
                      <a:pt x="10741" y="2971"/>
                    </a:cubicBezTo>
                    <a:cubicBezTo>
                      <a:pt x="11091" y="2899"/>
                      <a:pt x="11430" y="2865"/>
                      <a:pt x="11759" y="2865"/>
                    </a:cubicBezTo>
                    <a:cubicBezTo>
                      <a:pt x="13872" y="2865"/>
                      <a:pt x="15547" y="4265"/>
                      <a:pt x="16846" y="5939"/>
                    </a:cubicBezTo>
                    <a:cubicBezTo>
                      <a:pt x="16913" y="6040"/>
                      <a:pt x="17046" y="6173"/>
                      <a:pt x="17113" y="6306"/>
                    </a:cubicBezTo>
                    <a:cubicBezTo>
                      <a:pt x="17146" y="2811"/>
                      <a:pt x="14571" y="1"/>
                      <a:pt x="109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63"/>
              <p:cNvSpPr/>
              <p:nvPr/>
            </p:nvSpPr>
            <p:spPr>
              <a:xfrm>
                <a:off x="1936550" y="1226975"/>
                <a:ext cx="2193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3978" extrusionOk="0">
                    <a:moveTo>
                      <a:pt x="4763" y="0"/>
                    </a:moveTo>
                    <a:cubicBezTo>
                      <a:pt x="3006" y="0"/>
                      <a:pt x="1436" y="902"/>
                      <a:pt x="167" y="2076"/>
                    </a:cubicBezTo>
                    <a:cubicBezTo>
                      <a:pt x="134" y="2109"/>
                      <a:pt x="34" y="2143"/>
                      <a:pt x="1" y="2143"/>
                    </a:cubicBezTo>
                    <a:cubicBezTo>
                      <a:pt x="368" y="2643"/>
                      <a:pt x="668" y="3177"/>
                      <a:pt x="901" y="3777"/>
                    </a:cubicBezTo>
                    <a:cubicBezTo>
                      <a:pt x="1635" y="3110"/>
                      <a:pt x="2436" y="2643"/>
                      <a:pt x="3336" y="2443"/>
                    </a:cubicBezTo>
                    <a:cubicBezTo>
                      <a:pt x="3803" y="2326"/>
                      <a:pt x="4289" y="2267"/>
                      <a:pt x="4776" y="2267"/>
                    </a:cubicBezTo>
                    <a:cubicBezTo>
                      <a:pt x="5823" y="2267"/>
                      <a:pt x="6875" y="2541"/>
                      <a:pt x="7740" y="3110"/>
                    </a:cubicBezTo>
                    <a:cubicBezTo>
                      <a:pt x="8140" y="3343"/>
                      <a:pt x="8473" y="3644"/>
                      <a:pt x="8774" y="3977"/>
                    </a:cubicBezTo>
                    <a:lnTo>
                      <a:pt x="8774" y="3610"/>
                    </a:lnTo>
                    <a:cubicBezTo>
                      <a:pt x="8640" y="1642"/>
                      <a:pt x="6906" y="141"/>
                      <a:pt x="5038" y="8"/>
                    </a:cubicBezTo>
                    <a:cubicBezTo>
                      <a:pt x="4946" y="3"/>
                      <a:pt x="4854" y="0"/>
                      <a:pt x="4763" y="0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63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9"/>
          <p:cNvSpPr txBox="1">
            <a:spLocks noGrp="1"/>
          </p:cNvSpPr>
          <p:nvPr>
            <p:ph type="title"/>
          </p:nvPr>
        </p:nvSpPr>
        <p:spPr>
          <a:xfrm>
            <a:off x="1924850" y="1260275"/>
            <a:ext cx="52944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OBJECTIVES</a:t>
            </a:r>
            <a:endParaRPr dirty="0"/>
          </a:p>
        </p:txBody>
      </p:sp>
      <p:sp>
        <p:nvSpPr>
          <p:cNvPr id="528" name="Google Shape;528;p39"/>
          <p:cNvSpPr txBox="1">
            <a:spLocks noGrp="1"/>
          </p:cNvSpPr>
          <p:nvPr>
            <p:ph type="subTitle" idx="1"/>
          </p:nvPr>
        </p:nvSpPr>
        <p:spPr>
          <a:xfrm>
            <a:off x="1769166" y="2342559"/>
            <a:ext cx="6300347" cy="13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200" dirty="0"/>
              <a:t>REVIEW THE VOCABULARY AND GRAMMAR OF </a:t>
            </a:r>
            <a:r>
              <a:rPr lang="en" sz="3200" b="1" i="1" dirty="0"/>
              <a:t>UNIT 11</a:t>
            </a:r>
            <a:endParaRPr sz="3200" b="1" i="1" dirty="0"/>
          </a:p>
        </p:txBody>
      </p:sp>
      <p:grpSp>
        <p:nvGrpSpPr>
          <p:cNvPr id="529" name="Google Shape;529;p39"/>
          <p:cNvGrpSpPr/>
          <p:nvPr/>
        </p:nvGrpSpPr>
        <p:grpSpPr>
          <a:xfrm>
            <a:off x="577972" y="296314"/>
            <a:ext cx="1785627" cy="1779181"/>
            <a:chOff x="6863442" y="2923311"/>
            <a:chExt cx="1800027" cy="1793530"/>
          </a:xfrm>
        </p:grpSpPr>
        <p:sp>
          <p:nvSpPr>
            <p:cNvPr id="530" name="Google Shape;530;p39"/>
            <p:cNvSpPr/>
            <p:nvPr/>
          </p:nvSpPr>
          <p:spPr>
            <a:xfrm rot="-786325">
              <a:off x="7017378" y="3073497"/>
              <a:ext cx="1496277" cy="1493157"/>
            </a:xfrm>
            <a:custGeom>
              <a:avLst/>
              <a:gdLst/>
              <a:ahLst/>
              <a:cxnLst/>
              <a:rect l="l" t="t" r="r" b="b"/>
              <a:pathLst>
                <a:path w="34470" h="34402" extrusionOk="0">
                  <a:moveTo>
                    <a:pt x="12646" y="9585"/>
                  </a:moveTo>
                  <a:lnTo>
                    <a:pt x="12646" y="9585"/>
                  </a:lnTo>
                  <a:cubicBezTo>
                    <a:pt x="12657" y="9596"/>
                    <a:pt x="12667" y="9606"/>
                    <a:pt x="12676" y="9616"/>
                  </a:cubicBezTo>
                  <a:lnTo>
                    <a:pt x="12676" y="9616"/>
                  </a:lnTo>
                  <a:cubicBezTo>
                    <a:pt x="12646" y="9616"/>
                    <a:pt x="12646" y="9615"/>
                    <a:pt x="12646" y="9585"/>
                  </a:cubicBezTo>
                  <a:close/>
                  <a:moveTo>
                    <a:pt x="12434" y="10240"/>
                  </a:moveTo>
                  <a:lnTo>
                    <a:pt x="12434" y="10240"/>
                  </a:lnTo>
                  <a:cubicBezTo>
                    <a:pt x="12484" y="10263"/>
                    <a:pt x="12535" y="10295"/>
                    <a:pt x="12585" y="10345"/>
                  </a:cubicBezTo>
                  <a:cubicBezTo>
                    <a:pt x="12535" y="10312"/>
                    <a:pt x="12484" y="10278"/>
                    <a:pt x="12434" y="10240"/>
                  </a:cubicBezTo>
                  <a:close/>
                  <a:moveTo>
                    <a:pt x="12798" y="10436"/>
                  </a:moveTo>
                  <a:lnTo>
                    <a:pt x="12798" y="10436"/>
                  </a:lnTo>
                  <a:cubicBezTo>
                    <a:pt x="12833" y="10460"/>
                    <a:pt x="12869" y="10484"/>
                    <a:pt x="12906" y="10509"/>
                  </a:cubicBezTo>
                  <a:lnTo>
                    <a:pt x="12906" y="10509"/>
                  </a:lnTo>
                  <a:cubicBezTo>
                    <a:pt x="12872" y="10488"/>
                    <a:pt x="12836" y="10465"/>
                    <a:pt x="12798" y="10436"/>
                  </a:cubicBezTo>
                  <a:close/>
                  <a:moveTo>
                    <a:pt x="17357" y="0"/>
                  </a:moveTo>
                  <a:cubicBezTo>
                    <a:pt x="13098" y="0"/>
                    <a:pt x="8824" y="1536"/>
                    <a:pt x="5624" y="4357"/>
                  </a:cubicBezTo>
                  <a:cubicBezTo>
                    <a:pt x="2433" y="7184"/>
                    <a:pt x="578" y="11135"/>
                    <a:pt x="123" y="15269"/>
                  </a:cubicBezTo>
                  <a:cubicBezTo>
                    <a:pt x="31" y="16090"/>
                    <a:pt x="1" y="16971"/>
                    <a:pt x="1" y="17853"/>
                  </a:cubicBezTo>
                  <a:lnTo>
                    <a:pt x="1" y="18005"/>
                  </a:lnTo>
                  <a:cubicBezTo>
                    <a:pt x="1" y="18157"/>
                    <a:pt x="1" y="18309"/>
                    <a:pt x="31" y="18461"/>
                  </a:cubicBezTo>
                  <a:lnTo>
                    <a:pt x="31" y="18673"/>
                  </a:lnTo>
                  <a:cubicBezTo>
                    <a:pt x="31" y="18825"/>
                    <a:pt x="62" y="18977"/>
                    <a:pt x="62" y="19099"/>
                  </a:cubicBezTo>
                  <a:cubicBezTo>
                    <a:pt x="62" y="19190"/>
                    <a:pt x="62" y="19281"/>
                    <a:pt x="123" y="19373"/>
                  </a:cubicBezTo>
                  <a:cubicBezTo>
                    <a:pt x="123" y="19525"/>
                    <a:pt x="153" y="19646"/>
                    <a:pt x="153" y="19798"/>
                  </a:cubicBezTo>
                  <a:cubicBezTo>
                    <a:pt x="153" y="19889"/>
                    <a:pt x="183" y="19980"/>
                    <a:pt x="183" y="20102"/>
                  </a:cubicBezTo>
                  <a:cubicBezTo>
                    <a:pt x="244" y="20193"/>
                    <a:pt x="244" y="20345"/>
                    <a:pt x="275" y="20467"/>
                  </a:cubicBezTo>
                  <a:cubicBezTo>
                    <a:pt x="275" y="20588"/>
                    <a:pt x="305" y="20649"/>
                    <a:pt x="335" y="20771"/>
                  </a:cubicBezTo>
                  <a:cubicBezTo>
                    <a:pt x="396" y="20892"/>
                    <a:pt x="396" y="21044"/>
                    <a:pt x="427" y="21166"/>
                  </a:cubicBezTo>
                  <a:cubicBezTo>
                    <a:pt x="457" y="21257"/>
                    <a:pt x="457" y="21379"/>
                    <a:pt x="487" y="21470"/>
                  </a:cubicBezTo>
                  <a:cubicBezTo>
                    <a:pt x="548" y="21561"/>
                    <a:pt x="578" y="21683"/>
                    <a:pt x="578" y="21804"/>
                  </a:cubicBezTo>
                  <a:cubicBezTo>
                    <a:pt x="609" y="21926"/>
                    <a:pt x="639" y="22017"/>
                    <a:pt x="639" y="22139"/>
                  </a:cubicBezTo>
                  <a:lnTo>
                    <a:pt x="761" y="22503"/>
                  </a:lnTo>
                  <a:lnTo>
                    <a:pt x="882" y="22838"/>
                  </a:lnTo>
                  <a:cubicBezTo>
                    <a:pt x="913" y="22959"/>
                    <a:pt x="943" y="23050"/>
                    <a:pt x="1004" y="23142"/>
                  </a:cubicBezTo>
                  <a:cubicBezTo>
                    <a:pt x="1034" y="23263"/>
                    <a:pt x="1065" y="23354"/>
                    <a:pt x="1156" y="23476"/>
                  </a:cubicBezTo>
                  <a:cubicBezTo>
                    <a:pt x="1186" y="23598"/>
                    <a:pt x="1217" y="23658"/>
                    <a:pt x="1247" y="23780"/>
                  </a:cubicBezTo>
                  <a:cubicBezTo>
                    <a:pt x="1308" y="23901"/>
                    <a:pt x="1369" y="24053"/>
                    <a:pt x="1399" y="24175"/>
                  </a:cubicBezTo>
                  <a:cubicBezTo>
                    <a:pt x="1460" y="24236"/>
                    <a:pt x="1490" y="24357"/>
                    <a:pt x="1521" y="24418"/>
                  </a:cubicBezTo>
                  <a:cubicBezTo>
                    <a:pt x="1612" y="24570"/>
                    <a:pt x="1642" y="24692"/>
                    <a:pt x="1703" y="24844"/>
                  </a:cubicBezTo>
                  <a:lnTo>
                    <a:pt x="1825" y="25087"/>
                  </a:lnTo>
                  <a:cubicBezTo>
                    <a:pt x="1946" y="25269"/>
                    <a:pt x="2007" y="25482"/>
                    <a:pt x="2129" y="25695"/>
                  </a:cubicBezTo>
                  <a:lnTo>
                    <a:pt x="2129" y="25725"/>
                  </a:lnTo>
                  <a:cubicBezTo>
                    <a:pt x="2129" y="25756"/>
                    <a:pt x="2159" y="25756"/>
                    <a:pt x="2159" y="25756"/>
                  </a:cubicBezTo>
                  <a:lnTo>
                    <a:pt x="2220" y="25786"/>
                  </a:lnTo>
                  <a:cubicBezTo>
                    <a:pt x="2402" y="26120"/>
                    <a:pt x="2676" y="26485"/>
                    <a:pt x="2919" y="26789"/>
                  </a:cubicBezTo>
                  <a:lnTo>
                    <a:pt x="2919" y="26819"/>
                  </a:lnTo>
                  <a:cubicBezTo>
                    <a:pt x="3101" y="27154"/>
                    <a:pt x="3345" y="27458"/>
                    <a:pt x="3588" y="27762"/>
                  </a:cubicBezTo>
                  <a:cubicBezTo>
                    <a:pt x="3618" y="27792"/>
                    <a:pt x="3618" y="27853"/>
                    <a:pt x="3648" y="27883"/>
                  </a:cubicBezTo>
                  <a:cubicBezTo>
                    <a:pt x="3892" y="28187"/>
                    <a:pt x="4104" y="28461"/>
                    <a:pt x="4348" y="28704"/>
                  </a:cubicBezTo>
                  <a:lnTo>
                    <a:pt x="4408" y="28795"/>
                  </a:lnTo>
                  <a:lnTo>
                    <a:pt x="4743" y="29251"/>
                  </a:lnTo>
                  <a:cubicBezTo>
                    <a:pt x="4743" y="29281"/>
                    <a:pt x="4804" y="29281"/>
                    <a:pt x="4804" y="29281"/>
                  </a:cubicBezTo>
                  <a:lnTo>
                    <a:pt x="4864" y="29281"/>
                  </a:lnTo>
                  <a:cubicBezTo>
                    <a:pt x="6870" y="31348"/>
                    <a:pt x="9515" y="32868"/>
                    <a:pt x="12311" y="33689"/>
                  </a:cubicBezTo>
                  <a:cubicBezTo>
                    <a:pt x="12646" y="33810"/>
                    <a:pt x="13041" y="33871"/>
                    <a:pt x="13375" y="33962"/>
                  </a:cubicBezTo>
                  <a:cubicBezTo>
                    <a:pt x="14105" y="34114"/>
                    <a:pt x="14834" y="34236"/>
                    <a:pt x="15533" y="34297"/>
                  </a:cubicBezTo>
                  <a:cubicBezTo>
                    <a:pt x="15928" y="34327"/>
                    <a:pt x="16263" y="34388"/>
                    <a:pt x="16658" y="34388"/>
                  </a:cubicBezTo>
                  <a:cubicBezTo>
                    <a:pt x="16866" y="34397"/>
                    <a:pt x="17076" y="34401"/>
                    <a:pt x="17287" y="34401"/>
                  </a:cubicBezTo>
                  <a:cubicBezTo>
                    <a:pt x="18519" y="34401"/>
                    <a:pt x="19780" y="34252"/>
                    <a:pt x="20974" y="33993"/>
                  </a:cubicBezTo>
                  <a:cubicBezTo>
                    <a:pt x="22281" y="33689"/>
                    <a:pt x="23497" y="33263"/>
                    <a:pt x="24621" y="32655"/>
                  </a:cubicBezTo>
                  <a:cubicBezTo>
                    <a:pt x="26749" y="31592"/>
                    <a:pt x="28664" y="30072"/>
                    <a:pt x="30214" y="28248"/>
                  </a:cubicBezTo>
                  <a:cubicBezTo>
                    <a:pt x="31461" y="26789"/>
                    <a:pt x="32494" y="25056"/>
                    <a:pt x="33223" y="23294"/>
                  </a:cubicBezTo>
                  <a:cubicBezTo>
                    <a:pt x="33710" y="22078"/>
                    <a:pt x="34044" y="20801"/>
                    <a:pt x="34227" y="19525"/>
                  </a:cubicBezTo>
                  <a:cubicBezTo>
                    <a:pt x="34318" y="19099"/>
                    <a:pt x="34348" y="18673"/>
                    <a:pt x="34348" y="18278"/>
                  </a:cubicBezTo>
                  <a:cubicBezTo>
                    <a:pt x="34379" y="17853"/>
                    <a:pt x="34379" y="17427"/>
                    <a:pt x="34379" y="17002"/>
                  </a:cubicBezTo>
                  <a:cubicBezTo>
                    <a:pt x="34396" y="17007"/>
                    <a:pt x="34410" y="17010"/>
                    <a:pt x="34421" y="17010"/>
                  </a:cubicBezTo>
                  <a:cubicBezTo>
                    <a:pt x="34470" y="17010"/>
                    <a:pt x="34470" y="16965"/>
                    <a:pt x="34470" y="16941"/>
                  </a:cubicBezTo>
                  <a:cubicBezTo>
                    <a:pt x="34470" y="16607"/>
                    <a:pt x="34439" y="16211"/>
                    <a:pt x="34379" y="15877"/>
                  </a:cubicBezTo>
                  <a:cubicBezTo>
                    <a:pt x="34379" y="15755"/>
                    <a:pt x="34348" y="15664"/>
                    <a:pt x="34348" y="15573"/>
                  </a:cubicBezTo>
                  <a:cubicBezTo>
                    <a:pt x="34318" y="15300"/>
                    <a:pt x="34257" y="15026"/>
                    <a:pt x="34227" y="14813"/>
                  </a:cubicBezTo>
                  <a:cubicBezTo>
                    <a:pt x="34227" y="14692"/>
                    <a:pt x="34196" y="14570"/>
                    <a:pt x="34196" y="14509"/>
                  </a:cubicBezTo>
                  <a:cubicBezTo>
                    <a:pt x="34105" y="14175"/>
                    <a:pt x="34075" y="13810"/>
                    <a:pt x="34014" y="13476"/>
                  </a:cubicBezTo>
                  <a:cubicBezTo>
                    <a:pt x="32828" y="8491"/>
                    <a:pt x="29454" y="4053"/>
                    <a:pt x="24834" y="1743"/>
                  </a:cubicBezTo>
                  <a:cubicBezTo>
                    <a:pt x="22508" y="563"/>
                    <a:pt x="19935" y="0"/>
                    <a:pt x="17357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39"/>
            <p:cNvGrpSpPr/>
            <p:nvPr/>
          </p:nvGrpSpPr>
          <p:grpSpPr>
            <a:xfrm rot="-786389">
              <a:off x="7002097" y="3132429"/>
              <a:ext cx="1460501" cy="1390693"/>
              <a:chOff x="2780792" y="1357063"/>
              <a:chExt cx="868569" cy="827054"/>
            </a:xfrm>
          </p:grpSpPr>
          <p:sp>
            <p:nvSpPr>
              <p:cNvPr id="532" name="Google Shape;532;p39"/>
              <p:cNvSpPr/>
              <p:nvPr/>
            </p:nvSpPr>
            <p:spPr>
              <a:xfrm>
                <a:off x="3625937" y="1713590"/>
                <a:ext cx="11717" cy="4256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217" extrusionOk="0">
                    <a:moveTo>
                      <a:pt x="213" y="1"/>
                    </a:moveTo>
                    <a:cubicBezTo>
                      <a:pt x="183" y="274"/>
                      <a:pt x="122" y="517"/>
                      <a:pt x="31" y="791"/>
                    </a:cubicBezTo>
                    <a:cubicBezTo>
                      <a:pt x="31" y="882"/>
                      <a:pt x="0" y="912"/>
                      <a:pt x="0" y="973"/>
                    </a:cubicBezTo>
                    <a:lnTo>
                      <a:pt x="335" y="1216"/>
                    </a:lnTo>
                    <a:cubicBezTo>
                      <a:pt x="304" y="791"/>
                      <a:pt x="243" y="426"/>
                      <a:pt x="213" y="1"/>
                    </a:cubicBezTo>
                    <a:close/>
                  </a:path>
                </a:pathLst>
              </a:custGeom>
              <a:solidFill>
                <a:srgbClr val="A5E0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9"/>
              <p:cNvSpPr/>
              <p:nvPr/>
            </p:nvSpPr>
            <p:spPr>
              <a:xfrm>
                <a:off x="2954088" y="1848590"/>
                <a:ext cx="500737" cy="323869"/>
              </a:xfrm>
              <a:custGeom>
                <a:avLst/>
                <a:gdLst/>
                <a:ahLst/>
                <a:cxnLst/>
                <a:rect l="l" t="t" r="r" b="b"/>
                <a:pathLst>
                  <a:path w="14317" h="9260" extrusionOk="0">
                    <a:moveTo>
                      <a:pt x="7569" y="1"/>
                    </a:moveTo>
                    <a:cubicBezTo>
                      <a:pt x="7204" y="244"/>
                      <a:pt x="6961" y="700"/>
                      <a:pt x="7143" y="1156"/>
                    </a:cubicBezTo>
                    <a:cubicBezTo>
                      <a:pt x="7234" y="1338"/>
                      <a:pt x="7417" y="1490"/>
                      <a:pt x="7417" y="1673"/>
                    </a:cubicBezTo>
                    <a:cubicBezTo>
                      <a:pt x="7417" y="2068"/>
                      <a:pt x="6778" y="2220"/>
                      <a:pt x="6383" y="2341"/>
                    </a:cubicBezTo>
                    <a:cubicBezTo>
                      <a:pt x="6383" y="2372"/>
                      <a:pt x="6353" y="2402"/>
                      <a:pt x="6322" y="2402"/>
                    </a:cubicBezTo>
                    <a:cubicBezTo>
                      <a:pt x="4985" y="2706"/>
                      <a:pt x="4681" y="4499"/>
                      <a:pt x="3344" y="4773"/>
                    </a:cubicBezTo>
                    <a:cubicBezTo>
                      <a:pt x="3242" y="4795"/>
                      <a:pt x="3142" y="4804"/>
                      <a:pt x="3045" y="4804"/>
                    </a:cubicBezTo>
                    <a:cubicBezTo>
                      <a:pt x="2525" y="4804"/>
                      <a:pt x="2059" y="4542"/>
                      <a:pt x="1535" y="4542"/>
                    </a:cubicBezTo>
                    <a:cubicBezTo>
                      <a:pt x="1337" y="4542"/>
                      <a:pt x="1132" y="4579"/>
                      <a:pt x="912" y="4682"/>
                    </a:cubicBezTo>
                    <a:cubicBezTo>
                      <a:pt x="608" y="4803"/>
                      <a:pt x="395" y="4955"/>
                      <a:pt x="91" y="5016"/>
                    </a:cubicBezTo>
                    <a:lnTo>
                      <a:pt x="122" y="5138"/>
                    </a:lnTo>
                    <a:cubicBezTo>
                      <a:pt x="157" y="5129"/>
                      <a:pt x="188" y="5125"/>
                      <a:pt x="216" y="5125"/>
                    </a:cubicBezTo>
                    <a:cubicBezTo>
                      <a:pt x="284" y="5125"/>
                      <a:pt x="340" y="5147"/>
                      <a:pt x="426" y="5168"/>
                    </a:cubicBezTo>
                    <a:cubicBezTo>
                      <a:pt x="604" y="5227"/>
                      <a:pt x="731" y="5274"/>
                      <a:pt x="881" y="5274"/>
                    </a:cubicBezTo>
                    <a:cubicBezTo>
                      <a:pt x="962" y="5274"/>
                      <a:pt x="1049" y="5261"/>
                      <a:pt x="1155" y="5229"/>
                    </a:cubicBezTo>
                    <a:cubicBezTo>
                      <a:pt x="1438" y="5100"/>
                      <a:pt x="1612" y="4972"/>
                      <a:pt x="1897" y="4972"/>
                    </a:cubicBezTo>
                    <a:cubicBezTo>
                      <a:pt x="1950" y="4972"/>
                      <a:pt x="2006" y="4976"/>
                      <a:pt x="2067" y="4986"/>
                    </a:cubicBezTo>
                    <a:cubicBezTo>
                      <a:pt x="2371" y="5016"/>
                      <a:pt x="2584" y="5138"/>
                      <a:pt x="2736" y="5381"/>
                    </a:cubicBezTo>
                    <a:cubicBezTo>
                      <a:pt x="2750" y="5371"/>
                      <a:pt x="2764" y="5367"/>
                      <a:pt x="2777" y="5367"/>
                    </a:cubicBezTo>
                    <a:cubicBezTo>
                      <a:pt x="2843" y="5367"/>
                      <a:pt x="2878" y="5482"/>
                      <a:pt x="2827" y="5533"/>
                    </a:cubicBezTo>
                    <a:cubicBezTo>
                      <a:pt x="2827" y="5554"/>
                      <a:pt x="2812" y="5576"/>
                      <a:pt x="2781" y="5576"/>
                    </a:cubicBezTo>
                    <a:cubicBezTo>
                      <a:pt x="2769" y="5576"/>
                      <a:pt x="2754" y="5572"/>
                      <a:pt x="2736" y="5563"/>
                    </a:cubicBezTo>
                    <a:cubicBezTo>
                      <a:pt x="2362" y="5703"/>
                      <a:pt x="1288" y="6167"/>
                      <a:pt x="576" y="6167"/>
                    </a:cubicBezTo>
                    <a:cubicBezTo>
                      <a:pt x="362" y="6167"/>
                      <a:pt x="181" y="6125"/>
                      <a:pt x="61" y="6019"/>
                    </a:cubicBezTo>
                    <a:lnTo>
                      <a:pt x="0" y="6049"/>
                    </a:lnTo>
                    <a:cubicBezTo>
                      <a:pt x="2280" y="8057"/>
                      <a:pt x="5236" y="9259"/>
                      <a:pt x="8234" y="9259"/>
                    </a:cubicBezTo>
                    <a:cubicBezTo>
                      <a:pt x="9594" y="9259"/>
                      <a:pt x="10962" y="9012"/>
                      <a:pt x="12280" y="8481"/>
                    </a:cubicBezTo>
                    <a:cubicBezTo>
                      <a:pt x="13010" y="8208"/>
                      <a:pt x="13648" y="7843"/>
                      <a:pt x="14317" y="7417"/>
                    </a:cubicBezTo>
                    <a:cubicBezTo>
                      <a:pt x="14218" y="7176"/>
                      <a:pt x="14055" y="7101"/>
                      <a:pt x="13868" y="7101"/>
                    </a:cubicBezTo>
                    <a:cubicBezTo>
                      <a:pt x="13563" y="7101"/>
                      <a:pt x="13191" y="7300"/>
                      <a:pt x="12922" y="7300"/>
                    </a:cubicBezTo>
                    <a:cubicBezTo>
                      <a:pt x="12900" y="7300"/>
                      <a:pt x="12878" y="7299"/>
                      <a:pt x="12858" y="7296"/>
                    </a:cubicBezTo>
                    <a:cubicBezTo>
                      <a:pt x="12509" y="7267"/>
                      <a:pt x="12243" y="6959"/>
                      <a:pt x="11848" y="6959"/>
                    </a:cubicBezTo>
                    <a:cubicBezTo>
                      <a:pt x="11830" y="6959"/>
                      <a:pt x="11812" y="6960"/>
                      <a:pt x="11794" y="6961"/>
                    </a:cubicBezTo>
                    <a:cubicBezTo>
                      <a:pt x="11216" y="6992"/>
                      <a:pt x="10791" y="7508"/>
                      <a:pt x="10274" y="7691"/>
                    </a:cubicBezTo>
                    <a:cubicBezTo>
                      <a:pt x="9968" y="7809"/>
                      <a:pt x="9698" y="7853"/>
                      <a:pt x="9422" y="7853"/>
                    </a:cubicBezTo>
                    <a:cubicBezTo>
                      <a:pt x="9342" y="7853"/>
                      <a:pt x="9262" y="7850"/>
                      <a:pt x="9180" y="7843"/>
                    </a:cubicBezTo>
                    <a:cubicBezTo>
                      <a:pt x="9119" y="7843"/>
                      <a:pt x="9119" y="7843"/>
                      <a:pt x="9119" y="7812"/>
                    </a:cubicBezTo>
                    <a:cubicBezTo>
                      <a:pt x="9111" y="7815"/>
                      <a:pt x="9103" y="7816"/>
                      <a:pt x="9096" y="7816"/>
                    </a:cubicBezTo>
                    <a:cubicBezTo>
                      <a:pt x="9023" y="7816"/>
                      <a:pt x="9003" y="7683"/>
                      <a:pt x="9058" y="7600"/>
                    </a:cubicBezTo>
                    <a:cubicBezTo>
                      <a:pt x="9301" y="7448"/>
                      <a:pt x="9514" y="7387"/>
                      <a:pt x="9757" y="7265"/>
                    </a:cubicBezTo>
                    <a:cubicBezTo>
                      <a:pt x="10092" y="7053"/>
                      <a:pt x="10274" y="6688"/>
                      <a:pt x="10517" y="6445"/>
                    </a:cubicBezTo>
                    <a:cubicBezTo>
                      <a:pt x="11003" y="5867"/>
                      <a:pt x="11611" y="5746"/>
                      <a:pt x="11946" y="5016"/>
                    </a:cubicBezTo>
                    <a:cubicBezTo>
                      <a:pt x="11946" y="5016"/>
                      <a:pt x="11915" y="5016"/>
                      <a:pt x="11915" y="4986"/>
                    </a:cubicBezTo>
                    <a:cubicBezTo>
                      <a:pt x="11672" y="4074"/>
                      <a:pt x="11186" y="3891"/>
                      <a:pt x="10578" y="3283"/>
                    </a:cubicBezTo>
                    <a:cubicBezTo>
                      <a:pt x="10335" y="3040"/>
                      <a:pt x="10244" y="2828"/>
                      <a:pt x="10152" y="2524"/>
                    </a:cubicBezTo>
                    <a:cubicBezTo>
                      <a:pt x="10122" y="2220"/>
                      <a:pt x="10152" y="1946"/>
                      <a:pt x="10213" y="1642"/>
                    </a:cubicBezTo>
                    <a:cubicBezTo>
                      <a:pt x="10213" y="1581"/>
                      <a:pt x="10395" y="1004"/>
                      <a:pt x="10335" y="913"/>
                    </a:cubicBezTo>
                    <a:cubicBezTo>
                      <a:pt x="10268" y="800"/>
                      <a:pt x="10206" y="753"/>
                      <a:pt x="10148" y="753"/>
                    </a:cubicBezTo>
                    <a:cubicBezTo>
                      <a:pt x="9864" y="753"/>
                      <a:pt x="9696" y="1896"/>
                      <a:pt x="9696" y="1946"/>
                    </a:cubicBezTo>
                    <a:cubicBezTo>
                      <a:pt x="9696" y="1976"/>
                      <a:pt x="9666" y="1976"/>
                      <a:pt x="9666" y="2068"/>
                    </a:cubicBezTo>
                    <a:cubicBezTo>
                      <a:pt x="9494" y="2171"/>
                      <a:pt x="9304" y="2217"/>
                      <a:pt x="9109" y="2217"/>
                    </a:cubicBezTo>
                    <a:cubicBezTo>
                      <a:pt x="8098" y="2217"/>
                      <a:pt x="6962" y="979"/>
                      <a:pt x="7599" y="62"/>
                    </a:cubicBezTo>
                    <a:cubicBezTo>
                      <a:pt x="7599" y="1"/>
                      <a:pt x="7569" y="1"/>
                      <a:pt x="7569" y="1"/>
                    </a:cubicBezTo>
                    <a:close/>
                  </a:path>
                </a:pathLst>
              </a:custGeom>
              <a:solidFill>
                <a:srgbClr val="A5E0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9"/>
              <p:cNvSpPr/>
              <p:nvPr/>
            </p:nvSpPr>
            <p:spPr>
              <a:xfrm>
                <a:off x="2883930" y="1488776"/>
                <a:ext cx="758013" cy="630949"/>
              </a:xfrm>
              <a:custGeom>
                <a:avLst/>
                <a:gdLst/>
                <a:ahLst/>
                <a:cxnLst/>
                <a:rect l="l" t="t" r="r" b="b"/>
                <a:pathLst>
                  <a:path w="21673" h="18040" extrusionOk="0">
                    <a:moveTo>
                      <a:pt x="11413" y="0"/>
                    </a:moveTo>
                    <a:cubicBezTo>
                      <a:pt x="11256" y="0"/>
                      <a:pt x="11079" y="57"/>
                      <a:pt x="10973" y="137"/>
                    </a:cubicBezTo>
                    <a:cubicBezTo>
                      <a:pt x="10791" y="289"/>
                      <a:pt x="10730" y="532"/>
                      <a:pt x="10608" y="745"/>
                    </a:cubicBezTo>
                    <a:cubicBezTo>
                      <a:pt x="10578" y="745"/>
                      <a:pt x="10578" y="805"/>
                      <a:pt x="10517" y="805"/>
                    </a:cubicBezTo>
                    <a:cubicBezTo>
                      <a:pt x="10274" y="805"/>
                      <a:pt x="10152" y="1048"/>
                      <a:pt x="9909" y="1140"/>
                    </a:cubicBezTo>
                    <a:cubicBezTo>
                      <a:pt x="9851" y="1169"/>
                      <a:pt x="9796" y="1179"/>
                      <a:pt x="9744" y="1179"/>
                    </a:cubicBezTo>
                    <a:cubicBezTo>
                      <a:pt x="9630" y="1179"/>
                      <a:pt x="9527" y="1130"/>
                      <a:pt x="9423" y="1109"/>
                    </a:cubicBezTo>
                    <a:cubicBezTo>
                      <a:pt x="9110" y="1026"/>
                      <a:pt x="8826" y="985"/>
                      <a:pt x="8553" y="985"/>
                    </a:cubicBezTo>
                    <a:cubicBezTo>
                      <a:pt x="8030" y="985"/>
                      <a:pt x="7550" y="1134"/>
                      <a:pt x="6991" y="1413"/>
                    </a:cubicBezTo>
                    <a:cubicBezTo>
                      <a:pt x="6961" y="1413"/>
                      <a:pt x="6930" y="1413"/>
                      <a:pt x="6869" y="1383"/>
                    </a:cubicBezTo>
                    <a:lnTo>
                      <a:pt x="6869" y="1535"/>
                    </a:lnTo>
                    <a:lnTo>
                      <a:pt x="6930" y="1474"/>
                    </a:lnTo>
                    <a:cubicBezTo>
                      <a:pt x="6938" y="1466"/>
                      <a:pt x="6947" y="1462"/>
                      <a:pt x="6954" y="1462"/>
                    </a:cubicBezTo>
                    <a:cubicBezTo>
                      <a:pt x="6975" y="1462"/>
                      <a:pt x="6991" y="1490"/>
                      <a:pt x="6991" y="1535"/>
                    </a:cubicBezTo>
                    <a:cubicBezTo>
                      <a:pt x="6991" y="1626"/>
                      <a:pt x="6961" y="1748"/>
                      <a:pt x="6961" y="1869"/>
                    </a:cubicBezTo>
                    <a:cubicBezTo>
                      <a:pt x="6991" y="1900"/>
                      <a:pt x="6991" y="1991"/>
                      <a:pt x="6991" y="2021"/>
                    </a:cubicBezTo>
                    <a:cubicBezTo>
                      <a:pt x="6991" y="2021"/>
                      <a:pt x="6991" y="2052"/>
                      <a:pt x="6961" y="2052"/>
                    </a:cubicBezTo>
                    <a:cubicBezTo>
                      <a:pt x="6991" y="2447"/>
                      <a:pt x="7143" y="2811"/>
                      <a:pt x="7569" y="2963"/>
                    </a:cubicBezTo>
                    <a:cubicBezTo>
                      <a:pt x="7684" y="3000"/>
                      <a:pt x="7797" y="3017"/>
                      <a:pt x="7906" y="3017"/>
                    </a:cubicBezTo>
                    <a:cubicBezTo>
                      <a:pt x="8343" y="3017"/>
                      <a:pt x="8718" y="2745"/>
                      <a:pt x="8936" y="2356"/>
                    </a:cubicBezTo>
                    <a:cubicBezTo>
                      <a:pt x="9058" y="2143"/>
                      <a:pt x="9149" y="1839"/>
                      <a:pt x="9453" y="1778"/>
                    </a:cubicBezTo>
                    <a:cubicBezTo>
                      <a:pt x="9666" y="1778"/>
                      <a:pt x="9848" y="1869"/>
                      <a:pt x="9879" y="2052"/>
                    </a:cubicBezTo>
                    <a:cubicBezTo>
                      <a:pt x="9879" y="2143"/>
                      <a:pt x="9848" y="2173"/>
                      <a:pt x="9818" y="2173"/>
                    </a:cubicBezTo>
                    <a:cubicBezTo>
                      <a:pt x="9727" y="2811"/>
                      <a:pt x="9970" y="3115"/>
                      <a:pt x="10365" y="3663"/>
                    </a:cubicBezTo>
                    <a:cubicBezTo>
                      <a:pt x="10487" y="3845"/>
                      <a:pt x="10639" y="3997"/>
                      <a:pt x="10669" y="4179"/>
                    </a:cubicBezTo>
                    <a:cubicBezTo>
                      <a:pt x="10882" y="4909"/>
                      <a:pt x="10000" y="5213"/>
                      <a:pt x="9970" y="5851"/>
                    </a:cubicBezTo>
                    <a:lnTo>
                      <a:pt x="10000" y="5851"/>
                    </a:lnTo>
                    <a:cubicBezTo>
                      <a:pt x="10243" y="5638"/>
                      <a:pt x="10487" y="5365"/>
                      <a:pt x="10760" y="5213"/>
                    </a:cubicBezTo>
                    <a:cubicBezTo>
                      <a:pt x="10870" y="5147"/>
                      <a:pt x="10995" y="5097"/>
                      <a:pt x="11113" y="5097"/>
                    </a:cubicBezTo>
                    <a:cubicBezTo>
                      <a:pt x="11159" y="5097"/>
                      <a:pt x="11204" y="5105"/>
                      <a:pt x="11246" y="5122"/>
                    </a:cubicBezTo>
                    <a:cubicBezTo>
                      <a:pt x="11459" y="5243"/>
                      <a:pt x="11398" y="5425"/>
                      <a:pt x="11368" y="5638"/>
                    </a:cubicBezTo>
                    <a:cubicBezTo>
                      <a:pt x="11307" y="6003"/>
                      <a:pt x="11459" y="6277"/>
                      <a:pt x="11642" y="6580"/>
                    </a:cubicBezTo>
                    <a:lnTo>
                      <a:pt x="11672" y="6580"/>
                    </a:lnTo>
                    <a:cubicBezTo>
                      <a:pt x="11854" y="6514"/>
                      <a:pt x="12041" y="6482"/>
                      <a:pt x="12227" y="6482"/>
                    </a:cubicBezTo>
                    <a:cubicBezTo>
                      <a:pt x="12975" y="6482"/>
                      <a:pt x="13696" y="6993"/>
                      <a:pt x="13891" y="7796"/>
                    </a:cubicBezTo>
                    <a:cubicBezTo>
                      <a:pt x="14016" y="8347"/>
                      <a:pt x="13646" y="9310"/>
                      <a:pt x="13071" y="9310"/>
                    </a:cubicBezTo>
                    <a:cubicBezTo>
                      <a:pt x="12947" y="9310"/>
                      <a:pt x="12814" y="9266"/>
                      <a:pt x="12675" y="9164"/>
                    </a:cubicBezTo>
                    <a:lnTo>
                      <a:pt x="12614" y="9134"/>
                    </a:lnTo>
                    <a:cubicBezTo>
                      <a:pt x="12614" y="9073"/>
                      <a:pt x="12584" y="9073"/>
                      <a:pt x="12584" y="9073"/>
                    </a:cubicBezTo>
                    <a:cubicBezTo>
                      <a:pt x="12523" y="9012"/>
                      <a:pt x="12553" y="8921"/>
                      <a:pt x="12614" y="8921"/>
                    </a:cubicBezTo>
                    <a:cubicBezTo>
                      <a:pt x="12705" y="8556"/>
                      <a:pt x="12736" y="8131"/>
                      <a:pt x="12310" y="7979"/>
                    </a:cubicBezTo>
                    <a:cubicBezTo>
                      <a:pt x="12158" y="7948"/>
                      <a:pt x="11976" y="7948"/>
                      <a:pt x="11824" y="7857"/>
                    </a:cubicBezTo>
                    <a:cubicBezTo>
                      <a:pt x="11611" y="7796"/>
                      <a:pt x="11490" y="7644"/>
                      <a:pt x="11368" y="7462"/>
                    </a:cubicBezTo>
                    <a:cubicBezTo>
                      <a:pt x="11368" y="7442"/>
                      <a:pt x="11365" y="7435"/>
                      <a:pt x="11360" y="7435"/>
                    </a:cubicBezTo>
                    <a:cubicBezTo>
                      <a:pt x="11351" y="7435"/>
                      <a:pt x="11338" y="7462"/>
                      <a:pt x="11338" y="7462"/>
                    </a:cubicBezTo>
                    <a:cubicBezTo>
                      <a:pt x="11307" y="7827"/>
                      <a:pt x="11520" y="8283"/>
                      <a:pt x="11246" y="8617"/>
                    </a:cubicBezTo>
                    <a:cubicBezTo>
                      <a:pt x="11195" y="8719"/>
                      <a:pt x="10971" y="8844"/>
                      <a:pt x="10793" y="8844"/>
                    </a:cubicBezTo>
                    <a:cubicBezTo>
                      <a:pt x="10760" y="8844"/>
                      <a:pt x="10728" y="8839"/>
                      <a:pt x="10699" y="8830"/>
                    </a:cubicBezTo>
                    <a:cubicBezTo>
                      <a:pt x="10669" y="8845"/>
                      <a:pt x="10654" y="8853"/>
                      <a:pt x="10642" y="8853"/>
                    </a:cubicBezTo>
                    <a:cubicBezTo>
                      <a:pt x="10631" y="8853"/>
                      <a:pt x="10623" y="8845"/>
                      <a:pt x="10608" y="8830"/>
                    </a:cubicBezTo>
                    <a:cubicBezTo>
                      <a:pt x="10304" y="8435"/>
                      <a:pt x="10274" y="7979"/>
                      <a:pt x="9970" y="7614"/>
                    </a:cubicBezTo>
                    <a:cubicBezTo>
                      <a:pt x="9635" y="7219"/>
                      <a:pt x="9240" y="6945"/>
                      <a:pt x="8936" y="6550"/>
                    </a:cubicBezTo>
                    <a:cubicBezTo>
                      <a:pt x="8359" y="5790"/>
                      <a:pt x="8116" y="4909"/>
                      <a:pt x="8025" y="3997"/>
                    </a:cubicBezTo>
                    <a:lnTo>
                      <a:pt x="7964" y="3997"/>
                    </a:lnTo>
                    <a:cubicBezTo>
                      <a:pt x="7569" y="3845"/>
                      <a:pt x="7234" y="3663"/>
                      <a:pt x="6839" y="3450"/>
                    </a:cubicBezTo>
                    <a:cubicBezTo>
                      <a:pt x="6520" y="3298"/>
                      <a:pt x="6383" y="3245"/>
                      <a:pt x="6201" y="3245"/>
                    </a:cubicBezTo>
                    <a:cubicBezTo>
                      <a:pt x="6018" y="3245"/>
                      <a:pt x="5790" y="3298"/>
                      <a:pt x="5289" y="3359"/>
                    </a:cubicBezTo>
                    <a:cubicBezTo>
                      <a:pt x="5082" y="3396"/>
                      <a:pt x="4957" y="3422"/>
                      <a:pt x="4812" y="3422"/>
                    </a:cubicBezTo>
                    <a:cubicBezTo>
                      <a:pt x="4723" y="3422"/>
                      <a:pt x="4626" y="3412"/>
                      <a:pt x="4499" y="3389"/>
                    </a:cubicBezTo>
                    <a:cubicBezTo>
                      <a:pt x="4360" y="3364"/>
                      <a:pt x="4233" y="3353"/>
                      <a:pt x="4116" y="3353"/>
                    </a:cubicBezTo>
                    <a:cubicBezTo>
                      <a:pt x="2933" y="3353"/>
                      <a:pt x="2860" y="4548"/>
                      <a:pt x="2888" y="5517"/>
                    </a:cubicBezTo>
                    <a:cubicBezTo>
                      <a:pt x="2888" y="5851"/>
                      <a:pt x="2827" y="6155"/>
                      <a:pt x="2948" y="6489"/>
                    </a:cubicBezTo>
                    <a:cubicBezTo>
                      <a:pt x="3131" y="7067"/>
                      <a:pt x="3617" y="7340"/>
                      <a:pt x="4195" y="7492"/>
                    </a:cubicBezTo>
                    <a:cubicBezTo>
                      <a:pt x="4316" y="7523"/>
                      <a:pt x="4255" y="7675"/>
                      <a:pt x="4164" y="7675"/>
                    </a:cubicBezTo>
                    <a:cubicBezTo>
                      <a:pt x="4316" y="8100"/>
                      <a:pt x="4073" y="8435"/>
                      <a:pt x="3769" y="8739"/>
                    </a:cubicBezTo>
                    <a:cubicBezTo>
                      <a:pt x="3313" y="9195"/>
                      <a:pt x="3009" y="9620"/>
                      <a:pt x="2888" y="10228"/>
                    </a:cubicBezTo>
                    <a:cubicBezTo>
                      <a:pt x="2857" y="10502"/>
                      <a:pt x="2857" y="10684"/>
                      <a:pt x="2796" y="10897"/>
                    </a:cubicBezTo>
                    <a:cubicBezTo>
                      <a:pt x="2341" y="12325"/>
                      <a:pt x="0" y="13693"/>
                      <a:pt x="1611" y="15091"/>
                    </a:cubicBezTo>
                    <a:cubicBezTo>
                      <a:pt x="1641" y="15091"/>
                      <a:pt x="1641" y="15122"/>
                      <a:pt x="1641" y="15122"/>
                    </a:cubicBezTo>
                    <a:cubicBezTo>
                      <a:pt x="2341" y="15061"/>
                      <a:pt x="2827" y="14483"/>
                      <a:pt x="3496" y="14453"/>
                    </a:cubicBezTo>
                    <a:cubicBezTo>
                      <a:pt x="3534" y="14450"/>
                      <a:pt x="3573" y="14448"/>
                      <a:pt x="3611" y="14448"/>
                    </a:cubicBezTo>
                    <a:cubicBezTo>
                      <a:pt x="4141" y="14448"/>
                      <a:pt x="4629" y="14727"/>
                      <a:pt x="5117" y="14727"/>
                    </a:cubicBezTo>
                    <a:cubicBezTo>
                      <a:pt x="5285" y="14727"/>
                      <a:pt x="5453" y="14694"/>
                      <a:pt x="5623" y="14605"/>
                    </a:cubicBezTo>
                    <a:cubicBezTo>
                      <a:pt x="6657" y="14058"/>
                      <a:pt x="6961" y="12660"/>
                      <a:pt x="8207" y="12386"/>
                    </a:cubicBezTo>
                    <a:cubicBezTo>
                      <a:pt x="8227" y="12376"/>
                      <a:pt x="8241" y="12373"/>
                      <a:pt x="8251" y="12373"/>
                    </a:cubicBezTo>
                    <a:cubicBezTo>
                      <a:pt x="8271" y="12373"/>
                      <a:pt x="8278" y="12386"/>
                      <a:pt x="8298" y="12386"/>
                    </a:cubicBezTo>
                    <a:cubicBezTo>
                      <a:pt x="8480" y="12325"/>
                      <a:pt x="8663" y="12234"/>
                      <a:pt x="8815" y="12112"/>
                    </a:cubicBezTo>
                    <a:cubicBezTo>
                      <a:pt x="9058" y="12082"/>
                      <a:pt x="9119" y="11930"/>
                      <a:pt x="9088" y="11657"/>
                    </a:cubicBezTo>
                    <a:lnTo>
                      <a:pt x="9028" y="11565"/>
                    </a:lnTo>
                    <a:cubicBezTo>
                      <a:pt x="8936" y="11322"/>
                      <a:pt x="8815" y="11170"/>
                      <a:pt x="8876" y="10897"/>
                    </a:cubicBezTo>
                    <a:cubicBezTo>
                      <a:pt x="8906" y="10502"/>
                      <a:pt x="9210" y="10106"/>
                      <a:pt x="9635" y="9985"/>
                    </a:cubicBezTo>
                    <a:cubicBezTo>
                      <a:pt x="9696" y="9985"/>
                      <a:pt x="9727" y="10076"/>
                      <a:pt x="9727" y="10106"/>
                    </a:cubicBezTo>
                    <a:cubicBezTo>
                      <a:pt x="9787" y="10106"/>
                      <a:pt x="9818" y="10137"/>
                      <a:pt x="9787" y="10198"/>
                    </a:cubicBezTo>
                    <a:cubicBezTo>
                      <a:pt x="9362" y="10836"/>
                      <a:pt x="9575" y="11444"/>
                      <a:pt x="10183" y="11869"/>
                    </a:cubicBezTo>
                    <a:cubicBezTo>
                      <a:pt x="10471" y="12075"/>
                      <a:pt x="10773" y="12225"/>
                      <a:pt x="11089" y="12225"/>
                    </a:cubicBezTo>
                    <a:cubicBezTo>
                      <a:pt x="11239" y="12225"/>
                      <a:pt x="11393" y="12191"/>
                      <a:pt x="11550" y="12112"/>
                    </a:cubicBezTo>
                    <a:cubicBezTo>
                      <a:pt x="11550" y="11657"/>
                      <a:pt x="11642" y="10897"/>
                      <a:pt x="12098" y="10684"/>
                    </a:cubicBezTo>
                    <a:cubicBezTo>
                      <a:pt x="12185" y="10626"/>
                      <a:pt x="12265" y="10589"/>
                      <a:pt x="12341" y="10589"/>
                    </a:cubicBezTo>
                    <a:cubicBezTo>
                      <a:pt x="12425" y="10589"/>
                      <a:pt x="12504" y="10633"/>
                      <a:pt x="12584" y="10745"/>
                    </a:cubicBezTo>
                    <a:cubicBezTo>
                      <a:pt x="12675" y="10897"/>
                      <a:pt x="12523" y="11322"/>
                      <a:pt x="12462" y="11474"/>
                    </a:cubicBezTo>
                    <a:cubicBezTo>
                      <a:pt x="12310" y="12173"/>
                      <a:pt x="12158" y="12842"/>
                      <a:pt x="12705" y="13419"/>
                    </a:cubicBezTo>
                    <a:cubicBezTo>
                      <a:pt x="12918" y="13723"/>
                      <a:pt x="13283" y="13875"/>
                      <a:pt x="13526" y="14149"/>
                    </a:cubicBezTo>
                    <a:cubicBezTo>
                      <a:pt x="13830" y="14453"/>
                      <a:pt x="13982" y="14818"/>
                      <a:pt x="14073" y="15243"/>
                    </a:cubicBezTo>
                    <a:cubicBezTo>
                      <a:pt x="14073" y="15274"/>
                      <a:pt x="14073" y="15304"/>
                      <a:pt x="14043" y="15365"/>
                    </a:cubicBezTo>
                    <a:lnTo>
                      <a:pt x="14043" y="15395"/>
                    </a:lnTo>
                    <a:cubicBezTo>
                      <a:pt x="13860" y="16307"/>
                      <a:pt x="13009" y="16429"/>
                      <a:pt x="12584" y="17128"/>
                    </a:cubicBezTo>
                    <a:cubicBezTo>
                      <a:pt x="12250" y="17705"/>
                      <a:pt x="11733" y="17705"/>
                      <a:pt x="11216" y="18040"/>
                    </a:cubicBezTo>
                    <a:cubicBezTo>
                      <a:pt x="12158" y="17948"/>
                      <a:pt x="12736" y="17341"/>
                      <a:pt x="13617" y="17097"/>
                    </a:cubicBezTo>
                    <a:cubicBezTo>
                      <a:pt x="13728" y="17066"/>
                      <a:pt x="13822" y="17053"/>
                      <a:pt x="13907" y="17053"/>
                    </a:cubicBezTo>
                    <a:cubicBezTo>
                      <a:pt x="14150" y="17053"/>
                      <a:pt x="14320" y="17159"/>
                      <a:pt x="14590" y="17249"/>
                    </a:cubicBezTo>
                    <a:cubicBezTo>
                      <a:pt x="14799" y="17316"/>
                      <a:pt x="14936" y="17342"/>
                      <a:pt x="15036" y="17342"/>
                    </a:cubicBezTo>
                    <a:cubicBezTo>
                      <a:pt x="15298" y="17342"/>
                      <a:pt x="15293" y="17164"/>
                      <a:pt x="15623" y="17097"/>
                    </a:cubicBezTo>
                    <a:cubicBezTo>
                      <a:pt x="15669" y="17090"/>
                      <a:pt x="15713" y="17086"/>
                      <a:pt x="15755" y="17086"/>
                    </a:cubicBezTo>
                    <a:cubicBezTo>
                      <a:pt x="15882" y="17086"/>
                      <a:pt x="15996" y="17120"/>
                      <a:pt x="16110" y="17189"/>
                    </a:cubicBezTo>
                    <a:cubicBezTo>
                      <a:pt x="16323" y="17280"/>
                      <a:pt x="16383" y="17432"/>
                      <a:pt x="16383" y="17644"/>
                    </a:cubicBezTo>
                    <a:cubicBezTo>
                      <a:pt x="19575" y="15517"/>
                      <a:pt x="21672" y="11778"/>
                      <a:pt x="21672" y="7887"/>
                    </a:cubicBezTo>
                    <a:lnTo>
                      <a:pt x="21672" y="7857"/>
                    </a:lnTo>
                    <a:cubicBezTo>
                      <a:pt x="20821" y="7553"/>
                      <a:pt x="20304" y="7036"/>
                      <a:pt x="19818" y="6277"/>
                    </a:cubicBezTo>
                    <a:cubicBezTo>
                      <a:pt x="19605" y="5973"/>
                      <a:pt x="19423" y="5608"/>
                      <a:pt x="19149" y="5365"/>
                    </a:cubicBezTo>
                    <a:cubicBezTo>
                      <a:pt x="18967" y="5152"/>
                      <a:pt x="18693" y="5091"/>
                      <a:pt x="18511" y="4909"/>
                    </a:cubicBezTo>
                    <a:cubicBezTo>
                      <a:pt x="18329" y="4757"/>
                      <a:pt x="17934" y="3875"/>
                      <a:pt x="17842" y="3875"/>
                    </a:cubicBezTo>
                    <a:cubicBezTo>
                      <a:pt x="17690" y="3875"/>
                      <a:pt x="17690" y="3632"/>
                      <a:pt x="17842" y="3632"/>
                    </a:cubicBezTo>
                    <a:lnTo>
                      <a:pt x="17873" y="3632"/>
                    </a:lnTo>
                    <a:cubicBezTo>
                      <a:pt x="17873" y="3041"/>
                      <a:pt x="17737" y="2739"/>
                      <a:pt x="17439" y="2739"/>
                    </a:cubicBezTo>
                    <a:cubicBezTo>
                      <a:pt x="17339" y="2739"/>
                      <a:pt x="17220" y="2773"/>
                      <a:pt x="17082" y="2842"/>
                    </a:cubicBezTo>
                    <a:cubicBezTo>
                      <a:pt x="16991" y="2842"/>
                      <a:pt x="16900" y="2872"/>
                      <a:pt x="16839" y="2872"/>
                    </a:cubicBezTo>
                    <a:lnTo>
                      <a:pt x="16778" y="2872"/>
                    </a:lnTo>
                    <a:cubicBezTo>
                      <a:pt x="16505" y="2781"/>
                      <a:pt x="16444" y="2629"/>
                      <a:pt x="16353" y="2416"/>
                    </a:cubicBezTo>
                    <a:cubicBezTo>
                      <a:pt x="15780" y="1558"/>
                      <a:pt x="15021" y="1260"/>
                      <a:pt x="14147" y="1260"/>
                    </a:cubicBezTo>
                    <a:cubicBezTo>
                      <a:pt x="13908" y="1260"/>
                      <a:pt x="13660" y="1283"/>
                      <a:pt x="13405" y="1322"/>
                    </a:cubicBezTo>
                    <a:lnTo>
                      <a:pt x="13405" y="1352"/>
                    </a:lnTo>
                    <a:cubicBezTo>
                      <a:pt x="13526" y="1504"/>
                      <a:pt x="13526" y="1717"/>
                      <a:pt x="13496" y="1930"/>
                    </a:cubicBezTo>
                    <a:cubicBezTo>
                      <a:pt x="13465" y="2173"/>
                      <a:pt x="13313" y="2538"/>
                      <a:pt x="13405" y="2781"/>
                    </a:cubicBezTo>
                    <a:cubicBezTo>
                      <a:pt x="13530" y="3032"/>
                      <a:pt x="13841" y="3200"/>
                      <a:pt x="14134" y="3200"/>
                    </a:cubicBezTo>
                    <a:cubicBezTo>
                      <a:pt x="14196" y="3200"/>
                      <a:pt x="14258" y="3192"/>
                      <a:pt x="14316" y="3176"/>
                    </a:cubicBezTo>
                    <a:cubicBezTo>
                      <a:pt x="14408" y="3146"/>
                      <a:pt x="14529" y="3115"/>
                      <a:pt x="14590" y="3085"/>
                    </a:cubicBezTo>
                    <a:cubicBezTo>
                      <a:pt x="14699" y="3044"/>
                      <a:pt x="14802" y="3015"/>
                      <a:pt x="14896" y="3015"/>
                    </a:cubicBezTo>
                    <a:cubicBezTo>
                      <a:pt x="15012" y="3015"/>
                      <a:pt x="15114" y="3059"/>
                      <a:pt x="15198" y="3176"/>
                    </a:cubicBezTo>
                    <a:cubicBezTo>
                      <a:pt x="15319" y="3328"/>
                      <a:pt x="15289" y="3480"/>
                      <a:pt x="15137" y="3602"/>
                    </a:cubicBezTo>
                    <a:lnTo>
                      <a:pt x="15076" y="3602"/>
                    </a:lnTo>
                    <a:cubicBezTo>
                      <a:pt x="15076" y="3784"/>
                      <a:pt x="15076" y="3936"/>
                      <a:pt x="15198" y="4149"/>
                    </a:cubicBezTo>
                    <a:cubicBezTo>
                      <a:pt x="15259" y="4210"/>
                      <a:pt x="15168" y="4301"/>
                      <a:pt x="15137" y="4301"/>
                    </a:cubicBezTo>
                    <a:cubicBezTo>
                      <a:pt x="14793" y="4387"/>
                      <a:pt x="14409" y="4473"/>
                      <a:pt x="14038" y="4473"/>
                    </a:cubicBezTo>
                    <a:cubicBezTo>
                      <a:pt x="13622" y="4473"/>
                      <a:pt x="13223" y="4365"/>
                      <a:pt x="12918" y="4027"/>
                    </a:cubicBezTo>
                    <a:cubicBezTo>
                      <a:pt x="12584" y="3632"/>
                      <a:pt x="12584" y="3085"/>
                      <a:pt x="12341" y="2659"/>
                    </a:cubicBezTo>
                    <a:cubicBezTo>
                      <a:pt x="12098" y="2173"/>
                      <a:pt x="11642" y="1717"/>
                      <a:pt x="11277" y="1261"/>
                    </a:cubicBezTo>
                    <a:cubicBezTo>
                      <a:pt x="11216" y="1261"/>
                      <a:pt x="11125" y="1170"/>
                      <a:pt x="11186" y="1109"/>
                    </a:cubicBezTo>
                    <a:cubicBezTo>
                      <a:pt x="11125" y="1048"/>
                      <a:pt x="11186" y="988"/>
                      <a:pt x="11246" y="988"/>
                    </a:cubicBezTo>
                    <a:cubicBezTo>
                      <a:pt x="11429" y="805"/>
                      <a:pt x="11702" y="562"/>
                      <a:pt x="11733" y="349"/>
                    </a:cubicBezTo>
                    <a:cubicBezTo>
                      <a:pt x="11784" y="93"/>
                      <a:pt x="11615" y="0"/>
                      <a:pt x="114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9"/>
              <p:cNvSpPr/>
              <p:nvPr/>
            </p:nvSpPr>
            <p:spPr>
              <a:xfrm>
                <a:off x="2805238" y="1367520"/>
                <a:ext cx="832440" cy="693729"/>
              </a:xfrm>
              <a:custGeom>
                <a:avLst/>
                <a:gdLst/>
                <a:ahLst/>
                <a:cxnLst/>
                <a:rect l="l" t="t" r="r" b="b"/>
                <a:pathLst>
                  <a:path w="23801" h="19835" extrusionOk="0">
                    <a:moveTo>
                      <a:pt x="12449" y="0"/>
                    </a:moveTo>
                    <a:cubicBezTo>
                      <a:pt x="9024" y="0"/>
                      <a:pt x="5589" y="1484"/>
                      <a:pt x="3405" y="4151"/>
                    </a:cubicBezTo>
                    <a:cubicBezTo>
                      <a:pt x="426" y="7798"/>
                      <a:pt x="1" y="13148"/>
                      <a:pt x="2250" y="17251"/>
                    </a:cubicBezTo>
                    <a:cubicBezTo>
                      <a:pt x="2280" y="17342"/>
                      <a:pt x="2280" y="17373"/>
                      <a:pt x="2250" y="17403"/>
                    </a:cubicBezTo>
                    <a:lnTo>
                      <a:pt x="2280" y="17434"/>
                    </a:lnTo>
                    <a:cubicBezTo>
                      <a:pt x="2706" y="17981"/>
                      <a:pt x="3132" y="18497"/>
                      <a:pt x="3496" y="19075"/>
                    </a:cubicBezTo>
                    <a:cubicBezTo>
                      <a:pt x="3770" y="19349"/>
                      <a:pt x="4043" y="19622"/>
                      <a:pt x="4317" y="19835"/>
                    </a:cubicBezTo>
                    <a:lnTo>
                      <a:pt x="4347" y="19804"/>
                    </a:lnTo>
                    <a:cubicBezTo>
                      <a:pt x="4195" y="19683"/>
                      <a:pt x="4165" y="19531"/>
                      <a:pt x="4165" y="19318"/>
                    </a:cubicBezTo>
                    <a:cubicBezTo>
                      <a:pt x="4104" y="19318"/>
                      <a:pt x="4074" y="19318"/>
                      <a:pt x="4074" y="19257"/>
                    </a:cubicBezTo>
                    <a:cubicBezTo>
                      <a:pt x="4013" y="19075"/>
                      <a:pt x="4104" y="18923"/>
                      <a:pt x="4317" y="18893"/>
                    </a:cubicBezTo>
                    <a:lnTo>
                      <a:pt x="4347" y="18893"/>
                    </a:lnTo>
                    <a:lnTo>
                      <a:pt x="4317" y="18771"/>
                    </a:lnTo>
                    <a:cubicBezTo>
                      <a:pt x="4212" y="18792"/>
                      <a:pt x="4107" y="18827"/>
                      <a:pt x="3982" y="18827"/>
                    </a:cubicBezTo>
                    <a:cubicBezTo>
                      <a:pt x="3926" y="18827"/>
                      <a:pt x="3866" y="18820"/>
                      <a:pt x="3800" y="18801"/>
                    </a:cubicBezTo>
                    <a:cubicBezTo>
                      <a:pt x="3770" y="18801"/>
                      <a:pt x="3770" y="18801"/>
                      <a:pt x="3770" y="18771"/>
                    </a:cubicBezTo>
                    <a:cubicBezTo>
                      <a:pt x="2432" y="18133"/>
                      <a:pt x="3192" y="16795"/>
                      <a:pt x="3891" y="15914"/>
                    </a:cubicBezTo>
                    <a:cubicBezTo>
                      <a:pt x="4165" y="15549"/>
                      <a:pt x="4499" y="15215"/>
                      <a:pt x="4682" y="14789"/>
                    </a:cubicBezTo>
                    <a:cubicBezTo>
                      <a:pt x="4955" y="14242"/>
                      <a:pt x="4834" y="13847"/>
                      <a:pt x="4955" y="13300"/>
                    </a:cubicBezTo>
                    <a:cubicBezTo>
                      <a:pt x="5138" y="12418"/>
                      <a:pt x="6384" y="12266"/>
                      <a:pt x="6323" y="11294"/>
                    </a:cubicBezTo>
                    <a:cubicBezTo>
                      <a:pt x="5685" y="11172"/>
                      <a:pt x="5077" y="10747"/>
                      <a:pt x="4925" y="10078"/>
                    </a:cubicBezTo>
                    <a:cubicBezTo>
                      <a:pt x="4834" y="9804"/>
                      <a:pt x="4925" y="9531"/>
                      <a:pt x="4925" y="9288"/>
                    </a:cubicBezTo>
                    <a:cubicBezTo>
                      <a:pt x="4925" y="8892"/>
                      <a:pt x="4834" y="8558"/>
                      <a:pt x="4864" y="8224"/>
                    </a:cubicBezTo>
                    <a:cubicBezTo>
                      <a:pt x="4925" y="7920"/>
                      <a:pt x="4986" y="7616"/>
                      <a:pt x="5138" y="7373"/>
                    </a:cubicBezTo>
                    <a:cubicBezTo>
                      <a:pt x="5715" y="6430"/>
                      <a:pt x="6779" y="6795"/>
                      <a:pt x="7691" y="6613"/>
                    </a:cubicBezTo>
                    <a:cubicBezTo>
                      <a:pt x="7922" y="6571"/>
                      <a:pt x="8036" y="6500"/>
                      <a:pt x="8205" y="6500"/>
                    </a:cubicBezTo>
                    <a:cubicBezTo>
                      <a:pt x="8281" y="6500"/>
                      <a:pt x="8368" y="6514"/>
                      <a:pt x="8481" y="6552"/>
                    </a:cubicBezTo>
                    <a:cubicBezTo>
                      <a:pt x="8633" y="6582"/>
                      <a:pt x="8785" y="6613"/>
                      <a:pt x="8937" y="6704"/>
                    </a:cubicBezTo>
                    <a:lnTo>
                      <a:pt x="8967" y="6704"/>
                    </a:lnTo>
                    <a:lnTo>
                      <a:pt x="9211" y="6309"/>
                    </a:lnTo>
                    <a:cubicBezTo>
                      <a:pt x="9028" y="6005"/>
                      <a:pt x="8967" y="5671"/>
                      <a:pt x="9059" y="5367"/>
                    </a:cubicBezTo>
                    <a:lnTo>
                      <a:pt x="9059" y="5275"/>
                    </a:lnTo>
                    <a:cubicBezTo>
                      <a:pt x="9028" y="5123"/>
                      <a:pt x="9028" y="5032"/>
                      <a:pt x="9059" y="4880"/>
                    </a:cubicBezTo>
                    <a:cubicBezTo>
                      <a:pt x="9059" y="4822"/>
                      <a:pt x="9083" y="4801"/>
                      <a:pt x="9116" y="4801"/>
                    </a:cubicBezTo>
                    <a:cubicBezTo>
                      <a:pt x="9136" y="4801"/>
                      <a:pt x="9158" y="4808"/>
                      <a:pt x="9180" y="4819"/>
                    </a:cubicBezTo>
                    <a:cubicBezTo>
                      <a:pt x="9211" y="4819"/>
                      <a:pt x="9211" y="4789"/>
                      <a:pt x="9211" y="4789"/>
                    </a:cubicBezTo>
                    <a:cubicBezTo>
                      <a:pt x="9633" y="4417"/>
                      <a:pt x="10197" y="4247"/>
                      <a:pt x="10770" y="4247"/>
                    </a:cubicBezTo>
                    <a:cubicBezTo>
                      <a:pt x="10899" y="4247"/>
                      <a:pt x="11028" y="4256"/>
                      <a:pt x="11156" y="4272"/>
                    </a:cubicBezTo>
                    <a:cubicBezTo>
                      <a:pt x="11488" y="4314"/>
                      <a:pt x="11749" y="4412"/>
                      <a:pt x="12037" y="4412"/>
                    </a:cubicBezTo>
                    <a:cubicBezTo>
                      <a:pt x="12170" y="4412"/>
                      <a:pt x="12309" y="4391"/>
                      <a:pt x="12463" y="4333"/>
                    </a:cubicBezTo>
                    <a:cubicBezTo>
                      <a:pt x="12615" y="4272"/>
                      <a:pt x="12676" y="4212"/>
                      <a:pt x="12737" y="4212"/>
                    </a:cubicBezTo>
                    <a:lnTo>
                      <a:pt x="12737" y="4181"/>
                    </a:lnTo>
                    <a:cubicBezTo>
                      <a:pt x="12889" y="3877"/>
                      <a:pt x="13071" y="3512"/>
                      <a:pt x="13436" y="3360"/>
                    </a:cubicBezTo>
                    <a:cubicBezTo>
                      <a:pt x="13528" y="3326"/>
                      <a:pt x="13629" y="3304"/>
                      <a:pt x="13731" y="3304"/>
                    </a:cubicBezTo>
                    <a:cubicBezTo>
                      <a:pt x="13897" y="3304"/>
                      <a:pt x="14064" y="3362"/>
                      <a:pt x="14196" y="3512"/>
                    </a:cubicBezTo>
                    <a:cubicBezTo>
                      <a:pt x="14530" y="3908"/>
                      <a:pt x="14044" y="4333"/>
                      <a:pt x="13740" y="4637"/>
                    </a:cubicBezTo>
                    <a:lnTo>
                      <a:pt x="13740" y="4667"/>
                    </a:lnTo>
                    <a:cubicBezTo>
                      <a:pt x="14348" y="5367"/>
                      <a:pt x="14803" y="6005"/>
                      <a:pt x="15138" y="6886"/>
                    </a:cubicBezTo>
                    <a:cubicBezTo>
                      <a:pt x="15340" y="7522"/>
                      <a:pt x="15734" y="7800"/>
                      <a:pt x="16399" y="7800"/>
                    </a:cubicBezTo>
                    <a:cubicBezTo>
                      <a:pt x="16434" y="7800"/>
                      <a:pt x="16469" y="7800"/>
                      <a:pt x="16506" y="7798"/>
                    </a:cubicBezTo>
                    <a:cubicBezTo>
                      <a:pt x="16718" y="7768"/>
                      <a:pt x="17083" y="7768"/>
                      <a:pt x="17174" y="7525"/>
                    </a:cubicBezTo>
                    <a:cubicBezTo>
                      <a:pt x="17235" y="7464"/>
                      <a:pt x="17235" y="7160"/>
                      <a:pt x="17266" y="6947"/>
                    </a:cubicBezTo>
                    <a:cubicBezTo>
                      <a:pt x="17215" y="6886"/>
                      <a:pt x="17097" y="6866"/>
                      <a:pt x="16957" y="6866"/>
                    </a:cubicBezTo>
                    <a:cubicBezTo>
                      <a:pt x="16678" y="6866"/>
                      <a:pt x="16313" y="6947"/>
                      <a:pt x="16232" y="6947"/>
                    </a:cubicBezTo>
                    <a:cubicBezTo>
                      <a:pt x="15959" y="6917"/>
                      <a:pt x="15746" y="6795"/>
                      <a:pt x="15594" y="6613"/>
                    </a:cubicBezTo>
                    <a:cubicBezTo>
                      <a:pt x="15107" y="6035"/>
                      <a:pt x="15807" y="5336"/>
                      <a:pt x="15442" y="4759"/>
                    </a:cubicBezTo>
                    <a:cubicBezTo>
                      <a:pt x="15411" y="4728"/>
                      <a:pt x="15411" y="4667"/>
                      <a:pt x="15442" y="4667"/>
                    </a:cubicBezTo>
                    <a:cubicBezTo>
                      <a:pt x="15442" y="4637"/>
                      <a:pt x="15472" y="4637"/>
                      <a:pt x="15472" y="4637"/>
                    </a:cubicBezTo>
                    <a:cubicBezTo>
                      <a:pt x="15761" y="4485"/>
                      <a:pt x="16088" y="4417"/>
                      <a:pt x="16418" y="4417"/>
                    </a:cubicBezTo>
                    <a:cubicBezTo>
                      <a:pt x="16749" y="4417"/>
                      <a:pt x="17083" y="4485"/>
                      <a:pt x="17387" y="4607"/>
                    </a:cubicBezTo>
                    <a:cubicBezTo>
                      <a:pt x="17691" y="4728"/>
                      <a:pt x="17934" y="4880"/>
                      <a:pt x="18208" y="5093"/>
                    </a:cubicBezTo>
                    <a:cubicBezTo>
                      <a:pt x="18481" y="5367"/>
                      <a:pt x="18664" y="5823"/>
                      <a:pt x="18968" y="5974"/>
                    </a:cubicBezTo>
                    <a:cubicBezTo>
                      <a:pt x="19105" y="6048"/>
                      <a:pt x="19268" y="6060"/>
                      <a:pt x="19436" y="6060"/>
                    </a:cubicBezTo>
                    <a:cubicBezTo>
                      <a:pt x="19521" y="6060"/>
                      <a:pt x="19608" y="6057"/>
                      <a:pt x="19694" y="6057"/>
                    </a:cubicBezTo>
                    <a:cubicBezTo>
                      <a:pt x="19995" y="6057"/>
                      <a:pt x="20278" y="6097"/>
                      <a:pt x="20427" y="6461"/>
                    </a:cubicBezTo>
                    <a:cubicBezTo>
                      <a:pt x="20548" y="6734"/>
                      <a:pt x="20457" y="7008"/>
                      <a:pt x="20275" y="7160"/>
                    </a:cubicBezTo>
                    <a:lnTo>
                      <a:pt x="20275" y="7190"/>
                    </a:lnTo>
                    <a:cubicBezTo>
                      <a:pt x="20335" y="7221"/>
                      <a:pt x="20396" y="7312"/>
                      <a:pt x="20457" y="7403"/>
                    </a:cubicBezTo>
                    <a:cubicBezTo>
                      <a:pt x="20579" y="7616"/>
                      <a:pt x="20609" y="7798"/>
                      <a:pt x="20761" y="8011"/>
                    </a:cubicBezTo>
                    <a:cubicBezTo>
                      <a:pt x="20943" y="8254"/>
                      <a:pt x="21156" y="8376"/>
                      <a:pt x="21369" y="8558"/>
                    </a:cubicBezTo>
                    <a:cubicBezTo>
                      <a:pt x="21764" y="8892"/>
                      <a:pt x="22007" y="9409"/>
                      <a:pt x="22311" y="9835"/>
                    </a:cubicBezTo>
                    <a:cubicBezTo>
                      <a:pt x="22737" y="10473"/>
                      <a:pt x="23223" y="10777"/>
                      <a:pt x="23801" y="11111"/>
                    </a:cubicBezTo>
                    <a:cubicBezTo>
                      <a:pt x="23618" y="6370"/>
                      <a:pt x="20275" y="1841"/>
                      <a:pt x="15715" y="473"/>
                    </a:cubicBezTo>
                    <a:cubicBezTo>
                      <a:pt x="14656" y="154"/>
                      <a:pt x="13553" y="0"/>
                      <a:pt x="12449" y="0"/>
                    </a:cubicBezTo>
                    <a:close/>
                  </a:path>
                </a:pathLst>
              </a:custGeom>
              <a:solidFill>
                <a:srgbClr val="85E1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9"/>
              <p:cNvSpPr/>
              <p:nvPr/>
            </p:nvSpPr>
            <p:spPr>
              <a:xfrm>
                <a:off x="2950870" y="2029301"/>
                <a:ext cx="91460" cy="30183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863" extrusionOk="0">
                    <a:moveTo>
                      <a:pt x="1886" y="1"/>
                    </a:moveTo>
                    <a:cubicBezTo>
                      <a:pt x="1551" y="1"/>
                      <a:pt x="1369" y="244"/>
                      <a:pt x="1095" y="366"/>
                    </a:cubicBezTo>
                    <a:cubicBezTo>
                      <a:pt x="1074" y="370"/>
                      <a:pt x="1052" y="372"/>
                      <a:pt x="1028" y="372"/>
                    </a:cubicBezTo>
                    <a:cubicBezTo>
                      <a:pt x="809" y="372"/>
                      <a:pt x="473" y="216"/>
                      <a:pt x="241" y="216"/>
                    </a:cubicBezTo>
                    <a:cubicBezTo>
                      <a:pt x="127" y="216"/>
                      <a:pt x="38" y="254"/>
                      <a:pt x="1" y="366"/>
                    </a:cubicBezTo>
                    <a:cubicBezTo>
                      <a:pt x="31" y="366"/>
                      <a:pt x="62" y="396"/>
                      <a:pt x="62" y="427"/>
                    </a:cubicBezTo>
                    <a:cubicBezTo>
                      <a:pt x="105" y="749"/>
                      <a:pt x="356" y="862"/>
                      <a:pt x="692" y="862"/>
                    </a:cubicBezTo>
                    <a:cubicBezTo>
                      <a:pt x="1306" y="862"/>
                      <a:pt x="2202" y="482"/>
                      <a:pt x="2615" y="305"/>
                    </a:cubicBezTo>
                    <a:lnTo>
                      <a:pt x="2615" y="275"/>
                    </a:lnTo>
                    <a:cubicBezTo>
                      <a:pt x="2402" y="123"/>
                      <a:pt x="2159" y="1"/>
                      <a:pt x="1886" y="1"/>
                    </a:cubicBezTo>
                    <a:close/>
                  </a:path>
                </a:pathLst>
              </a:custGeom>
              <a:solidFill>
                <a:srgbClr val="7ABB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9"/>
              <p:cNvSpPr/>
              <p:nvPr/>
            </p:nvSpPr>
            <p:spPr>
              <a:xfrm>
                <a:off x="3116716" y="1565544"/>
                <a:ext cx="244545" cy="245000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7005" extrusionOk="0">
                    <a:moveTo>
                      <a:pt x="2957" y="1"/>
                    </a:moveTo>
                    <a:cubicBezTo>
                      <a:pt x="2671" y="1"/>
                      <a:pt x="2393" y="656"/>
                      <a:pt x="2250" y="799"/>
                    </a:cubicBezTo>
                    <a:cubicBezTo>
                      <a:pt x="2098" y="951"/>
                      <a:pt x="1946" y="1042"/>
                      <a:pt x="1794" y="1103"/>
                    </a:cubicBezTo>
                    <a:cubicBezTo>
                      <a:pt x="1642" y="1164"/>
                      <a:pt x="1467" y="1194"/>
                      <a:pt x="1293" y="1194"/>
                    </a:cubicBezTo>
                    <a:cubicBezTo>
                      <a:pt x="1118" y="1194"/>
                      <a:pt x="943" y="1164"/>
                      <a:pt x="791" y="1103"/>
                    </a:cubicBezTo>
                    <a:cubicBezTo>
                      <a:pt x="578" y="1012"/>
                      <a:pt x="396" y="860"/>
                      <a:pt x="274" y="647"/>
                    </a:cubicBezTo>
                    <a:lnTo>
                      <a:pt x="244" y="647"/>
                    </a:lnTo>
                    <a:lnTo>
                      <a:pt x="1" y="1012"/>
                    </a:lnTo>
                    <a:lnTo>
                      <a:pt x="1" y="1042"/>
                    </a:lnTo>
                    <a:cubicBezTo>
                      <a:pt x="457" y="1255"/>
                      <a:pt x="913" y="1559"/>
                      <a:pt x="1308" y="1802"/>
                    </a:cubicBezTo>
                    <a:lnTo>
                      <a:pt x="1338" y="1802"/>
                    </a:lnTo>
                    <a:cubicBezTo>
                      <a:pt x="1352" y="1730"/>
                      <a:pt x="1401" y="1699"/>
                      <a:pt x="1448" y="1699"/>
                    </a:cubicBezTo>
                    <a:cubicBezTo>
                      <a:pt x="1500" y="1699"/>
                      <a:pt x="1551" y="1738"/>
                      <a:pt x="1551" y="1802"/>
                    </a:cubicBezTo>
                    <a:cubicBezTo>
                      <a:pt x="1642" y="2896"/>
                      <a:pt x="2007" y="3960"/>
                      <a:pt x="2767" y="4811"/>
                    </a:cubicBezTo>
                    <a:cubicBezTo>
                      <a:pt x="3040" y="5054"/>
                      <a:pt x="3435" y="5297"/>
                      <a:pt x="3618" y="5632"/>
                    </a:cubicBezTo>
                    <a:cubicBezTo>
                      <a:pt x="3770" y="5905"/>
                      <a:pt x="3800" y="6209"/>
                      <a:pt x="3952" y="6513"/>
                    </a:cubicBezTo>
                    <a:cubicBezTo>
                      <a:pt x="4013" y="6523"/>
                      <a:pt x="4077" y="6533"/>
                      <a:pt x="4139" y="6533"/>
                    </a:cubicBezTo>
                    <a:cubicBezTo>
                      <a:pt x="4263" y="6533"/>
                      <a:pt x="4378" y="6493"/>
                      <a:pt x="4438" y="6331"/>
                    </a:cubicBezTo>
                    <a:cubicBezTo>
                      <a:pt x="4530" y="6118"/>
                      <a:pt x="4499" y="5936"/>
                      <a:pt x="4499" y="5753"/>
                    </a:cubicBezTo>
                    <a:cubicBezTo>
                      <a:pt x="4499" y="5480"/>
                      <a:pt x="4499" y="5267"/>
                      <a:pt x="4590" y="5024"/>
                    </a:cubicBezTo>
                    <a:cubicBezTo>
                      <a:pt x="4590" y="4956"/>
                      <a:pt x="4638" y="4916"/>
                      <a:pt x="4691" y="4916"/>
                    </a:cubicBezTo>
                    <a:cubicBezTo>
                      <a:pt x="4732" y="4916"/>
                      <a:pt x="4777" y="4940"/>
                      <a:pt x="4803" y="4993"/>
                    </a:cubicBezTo>
                    <a:cubicBezTo>
                      <a:pt x="4955" y="5510"/>
                      <a:pt x="5259" y="5571"/>
                      <a:pt x="5715" y="5723"/>
                    </a:cubicBezTo>
                    <a:cubicBezTo>
                      <a:pt x="5867" y="5784"/>
                      <a:pt x="5958" y="5814"/>
                      <a:pt x="6049" y="5936"/>
                    </a:cubicBezTo>
                    <a:cubicBezTo>
                      <a:pt x="6232" y="6209"/>
                      <a:pt x="6201" y="6574"/>
                      <a:pt x="6080" y="6878"/>
                    </a:cubicBezTo>
                    <a:lnTo>
                      <a:pt x="6080" y="6939"/>
                    </a:lnTo>
                    <a:cubicBezTo>
                      <a:pt x="6176" y="6984"/>
                      <a:pt x="6263" y="7005"/>
                      <a:pt x="6343" y="7005"/>
                    </a:cubicBezTo>
                    <a:cubicBezTo>
                      <a:pt x="6794" y="7005"/>
                      <a:pt x="6992" y="6354"/>
                      <a:pt x="6992" y="5966"/>
                    </a:cubicBezTo>
                    <a:cubicBezTo>
                      <a:pt x="6992" y="5662"/>
                      <a:pt x="6870" y="5358"/>
                      <a:pt x="6627" y="5115"/>
                    </a:cubicBezTo>
                    <a:cubicBezTo>
                      <a:pt x="6329" y="4732"/>
                      <a:pt x="5941" y="4587"/>
                      <a:pt x="5527" y="4587"/>
                    </a:cubicBezTo>
                    <a:cubicBezTo>
                      <a:pt x="5350" y="4587"/>
                      <a:pt x="5168" y="4614"/>
                      <a:pt x="4986" y="4659"/>
                    </a:cubicBezTo>
                    <a:cubicBezTo>
                      <a:pt x="4964" y="4681"/>
                      <a:pt x="4927" y="4702"/>
                      <a:pt x="4897" y="4702"/>
                    </a:cubicBezTo>
                    <a:cubicBezTo>
                      <a:pt x="4884" y="4702"/>
                      <a:pt x="4873" y="4698"/>
                      <a:pt x="4864" y="4689"/>
                    </a:cubicBezTo>
                    <a:cubicBezTo>
                      <a:pt x="4853" y="4695"/>
                      <a:pt x="4842" y="4698"/>
                      <a:pt x="4831" y="4698"/>
                    </a:cubicBezTo>
                    <a:cubicBezTo>
                      <a:pt x="4783" y="4698"/>
                      <a:pt x="4742" y="4648"/>
                      <a:pt x="4742" y="4598"/>
                    </a:cubicBezTo>
                    <a:cubicBezTo>
                      <a:pt x="4499" y="4416"/>
                      <a:pt x="4378" y="3990"/>
                      <a:pt x="4408" y="3686"/>
                    </a:cubicBezTo>
                    <a:cubicBezTo>
                      <a:pt x="4438" y="3626"/>
                      <a:pt x="4499" y="3474"/>
                      <a:pt x="4499" y="3382"/>
                    </a:cubicBezTo>
                    <a:cubicBezTo>
                      <a:pt x="4458" y="3231"/>
                      <a:pt x="4392" y="3179"/>
                      <a:pt x="4320" y="3179"/>
                    </a:cubicBezTo>
                    <a:cubicBezTo>
                      <a:pt x="4234" y="3179"/>
                      <a:pt x="4140" y="3255"/>
                      <a:pt x="4074" y="3322"/>
                    </a:cubicBezTo>
                    <a:cubicBezTo>
                      <a:pt x="3831" y="3504"/>
                      <a:pt x="3618" y="3778"/>
                      <a:pt x="3344" y="3960"/>
                    </a:cubicBezTo>
                    <a:lnTo>
                      <a:pt x="3314" y="3960"/>
                    </a:lnTo>
                    <a:cubicBezTo>
                      <a:pt x="3295" y="3998"/>
                      <a:pt x="3251" y="4037"/>
                      <a:pt x="3214" y="4037"/>
                    </a:cubicBezTo>
                    <a:cubicBezTo>
                      <a:pt x="3192" y="4037"/>
                      <a:pt x="3173" y="4024"/>
                      <a:pt x="3162" y="3990"/>
                    </a:cubicBezTo>
                    <a:cubicBezTo>
                      <a:pt x="3040" y="3778"/>
                      <a:pt x="3040" y="3626"/>
                      <a:pt x="3162" y="3382"/>
                    </a:cubicBezTo>
                    <a:cubicBezTo>
                      <a:pt x="3496" y="2623"/>
                      <a:pt x="4195" y="2653"/>
                      <a:pt x="3435" y="1559"/>
                    </a:cubicBezTo>
                    <a:cubicBezTo>
                      <a:pt x="3071" y="1072"/>
                      <a:pt x="2828" y="647"/>
                      <a:pt x="3010" y="39"/>
                    </a:cubicBezTo>
                    <a:lnTo>
                      <a:pt x="3010" y="9"/>
                    </a:lnTo>
                    <a:cubicBezTo>
                      <a:pt x="2992" y="3"/>
                      <a:pt x="2974" y="1"/>
                      <a:pt x="2957" y="1"/>
                    </a:cubicBezTo>
                    <a:close/>
                  </a:path>
                </a:pathLst>
              </a:custGeom>
              <a:solidFill>
                <a:srgbClr val="A5E0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9"/>
              <p:cNvSpPr/>
              <p:nvPr/>
            </p:nvSpPr>
            <p:spPr>
              <a:xfrm>
                <a:off x="2941322" y="2022726"/>
                <a:ext cx="111640" cy="42879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1226" extrusionOk="0">
                    <a:moveTo>
                      <a:pt x="2128" y="189"/>
                    </a:moveTo>
                    <a:cubicBezTo>
                      <a:pt x="2432" y="189"/>
                      <a:pt x="2675" y="311"/>
                      <a:pt x="2858" y="493"/>
                    </a:cubicBezTo>
                    <a:cubicBezTo>
                      <a:pt x="2469" y="668"/>
                      <a:pt x="1582" y="1042"/>
                      <a:pt x="962" y="1042"/>
                    </a:cubicBezTo>
                    <a:cubicBezTo>
                      <a:pt x="613" y="1042"/>
                      <a:pt x="348" y="924"/>
                      <a:pt x="304" y="584"/>
                    </a:cubicBezTo>
                    <a:cubicBezTo>
                      <a:pt x="304" y="493"/>
                      <a:pt x="274" y="493"/>
                      <a:pt x="244" y="493"/>
                    </a:cubicBezTo>
                    <a:cubicBezTo>
                      <a:pt x="288" y="396"/>
                      <a:pt x="373" y="363"/>
                      <a:pt x="480" y="363"/>
                    </a:cubicBezTo>
                    <a:cubicBezTo>
                      <a:pt x="702" y="363"/>
                      <a:pt x="1016" y="506"/>
                      <a:pt x="1237" y="506"/>
                    </a:cubicBezTo>
                    <a:cubicBezTo>
                      <a:pt x="1273" y="506"/>
                      <a:pt x="1307" y="502"/>
                      <a:pt x="1338" y="493"/>
                    </a:cubicBezTo>
                    <a:cubicBezTo>
                      <a:pt x="1611" y="432"/>
                      <a:pt x="1794" y="189"/>
                      <a:pt x="2128" y="189"/>
                    </a:cubicBezTo>
                    <a:close/>
                    <a:moveTo>
                      <a:pt x="2144" y="1"/>
                    </a:moveTo>
                    <a:cubicBezTo>
                      <a:pt x="1852" y="1"/>
                      <a:pt x="1633" y="87"/>
                      <a:pt x="1368" y="219"/>
                    </a:cubicBezTo>
                    <a:cubicBezTo>
                      <a:pt x="1247" y="268"/>
                      <a:pt x="1154" y="287"/>
                      <a:pt x="1068" y="287"/>
                    </a:cubicBezTo>
                    <a:cubicBezTo>
                      <a:pt x="938" y="287"/>
                      <a:pt x="821" y="244"/>
                      <a:pt x="639" y="189"/>
                    </a:cubicBezTo>
                    <a:cubicBezTo>
                      <a:pt x="574" y="168"/>
                      <a:pt x="510" y="146"/>
                      <a:pt x="435" y="146"/>
                    </a:cubicBezTo>
                    <a:cubicBezTo>
                      <a:pt x="403" y="146"/>
                      <a:pt x="370" y="150"/>
                      <a:pt x="335" y="159"/>
                    </a:cubicBezTo>
                    <a:lnTo>
                      <a:pt x="304" y="159"/>
                    </a:lnTo>
                    <a:cubicBezTo>
                      <a:pt x="122" y="219"/>
                      <a:pt x="0" y="341"/>
                      <a:pt x="92" y="523"/>
                    </a:cubicBezTo>
                    <a:cubicBezTo>
                      <a:pt x="122" y="584"/>
                      <a:pt x="122" y="584"/>
                      <a:pt x="152" y="584"/>
                    </a:cubicBezTo>
                    <a:cubicBezTo>
                      <a:pt x="152" y="797"/>
                      <a:pt x="244" y="949"/>
                      <a:pt x="335" y="1070"/>
                    </a:cubicBezTo>
                    <a:cubicBezTo>
                      <a:pt x="475" y="1182"/>
                      <a:pt x="679" y="1226"/>
                      <a:pt x="914" y="1226"/>
                    </a:cubicBezTo>
                    <a:cubicBezTo>
                      <a:pt x="1643" y="1226"/>
                      <a:pt x="2672" y="798"/>
                      <a:pt x="3040" y="615"/>
                    </a:cubicBezTo>
                    <a:cubicBezTo>
                      <a:pt x="3070" y="615"/>
                      <a:pt x="3131" y="615"/>
                      <a:pt x="3131" y="584"/>
                    </a:cubicBezTo>
                    <a:cubicBezTo>
                      <a:pt x="3192" y="554"/>
                      <a:pt x="3162" y="402"/>
                      <a:pt x="2979" y="371"/>
                    </a:cubicBezTo>
                    <a:cubicBezTo>
                      <a:pt x="2766" y="189"/>
                      <a:pt x="2554" y="37"/>
                      <a:pt x="2280" y="7"/>
                    </a:cubicBezTo>
                    <a:cubicBezTo>
                      <a:pt x="2233" y="3"/>
                      <a:pt x="2188" y="1"/>
                      <a:pt x="2144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9"/>
              <p:cNvSpPr/>
              <p:nvPr/>
            </p:nvSpPr>
            <p:spPr>
              <a:xfrm>
                <a:off x="2950870" y="2029301"/>
                <a:ext cx="91460" cy="30183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863" extrusionOk="0">
                    <a:moveTo>
                      <a:pt x="1886" y="1"/>
                    </a:moveTo>
                    <a:cubicBezTo>
                      <a:pt x="1551" y="1"/>
                      <a:pt x="1369" y="244"/>
                      <a:pt x="1095" y="366"/>
                    </a:cubicBezTo>
                    <a:cubicBezTo>
                      <a:pt x="1074" y="370"/>
                      <a:pt x="1052" y="372"/>
                      <a:pt x="1028" y="372"/>
                    </a:cubicBezTo>
                    <a:cubicBezTo>
                      <a:pt x="809" y="372"/>
                      <a:pt x="473" y="216"/>
                      <a:pt x="241" y="216"/>
                    </a:cubicBezTo>
                    <a:cubicBezTo>
                      <a:pt x="127" y="216"/>
                      <a:pt x="38" y="254"/>
                      <a:pt x="1" y="366"/>
                    </a:cubicBezTo>
                    <a:cubicBezTo>
                      <a:pt x="31" y="366"/>
                      <a:pt x="62" y="396"/>
                      <a:pt x="62" y="427"/>
                    </a:cubicBezTo>
                    <a:cubicBezTo>
                      <a:pt x="105" y="749"/>
                      <a:pt x="356" y="862"/>
                      <a:pt x="692" y="862"/>
                    </a:cubicBezTo>
                    <a:cubicBezTo>
                      <a:pt x="1306" y="862"/>
                      <a:pt x="2202" y="482"/>
                      <a:pt x="2615" y="305"/>
                    </a:cubicBezTo>
                    <a:lnTo>
                      <a:pt x="2615" y="275"/>
                    </a:lnTo>
                    <a:cubicBezTo>
                      <a:pt x="2402" y="123"/>
                      <a:pt x="2159" y="1"/>
                      <a:pt x="18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9"/>
              <p:cNvSpPr/>
              <p:nvPr/>
            </p:nvSpPr>
            <p:spPr>
              <a:xfrm>
                <a:off x="2957865" y="1416659"/>
                <a:ext cx="361642" cy="138081"/>
              </a:xfrm>
              <a:custGeom>
                <a:avLst/>
                <a:gdLst/>
                <a:ahLst/>
                <a:cxnLst/>
                <a:rect l="l" t="t" r="r" b="b"/>
                <a:pathLst>
                  <a:path w="10340" h="3948" extrusionOk="0">
                    <a:moveTo>
                      <a:pt x="7713" y="1"/>
                    </a:moveTo>
                    <a:cubicBezTo>
                      <a:pt x="6592" y="1"/>
                      <a:pt x="5421" y="247"/>
                      <a:pt x="4452" y="588"/>
                    </a:cubicBezTo>
                    <a:cubicBezTo>
                      <a:pt x="2689" y="1196"/>
                      <a:pt x="1108" y="2290"/>
                      <a:pt x="75" y="3810"/>
                    </a:cubicBezTo>
                    <a:cubicBezTo>
                      <a:pt x="1" y="3859"/>
                      <a:pt x="66" y="3948"/>
                      <a:pt x="126" y="3948"/>
                    </a:cubicBezTo>
                    <a:cubicBezTo>
                      <a:pt x="140" y="3948"/>
                      <a:pt x="154" y="3943"/>
                      <a:pt x="166" y="3931"/>
                    </a:cubicBezTo>
                    <a:cubicBezTo>
                      <a:pt x="1473" y="2715"/>
                      <a:pt x="2993" y="1834"/>
                      <a:pt x="4695" y="1378"/>
                    </a:cubicBezTo>
                    <a:cubicBezTo>
                      <a:pt x="5485" y="1165"/>
                      <a:pt x="6336" y="1074"/>
                      <a:pt x="7157" y="1074"/>
                    </a:cubicBezTo>
                    <a:cubicBezTo>
                      <a:pt x="8008" y="1074"/>
                      <a:pt x="8798" y="1317"/>
                      <a:pt x="9649" y="1348"/>
                    </a:cubicBezTo>
                    <a:cubicBezTo>
                      <a:pt x="9659" y="1348"/>
                      <a:pt x="9669" y="1348"/>
                      <a:pt x="9679" y="1348"/>
                    </a:cubicBezTo>
                    <a:cubicBezTo>
                      <a:pt x="10173" y="1348"/>
                      <a:pt x="10339" y="614"/>
                      <a:pt x="9892" y="405"/>
                    </a:cubicBezTo>
                    <a:cubicBezTo>
                      <a:pt x="9245" y="119"/>
                      <a:pt x="8491" y="1"/>
                      <a:pt x="77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9"/>
              <p:cNvSpPr/>
              <p:nvPr/>
            </p:nvSpPr>
            <p:spPr>
              <a:xfrm>
                <a:off x="2780792" y="1357063"/>
                <a:ext cx="868569" cy="827054"/>
              </a:xfrm>
              <a:custGeom>
                <a:avLst/>
                <a:gdLst/>
                <a:ahLst/>
                <a:cxnLst/>
                <a:rect l="l" t="t" r="r" b="b"/>
                <a:pathLst>
                  <a:path w="24834" h="23647" extrusionOk="0">
                    <a:moveTo>
                      <a:pt x="13436" y="4571"/>
                    </a:moveTo>
                    <a:cubicBezTo>
                      <a:pt x="13424" y="4571"/>
                      <a:pt x="13414" y="4571"/>
                      <a:pt x="13405" y="4571"/>
                    </a:cubicBezTo>
                    <a:cubicBezTo>
                      <a:pt x="13322" y="4581"/>
                      <a:pt x="13256" y="4612"/>
                      <a:pt x="13197" y="4653"/>
                    </a:cubicBezTo>
                    <a:lnTo>
                      <a:pt x="13197" y="4653"/>
                    </a:lnTo>
                    <a:cubicBezTo>
                      <a:pt x="13301" y="4621"/>
                      <a:pt x="13381" y="4571"/>
                      <a:pt x="13436" y="4571"/>
                    </a:cubicBezTo>
                    <a:lnTo>
                      <a:pt x="13436" y="4571"/>
                    </a:lnTo>
                    <a:close/>
                    <a:moveTo>
                      <a:pt x="11592" y="4590"/>
                    </a:moveTo>
                    <a:cubicBezTo>
                      <a:pt x="10977" y="4590"/>
                      <a:pt x="10362" y="4776"/>
                      <a:pt x="9910" y="5149"/>
                    </a:cubicBezTo>
                    <a:cubicBezTo>
                      <a:pt x="9879" y="5149"/>
                      <a:pt x="9879" y="5179"/>
                      <a:pt x="9879" y="5179"/>
                    </a:cubicBezTo>
                    <a:cubicBezTo>
                      <a:pt x="10408" y="4886"/>
                      <a:pt x="10886" y="4731"/>
                      <a:pt x="11403" y="4731"/>
                    </a:cubicBezTo>
                    <a:cubicBezTo>
                      <a:pt x="11689" y="4731"/>
                      <a:pt x="11986" y="4778"/>
                      <a:pt x="12311" y="4875"/>
                    </a:cubicBezTo>
                    <a:cubicBezTo>
                      <a:pt x="12440" y="4897"/>
                      <a:pt x="12538" y="4918"/>
                      <a:pt x="12650" y="4918"/>
                    </a:cubicBezTo>
                    <a:cubicBezTo>
                      <a:pt x="12696" y="4918"/>
                      <a:pt x="12744" y="4915"/>
                      <a:pt x="12797" y="4906"/>
                    </a:cubicBezTo>
                    <a:cubicBezTo>
                      <a:pt x="12967" y="4885"/>
                      <a:pt x="13062" y="4746"/>
                      <a:pt x="13197" y="4653"/>
                    </a:cubicBezTo>
                    <a:lnTo>
                      <a:pt x="13197" y="4653"/>
                    </a:lnTo>
                    <a:cubicBezTo>
                      <a:pt x="13186" y="4656"/>
                      <a:pt x="13174" y="4660"/>
                      <a:pt x="13162" y="4663"/>
                    </a:cubicBezTo>
                    <a:cubicBezTo>
                      <a:pt x="13007" y="4730"/>
                      <a:pt x="12867" y="4755"/>
                      <a:pt x="12733" y="4755"/>
                    </a:cubicBezTo>
                    <a:cubicBezTo>
                      <a:pt x="12447" y="4755"/>
                      <a:pt x="12186" y="4643"/>
                      <a:pt x="11855" y="4602"/>
                    </a:cubicBezTo>
                    <a:cubicBezTo>
                      <a:pt x="11768" y="4594"/>
                      <a:pt x="11680" y="4590"/>
                      <a:pt x="11592" y="4590"/>
                    </a:cubicBezTo>
                    <a:close/>
                    <a:moveTo>
                      <a:pt x="9758" y="5149"/>
                    </a:moveTo>
                    <a:lnTo>
                      <a:pt x="9758" y="5210"/>
                    </a:lnTo>
                    <a:cubicBezTo>
                      <a:pt x="9758" y="5188"/>
                      <a:pt x="9766" y="5174"/>
                      <a:pt x="9778" y="5166"/>
                    </a:cubicBezTo>
                    <a:lnTo>
                      <a:pt x="9778" y="5166"/>
                    </a:lnTo>
                    <a:cubicBezTo>
                      <a:pt x="9799" y="5181"/>
                      <a:pt x="9824" y="5192"/>
                      <a:pt x="9846" y="5192"/>
                    </a:cubicBezTo>
                    <a:cubicBezTo>
                      <a:pt x="9859" y="5192"/>
                      <a:pt x="9870" y="5188"/>
                      <a:pt x="9879" y="5179"/>
                    </a:cubicBezTo>
                    <a:cubicBezTo>
                      <a:pt x="9854" y="5167"/>
                      <a:pt x="9829" y="5159"/>
                      <a:pt x="9808" y="5159"/>
                    </a:cubicBezTo>
                    <a:cubicBezTo>
                      <a:pt x="9797" y="5159"/>
                      <a:pt x="9787" y="5161"/>
                      <a:pt x="9778" y="5166"/>
                    </a:cubicBezTo>
                    <a:lnTo>
                      <a:pt x="9778" y="5166"/>
                    </a:lnTo>
                    <a:cubicBezTo>
                      <a:pt x="9771" y="5161"/>
                      <a:pt x="9764" y="5155"/>
                      <a:pt x="9758" y="5149"/>
                    </a:cubicBezTo>
                    <a:close/>
                    <a:moveTo>
                      <a:pt x="10864" y="7763"/>
                    </a:moveTo>
                    <a:lnTo>
                      <a:pt x="10864" y="7763"/>
                    </a:lnTo>
                    <a:cubicBezTo>
                      <a:pt x="10880" y="7773"/>
                      <a:pt x="10896" y="7783"/>
                      <a:pt x="10913" y="7793"/>
                    </a:cubicBezTo>
                    <a:lnTo>
                      <a:pt x="10915" y="7793"/>
                    </a:lnTo>
                    <a:cubicBezTo>
                      <a:pt x="10914" y="7783"/>
                      <a:pt x="10913" y="7773"/>
                      <a:pt x="10913" y="7763"/>
                    </a:cubicBezTo>
                    <a:close/>
                    <a:moveTo>
                      <a:pt x="9758" y="5210"/>
                    </a:moveTo>
                    <a:cubicBezTo>
                      <a:pt x="9758" y="5362"/>
                      <a:pt x="9727" y="5483"/>
                      <a:pt x="9758" y="5635"/>
                    </a:cubicBezTo>
                    <a:lnTo>
                      <a:pt x="9758" y="5696"/>
                    </a:lnTo>
                    <a:cubicBezTo>
                      <a:pt x="9666" y="6000"/>
                      <a:pt x="9727" y="6395"/>
                      <a:pt x="9910" y="6638"/>
                    </a:cubicBezTo>
                    <a:cubicBezTo>
                      <a:pt x="10031" y="6851"/>
                      <a:pt x="10214" y="7033"/>
                      <a:pt x="10426" y="7094"/>
                    </a:cubicBezTo>
                    <a:cubicBezTo>
                      <a:pt x="10570" y="7166"/>
                      <a:pt x="10734" y="7197"/>
                      <a:pt x="10899" y="7197"/>
                    </a:cubicBezTo>
                    <a:cubicBezTo>
                      <a:pt x="11083" y="7197"/>
                      <a:pt x="11269" y="7158"/>
                      <a:pt x="11429" y="7094"/>
                    </a:cubicBezTo>
                    <a:cubicBezTo>
                      <a:pt x="11612" y="7033"/>
                      <a:pt x="11764" y="6912"/>
                      <a:pt x="11885" y="6790"/>
                    </a:cubicBezTo>
                    <a:cubicBezTo>
                      <a:pt x="12026" y="6649"/>
                      <a:pt x="12297" y="5987"/>
                      <a:pt x="12578" y="5987"/>
                    </a:cubicBezTo>
                    <a:cubicBezTo>
                      <a:pt x="12601" y="5987"/>
                      <a:pt x="12623" y="5991"/>
                      <a:pt x="12645" y="6000"/>
                    </a:cubicBezTo>
                    <a:lnTo>
                      <a:pt x="12645" y="6030"/>
                    </a:lnTo>
                    <a:cubicBezTo>
                      <a:pt x="12463" y="6638"/>
                      <a:pt x="12706" y="7033"/>
                      <a:pt x="13071" y="7550"/>
                    </a:cubicBezTo>
                    <a:cubicBezTo>
                      <a:pt x="13770" y="8675"/>
                      <a:pt x="13101" y="8614"/>
                      <a:pt x="12797" y="9374"/>
                    </a:cubicBezTo>
                    <a:cubicBezTo>
                      <a:pt x="12676" y="9617"/>
                      <a:pt x="12676" y="9769"/>
                      <a:pt x="12797" y="9982"/>
                    </a:cubicBezTo>
                    <a:cubicBezTo>
                      <a:pt x="12810" y="10020"/>
                      <a:pt x="12839" y="10037"/>
                      <a:pt x="12868" y="10037"/>
                    </a:cubicBezTo>
                    <a:cubicBezTo>
                      <a:pt x="12908" y="10037"/>
                      <a:pt x="12949" y="10004"/>
                      <a:pt x="12949" y="9951"/>
                    </a:cubicBezTo>
                    <a:lnTo>
                      <a:pt x="12980" y="9951"/>
                    </a:lnTo>
                    <a:cubicBezTo>
                      <a:pt x="13223" y="9769"/>
                      <a:pt x="13436" y="9495"/>
                      <a:pt x="13709" y="9313"/>
                    </a:cubicBezTo>
                    <a:cubicBezTo>
                      <a:pt x="13776" y="9263"/>
                      <a:pt x="13872" y="9193"/>
                      <a:pt x="13959" y="9193"/>
                    </a:cubicBezTo>
                    <a:cubicBezTo>
                      <a:pt x="14029" y="9193"/>
                      <a:pt x="14094" y="9238"/>
                      <a:pt x="14135" y="9374"/>
                    </a:cubicBezTo>
                    <a:cubicBezTo>
                      <a:pt x="14135" y="9465"/>
                      <a:pt x="14043" y="9617"/>
                      <a:pt x="14043" y="9678"/>
                    </a:cubicBezTo>
                    <a:cubicBezTo>
                      <a:pt x="14013" y="9982"/>
                      <a:pt x="14135" y="10377"/>
                      <a:pt x="14378" y="10590"/>
                    </a:cubicBezTo>
                    <a:cubicBezTo>
                      <a:pt x="14378" y="10650"/>
                      <a:pt x="14469" y="10681"/>
                      <a:pt x="14499" y="10681"/>
                    </a:cubicBezTo>
                    <a:cubicBezTo>
                      <a:pt x="14530" y="10681"/>
                      <a:pt x="14621" y="10681"/>
                      <a:pt x="14621" y="10650"/>
                    </a:cubicBezTo>
                    <a:cubicBezTo>
                      <a:pt x="14793" y="10608"/>
                      <a:pt x="14965" y="10584"/>
                      <a:pt x="15132" y="10584"/>
                    </a:cubicBezTo>
                    <a:cubicBezTo>
                      <a:pt x="15558" y="10584"/>
                      <a:pt x="15957" y="10736"/>
                      <a:pt x="16262" y="11106"/>
                    </a:cubicBezTo>
                    <a:cubicBezTo>
                      <a:pt x="16445" y="11319"/>
                      <a:pt x="16597" y="11623"/>
                      <a:pt x="16597" y="11957"/>
                    </a:cubicBezTo>
                    <a:cubicBezTo>
                      <a:pt x="16623" y="12345"/>
                      <a:pt x="16407" y="12996"/>
                      <a:pt x="15950" y="12996"/>
                    </a:cubicBezTo>
                    <a:cubicBezTo>
                      <a:pt x="15869" y="12996"/>
                      <a:pt x="15781" y="12976"/>
                      <a:pt x="15685" y="12930"/>
                    </a:cubicBezTo>
                    <a:lnTo>
                      <a:pt x="15685" y="12869"/>
                    </a:lnTo>
                    <a:cubicBezTo>
                      <a:pt x="15806" y="12565"/>
                      <a:pt x="15867" y="12201"/>
                      <a:pt x="15654" y="11927"/>
                    </a:cubicBezTo>
                    <a:cubicBezTo>
                      <a:pt x="15563" y="11775"/>
                      <a:pt x="15442" y="11745"/>
                      <a:pt x="15290" y="11714"/>
                    </a:cubicBezTo>
                    <a:cubicBezTo>
                      <a:pt x="14834" y="11562"/>
                      <a:pt x="14499" y="11502"/>
                      <a:pt x="14408" y="10985"/>
                    </a:cubicBezTo>
                    <a:cubicBezTo>
                      <a:pt x="14383" y="10921"/>
                      <a:pt x="14336" y="10895"/>
                      <a:pt x="14292" y="10895"/>
                    </a:cubicBezTo>
                    <a:cubicBezTo>
                      <a:pt x="14232" y="10895"/>
                      <a:pt x="14178" y="10945"/>
                      <a:pt x="14195" y="11015"/>
                    </a:cubicBezTo>
                    <a:cubicBezTo>
                      <a:pt x="14043" y="11258"/>
                      <a:pt x="14043" y="11471"/>
                      <a:pt x="14074" y="11745"/>
                    </a:cubicBezTo>
                    <a:cubicBezTo>
                      <a:pt x="14074" y="11927"/>
                      <a:pt x="14135" y="12109"/>
                      <a:pt x="14043" y="12322"/>
                    </a:cubicBezTo>
                    <a:cubicBezTo>
                      <a:pt x="13962" y="12484"/>
                      <a:pt x="13868" y="12525"/>
                      <a:pt x="13751" y="12525"/>
                    </a:cubicBezTo>
                    <a:cubicBezTo>
                      <a:pt x="13692" y="12525"/>
                      <a:pt x="13628" y="12515"/>
                      <a:pt x="13557" y="12505"/>
                    </a:cubicBezTo>
                    <a:cubicBezTo>
                      <a:pt x="13405" y="12231"/>
                      <a:pt x="13375" y="11897"/>
                      <a:pt x="13223" y="11623"/>
                    </a:cubicBezTo>
                    <a:cubicBezTo>
                      <a:pt x="13010" y="11319"/>
                      <a:pt x="12645" y="11106"/>
                      <a:pt x="12372" y="10802"/>
                    </a:cubicBezTo>
                    <a:cubicBezTo>
                      <a:pt x="11612" y="9951"/>
                      <a:pt x="11247" y="8888"/>
                      <a:pt x="11156" y="7793"/>
                    </a:cubicBezTo>
                    <a:cubicBezTo>
                      <a:pt x="11141" y="7732"/>
                      <a:pt x="11087" y="7702"/>
                      <a:pt x="11038" y="7702"/>
                    </a:cubicBezTo>
                    <a:cubicBezTo>
                      <a:pt x="10989" y="7702"/>
                      <a:pt x="10943" y="7732"/>
                      <a:pt x="10943" y="7793"/>
                    </a:cubicBezTo>
                    <a:lnTo>
                      <a:pt x="10915" y="7793"/>
                    </a:lnTo>
                    <a:cubicBezTo>
                      <a:pt x="10980" y="8694"/>
                      <a:pt x="11284" y="9565"/>
                      <a:pt x="11825" y="10316"/>
                    </a:cubicBezTo>
                    <a:cubicBezTo>
                      <a:pt x="12129" y="10711"/>
                      <a:pt x="12524" y="10985"/>
                      <a:pt x="12828" y="11380"/>
                    </a:cubicBezTo>
                    <a:cubicBezTo>
                      <a:pt x="13132" y="11745"/>
                      <a:pt x="13132" y="12231"/>
                      <a:pt x="13496" y="12596"/>
                    </a:cubicBezTo>
                    <a:lnTo>
                      <a:pt x="13557" y="12596"/>
                    </a:lnTo>
                    <a:cubicBezTo>
                      <a:pt x="13585" y="12607"/>
                      <a:pt x="13617" y="12612"/>
                      <a:pt x="13652" y="12612"/>
                    </a:cubicBezTo>
                    <a:cubicBezTo>
                      <a:pt x="13813" y="12612"/>
                      <a:pt x="14035" y="12508"/>
                      <a:pt x="14135" y="12383"/>
                    </a:cubicBezTo>
                    <a:cubicBezTo>
                      <a:pt x="14347" y="12049"/>
                      <a:pt x="14165" y="11593"/>
                      <a:pt x="14195" y="11228"/>
                    </a:cubicBezTo>
                    <a:lnTo>
                      <a:pt x="14256" y="11228"/>
                    </a:lnTo>
                    <a:cubicBezTo>
                      <a:pt x="14347" y="11410"/>
                      <a:pt x="14499" y="11562"/>
                      <a:pt x="14712" y="11623"/>
                    </a:cubicBezTo>
                    <a:cubicBezTo>
                      <a:pt x="14864" y="11714"/>
                      <a:pt x="15047" y="11684"/>
                      <a:pt x="15199" y="11745"/>
                    </a:cubicBezTo>
                    <a:cubicBezTo>
                      <a:pt x="15624" y="11897"/>
                      <a:pt x="15563" y="12322"/>
                      <a:pt x="15502" y="12687"/>
                    </a:cubicBezTo>
                    <a:cubicBezTo>
                      <a:pt x="15472" y="12687"/>
                      <a:pt x="15381" y="12809"/>
                      <a:pt x="15472" y="12839"/>
                    </a:cubicBezTo>
                    <a:cubicBezTo>
                      <a:pt x="15472" y="12900"/>
                      <a:pt x="15502" y="12900"/>
                      <a:pt x="15502" y="12900"/>
                    </a:cubicBezTo>
                    <a:cubicBezTo>
                      <a:pt x="15502" y="12930"/>
                      <a:pt x="15502" y="12930"/>
                      <a:pt x="15533" y="12930"/>
                    </a:cubicBezTo>
                    <a:cubicBezTo>
                      <a:pt x="15672" y="13032"/>
                      <a:pt x="15805" y="13076"/>
                      <a:pt x="15928" y="13076"/>
                    </a:cubicBezTo>
                    <a:cubicBezTo>
                      <a:pt x="16504" y="13076"/>
                      <a:pt x="16874" y="12113"/>
                      <a:pt x="16749" y="11562"/>
                    </a:cubicBezTo>
                    <a:cubicBezTo>
                      <a:pt x="16582" y="10752"/>
                      <a:pt x="15891" y="10221"/>
                      <a:pt x="15161" y="10221"/>
                    </a:cubicBezTo>
                    <a:cubicBezTo>
                      <a:pt x="14960" y="10221"/>
                      <a:pt x="14757" y="10261"/>
                      <a:pt x="14560" y="10346"/>
                    </a:cubicBezTo>
                    <a:lnTo>
                      <a:pt x="14499" y="10346"/>
                    </a:lnTo>
                    <a:cubicBezTo>
                      <a:pt x="14317" y="10043"/>
                      <a:pt x="14165" y="9799"/>
                      <a:pt x="14256" y="9404"/>
                    </a:cubicBezTo>
                    <a:cubicBezTo>
                      <a:pt x="14287" y="9191"/>
                      <a:pt x="14317" y="9009"/>
                      <a:pt x="14135" y="8888"/>
                    </a:cubicBezTo>
                    <a:cubicBezTo>
                      <a:pt x="14092" y="8871"/>
                      <a:pt x="14045" y="8863"/>
                      <a:pt x="13996" y="8863"/>
                    </a:cubicBezTo>
                    <a:cubicBezTo>
                      <a:pt x="13871" y="8863"/>
                      <a:pt x="13736" y="8913"/>
                      <a:pt x="13648" y="8979"/>
                    </a:cubicBezTo>
                    <a:cubicBezTo>
                      <a:pt x="13375" y="9131"/>
                      <a:pt x="13101" y="9404"/>
                      <a:pt x="12888" y="9617"/>
                    </a:cubicBezTo>
                    <a:cubicBezTo>
                      <a:pt x="12888" y="9627"/>
                      <a:pt x="12882" y="9631"/>
                      <a:pt x="12873" y="9631"/>
                    </a:cubicBezTo>
                    <a:cubicBezTo>
                      <a:pt x="12855" y="9631"/>
                      <a:pt x="12828" y="9617"/>
                      <a:pt x="12828" y="9617"/>
                    </a:cubicBezTo>
                    <a:cubicBezTo>
                      <a:pt x="12858" y="8979"/>
                      <a:pt x="13740" y="8644"/>
                      <a:pt x="13557" y="7945"/>
                    </a:cubicBezTo>
                    <a:cubicBezTo>
                      <a:pt x="13527" y="7732"/>
                      <a:pt x="13375" y="7580"/>
                      <a:pt x="13253" y="7429"/>
                    </a:cubicBezTo>
                    <a:cubicBezTo>
                      <a:pt x="12828" y="6881"/>
                      <a:pt x="12615" y="6577"/>
                      <a:pt x="12676" y="5939"/>
                    </a:cubicBezTo>
                    <a:cubicBezTo>
                      <a:pt x="12706" y="5939"/>
                      <a:pt x="12767" y="5848"/>
                      <a:pt x="12767" y="5818"/>
                    </a:cubicBezTo>
                    <a:cubicBezTo>
                      <a:pt x="12714" y="5631"/>
                      <a:pt x="12567" y="5538"/>
                      <a:pt x="12409" y="5538"/>
                    </a:cubicBezTo>
                    <a:cubicBezTo>
                      <a:pt x="12387" y="5538"/>
                      <a:pt x="12364" y="5540"/>
                      <a:pt x="12341" y="5544"/>
                    </a:cubicBezTo>
                    <a:cubicBezTo>
                      <a:pt x="12037" y="5605"/>
                      <a:pt x="11916" y="5909"/>
                      <a:pt x="11794" y="6122"/>
                    </a:cubicBezTo>
                    <a:cubicBezTo>
                      <a:pt x="11609" y="6538"/>
                      <a:pt x="11247" y="6814"/>
                      <a:pt x="10830" y="6814"/>
                    </a:cubicBezTo>
                    <a:cubicBezTo>
                      <a:pt x="10700" y="6814"/>
                      <a:pt x="10564" y="6787"/>
                      <a:pt x="10426" y="6729"/>
                    </a:cubicBezTo>
                    <a:cubicBezTo>
                      <a:pt x="10031" y="6577"/>
                      <a:pt x="9879" y="6213"/>
                      <a:pt x="9818" y="5818"/>
                    </a:cubicBezTo>
                    <a:cubicBezTo>
                      <a:pt x="9879" y="5818"/>
                      <a:pt x="9879" y="5818"/>
                      <a:pt x="9879" y="5787"/>
                    </a:cubicBezTo>
                    <a:cubicBezTo>
                      <a:pt x="9879" y="5757"/>
                      <a:pt x="9818" y="5666"/>
                      <a:pt x="9818" y="5635"/>
                    </a:cubicBezTo>
                    <a:cubicBezTo>
                      <a:pt x="9818" y="5514"/>
                      <a:pt x="9818" y="5392"/>
                      <a:pt x="9879" y="5301"/>
                    </a:cubicBezTo>
                    <a:cubicBezTo>
                      <a:pt x="9879" y="5256"/>
                      <a:pt x="9847" y="5228"/>
                      <a:pt x="9817" y="5228"/>
                    </a:cubicBezTo>
                    <a:cubicBezTo>
                      <a:pt x="9807" y="5228"/>
                      <a:pt x="9796" y="5232"/>
                      <a:pt x="9788" y="5240"/>
                    </a:cubicBezTo>
                    <a:cubicBezTo>
                      <a:pt x="9758" y="5240"/>
                      <a:pt x="9758" y="5301"/>
                      <a:pt x="9758" y="5301"/>
                    </a:cubicBezTo>
                    <a:lnTo>
                      <a:pt x="9758" y="5210"/>
                    </a:lnTo>
                    <a:close/>
                    <a:moveTo>
                      <a:pt x="13086" y="342"/>
                    </a:moveTo>
                    <a:cubicBezTo>
                      <a:pt x="14183" y="342"/>
                      <a:pt x="15276" y="493"/>
                      <a:pt x="16323" y="802"/>
                    </a:cubicBezTo>
                    <a:cubicBezTo>
                      <a:pt x="20943" y="2170"/>
                      <a:pt x="24287" y="6699"/>
                      <a:pt x="24500" y="11441"/>
                    </a:cubicBezTo>
                    <a:lnTo>
                      <a:pt x="24469" y="11441"/>
                    </a:lnTo>
                    <a:cubicBezTo>
                      <a:pt x="23892" y="11106"/>
                      <a:pt x="23436" y="10772"/>
                      <a:pt x="23010" y="10195"/>
                    </a:cubicBezTo>
                    <a:cubicBezTo>
                      <a:pt x="22706" y="9739"/>
                      <a:pt x="22493" y="9283"/>
                      <a:pt x="22068" y="8888"/>
                    </a:cubicBezTo>
                    <a:cubicBezTo>
                      <a:pt x="21855" y="8705"/>
                      <a:pt x="21642" y="8584"/>
                      <a:pt x="21460" y="8371"/>
                    </a:cubicBezTo>
                    <a:cubicBezTo>
                      <a:pt x="21308" y="8128"/>
                      <a:pt x="21308" y="7945"/>
                      <a:pt x="21156" y="7763"/>
                    </a:cubicBezTo>
                    <a:cubicBezTo>
                      <a:pt x="21095" y="7641"/>
                      <a:pt x="21034" y="7580"/>
                      <a:pt x="20974" y="7520"/>
                    </a:cubicBezTo>
                    <a:lnTo>
                      <a:pt x="20974" y="7489"/>
                    </a:lnTo>
                    <a:cubicBezTo>
                      <a:pt x="21156" y="7337"/>
                      <a:pt x="21247" y="7064"/>
                      <a:pt x="21126" y="6821"/>
                    </a:cubicBezTo>
                    <a:cubicBezTo>
                      <a:pt x="20970" y="6423"/>
                      <a:pt x="20658" y="6389"/>
                      <a:pt x="20339" y="6389"/>
                    </a:cubicBezTo>
                    <a:cubicBezTo>
                      <a:pt x="20273" y="6389"/>
                      <a:pt x="20206" y="6391"/>
                      <a:pt x="20141" y="6391"/>
                    </a:cubicBezTo>
                    <a:cubicBezTo>
                      <a:pt x="19967" y="6391"/>
                      <a:pt x="19800" y="6380"/>
                      <a:pt x="19667" y="6304"/>
                    </a:cubicBezTo>
                    <a:cubicBezTo>
                      <a:pt x="19363" y="6152"/>
                      <a:pt x="19180" y="5666"/>
                      <a:pt x="18907" y="5453"/>
                    </a:cubicBezTo>
                    <a:cubicBezTo>
                      <a:pt x="18694" y="5210"/>
                      <a:pt x="18390" y="5058"/>
                      <a:pt x="18086" y="4936"/>
                    </a:cubicBezTo>
                    <a:cubicBezTo>
                      <a:pt x="17791" y="4833"/>
                      <a:pt x="17468" y="4773"/>
                      <a:pt x="17147" y="4773"/>
                    </a:cubicBezTo>
                    <a:cubicBezTo>
                      <a:pt x="16806" y="4773"/>
                      <a:pt x="16468" y="4840"/>
                      <a:pt x="16171" y="4997"/>
                    </a:cubicBezTo>
                    <a:lnTo>
                      <a:pt x="16141" y="5027"/>
                    </a:lnTo>
                    <a:lnTo>
                      <a:pt x="16141" y="5088"/>
                    </a:lnTo>
                    <a:cubicBezTo>
                      <a:pt x="16536" y="5666"/>
                      <a:pt x="15806" y="6395"/>
                      <a:pt x="16293" y="6973"/>
                    </a:cubicBezTo>
                    <a:cubicBezTo>
                      <a:pt x="16445" y="7155"/>
                      <a:pt x="16718" y="7277"/>
                      <a:pt x="16931" y="7307"/>
                    </a:cubicBezTo>
                    <a:cubicBezTo>
                      <a:pt x="16942" y="7309"/>
                      <a:pt x="16955" y="7310"/>
                      <a:pt x="16971" y="7310"/>
                    </a:cubicBezTo>
                    <a:cubicBezTo>
                      <a:pt x="17114" y="7310"/>
                      <a:pt x="17461" y="7232"/>
                      <a:pt x="17708" y="7232"/>
                    </a:cubicBezTo>
                    <a:cubicBezTo>
                      <a:pt x="17830" y="7232"/>
                      <a:pt x="17927" y="7251"/>
                      <a:pt x="17965" y="7307"/>
                    </a:cubicBezTo>
                    <a:cubicBezTo>
                      <a:pt x="17934" y="7489"/>
                      <a:pt x="17965" y="7763"/>
                      <a:pt x="17873" y="7884"/>
                    </a:cubicBezTo>
                    <a:cubicBezTo>
                      <a:pt x="17782" y="8097"/>
                      <a:pt x="17448" y="8128"/>
                      <a:pt x="17205" y="8128"/>
                    </a:cubicBezTo>
                    <a:cubicBezTo>
                      <a:pt x="17150" y="8132"/>
                      <a:pt x="17098" y="8135"/>
                      <a:pt x="17046" y="8135"/>
                    </a:cubicBezTo>
                    <a:cubicBezTo>
                      <a:pt x="16436" y="8135"/>
                      <a:pt x="16033" y="7805"/>
                      <a:pt x="15837" y="7216"/>
                    </a:cubicBezTo>
                    <a:cubicBezTo>
                      <a:pt x="15533" y="6334"/>
                      <a:pt x="15047" y="5696"/>
                      <a:pt x="14439" y="5027"/>
                    </a:cubicBezTo>
                    <a:lnTo>
                      <a:pt x="14439" y="4997"/>
                    </a:lnTo>
                    <a:cubicBezTo>
                      <a:pt x="14743" y="4663"/>
                      <a:pt x="15229" y="4267"/>
                      <a:pt x="14895" y="3842"/>
                    </a:cubicBezTo>
                    <a:cubicBezTo>
                      <a:pt x="14756" y="3703"/>
                      <a:pt x="14566" y="3655"/>
                      <a:pt x="14391" y="3655"/>
                    </a:cubicBezTo>
                    <a:cubicBezTo>
                      <a:pt x="14298" y="3655"/>
                      <a:pt x="14209" y="3669"/>
                      <a:pt x="14135" y="3690"/>
                    </a:cubicBezTo>
                    <a:cubicBezTo>
                      <a:pt x="13770" y="3811"/>
                      <a:pt x="13588" y="4207"/>
                      <a:pt x="13436" y="4511"/>
                    </a:cubicBezTo>
                    <a:lnTo>
                      <a:pt x="13436" y="4571"/>
                    </a:lnTo>
                    <a:lnTo>
                      <a:pt x="13436" y="4571"/>
                    </a:lnTo>
                    <a:cubicBezTo>
                      <a:pt x="13465" y="4569"/>
                      <a:pt x="13496" y="4563"/>
                      <a:pt x="13496" y="4541"/>
                    </a:cubicBezTo>
                    <a:cubicBezTo>
                      <a:pt x="13588" y="4328"/>
                      <a:pt x="13679" y="4085"/>
                      <a:pt x="13861" y="3933"/>
                    </a:cubicBezTo>
                    <a:cubicBezTo>
                      <a:pt x="13971" y="3837"/>
                      <a:pt x="14157" y="3771"/>
                      <a:pt x="14318" y="3771"/>
                    </a:cubicBezTo>
                    <a:cubicBezTo>
                      <a:pt x="14512" y="3771"/>
                      <a:pt x="14671" y="3866"/>
                      <a:pt x="14621" y="4115"/>
                    </a:cubicBezTo>
                    <a:cubicBezTo>
                      <a:pt x="14591" y="4328"/>
                      <a:pt x="14317" y="4571"/>
                      <a:pt x="14135" y="4754"/>
                    </a:cubicBezTo>
                    <a:cubicBezTo>
                      <a:pt x="14104" y="4754"/>
                      <a:pt x="14013" y="4784"/>
                      <a:pt x="14043" y="4875"/>
                    </a:cubicBezTo>
                    <a:cubicBezTo>
                      <a:pt x="14013" y="4936"/>
                      <a:pt x="14104" y="5027"/>
                      <a:pt x="14165" y="5027"/>
                    </a:cubicBezTo>
                    <a:cubicBezTo>
                      <a:pt x="14499" y="5483"/>
                      <a:pt x="14955" y="5939"/>
                      <a:pt x="15229" y="6425"/>
                    </a:cubicBezTo>
                    <a:cubicBezTo>
                      <a:pt x="15502" y="6851"/>
                      <a:pt x="15472" y="7429"/>
                      <a:pt x="15806" y="7793"/>
                    </a:cubicBezTo>
                    <a:cubicBezTo>
                      <a:pt x="16080" y="8131"/>
                      <a:pt x="16480" y="8239"/>
                      <a:pt x="16900" y="8239"/>
                    </a:cubicBezTo>
                    <a:cubicBezTo>
                      <a:pt x="17275" y="8239"/>
                      <a:pt x="17665" y="8153"/>
                      <a:pt x="17995" y="8067"/>
                    </a:cubicBezTo>
                    <a:cubicBezTo>
                      <a:pt x="18056" y="8036"/>
                      <a:pt x="18117" y="7945"/>
                      <a:pt x="18086" y="7915"/>
                    </a:cubicBezTo>
                    <a:cubicBezTo>
                      <a:pt x="17965" y="7763"/>
                      <a:pt x="17934" y="7580"/>
                      <a:pt x="17965" y="7368"/>
                    </a:cubicBezTo>
                    <a:lnTo>
                      <a:pt x="17995" y="7368"/>
                    </a:lnTo>
                    <a:cubicBezTo>
                      <a:pt x="18208" y="7277"/>
                      <a:pt x="18208" y="7125"/>
                      <a:pt x="18086" y="6973"/>
                    </a:cubicBezTo>
                    <a:cubicBezTo>
                      <a:pt x="17994" y="6844"/>
                      <a:pt x="17869" y="6793"/>
                      <a:pt x="17737" y="6793"/>
                    </a:cubicBezTo>
                    <a:cubicBezTo>
                      <a:pt x="17651" y="6793"/>
                      <a:pt x="17562" y="6815"/>
                      <a:pt x="17478" y="6851"/>
                    </a:cubicBezTo>
                    <a:cubicBezTo>
                      <a:pt x="17387" y="6881"/>
                      <a:pt x="17326" y="6912"/>
                      <a:pt x="17205" y="6973"/>
                    </a:cubicBezTo>
                    <a:cubicBezTo>
                      <a:pt x="17156" y="6981"/>
                      <a:pt x="17106" y="6986"/>
                      <a:pt x="17055" y="6986"/>
                    </a:cubicBezTo>
                    <a:cubicBezTo>
                      <a:pt x="16753" y="6986"/>
                      <a:pt x="16423" y="6833"/>
                      <a:pt x="16293" y="6547"/>
                    </a:cubicBezTo>
                    <a:cubicBezTo>
                      <a:pt x="16171" y="6304"/>
                      <a:pt x="16323" y="5970"/>
                      <a:pt x="16384" y="5696"/>
                    </a:cubicBezTo>
                    <a:cubicBezTo>
                      <a:pt x="16414" y="5483"/>
                      <a:pt x="16414" y="5301"/>
                      <a:pt x="16293" y="5149"/>
                    </a:cubicBezTo>
                    <a:lnTo>
                      <a:pt x="16293" y="5088"/>
                    </a:lnTo>
                    <a:cubicBezTo>
                      <a:pt x="16526" y="5052"/>
                      <a:pt x="16752" y="5033"/>
                      <a:pt x="16972" y="5033"/>
                    </a:cubicBezTo>
                    <a:cubicBezTo>
                      <a:pt x="17871" y="5033"/>
                      <a:pt x="18649" y="5358"/>
                      <a:pt x="19211" y="6213"/>
                    </a:cubicBezTo>
                    <a:cubicBezTo>
                      <a:pt x="19363" y="6395"/>
                      <a:pt x="19424" y="6547"/>
                      <a:pt x="19636" y="6669"/>
                    </a:cubicBezTo>
                    <a:lnTo>
                      <a:pt x="19727" y="6669"/>
                    </a:lnTo>
                    <a:cubicBezTo>
                      <a:pt x="19788" y="6669"/>
                      <a:pt x="19879" y="6608"/>
                      <a:pt x="19940" y="6608"/>
                    </a:cubicBezTo>
                    <a:cubicBezTo>
                      <a:pt x="20081" y="6548"/>
                      <a:pt x="20204" y="6518"/>
                      <a:pt x="20309" y="6518"/>
                    </a:cubicBezTo>
                    <a:cubicBezTo>
                      <a:pt x="20632" y="6518"/>
                      <a:pt x="20776" y="6808"/>
                      <a:pt x="20731" y="7429"/>
                    </a:cubicBezTo>
                    <a:lnTo>
                      <a:pt x="20700" y="7429"/>
                    </a:lnTo>
                    <a:cubicBezTo>
                      <a:pt x="20548" y="7429"/>
                      <a:pt x="20548" y="7641"/>
                      <a:pt x="20700" y="7641"/>
                    </a:cubicBezTo>
                    <a:cubicBezTo>
                      <a:pt x="20822" y="7641"/>
                      <a:pt x="21186" y="8492"/>
                      <a:pt x="21399" y="8675"/>
                    </a:cubicBezTo>
                    <a:cubicBezTo>
                      <a:pt x="21582" y="8857"/>
                      <a:pt x="21855" y="8948"/>
                      <a:pt x="22038" y="9131"/>
                    </a:cubicBezTo>
                    <a:cubicBezTo>
                      <a:pt x="22311" y="9404"/>
                      <a:pt x="22493" y="9739"/>
                      <a:pt x="22676" y="10043"/>
                    </a:cubicBezTo>
                    <a:cubicBezTo>
                      <a:pt x="23162" y="10802"/>
                      <a:pt x="23709" y="11289"/>
                      <a:pt x="24530" y="11623"/>
                    </a:cubicBezTo>
                    <a:lnTo>
                      <a:pt x="24530" y="11653"/>
                    </a:lnTo>
                    <a:cubicBezTo>
                      <a:pt x="24621" y="15514"/>
                      <a:pt x="22524" y="19222"/>
                      <a:pt x="19363" y="21410"/>
                    </a:cubicBezTo>
                    <a:cubicBezTo>
                      <a:pt x="19353" y="21421"/>
                      <a:pt x="19346" y="21424"/>
                      <a:pt x="19341" y="21424"/>
                    </a:cubicBezTo>
                    <a:cubicBezTo>
                      <a:pt x="19332" y="21424"/>
                      <a:pt x="19332" y="21410"/>
                      <a:pt x="19332" y="21410"/>
                    </a:cubicBezTo>
                    <a:cubicBezTo>
                      <a:pt x="19332" y="21198"/>
                      <a:pt x="19272" y="21046"/>
                      <a:pt x="19059" y="20955"/>
                    </a:cubicBezTo>
                    <a:cubicBezTo>
                      <a:pt x="18945" y="20886"/>
                      <a:pt x="18831" y="20852"/>
                      <a:pt x="18678" y="20852"/>
                    </a:cubicBezTo>
                    <a:cubicBezTo>
                      <a:pt x="18628" y="20852"/>
                      <a:pt x="18572" y="20856"/>
                      <a:pt x="18512" y="20863"/>
                    </a:cubicBezTo>
                    <a:cubicBezTo>
                      <a:pt x="18181" y="20930"/>
                      <a:pt x="18186" y="21108"/>
                      <a:pt x="17924" y="21108"/>
                    </a:cubicBezTo>
                    <a:cubicBezTo>
                      <a:pt x="17824" y="21108"/>
                      <a:pt x="17687" y="21082"/>
                      <a:pt x="17478" y="21015"/>
                    </a:cubicBezTo>
                    <a:cubicBezTo>
                      <a:pt x="17208" y="20925"/>
                      <a:pt x="17021" y="20819"/>
                      <a:pt x="16770" y="20819"/>
                    </a:cubicBezTo>
                    <a:cubicBezTo>
                      <a:pt x="16682" y="20819"/>
                      <a:pt x="16586" y="20832"/>
                      <a:pt x="16475" y="20863"/>
                    </a:cubicBezTo>
                    <a:cubicBezTo>
                      <a:pt x="15594" y="21046"/>
                      <a:pt x="14986" y="21654"/>
                      <a:pt x="14074" y="21806"/>
                    </a:cubicBezTo>
                    <a:cubicBezTo>
                      <a:pt x="14651" y="21502"/>
                      <a:pt x="15107" y="21471"/>
                      <a:pt x="15472" y="20894"/>
                    </a:cubicBezTo>
                    <a:cubicBezTo>
                      <a:pt x="15867" y="20195"/>
                      <a:pt x="16749" y="20073"/>
                      <a:pt x="16901" y="19161"/>
                    </a:cubicBezTo>
                    <a:lnTo>
                      <a:pt x="16901" y="19131"/>
                    </a:lnTo>
                    <a:cubicBezTo>
                      <a:pt x="16931" y="19070"/>
                      <a:pt x="16931" y="19040"/>
                      <a:pt x="16931" y="19009"/>
                    </a:cubicBezTo>
                    <a:cubicBezTo>
                      <a:pt x="16840" y="18584"/>
                      <a:pt x="16718" y="18249"/>
                      <a:pt x="16414" y="17915"/>
                    </a:cubicBezTo>
                    <a:cubicBezTo>
                      <a:pt x="16171" y="17611"/>
                      <a:pt x="15837" y="17459"/>
                      <a:pt x="15563" y="17185"/>
                    </a:cubicBezTo>
                    <a:cubicBezTo>
                      <a:pt x="15047" y="16608"/>
                      <a:pt x="15199" y="15939"/>
                      <a:pt x="15350" y="15240"/>
                    </a:cubicBezTo>
                    <a:cubicBezTo>
                      <a:pt x="15381" y="15088"/>
                      <a:pt x="15563" y="14663"/>
                      <a:pt x="15472" y="14511"/>
                    </a:cubicBezTo>
                    <a:cubicBezTo>
                      <a:pt x="15408" y="14399"/>
                      <a:pt x="15328" y="14355"/>
                      <a:pt x="15236" y="14355"/>
                    </a:cubicBezTo>
                    <a:cubicBezTo>
                      <a:pt x="15151" y="14355"/>
                      <a:pt x="15057" y="14392"/>
                      <a:pt x="14955" y="14450"/>
                    </a:cubicBezTo>
                    <a:cubicBezTo>
                      <a:pt x="14499" y="14663"/>
                      <a:pt x="14439" y="15392"/>
                      <a:pt x="14439" y="15878"/>
                    </a:cubicBezTo>
                    <a:cubicBezTo>
                      <a:pt x="14282" y="15957"/>
                      <a:pt x="14128" y="15991"/>
                      <a:pt x="13977" y="15991"/>
                    </a:cubicBezTo>
                    <a:cubicBezTo>
                      <a:pt x="13661" y="15991"/>
                      <a:pt x="13359" y="15841"/>
                      <a:pt x="13071" y="15635"/>
                    </a:cubicBezTo>
                    <a:cubicBezTo>
                      <a:pt x="12493" y="15210"/>
                      <a:pt x="12220" y="14602"/>
                      <a:pt x="12645" y="13964"/>
                    </a:cubicBezTo>
                    <a:cubicBezTo>
                      <a:pt x="12676" y="13903"/>
                      <a:pt x="12645" y="13872"/>
                      <a:pt x="12615" y="13872"/>
                    </a:cubicBezTo>
                    <a:cubicBezTo>
                      <a:pt x="12615" y="13812"/>
                      <a:pt x="12584" y="13751"/>
                      <a:pt x="12493" y="13751"/>
                    </a:cubicBezTo>
                    <a:cubicBezTo>
                      <a:pt x="12068" y="13842"/>
                      <a:pt x="11764" y="14207"/>
                      <a:pt x="11733" y="14663"/>
                    </a:cubicBezTo>
                    <a:cubicBezTo>
                      <a:pt x="11703" y="14936"/>
                      <a:pt x="11825" y="15088"/>
                      <a:pt x="11885" y="15331"/>
                    </a:cubicBezTo>
                    <a:lnTo>
                      <a:pt x="11977" y="15423"/>
                    </a:lnTo>
                    <a:cubicBezTo>
                      <a:pt x="12007" y="15696"/>
                      <a:pt x="11916" y="15848"/>
                      <a:pt x="11703" y="15878"/>
                    </a:cubicBezTo>
                    <a:cubicBezTo>
                      <a:pt x="11551" y="16000"/>
                      <a:pt x="11369" y="16091"/>
                      <a:pt x="11156" y="16152"/>
                    </a:cubicBezTo>
                    <a:lnTo>
                      <a:pt x="11095" y="16152"/>
                    </a:lnTo>
                    <a:cubicBezTo>
                      <a:pt x="9849" y="16395"/>
                      <a:pt x="9575" y="17824"/>
                      <a:pt x="8511" y="18371"/>
                    </a:cubicBezTo>
                    <a:cubicBezTo>
                      <a:pt x="8327" y="18460"/>
                      <a:pt x="8149" y="18493"/>
                      <a:pt x="7976" y="18493"/>
                    </a:cubicBezTo>
                    <a:cubicBezTo>
                      <a:pt x="7472" y="18493"/>
                      <a:pt x="7003" y="18214"/>
                      <a:pt x="6494" y="18214"/>
                    </a:cubicBezTo>
                    <a:cubicBezTo>
                      <a:pt x="6458" y="18214"/>
                      <a:pt x="6421" y="18216"/>
                      <a:pt x="6384" y="18219"/>
                    </a:cubicBezTo>
                    <a:cubicBezTo>
                      <a:pt x="5685" y="18280"/>
                      <a:pt x="5198" y="18827"/>
                      <a:pt x="4530" y="18888"/>
                    </a:cubicBezTo>
                    <a:lnTo>
                      <a:pt x="4469" y="18857"/>
                    </a:lnTo>
                    <a:cubicBezTo>
                      <a:pt x="2888" y="17398"/>
                      <a:pt x="5198" y="16091"/>
                      <a:pt x="5654" y="14663"/>
                    </a:cubicBezTo>
                    <a:cubicBezTo>
                      <a:pt x="5745" y="14419"/>
                      <a:pt x="5745" y="14207"/>
                      <a:pt x="5776" y="13994"/>
                    </a:cubicBezTo>
                    <a:cubicBezTo>
                      <a:pt x="5897" y="13386"/>
                      <a:pt x="6201" y="12930"/>
                      <a:pt x="6657" y="12505"/>
                    </a:cubicBezTo>
                    <a:cubicBezTo>
                      <a:pt x="6961" y="12201"/>
                      <a:pt x="7174" y="11866"/>
                      <a:pt x="7022" y="11441"/>
                    </a:cubicBezTo>
                    <a:cubicBezTo>
                      <a:pt x="7144" y="11441"/>
                      <a:pt x="7174" y="11289"/>
                      <a:pt x="7052" y="11258"/>
                    </a:cubicBezTo>
                    <a:cubicBezTo>
                      <a:pt x="6505" y="11106"/>
                      <a:pt x="5989" y="10863"/>
                      <a:pt x="5806" y="10255"/>
                    </a:cubicBezTo>
                    <a:cubicBezTo>
                      <a:pt x="5685" y="9921"/>
                      <a:pt x="5776" y="9617"/>
                      <a:pt x="5776" y="9283"/>
                    </a:cubicBezTo>
                    <a:cubicBezTo>
                      <a:pt x="5776" y="8314"/>
                      <a:pt x="5801" y="7119"/>
                      <a:pt x="6975" y="7119"/>
                    </a:cubicBezTo>
                    <a:cubicBezTo>
                      <a:pt x="7091" y="7119"/>
                      <a:pt x="7218" y="7130"/>
                      <a:pt x="7356" y="7155"/>
                    </a:cubicBezTo>
                    <a:cubicBezTo>
                      <a:pt x="7463" y="7164"/>
                      <a:pt x="7547" y="7168"/>
                      <a:pt x="7620" y="7168"/>
                    </a:cubicBezTo>
                    <a:cubicBezTo>
                      <a:pt x="7798" y="7168"/>
                      <a:pt x="7919" y="7146"/>
                      <a:pt x="8177" y="7125"/>
                    </a:cubicBezTo>
                    <a:cubicBezTo>
                      <a:pt x="8663" y="7049"/>
                      <a:pt x="8891" y="6988"/>
                      <a:pt x="9078" y="6988"/>
                    </a:cubicBezTo>
                    <a:cubicBezTo>
                      <a:pt x="9264" y="6988"/>
                      <a:pt x="9408" y="7049"/>
                      <a:pt x="9727" y="7216"/>
                    </a:cubicBezTo>
                    <a:cubicBezTo>
                      <a:pt x="10062" y="7429"/>
                      <a:pt x="10457" y="7611"/>
                      <a:pt x="10822" y="7763"/>
                    </a:cubicBezTo>
                    <a:lnTo>
                      <a:pt x="10864" y="7763"/>
                    </a:lnTo>
                    <a:cubicBezTo>
                      <a:pt x="10480" y="7523"/>
                      <a:pt x="10043" y="7208"/>
                      <a:pt x="9606" y="7033"/>
                    </a:cubicBezTo>
                    <a:cubicBezTo>
                      <a:pt x="9454" y="6942"/>
                      <a:pt x="9302" y="6881"/>
                      <a:pt x="9150" y="6851"/>
                    </a:cubicBezTo>
                    <a:cubicBezTo>
                      <a:pt x="9039" y="6823"/>
                      <a:pt x="8953" y="6812"/>
                      <a:pt x="8879" y="6812"/>
                    </a:cubicBezTo>
                    <a:cubicBezTo>
                      <a:pt x="8707" y="6812"/>
                      <a:pt x="8592" y="6869"/>
                      <a:pt x="8359" y="6912"/>
                    </a:cubicBezTo>
                    <a:cubicBezTo>
                      <a:pt x="7448" y="7094"/>
                      <a:pt x="6414" y="6729"/>
                      <a:pt x="5806" y="7672"/>
                    </a:cubicBezTo>
                    <a:cubicBezTo>
                      <a:pt x="5654" y="7945"/>
                      <a:pt x="5593" y="8219"/>
                      <a:pt x="5533" y="8523"/>
                    </a:cubicBezTo>
                    <a:cubicBezTo>
                      <a:pt x="5502" y="8888"/>
                      <a:pt x="5593" y="9222"/>
                      <a:pt x="5593" y="9587"/>
                    </a:cubicBezTo>
                    <a:cubicBezTo>
                      <a:pt x="5593" y="9830"/>
                      <a:pt x="5533" y="10103"/>
                      <a:pt x="5593" y="10377"/>
                    </a:cubicBezTo>
                    <a:cubicBezTo>
                      <a:pt x="5745" y="11015"/>
                      <a:pt x="6353" y="11471"/>
                      <a:pt x="6992" y="11593"/>
                    </a:cubicBezTo>
                    <a:cubicBezTo>
                      <a:pt x="7052" y="12535"/>
                      <a:pt x="5806" y="12717"/>
                      <a:pt x="5624" y="13599"/>
                    </a:cubicBezTo>
                    <a:cubicBezTo>
                      <a:pt x="5472" y="14146"/>
                      <a:pt x="5624" y="14541"/>
                      <a:pt x="5350" y="15088"/>
                    </a:cubicBezTo>
                    <a:cubicBezTo>
                      <a:pt x="5168" y="15514"/>
                      <a:pt x="4834" y="15848"/>
                      <a:pt x="4560" y="16213"/>
                    </a:cubicBezTo>
                    <a:cubicBezTo>
                      <a:pt x="3861" y="17094"/>
                      <a:pt x="3101" y="18432"/>
                      <a:pt x="4438" y="19070"/>
                    </a:cubicBezTo>
                    <a:cubicBezTo>
                      <a:pt x="4438" y="19070"/>
                      <a:pt x="4438" y="19100"/>
                      <a:pt x="4469" y="19100"/>
                    </a:cubicBezTo>
                    <a:cubicBezTo>
                      <a:pt x="4682" y="19100"/>
                      <a:pt x="4834" y="19100"/>
                      <a:pt x="4986" y="19070"/>
                    </a:cubicBezTo>
                    <a:cubicBezTo>
                      <a:pt x="5229" y="19040"/>
                      <a:pt x="5502" y="18888"/>
                      <a:pt x="5806" y="18736"/>
                    </a:cubicBezTo>
                    <a:cubicBezTo>
                      <a:pt x="6042" y="18626"/>
                      <a:pt x="6259" y="18587"/>
                      <a:pt x="6466" y="18587"/>
                    </a:cubicBezTo>
                    <a:cubicBezTo>
                      <a:pt x="6975" y="18587"/>
                      <a:pt x="7427" y="18820"/>
                      <a:pt x="7954" y="18820"/>
                    </a:cubicBezTo>
                    <a:cubicBezTo>
                      <a:pt x="8046" y="18820"/>
                      <a:pt x="8141" y="18813"/>
                      <a:pt x="8238" y="18796"/>
                    </a:cubicBezTo>
                    <a:cubicBezTo>
                      <a:pt x="9575" y="18553"/>
                      <a:pt x="9879" y="16760"/>
                      <a:pt x="11217" y="16456"/>
                    </a:cubicBezTo>
                    <a:cubicBezTo>
                      <a:pt x="11247" y="16456"/>
                      <a:pt x="11277" y="16426"/>
                      <a:pt x="11277" y="16365"/>
                    </a:cubicBezTo>
                    <a:cubicBezTo>
                      <a:pt x="11673" y="16304"/>
                      <a:pt x="12281" y="16122"/>
                      <a:pt x="12311" y="15727"/>
                    </a:cubicBezTo>
                    <a:cubicBezTo>
                      <a:pt x="12311" y="15544"/>
                      <a:pt x="12129" y="15362"/>
                      <a:pt x="12037" y="15210"/>
                    </a:cubicBezTo>
                    <a:cubicBezTo>
                      <a:pt x="11855" y="14754"/>
                      <a:pt x="12037" y="14298"/>
                      <a:pt x="12463" y="14055"/>
                    </a:cubicBezTo>
                    <a:cubicBezTo>
                      <a:pt x="12493" y="14055"/>
                      <a:pt x="12493" y="14085"/>
                      <a:pt x="12493" y="14085"/>
                    </a:cubicBezTo>
                    <a:cubicBezTo>
                      <a:pt x="11856" y="15028"/>
                      <a:pt x="12993" y="16271"/>
                      <a:pt x="14004" y="16271"/>
                    </a:cubicBezTo>
                    <a:cubicBezTo>
                      <a:pt x="14199" y="16271"/>
                      <a:pt x="14389" y="16225"/>
                      <a:pt x="14560" y="16122"/>
                    </a:cubicBezTo>
                    <a:cubicBezTo>
                      <a:pt x="14591" y="16122"/>
                      <a:pt x="14621" y="16061"/>
                      <a:pt x="14621" y="16030"/>
                    </a:cubicBezTo>
                    <a:cubicBezTo>
                      <a:pt x="14621" y="15980"/>
                      <a:pt x="14807" y="14854"/>
                      <a:pt x="15077" y="14854"/>
                    </a:cubicBezTo>
                    <a:cubicBezTo>
                      <a:pt x="15134" y="14854"/>
                      <a:pt x="15195" y="14905"/>
                      <a:pt x="15259" y="15027"/>
                    </a:cubicBezTo>
                    <a:cubicBezTo>
                      <a:pt x="15320" y="15058"/>
                      <a:pt x="15107" y="15666"/>
                      <a:pt x="15107" y="15727"/>
                    </a:cubicBezTo>
                    <a:cubicBezTo>
                      <a:pt x="15047" y="16030"/>
                      <a:pt x="15047" y="16304"/>
                      <a:pt x="15077" y="16608"/>
                    </a:cubicBezTo>
                    <a:cubicBezTo>
                      <a:pt x="15168" y="16912"/>
                      <a:pt x="15259" y="17155"/>
                      <a:pt x="15502" y="17368"/>
                    </a:cubicBezTo>
                    <a:cubicBezTo>
                      <a:pt x="16110" y="17945"/>
                      <a:pt x="16597" y="18158"/>
                      <a:pt x="16840" y="19070"/>
                    </a:cubicBezTo>
                    <a:lnTo>
                      <a:pt x="16870" y="19131"/>
                    </a:lnTo>
                    <a:cubicBezTo>
                      <a:pt x="16536" y="19830"/>
                      <a:pt x="15867" y="19951"/>
                      <a:pt x="15411" y="20529"/>
                    </a:cubicBezTo>
                    <a:cubicBezTo>
                      <a:pt x="15199" y="20833"/>
                      <a:pt x="15047" y="21167"/>
                      <a:pt x="14651" y="21350"/>
                    </a:cubicBezTo>
                    <a:cubicBezTo>
                      <a:pt x="14408" y="21471"/>
                      <a:pt x="14195" y="21502"/>
                      <a:pt x="13983" y="21714"/>
                    </a:cubicBezTo>
                    <a:cubicBezTo>
                      <a:pt x="13891" y="21775"/>
                      <a:pt x="13983" y="21897"/>
                      <a:pt x="14043" y="21897"/>
                    </a:cubicBezTo>
                    <a:cubicBezTo>
                      <a:pt x="14043" y="21927"/>
                      <a:pt x="14043" y="21927"/>
                      <a:pt x="14104" y="21927"/>
                    </a:cubicBezTo>
                    <a:cubicBezTo>
                      <a:pt x="14186" y="21934"/>
                      <a:pt x="14267" y="21938"/>
                      <a:pt x="14347" y="21938"/>
                    </a:cubicBezTo>
                    <a:cubicBezTo>
                      <a:pt x="14622" y="21938"/>
                      <a:pt x="14892" y="21893"/>
                      <a:pt x="15199" y="21775"/>
                    </a:cubicBezTo>
                    <a:cubicBezTo>
                      <a:pt x="15715" y="21593"/>
                      <a:pt x="16141" y="21076"/>
                      <a:pt x="16718" y="21046"/>
                    </a:cubicBezTo>
                    <a:cubicBezTo>
                      <a:pt x="16737" y="21044"/>
                      <a:pt x="16755" y="21044"/>
                      <a:pt x="16773" y="21044"/>
                    </a:cubicBezTo>
                    <a:cubicBezTo>
                      <a:pt x="17170" y="21044"/>
                      <a:pt x="17462" y="21352"/>
                      <a:pt x="17782" y="21410"/>
                    </a:cubicBezTo>
                    <a:cubicBezTo>
                      <a:pt x="17793" y="21411"/>
                      <a:pt x="17803" y="21412"/>
                      <a:pt x="17814" y="21412"/>
                    </a:cubicBezTo>
                    <a:cubicBezTo>
                      <a:pt x="18087" y="21412"/>
                      <a:pt x="18479" y="21186"/>
                      <a:pt x="18790" y="21186"/>
                    </a:cubicBezTo>
                    <a:cubicBezTo>
                      <a:pt x="18970" y="21186"/>
                      <a:pt x="19124" y="21262"/>
                      <a:pt x="19211" y="21502"/>
                    </a:cubicBezTo>
                    <a:cubicBezTo>
                      <a:pt x="18572" y="21927"/>
                      <a:pt x="17934" y="22262"/>
                      <a:pt x="17205" y="22566"/>
                    </a:cubicBezTo>
                    <a:cubicBezTo>
                      <a:pt x="15871" y="23122"/>
                      <a:pt x="14487" y="23378"/>
                      <a:pt x="13112" y="23378"/>
                    </a:cubicBezTo>
                    <a:cubicBezTo>
                      <a:pt x="10129" y="23378"/>
                      <a:pt x="7192" y="22171"/>
                      <a:pt x="4925" y="20195"/>
                    </a:cubicBezTo>
                    <a:cubicBezTo>
                      <a:pt x="4682" y="19951"/>
                      <a:pt x="4408" y="19678"/>
                      <a:pt x="4134" y="19435"/>
                    </a:cubicBezTo>
                    <a:cubicBezTo>
                      <a:pt x="3770" y="18857"/>
                      <a:pt x="3375" y="18310"/>
                      <a:pt x="2919" y="17793"/>
                    </a:cubicBezTo>
                    <a:lnTo>
                      <a:pt x="2888" y="17763"/>
                    </a:lnTo>
                    <a:cubicBezTo>
                      <a:pt x="2919" y="17702"/>
                      <a:pt x="2919" y="17641"/>
                      <a:pt x="2888" y="17611"/>
                    </a:cubicBezTo>
                    <a:cubicBezTo>
                      <a:pt x="639" y="13508"/>
                      <a:pt x="1065" y="8097"/>
                      <a:pt x="4013" y="4480"/>
                    </a:cubicBezTo>
                    <a:cubicBezTo>
                      <a:pt x="6200" y="1810"/>
                      <a:pt x="9660" y="342"/>
                      <a:pt x="13086" y="342"/>
                    </a:cubicBezTo>
                    <a:close/>
                    <a:moveTo>
                      <a:pt x="13104" y="1"/>
                    </a:moveTo>
                    <a:cubicBezTo>
                      <a:pt x="10165" y="1"/>
                      <a:pt x="7217" y="1067"/>
                      <a:pt x="5016" y="3021"/>
                    </a:cubicBezTo>
                    <a:cubicBezTo>
                      <a:pt x="852" y="6608"/>
                      <a:pt x="1" y="12991"/>
                      <a:pt x="2615" y="17702"/>
                    </a:cubicBezTo>
                    <a:cubicBezTo>
                      <a:pt x="2645" y="17763"/>
                      <a:pt x="2645" y="17793"/>
                      <a:pt x="2675" y="17793"/>
                    </a:cubicBezTo>
                    <a:cubicBezTo>
                      <a:pt x="2827" y="18067"/>
                      <a:pt x="2979" y="18280"/>
                      <a:pt x="3192" y="18462"/>
                    </a:cubicBezTo>
                    <a:cubicBezTo>
                      <a:pt x="3527" y="19009"/>
                      <a:pt x="3891" y="19496"/>
                      <a:pt x="4317" y="19951"/>
                    </a:cubicBezTo>
                    <a:cubicBezTo>
                      <a:pt x="4378" y="19982"/>
                      <a:pt x="4408" y="20073"/>
                      <a:pt x="4438" y="20103"/>
                    </a:cubicBezTo>
                    <a:cubicBezTo>
                      <a:pt x="4469" y="20134"/>
                      <a:pt x="4530" y="20134"/>
                      <a:pt x="4560" y="20134"/>
                    </a:cubicBezTo>
                    <a:cubicBezTo>
                      <a:pt x="6781" y="22379"/>
                      <a:pt x="9999" y="23646"/>
                      <a:pt x="13164" y="23646"/>
                    </a:cubicBezTo>
                    <a:cubicBezTo>
                      <a:pt x="13983" y="23646"/>
                      <a:pt x="14799" y="23561"/>
                      <a:pt x="15594" y="23386"/>
                    </a:cubicBezTo>
                    <a:cubicBezTo>
                      <a:pt x="20275" y="22353"/>
                      <a:pt x="24044" y="18158"/>
                      <a:pt x="24712" y="13447"/>
                    </a:cubicBezTo>
                    <a:cubicBezTo>
                      <a:pt x="24804" y="12900"/>
                      <a:pt x="24834" y="12322"/>
                      <a:pt x="24804" y="11714"/>
                    </a:cubicBezTo>
                    <a:lnTo>
                      <a:pt x="24804" y="11623"/>
                    </a:lnTo>
                    <a:cubicBezTo>
                      <a:pt x="24712" y="7337"/>
                      <a:pt x="22098" y="3112"/>
                      <a:pt x="18238" y="1197"/>
                    </a:cubicBezTo>
                    <a:cubicBezTo>
                      <a:pt x="16639" y="387"/>
                      <a:pt x="14873" y="1"/>
                      <a:pt x="13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9"/>
              <p:cNvSpPr/>
              <p:nvPr/>
            </p:nvSpPr>
            <p:spPr>
              <a:xfrm>
                <a:off x="2941322" y="2022726"/>
                <a:ext cx="111640" cy="42879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1226" extrusionOk="0">
                    <a:moveTo>
                      <a:pt x="2128" y="189"/>
                    </a:moveTo>
                    <a:cubicBezTo>
                      <a:pt x="2432" y="189"/>
                      <a:pt x="2675" y="311"/>
                      <a:pt x="2858" y="493"/>
                    </a:cubicBezTo>
                    <a:cubicBezTo>
                      <a:pt x="2469" y="668"/>
                      <a:pt x="1582" y="1042"/>
                      <a:pt x="962" y="1042"/>
                    </a:cubicBezTo>
                    <a:cubicBezTo>
                      <a:pt x="613" y="1042"/>
                      <a:pt x="348" y="924"/>
                      <a:pt x="304" y="584"/>
                    </a:cubicBezTo>
                    <a:cubicBezTo>
                      <a:pt x="304" y="493"/>
                      <a:pt x="274" y="493"/>
                      <a:pt x="244" y="493"/>
                    </a:cubicBezTo>
                    <a:cubicBezTo>
                      <a:pt x="288" y="396"/>
                      <a:pt x="373" y="363"/>
                      <a:pt x="480" y="363"/>
                    </a:cubicBezTo>
                    <a:cubicBezTo>
                      <a:pt x="702" y="363"/>
                      <a:pt x="1016" y="506"/>
                      <a:pt x="1237" y="506"/>
                    </a:cubicBezTo>
                    <a:cubicBezTo>
                      <a:pt x="1273" y="506"/>
                      <a:pt x="1307" y="502"/>
                      <a:pt x="1338" y="493"/>
                    </a:cubicBezTo>
                    <a:cubicBezTo>
                      <a:pt x="1611" y="432"/>
                      <a:pt x="1794" y="189"/>
                      <a:pt x="2128" y="189"/>
                    </a:cubicBezTo>
                    <a:close/>
                    <a:moveTo>
                      <a:pt x="2144" y="1"/>
                    </a:moveTo>
                    <a:cubicBezTo>
                      <a:pt x="1852" y="1"/>
                      <a:pt x="1633" y="87"/>
                      <a:pt x="1368" y="219"/>
                    </a:cubicBezTo>
                    <a:cubicBezTo>
                      <a:pt x="1247" y="268"/>
                      <a:pt x="1154" y="287"/>
                      <a:pt x="1068" y="287"/>
                    </a:cubicBezTo>
                    <a:cubicBezTo>
                      <a:pt x="938" y="287"/>
                      <a:pt x="821" y="244"/>
                      <a:pt x="639" y="189"/>
                    </a:cubicBezTo>
                    <a:cubicBezTo>
                      <a:pt x="574" y="168"/>
                      <a:pt x="510" y="146"/>
                      <a:pt x="435" y="146"/>
                    </a:cubicBezTo>
                    <a:cubicBezTo>
                      <a:pt x="403" y="146"/>
                      <a:pt x="370" y="150"/>
                      <a:pt x="335" y="159"/>
                    </a:cubicBezTo>
                    <a:lnTo>
                      <a:pt x="304" y="159"/>
                    </a:lnTo>
                    <a:cubicBezTo>
                      <a:pt x="122" y="219"/>
                      <a:pt x="0" y="341"/>
                      <a:pt x="92" y="523"/>
                    </a:cubicBezTo>
                    <a:cubicBezTo>
                      <a:pt x="122" y="584"/>
                      <a:pt x="122" y="584"/>
                      <a:pt x="152" y="584"/>
                    </a:cubicBezTo>
                    <a:cubicBezTo>
                      <a:pt x="152" y="797"/>
                      <a:pt x="244" y="949"/>
                      <a:pt x="335" y="1070"/>
                    </a:cubicBezTo>
                    <a:cubicBezTo>
                      <a:pt x="475" y="1182"/>
                      <a:pt x="679" y="1226"/>
                      <a:pt x="914" y="1226"/>
                    </a:cubicBezTo>
                    <a:cubicBezTo>
                      <a:pt x="1643" y="1226"/>
                      <a:pt x="2672" y="798"/>
                      <a:pt x="3040" y="615"/>
                    </a:cubicBezTo>
                    <a:cubicBezTo>
                      <a:pt x="3070" y="615"/>
                      <a:pt x="3131" y="615"/>
                      <a:pt x="3131" y="584"/>
                    </a:cubicBezTo>
                    <a:cubicBezTo>
                      <a:pt x="3192" y="554"/>
                      <a:pt x="3162" y="402"/>
                      <a:pt x="2979" y="371"/>
                    </a:cubicBezTo>
                    <a:cubicBezTo>
                      <a:pt x="2766" y="189"/>
                      <a:pt x="2554" y="37"/>
                      <a:pt x="2280" y="7"/>
                    </a:cubicBezTo>
                    <a:cubicBezTo>
                      <a:pt x="2233" y="3"/>
                      <a:pt x="2188" y="1"/>
                      <a:pt x="2144" y="1"/>
                    </a:cubicBezTo>
                    <a:close/>
                  </a:path>
                </a:pathLst>
              </a:custGeom>
              <a:solidFill>
                <a:srgbClr val="1B2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9"/>
              <p:cNvSpPr/>
              <p:nvPr/>
            </p:nvSpPr>
            <p:spPr>
              <a:xfrm>
                <a:off x="3103951" y="2002511"/>
                <a:ext cx="53197" cy="45712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307" extrusionOk="0">
                    <a:moveTo>
                      <a:pt x="500" y="1"/>
                    </a:moveTo>
                    <a:cubicBezTo>
                      <a:pt x="496" y="1"/>
                      <a:pt x="492" y="3"/>
                      <a:pt x="487" y="7"/>
                    </a:cubicBezTo>
                    <a:cubicBezTo>
                      <a:pt x="31" y="250"/>
                      <a:pt x="1" y="889"/>
                      <a:pt x="396" y="1193"/>
                    </a:cubicBezTo>
                    <a:cubicBezTo>
                      <a:pt x="525" y="1266"/>
                      <a:pt x="654" y="1306"/>
                      <a:pt x="789" y="1306"/>
                    </a:cubicBezTo>
                    <a:cubicBezTo>
                      <a:pt x="878" y="1306"/>
                      <a:pt x="969" y="1289"/>
                      <a:pt x="1065" y="1253"/>
                    </a:cubicBezTo>
                    <a:cubicBezTo>
                      <a:pt x="1247" y="1193"/>
                      <a:pt x="1521" y="1041"/>
                      <a:pt x="1521" y="828"/>
                    </a:cubicBezTo>
                    <a:cubicBezTo>
                      <a:pt x="1521" y="775"/>
                      <a:pt x="1490" y="742"/>
                      <a:pt x="1458" y="742"/>
                    </a:cubicBezTo>
                    <a:cubicBezTo>
                      <a:pt x="1435" y="742"/>
                      <a:pt x="1412" y="759"/>
                      <a:pt x="1399" y="797"/>
                    </a:cubicBezTo>
                    <a:cubicBezTo>
                      <a:pt x="1278" y="919"/>
                      <a:pt x="1217" y="1041"/>
                      <a:pt x="1065" y="1101"/>
                    </a:cubicBezTo>
                    <a:cubicBezTo>
                      <a:pt x="989" y="1147"/>
                      <a:pt x="898" y="1170"/>
                      <a:pt x="806" y="1170"/>
                    </a:cubicBezTo>
                    <a:cubicBezTo>
                      <a:pt x="715" y="1170"/>
                      <a:pt x="624" y="1147"/>
                      <a:pt x="548" y="1101"/>
                    </a:cubicBezTo>
                    <a:cubicBezTo>
                      <a:pt x="183" y="889"/>
                      <a:pt x="214" y="341"/>
                      <a:pt x="518" y="98"/>
                    </a:cubicBezTo>
                    <a:cubicBezTo>
                      <a:pt x="544" y="72"/>
                      <a:pt x="525" y="1"/>
                      <a:pt x="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9"/>
              <p:cNvSpPr/>
              <p:nvPr/>
            </p:nvSpPr>
            <p:spPr>
              <a:xfrm>
                <a:off x="3038060" y="1874750"/>
                <a:ext cx="82961" cy="91879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627" extrusionOk="0">
                    <a:moveTo>
                      <a:pt x="1883" y="1"/>
                    </a:moveTo>
                    <a:cubicBezTo>
                      <a:pt x="1851" y="1"/>
                      <a:pt x="1821" y="5"/>
                      <a:pt x="1794" y="13"/>
                    </a:cubicBezTo>
                    <a:cubicBezTo>
                      <a:pt x="1642" y="43"/>
                      <a:pt x="1490" y="43"/>
                      <a:pt x="1338" y="165"/>
                    </a:cubicBezTo>
                    <a:cubicBezTo>
                      <a:pt x="1186" y="286"/>
                      <a:pt x="1034" y="438"/>
                      <a:pt x="912" y="560"/>
                    </a:cubicBezTo>
                    <a:cubicBezTo>
                      <a:pt x="700" y="803"/>
                      <a:pt x="517" y="1076"/>
                      <a:pt x="274" y="1350"/>
                    </a:cubicBezTo>
                    <a:cubicBezTo>
                      <a:pt x="0" y="1684"/>
                      <a:pt x="0" y="2110"/>
                      <a:pt x="304" y="2414"/>
                    </a:cubicBezTo>
                    <a:cubicBezTo>
                      <a:pt x="456" y="2551"/>
                      <a:pt x="669" y="2627"/>
                      <a:pt x="870" y="2627"/>
                    </a:cubicBezTo>
                    <a:cubicBezTo>
                      <a:pt x="1072" y="2627"/>
                      <a:pt x="1262" y="2551"/>
                      <a:pt x="1368" y="2383"/>
                    </a:cubicBezTo>
                    <a:lnTo>
                      <a:pt x="2067" y="1472"/>
                    </a:lnTo>
                    <a:cubicBezTo>
                      <a:pt x="2159" y="1320"/>
                      <a:pt x="2250" y="1168"/>
                      <a:pt x="2341" y="955"/>
                    </a:cubicBezTo>
                    <a:cubicBezTo>
                      <a:pt x="2371" y="773"/>
                      <a:pt x="2371" y="621"/>
                      <a:pt x="2371" y="438"/>
                    </a:cubicBezTo>
                    <a:cubicBezTo>
                      <a:pt x="2371" y="173"/>
                      <a:pt x="2095" y="1"/>
                      <a:pt x="1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9"/>
              <p:cNvSpPr/>
              <p:nvPr/>
            </p:nvSpPr>
            <p:spPr>
              <a:xfrm>
                <a:off x="3198590" y="1985339"/>
                <a:ext cx="82961" cy="91844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626" extrusionOk="0">
                    <a:moveTo>
                      <a:pt x="1891" y="0"/>
                    </a:moveTo>
                    <a:cubicBezTo>
                      <a:pt x="1858" y="0"/>
                      <a:pt x="1825" y="4"/>
                      <a:pt x="1794" y="12"/>
                    </a:cubicBezTo>
                    <a:cubicBezTo>
                      <a:pt x="1642" y="42"/>
                      <a:pt x="1490" y="42"/>
                      <a:pt x="1338" y="164"/>
                    </a:cubicBezTo>
                    <a:cubicBezTo>
                      <a:pt x="1186" y="285"/>
                      <a:pt x="1034" y="437"/>
                      <a:pt x="942" y="559"/>
                    </a:cubicBezTo>
                    <a:cubicBezTo>
                      <a:pt x="699" y="802"/>
                      <a:pt x="517" y="1076"/>
                      <a:pt x="274" y="1349"/>
                    </a:cubicBezTo>
                    <a:cubicBezTo>
                      <a:pt x="0" y="1684"/>
                      <a:pt x="0" y="2109"/>
                      <a:pt x="304" y="2413"/>
                    </a:cubicBezTo>
                    <a:cubicBezTo>
                      <a:pt x="456" y="2550"/>
                      <a:pt x="669" y="2626"/>
                      <a:pt x="870" y="2626"/>
                    </a:cubicBezTo>
                    <a:cubicBezTo>
                      <a:pt x="1072" y="2626"/>
                      <a:pt x="1262" y="2550"/>
                      <a:pt x="1368" y="2383"/>
                    </a:cubicBezTo>
                    <a:cubicBezTo>
                      <a:pt x="1611" y="2109"/>
                      <a:pt x="1854" y="1805"/>
                      <a:pt x="2067" y="1471"/>
                    </a:cubicBezTo>
                    <a:cubicBezTo>
                      <a:pt x="2189" y="1319"/>
                      <a:pt x="2249" y="1167"/>
                      <a:pt x="2341" y="954"/>
                    </a:cubicBezTo>
                    <a:cubicBezTo>
                      <a:pt x="2371" y="772"/>
                      <a:pt x="2371" y="620"/>
                      <a:pt x="2371" y="437"/>
                    </a:cubicBezTo>
                    <a:cubicBezTo>
                      <a:pt x="2371" y="173"/>
                      <a:pt x="2117" y="0"/>
                      <a:pt x="18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46" name="Google Shape;546;p39"/>
          <p:cNvGrpSpPr/>
          <p:nvPr/>
        </p:nvGrpSpPr>
        <p:grpSpPr>
          <a:xfrm>
            <a:off x="7393282" y="3425294"/>
            <a:ext cx="1143914" cy="1318886"/>
            <a:chOff x="902041" y="3289617"/>
            <a:chExt cx="1143914" cy="1318886"/>
          </a:xfrm>
        </p:grpSpPr>
        <p:sp>
          <p:nvSpPr>
            <p:cNvPr id="547" name="Google Shape;547;p39"/>
            <p:cNvSpPr/>
            <p:nvPr/>
          </p:nvSpPr>
          <p:spPr>
            <a:xfrm rot="-9889840">
              <a:off x="1034315" y="3385017"/>
              <a:ext cx="879364" cy="1128086"/>
            </a:xfrm>
            <a:custGeom>
              <a:avLst/>
              <a:gdLst/>
              <a:ahLst/>
              <a:cxnLst/>
              <a:rect l="l" t="t" r="r" b="b"/>
              <a:pathLst>
                <a:path w="27418" h="35173" extrusionOk="0">
                  <a:moveTo>
                    <a:pt x="26657" y="1"/>
                  </a:moveTo>
                  <a:cubicBezTo>
                    <a:pt x="26627" y="1"/>
                    <a:pt x="26627" y="31"/>
                    <a:pt x="26566" y="31"/>
                  </a:cubicBezTo>
                  <a:cubicBezTo>
                    <a:pt x="26566" y="61"/>
                    <a:pt x="26536" y="61"/>
                    <a:pt x="26536" y="122"/>
                  </a:cubicBezTo>
                  <a:lnTo>
                    <a:pt x="26536" y="183"/>
                  </a:lnTo>
                  <a:cubicBezTo>
                    <a:pt x="26505" y="183"/>
                    <a:pt x="26475" y="183"/>
                    <a:pt x="26414" y="213"/>
                  </a:cubicBezTo>
                  <a:cubicBezTo>
                    <a:pt x="25867" y="973"/>
                    <a:pt x="25320" y="1733"/>
                    <a:pt x="24834" y="2554"/>
                  </a:cubicBezTo>
                  <a:cubicBezTo>
                    <a:pt x="24347" y="3344"/>
                    <a:pt x="23831" y="4134"/>
                    <a:pt x="23375" y="4985"/>
                  </a:cubicBezTo>
                  <a:cubicBezTo>
                    <a:pt x="22463" y="6596"/>
                    <a:pt x="21642" y="8329"/>
                    <a:pt x="20882" y="10031"/>
                  </a:cubicBezTo>
                  <a:lnTo>
                    <a:pt x="20852" y="10031"/>
                  </a:lnTo>
                  <a:cubicBezTo>
                    <a:pt x="20852" y="10031"/>
                    <a:pt x="20791" y="10031"/>
                    <a:pt x="20791" y="10061"/>
                  </a:cubicBezTo>
                  <a:cubicBezTo>
                    <a:pt x="20609" y="10305"/>
                    <a:pt x="20365" y="10517"/>
                    <a:pt x="20183" y="10700"/>
                  </a:cubicBezTo>
                  <a:lnTo>
                    <a:pt x="20153" y="10761"/>
                  </a:lnTo>
                  <a:cubicBezTo>
                    <a:pt x="19514" y="11429"/>
                    <a:pt x="18785" y="12037"/>
                    <a:pt x="18055" y="12615"/>
                  </a:cubicBezTo>
                  <a:cubicBezTo>
                    <a:pt x="17843" y="12797"/>
                    <a:pt x="17569" y="12979"/>
                    <a:pt x="17326" y="13192"/>
                  </a:cubicBezTo>
                  <a:cubicBezTo>
                    <a:pt x="16840" y="13557"/>
                    <a:pt x="16353" y="13861"/>
                    <a:pt x="15806" y="14195"/>
                  </a:cubicBezTo>
                  <a:cubicBezTo>
                    <a:pt x="15563" y="14347"/>
                    <a:pt x="15289" y="14499"/>
                    <a:pt x="15046" y="14651"/>
                  </a:cubicBezTo>
                  <a:cubicBezTo>
                    <a:pt x="14104" y="14134"/>
                    <a:pt x="13071" y="13648"/>
                    <a:pt x="12067" y="13253"/>
                  </a:cubicBezTo>
                  <a:cubicBezTo>
                    <a:pt x="10929" y="12856"/>
                    <a:pt x="9791" y="12597"/>
                    <a:pt x="8593" y="12597"/>
                  </a:cubicBezTo>
                  <a:cubicBezTo>
                    <a:pt x="8415" y="12597"/>
                    <a:pt x="8236" y="12603"/>
                    <a:pt x="8055" y="12615"/>
                  </a:cubicBezTo>
                  <a:cubicBezTo>
                    <a:pt x="7721" y="12615"/>
                    <a:pt x="7356" y="12676"/>
                    <a:pt x="6991" y="12736"/>
                  </a:cubicBezTo>
                  <a:cubicBezTo>
                    <a:pt x="6627" y="12797"/>
                    <a:pt x="6292" y="12888"/>
                    <a:pt x="5928" y="13040"/>
                  </a:cubicBezTo>
                  <a:cubicBezTo>
                    <a:pt x="5593" y="13131"/>
                    <a:pt x="5289" y="13283"/>
                    <a:pt x="4985" y="13496"/>
                  </a:cubicBezTo>
                  <a:cubicBezTo>
                    <a:pt x="4529" y="13739"/>
                    <a:pt x="4073" y="14043"/>
                    <a:pt x="3709" y="14347"/>
                  </a:cubicBezTo>
                  <a:cubicBezTo>
                    <a:pt x="3496" y="14499"/>
                    <a:pt x="3283" y="14712"/>
                    <a:pt x="3101" y="14864"/>
                  </a:cubicBezTo>
                  <a:cubicBezTo>
                    <a:pt x="2888" y="15046"/>
                    <a:pt x="2706" y="15229"/>
                    <a:pt x="2493" y="15411"/>
                  </a:cubicBezTo>
                  <a:lnTo>
                    <a:pt x="2098" y="15806"/>
                  </a:lnTo>
                  <a:cubicBezTo>
                    <a:pt x="1824" y="16080"/>
                    <a:pt x="1611" y="16323"/>
                    <a:pt x="1368" y="16597"/>
                  </a:cubicBezTo>
                  <a:cubicBezTo>
                    <a:pt x="1003" y="16992"/>
                    <a:pt x="669" y="17387"/>
                    <a:pt x="274" y="17782"/>
                  </a:cubicBezTo>
                  <a:lnTo>
                    <a:pt x="213" y="17782"/>
                  </a:lnTo>
                  <a:cubicBezTo>
                    <a:pt x="195" y="17773"/>
                    <a:pt x="178" y="17769"/>
                    <a:pt x="160" y="17769"/>
                  </a:cubicBezTo>
                  <a:cubicBezTo>
                    <a:pt x="119" y="17769"/>
                    <a:pt x="83" y="17791"/>
                    <a:pt x="61" y="17812"/>
                  </a:cubicBezTo>
                  <a:cubicBezTo>
                    <a:pt x="0" y="17843"/>
                    <a:pt x="0" y="17904"/>
                    <a:pt x="61" y="17964"/>
                  </a:cubicBezTo>
                  <a:lnTo>
                    <a:pt x="396" y="18420"/>
                  </a:lnTo>
                  <a:cubicBezTo>
                    <a:pt x="1932" y="20274"/>
                    <a:pt x="4068" y="22036"/>
                    <a:pt x="6483" y="22036"/>
                  </a:cubicBezTo>
                  <a:cubicBezTo>
                    <a:pt x="6839" y="22036"/>
                    <a:pt x="7202" y="21998"/>
                    <a:pt x="7569" y="21916"/>
                  </a:cubicBezTo>
                  <a:cubicBezTo>
                    <a:pt x="9271" y="21551"/>
                    <a:pt x="10700" y="20426"/>
                    <a:pt x="11915" y="19150"/>
                  </a:cubicBezTo>
                  <a:cubicBezTo>
                    <a:pt x="11946" y="19150"/>
                    <a:pt x="11946" y="19150"/>
                    <a:pt x="11976" y="19119"/>
                  </a:cubicBezTo>
                  <a:lnTo>
                    <a:pt x="11976" y="19059"/>
                  </a:lnTo>
                  <a:cubicBezTo>
                    <a:pt x="12767" y="18208"/>
                    <a:pt x="13496" y="17235"/>
                    <a:pt x="14195" y="16323"/>
                  </a:cubicBezTo>
                  <a:cubicBezTo>
                    <a:pt x="14226" y="16262"/>
                    <a:pt x="14286" y="16171"/>
                    <a:pt x="14347" y="16110"/>
                  </a:cubicBezTo>
                  <a:lnTo>
                    <a:pt x="15016" y="15198"/>
                  </a:lnTo>
                  <a:cubicBezTo>
                    <a:pt x="16566" y="14286"/>
                    <a:pt x="18055" y="13192"/>
                    <a:pt x="19362" y="11976"/>
                  </a:cubicBezTo>
                  <a:cubicBezTo>
                    <a:pt x="19758" y="11551"/>
                    <a:pt x="20183" y="11125"/>
                    <a:pt x="20609" y="10669"/>
                  </a:cubicBezTo>
                  <a:lnTo>
                    <a:pt x="20609" y="10669"/>
                  </a:lnTo>
                  <a:cubicBezTo>
                    <a:pt x="20578" y="10761"/>
                    <a:pt x="20517" y="10821"/>
                    <a:pt x="20487" y="10943"/>
                  </a:cubicBezTo>
                  <a:cubicBezTo>
                    <a:pt x="19849" y="11885"/>
                    <a:pt x="19241" y="12888"/>
                    <a:pt x="18633" y="13891"/>
                  </a:cubicBezTo>
                  <a:cubicBezTo>
                    <a:pt x="18025" y="14894"/>
                    <a:pt x="17417" y="15928"/>
                    <a:pt x="16840" y="16900"/>
                  </a:cubicBezTo>
                  <a:cubicBezTo>
                    <a:pt x="16536" y="17387"/>
                    <a:pt x="16232" y="17934"/>
                    <a:pt x="15958" y="18420"/>
                  </a:cubicBezTo>
                  <a:cubicBezTo>
                    <a:pt x="15107" y="19940"/>
                    <a:pt x="14195" y="21460"/>
                    <a:pt x="13283" y="22949"/>
                  </a:cubicBezTo>
                  <a:cubicBezTo>
                    <a:pt x="13162" y="23071"/>
                    <a:pt x="13040" y="23223"/>
                    <a:pt x="12888" y="23314"/>
                  </a:cubicBezTo>
                  <a:cubicBezTo>
                    <a:pt x="12554" y="23618"/>
                    <a:pt x="12219" y="23861"/>
                    <a:pt x="11824" y="24074"/>
                  </a:cubicBezTo>
                  <a:cubicBezTo>
                    <a:pt x="11612" y="24226"/>
                    <a:pt x="11338" y="24347"/>
                    <a:pt x="11095" y="24469"/>
                  </a:cubicBezTo>
                  <a:cubicBezTo>
                    <a:pt x="10943" y="24530"/>
                    <a:pt x="10791" y="24621"/>
                    <a:pt x="10608" y="24682"/>
                  </a:cubicBezTo>
                  <a:cubicBezTo>
                    <a:pt x="10274" y="24834"/>
                    <a:pt x="9970" y="24955"/>
                    <a:pt x="9636" y="25077"/>
                  </a:cubicBezTo>
                  <a:cubicBezTo>
                    <a:pt x="8298" y="25563"/>
                    <a:pt x="6931" y="26050"/>
                    <a:pt x="5836" y="26961"/>
                  </a:cubicBezTo>
                  <a:cubicBezTo>
                    <a:pt x="5380" y="27357"/>
                    <a:pt x="4924" y="27813"/>
                    <a:pt x="4560" y="28329"/>
                  </a:cubicBezTo>
                  <a:cubicBezTo>
                    <a:pt x="4499" y="28451"/>
                    <a:pt x="4377" y="28603"/>
                    <a:pt x="4317" y="28724"/>
                  </a:cubicBezTo>
                  <a:cubicBezTo>
                    <a:pt x="4165" y="28998"/>
                    <a:pt x="4013" y="29241"/>
                    <a:pt x="3891" y="29545"/>
                  </a:cubicBezTo>
                  <a:cubicBezTo>
                    <a:pt x="3800" y="29697"/>
                    <a:pt x="3769" y="29849"/>
                    <a:pt x="3739" y="29971"/>
                  </a:cubicBezTo>
                  <a:cubicBezTo>
                    <a:pt x="3253" y="31430"/>
                    <a:pt x="3313" y="32980"/>
                    <a:pt x="2736" y="34408"/>
                  </a:cubicBezTo>
                  <a:cubicBezTo>
                    <a:pt x="2706" y="34530"/>
                    <a:pt x="2797" y="34621"/>
                    <a:pt x="2858" y="34621"/>
                  </a:cubicBezTo>
                  <a:cubicBezTo>
                    <a:pt x="2858" y="34652"/>
                    <a:pt x="2888" y="34682"/>
                    <a:pt x="2949" y="34682"/>
                  </a:cubicBezTo>
                  <a:cubicBezTo>
                    <a:pt x="4153" y="34894"/>
                    <a:pt x="5601" y="35173"/>
                    <a:pt x="6992" y="35173"/>
                  </a:cubicBezTo>
                  <a:cubicBezTo>
                    <a:pt x="8586" y="35173"/>
                    <a:pt x="10105" y="34807"/>
                    <a:pt x="11095" y="33557"/>
                  </a:cubicBezTo>
                  <a:cubicBezTo>
                    <a:pt x="11520" y="33010"/>
                    <a:pt x="11824" y="32433"/>
                    <a:pt x="12067" y="31886"/>
                  </a:cubicBezTo>
                  <a:cubicBezTo>
                    <a:pt x="12098" y="31886"/>
                    <a:pt x="12098" y="31825"/>
                    <a:pt x="12098" y="31825"/>
                  </a:cubicBezTo>
                  <a:cubicBezTo>
                    <a:pt x="12675" y="30305"/>
                    <a:pt x="12675" y="28603"/>
                    <a:pt x="12767" y="26931"/>
                  </a:cubicBezTo>
                  <a:cubicBezTo>
                    <a:pt x="12767" y="26718"/>
                    <a:pt x="12827" y="26475"/>
                    <a:pt x="12858" y="26202"/>
                  </a:cubicBezTo>
                  <a:cubicBezTo>
                    <a:pt x="12858" y="26141"/>
                    <a:pt x="12858" y="26110"/>
                    <a:pt x="12888" y="26019"/>
                  </a:cubicBezTo>
                  <a:cubicBezTo>
                    <a:pt x="12888" y="25958"/>
                    <a:pt x="12919" y="25867"/>
                    <a:pt x="12919" y="25806"/>
                  </a:cubicBezTo>
                  <a:cubicBezTo>
                    <a:pt x="12919" y="25715"/>
                    <a:pt x="12979" y="25594"/>
                    <a:pt x="12979" y="25533"/>
                  </a:cubicBezTo>
                  <a:cubicBezTo>
                    <a:pt x="12979" y="25442"/>
                    <a:pt x="13010" y="25381"/>
                    <a:pt x="13010" y="25290"/>
                  </a:cubicBezTo>
                  <a:cubicBezTo>
                    <a:pt x="13010" y="25229"/>
                    <a:pt x="13040" y="25107"/>
                    <a:pt x="13040" y="25047"/>
                  </a:cubicBezTo>
                  <a:cubicBezTo>
                    <a:pt x="13040" y="24955"/>
                    <a:pt x="13101" y="24895"/>
                    <a:pt x="13101" y="24803"/>
                  </a:cubicBezTo>
                  <a:cubicBezTo>
                    <a:pt x="13131" y="24682"/>
                    <a:pt x="13131" y="24621"/>
                    <a:pt x="13162" y="24499"/>
                  </a:cubicBezTo>
                  <a:cubicBezTo>
                    <a:pt x="13162" y="24439"/>
                    <a:pt x="13192" y="24378"/>
                    <a:pt x="13192" y="24317"/>
                  </a:cubicBezTo>
                  <a:cubicBezTo>
                    <a:pt x="13253" y="24195"/>
                    <a:pt x="13283" y="24074"/>
                    <a:pt x="13314" y="24013"/>
                  </a:cubicBezTo>
                  <a:cubicBezTo>
                    <a:pt x="13314" y="23983"/>
                    <a:pt x="13344" y="23891"/>
                    <a:pt x="13344" y="23861"/>
                  </a:cubicBezTo>
                  <a:cubicBezTo>
                    <a:pt x="13405" y="23709"/>
                    <a:pt x="13466" y="23557"/>
                    <a:pt x="13557" y="23405"/>
                  </a:cubicBezTo>
                  <a:cubicBezTo>
                    <a:pt x="14104" y="22524"/>
                    <a:pt x="14651" y="21642"/>
                    <a:pt x="15168" y="20791"/>
                  </a:cubicBezTo>
                  <a:cubicBezTo>
                    <a:pt x="15624" y="19970"/>
                    <a:pt x="16140" y="19211"/>
                    <a:pt x="16596" y="18420"/>
                  </a:cubicBezTo>
                  <a:lnTo>
                    <a:pt x="16596" y="18420"/>
                  </a:lnTo>
                  <a:cubicBezTo>
                    <a:pt x="16596" y="18511"/>
                    <a:pt x="16596" y="18542"/>
                    <a:pt x="16536" y="18603"/>
                  </a:cubicBezTo>
                  <a:cubicBezTo>
                    <a:pt x="16505" y="19028"/>
                    <a:pt x="16475" y="19454"/>
                    <a:pt x="16475" y="19515"/>
                  </a:cubicBezTo>
                  <a:lnTo>
                    <a:pt x="16475" y="19910"/>
                  </a:lnTo>
                  <a:cubicBezTo>
                    <a:pt x="16353" y="20852"/>
                    <a:pt x="16049" y="21794"/>
                    <a:pt x="15776" y="22767"/>
                  </a:cubicBezTo>
                  <a:cubicBezTo>
                    <a:pt x="15745" y="22828"/>
                    <a:pt x="15745" y="22919"/>
                    <a:pt x="15715" y="22980"/>
                  </a:cubicBezTo>
                  <a:cubicBezTo>
                    <a:pt x="15624" y="23223"/>
                    <a:pt x="15593" y="23405"/>
                    <a:pt x="15563" y="23618"/>
                  </a:cubicBezTo>
                  <a:cubicBezTo>
                    <a:pt x="15441" y="24074"/>
                    <a:pt x="15381" y="24530"/>
                    <a:pt x="15381" y="24986"/>
                  </a:cubicBezTo>
                  <a:lnTo>
                    <a:pt x="15381" y="25411"/>
                  </a:lnTo>
                  <a:cubicBezTo>
                    <a:pt x="15381" y="25563"/>
                    <a:pt x="15381" y="25685"/>
                    <a:pt x="15411" y="25837"/>
                  </a:cubicBezTo>
                  <a:cubicBezTo>
                    <a:pt x="15441" y="26110"/>
                    <a:pt x="15533" y="26414"/>
                    <a:pt x="15624" y="26657"/>
                  </a:cubicBezTo>
                  <a:cubicBezTo>
                    <a:pt x="15685" y="26779"/>
                    <a:pt x="15715" y="26901"/>
                    <a:pt x="15776" y="27022"/>
                  </a:cubicBezTo>
                  <a:cubicBezTo>
                    <a:pt x="15776" y="27053"/>
                    <a:pt x="15837" y="27083"/>
                    <a:pt x="15837" y="27113"/>
                  </a:cubicBezTo>
                  <a:cubicBezTo>
                    <a:pt x="15867" y="27205"/>
                    <a:pt x="15897" y="27265"/>
                    <a:pt x="15928" y="27326"/>
                  </a:cubicBezTo>
                  <a:cubicBezTo>
                    <a:pt x="15989" y="27357"/>
                    <a:pt x="15989" y="27387"/>
                    <a:pt x="16019" y="27417"/>
                  </a:cubicBezTo>
                  <a:cubicBezTo>
                    <a:pt x="16049" y="27509"/>
                    <a:pt x="16080" y="27539"/>
                    <a:pt x="16140" y="27630"/>
                  </a:cubicBezTo>
                  <a:cubicBezTo>
                    <a:pt x="16171" y="27661"/>
                    <a:pt x="16171" y="27691"/>
                    <a:pt x="16201" y="27721"/>
                  </a:cubicBezTo>
                  <a:cubicBezTo>
                    <a:pt x="16232" y="27813"/>
                    <a:pt x="16323" y="27843"/>
                    <a:pt x="16353" y="27873"/>
                  </a:cubicBezTo>
                  <a:cubicBezTo>
                    <a:pt x="16384" y="27934"/>
                    <a:pt x="16384" y="27964"/>
                    <a:pt x="16444" y="27964"/>
                  </a:cubicBezTo>
                  <a:lnTo>
                    <a:pt x="16627" y="28147"/>
                  </a:lnTo>
                  <a:lnTo>
                    <a:pt x="16657" y="28177"/>
                  </a:lnTo>
                  <a:cubicBezTo>
                    <a:pt x="16748" y="28268"/>
                    <a:pt x="16809" y="28329"/>
                    <a:pt x="16931" y="28420"/>
                  </a:cubicBezTo>
                  <a:cubicBezTo>
                    <a:pt x="16961" y="28451"/>
                    <a:pt x="16992" y="28451"/>
                    <a:pt x="17052" y="28481"/>
                  </a:cubicBezTo>
                  <a:cubicBezTo>
                    <a:pt x="17113" y="28542"/>
                    <a:pt x="17144" y="28572"/>
                    <a:pt x="17235" y="28603"/>
                  </a:cubicBezTo>
                  <a:cubicBezTo>
                    <a:pt x="17265" y="28633"/>
                    <a:pt x="17296" y="28694"/>
                    <a:pt x="17356" y="28694"/>
                  </a:cubicBezTo>
                  <a:cubicBezTo>
                    <a:pt x="17387" y="28724"/>
                    <a:pt x="17447" y="28755"/>
                    <a:pt x="17508" y="28785"/>
                  </a:cubicBezTo>
                  <a:cubicBezTo>
                    <a:pt x="17539" y="28846"/>
                    <a:pt x="17599" y="28876"/>
                    <a:pt x="17660" y="28876"/>
                  </a:cubicBezTo>
                  <a:cubicBezTo>
                    <a:pt x="17691" y="28907"/>
                    <a:pt x="17751" y="28937"/>
                    <a:pt x="17812" y="28937"/>
                  </a:cubicBezTo>
                  <a:cubicBezTo>
                    <a:pt x="17843" y="28998"/>
                    <a:pt x="17903" y="28998"/>
                    <a:pt x="17964" y="29028"/>
                  </a:cubicBezTo>
                  <a:cubicBezTo>
                    <a:pt x="17995" y="29059"/>
                    <a:pt x="18055" y="29059"/>
                    <a:pt x="18116" y="29089"/>
                  </a:cubicBezTo>
                  <a:cubicBezTo>
                    <a:pt x="18329" y="29211"/>
                    <a:pt x="18572" y="29332"/>
                    <a:pt x="18815" y="29393"/>
                  </a:cubicBezTo>
                  <a:cubicBezTo>
                    <a:pt x="18876" y="29393"/>
                    <a:pt x="18876" y="29393"/>
                    <a:pt x="18906" y="29454"/>
                  </a:cubicBezTo>
                  <a:cubicBezTo>
                    <a:pt x="18967" y="29484"/>
                    <a:pt x="19058" y="29515"/>
                    <a:pt x="19150" y="29545"/>
                  </a:cubicBezTo>
                  <a:cubicBezTo>
                    <a:pt x="19150" y="29545"/>
                    <a:pt x="19210" y="29545"/>
                    <a:pt x="19210" y="29606"/>
                  </a:cubicBezTo>
                  <a:cubicBezTo>
                    <a:pt x="19575" y="29758"/>
                    <a:pt x="20001" y="29849"/>
                    <a:pt x="20396" y="30001"/>
                  </a:cubicBezTo>
                  <a:cubicBezTo>
                    <a:pt x="20415" y="30020"/>
                    <a:pt x="20431" y="30027"/>
                    <a:pt x="20445" y="30027"/>
                  </a:cubicBezTo>
                  <a:cubicBezTo>
                    <a:pt x="20476" y="30027"/>
                    <a:pt x="20496" y="29992"/>
                    <a:pt x="20517" y="29971"/>
                  </a:cubicBezTo>
                  <a:cubicBezTo>
                    <a:pt x="20578" y="30001"/>
                    <a:pt x="20578" y="30062"/>
                    <a:pt x="20609" y="30092"/>
                  </a:cubicBezTo>
                  <a:cubicBezTo>
                    <a:pt x="20618" y="30101"/>
                    <a:pt x="20626" y="30105"/>
                    <a:pt x="20634" y="30105"/>
                  </a:cubicBezTo>
                  <a:cubicBezTo>
                    <a:pt x="20652" y="30105"/>
                    <a:pt x="20661" y="30083"/>
                    <a:pt x="20639" y="30062"/>
                  </a:cubicBezTo>
                  <a:cubicBezTo>
                    <a:pt x="20639" y="30062"/>
                    <a:pt x="20639" y="30035"/>
                    <a:pt x="20630" y="30017"/>
                  </a:cubicBezTo>
                  <a:lnTo>
                    <a:pt x="20630" y="30017"/>
                  </a:lnTo>
                  <a:cubicBezTo>
                    <a:pt x="20641" y="30023"/>
                    <a:pt x="20653" y="30025"/>
                    <a:pt x="20664" y="30025"/>
                  </a:cubicBezTo>
                  <a:cubicBezTo>
                    <a:pt x="20713" y="30025"/>
                    <a:pt x="20761" y="29976"/>
                    <a:pt x="20761" y="29910"/>
                  </a:cubicBezTo>
                  <a:cubicBezTo>
                    <a:pt x="20365" y="27721"/>
                    <a:pt x="21824" y="25837"/>
                    <a:pt x="21034" y="23618"/>
                  </a:cubicBezTo>
                  <a:cubicBezTo>
                    <a:pt x="20761" y="22858"/>
                    <a:pt x="20305" y="22189"/>
                    <a:pt x="19697" y="21612"/>
                  </a:cubicBezTo>
                  <a:cubicBezTo>
                    <a:pt x="18967" y="20974"/>
                    <a:pt x="18055" y="20639"/>
                    <a:pt x="17265" y="20122"/>
                  </a:cubicBezTo>
                  <a:cubicBezTo>
                    <a:pt x="17113" y="20062"/>
                    <a:pt x="16961" y="19940"/>
                    <a:pt x="16840" y="19818"/>
                  </a:cubicBezTo>
                  <a:lnTo>
                    <a:pt x="16840" y="19727"/>
                  </a:lnTo>
                  <a:cubicBezTo>
                    <a:pt x="16840" y="19636"/>
                    <a:pt x="16840" y="19484"/>
                    <a:pt x="16870" y="19332"/>
                  </a:cubicBezTo>
                  <a:cubicBezTo>
                    <a:pt x="16870" y="19271"/>
                    <a:pt x="16870" y="19180"/>
                    <a:pt x="16931" y="19059"/>
                  </a:cubicBezTo>
                  <a:cubicBezTo>
                    <a:pt x="16931" y="18998"/>
                    <a:pt x="16931" y="18907"/>
                    <a:pt x="16961" y="18815"/>
                  </a:cubicBezTo>
                  <a:cubicBezTo>
                    <a:pt x="16961" y="18603"/>
                    <a:pt x="16992" y="18451"/>
                    <a:pt x="16992" y="18268"/>
                  </a:cubicBezTo>
                  <a:cubicBezTo>
                    <a:pt x="16992" y="18116"/>
                    <a:pt x="16961" y="17964"/>
                    <a:pt x="16931" y="17843"/>
                  </a:cubicBezTo>
                  <a:cubicBezTo>
                    <a:pt x="17447" y="16992"/>
                    <a:pt x="17964" y="16110"/>
                    <a:pt x="18481" y="15229"/>
                  </a:cubicBezTo>
                  <a:cubicBezTo>
                    <a:pt x="18815" y="14621"/>
                    <a:pt x="19210" y="14043"/>
                    <a:pt x="19545" y="13496"/>
                  </a:cubicBezTo>
                  <a:cubicBezTo>
                    <a:pt x="19818" y="13071"/>
                    <a:pt x="20092" y="12615"/>
                    <a:pt x="20396" y="12189"/>
                  </a:cubicBezTo>
                  <a:cubicBezTo>
                    <a:pt x="21186" y="10943"/>
                    <a:pt x="22007" y="9758"/>
                    <a:pt x="22888" y="8572"/>
                  </a:cubicBezTo>
                  <a:cubicBezTo>
                    <a:pt x="23344" y="8025"/>
                    <a:pt x="23800" y="7417"/>
                    <a:pt x="24256" y="6840"/>
                  </a:cubicBezTo>
                  <a:cubicBezTo>
                    <a:pt x="25198" y="5685"/>
                    <a:pt x="26201" y="4590"/>
                    <a:pt x="27296" y="3557"/>
                  </a:cubicBezTo>
                  <a:cubicBezTo>
                    <a:pt x="27326" y="3557"/>
                    <a:pt x="27326" y="3526"/>
                    <a:pt x="27326" y="3496"/>
                  </a:cubicBezTo>
                  <a:cubicBezTo>
                    <a:pt x="27387" y="3405"/>
                    <a:pt x="27326" y="3374"/>
                    <a:pt x="27265" y="3344"/>
                  </a:cubicBezTo>
                  <a:cubicBezTo>
                    <a:pt x="27387" y="2858"/>
                    <a:pt x="27417" y="2432"/>
                    <a:pt x="27387" y="2007"/>
                  </a:cubicBezTo>
                  <a:cubicBezTo>
                    <a:pt x="27326" y="1338"/>
                    <a:pt x="27083" y="608"/>
                    <a:pt x="26809" y="61"/>
                  </a:cubicBezTo>
                  <a:cubicBezTo>
                    <a:pt x="26779" y="1"/>
                    <a:pt x="26718" y="1"/>
                    <a:pt x="26657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8" name="Google Shape;548;p39"/>
            <p:cNvGrpSpPr/>
            <p:nvPr/>
          </p:nvGrpSpPr>
          <p:grpSpPr>
            <a:xfrm rot="-9889947">
              <a:off x="1057336" y="3419972"/>
              <a:ext cx="833379" cy="1058458"/>
              <a:chOff x="1942100" y="1974527"/>
              <a:chExt cx="663161" cy="842268"/>
            </a:xfrm>
          </p:grpSpPr>
          <p:sp>
            <p:nvSpPr>
              <p:cNvPr id="549" name="Google Shape;549;p39"/>
              <p:cNvSpPr/>
              <p:nvPr/>
            </p:nvSpPr>
            <p:spPr>
              <a:xfrm>
                <a:off x="2454223" y="1983585"/>
                <a:ext cx="133989" cy="225414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6445" extrusionOk="0">
                    <a:moveTo>
                      <a:pt x="3588" y="0"/>
                    </a:moveTo>
                    <a:lnTo>
                      <a:pt x="3588" y="0"/>
                    </a:lnTo>
                    <a:cubicBezTo>
                      <a:pt x="2341" y="2128"/>
                      <a:pt x="1095" y="4225"/>
                      <a:pt x="1" y="6444"/>
                    </a:cubicBezTo>
                    <a:cubicBezTo>
                      <a:pt x="1126" y="4864"/>
                      <a:pt x="2341" y="3344"/>
                      <a:pt x="3831" y="2067"/>
                    </a:cubicBezTo>
                    <a:cubicBezTo>
                      <a:pt x="3557" y="1459"/>
                      <a:pt x="3557" y="639"/>
                      <a:pt x="3588" y="0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9"/>
              <p:cNvSpPr/>
              <p:nvPr/>
            </p:nvSpPr>
            <p:spPr>
              <a:xfrm>
                <a:off x="2582566" y="1990702"/>
                <a:ext cx="10667" cy="6274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794" extrusionOk="0">
                    <a:moveTo>
                      <a:pt x="61" y="0"/>
                    </a:moveTo>
                    <a:cubicBezTo>
                      <a:pt x="1" y="274"/>
                      <a:pt x="1" y="578"/>
                      <a:pt x="61" y="852"/>
                    </a:cubicBezTo>
                    <a:cubicBezTo>
                      <a:pt x="61" y="1155"/>
                      <a:pt x="153" y="1490"/>
                      <a:pt x="244" y="1794"/>
                    </a:cubicBezTo>
                    <a:cubicBezTo>
                      <a:pt x="274" y="1459"/>
                      <a:pt x="305" y="1155"/>
                      <a:pt x="274" y="821"/>
                    </a:cubicBezTo>
                    <a:cubicBezTo>
                      <a:pt x="244" y="548"/>
                      <a:pt x="153" y="274"/>
                      <a:pt x="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9"/>
              <p:cNvSpPr/>
              <p:nvPr/>
            </p:nvSpPr>
            <p:spPr>
              <a:xfrm>
                <a:off x="2454223" y="1983585"/>
                <a:ext cx="133989" cy="225414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6445" extrusionOk="0">
                    <a:moveTo>
                      <a:pt x="3588" y="0"/>
                    </a:moveTo>
                    <a:lnTo>
                      <a:pt x="3588" y="0"/>
                    </a:lnTo>
                    <a:cubicBezTo>
                      <a:pt x="2341" y="2128"/>
                      <a:pt x="1095" y="4225"/>
                      <a:pt x="1" y="6444"/>
                    </a:cubicBezTo>
                    <a:cubicBezTo>
                      <a:pt x="1126" y="4864"/>
                      <a:pt x="2341" y="3344"/>
                      <a:pt x="3831" y="2067"/>
                    </a:cubicBezTo>
                    <a:cubicBezTo>
                      <a:pt x="3557" y="1459"/>
                      <a:pt x="3557" y="639"/>
                      <a:pt x="35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9"/>
              <p:cNvSpPr/>
              <p:nvPr/>
            </p:nvSpPr>
            <p:spPr>
              <a:xfrm>
                <a:off x="2582566" y="1990702"/>
                <a:ext cx="10667" cy="6274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794" extrusionOk="0">
                    <a:moveTo>
                      <a:pt x="61" y="0"/>
                    </a:moveTo>
                    <a:cubicBezTo>
                      <a:pt x="1" y="274"/>
                      <a:pt x="1" y="578"/>
                      <a:pt x="61" y="852"/>
                    </a:cubicBezTo>
                    <a:cubicBezTo>
                      <a:pt x="61" y="1155"/>
                      <a:pt x="153" y="1490"/>
                      <a:pt x="244" y="1794"/>
                    </a:cubicBezTo>
                    <a:cubicBezTo>
                      <a:pt x="274" y="1459"/>
                      <a:pt x="305" y="1155"/>
                      <a:pt x="274" y="821"/>
                    </a:cubicBezTo>
                    <a:cubicBezTo>
                      <a:pt x="244" y="548"/>
                      <a:pt x="153" y="274"/>
                      <a:pt x="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9"/>
              <p:cNvSpPr/>
              <p:nvPr/>
            </p:nvSpPr>
            <p:spPr>
              <a:xfrm>
                <a:off x="1956698" y="2406668"/>
                <a:ext cx="94677" cy="59597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704" extrusionOk="0">
                    <a:moveTo>
                      <a:pt x="31" y="1"/>
                    </a:moveTo>
                    <a:lnTo>
                      <a:pt x="1" y="31"/>
                    </a:lnTo>
                    <a:cubicBezTo>
                      <a:pt x="609" y="578"/>
                      <a:pt x="1186" y="1217"/>
                      <a:pt x="1794" y="1703"/>
                    </a:cubicBezTo>
                    <a:cubicBezTo>
                      <a:pt x="2068" y="1217"/>
                      <a:pt x="2402" y="670"/>
                      <a:pt x="2706" y="183"/>
                    </a:cubicBezTo>
                    <a:cubicBezTo>
                      <a:pt x="1794" y="183"/>
                      <a:pt x="943" y="153"/>
                      <a:pt x="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9"/>
              <p:cNvSpPr/>
              <p:nvPr/>
            </p:nvSpPr>
            <p:spPr>
              <a:xfrm>
                <a:off x="1960986" y="2363090"/>
                <a:ext cx="85059" cy="39906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1141" extrusionOk="0">
                    <a:moveTo>
                      <a:pt x="1003" y="1"/>
                    </a:moveTo>
                    <a:lnTo>
                      <a:pt x="1003" y="1"/>
                    </a:lnTo>
                    <a:cubicBezTo>
                      <a:pt x="1001" y="3"/>
                      <a:pt x="998" y="6"/>
                      <a:pt x="996" y="8"/>
                    </a:cubicBezTo>
                    <a:lnTo>
                      <a:pt x="996" y="8"/>
                    </a:lnTo>
                    <a:cubicBezTo>
                      <a:pt x="999" y="6"/>
                      <a:pt x="1001" y="3"/>
                      <a:pt x="1003" y="1"/>
                    </a:cubicBezTo>
                    <a:close/>
                    <a:moveTo>
                      <a:pt x="996" y="8"/>
                    </a:moveTo>
                    <a:cubicBezTo>
                      <a:pt x="664" y="371"/>
                      <a:pt x="332" y="763"/>
                      <a:pt x="0" y="1095"/>
                    </a:cubicBezTo>
                    <a:cubicBezTo>
                      <a:pt x="395" y="1125"/>
                      <a:pt x="806" y="1141"/>
                      <a:pt x="1216" y="1141"/>
                    </a:cubicBezTo>
                    <a:cubicBezTo>
                      <a:pt x="1626" y="1141"/>
                      <a:pt x="2037" y="1125"/>
                      <a:pt x="2432" y="1095"/>
                    </a:cubicBezTo>
                    <a:cubicBezTo>
                      <a:pt x="1946" y="821"/>
                      <a:pt x="1429" y="517"/>
                      <a:pt x="1003" y="92"/>
                    </a:cubicBezTo>
                    <a:cubicBezTo>
                      <a:pt x="976" y="64"/>
                      <a:pt x="973" y="36"/>
                      <a:pt x="996" y="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9"/>
              <p:cNvSpPr/>
              <p:nvPr/>
            </p:nvSpPr>
            <p:spPr>
              <a:xfrm>
                <a:off x="1996064" y="2323779"/>
                <a:ext cx="124406" cy="77610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2219" extrusionOk="0">
                    <a:moveTo>
                      <a:pt x="20" y="1134"/>
                    </a:moveTo>
                    <a:cubicBezTo>
                      <a:pt x="8" y="1137"/>
                      <a:pt x="0" y="1144"/>
                      <a:pt x="0" y="1155"/>
                    </a:cubicBezTo>
                    <a:cubicBezTo>
                      <a:pt x="7" y="1148"/>
                      <a:pt x="13" y="1141"/>
                      <a:pt x="20" y="1134"/>
                    </a:cubicBezTo>
                    <a:close/>
                    <a:moveTo>
                      <a:pt x="1216" y="0"/>
                    </a:moveTo>
                    <a:cubicBezTo>
                      <a:pt x="768" y="359"/>
                      <a:pt x="408" y="717"/>
                      <a:pt x="20" y="1134"/>
                    </a:cubicBezTo>
                    <a:lnTo>
                      <a:pt x="20" y="1134"/>
                    </a:lnTo>
                    <a:cubicBezTo>
                      <a:pt x="24" y="1133"/>
                      <a:pt x="29" y="1132"/>
                      <a:pt x="35" y="1132"/>
                    </a:cubicBezTo>
                    <a:cubicBezTo>
                      <a:pt x="54" y="1132"/>
                      <a:pt x="76" y="1140"/>
                      <a:pt x="92" y="1155"/>
                    </a:cubicBezTo>
                    <a:cubicBezTo>
                      <a:pt x="608" y="1581"/>
                      <a:pt x="1155" y="1945"/>
                      <a:pt x="1763" y="2219"/>
                    </a:cubicBezTo>
                    <a:cubicBezTo>
                      <a:pt x="2371" y="2189"/>
                      <a:pt x="2979" y="2097"/>
                      <a:pt x="3557" y="1976"/>
                    </a:cubicBezTo>
                    <a:cubicBezTo>
                      <a:pt x="3192" y="1672"/>
                      <a:pt x="2554" y="1337"/>
                      <a:pt x="2371" y="1185"/>
                    </a:cubicBezTo>
                    <a:cubicBezTo>
                      <a:pt x="1976" y="882"/>
                      <a:pt x="1581" y="547"/>
                      <a:pt x="1277" y="122"/>
                    </a:cubicBezTo>
                    <a:cubicBezTo>
                      <a:pt x="1216" y="91"/>
                      <a:pt x="1216" y="61"/>
                      <a:pt x="1277" y="61"/>
                    </a:cubicBezTo>
                    <a:lnTo>
                      <a:pt x="12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9"/>
              <p:cNvSpPr/>
              <p:nvPr/>
            </p:nvSpPr>
            <p:spPr>
              <a:xfrm>
                <a:off x="2039642" y="2288665"/>
                <a:ext cx="157388" cy="103176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2950" extrusionOk="0">
                    <a:moveTo>
                      <a:pt x="2280" y="1"/>
                    </a:moveTo>
                    <a:cubicBezTo>
                      <a:pt x="2159" y="1"/>
                      <a:pt x="2068" y="31"/>
                      <a:pt x="2007" y="31"/>
                    </a:cubicBezTo>
                    <a:cubicBezTo>
                      <a:pt x="1247" y="183"/>
                      <a:pt x="548" y="548"/>
                      <a:pt x="1" y="1004"/>
                    </a:cubicBezTo>
                    <a:lnTo>
                      <a:pt x="31" y="1065"/>
                    </a:lnTo>
                    <a:cubicBezTo>
                      <a:pt x="31" y="1065"/>
                      <a:pt x="45" y="1038"/>
                      <a:pt x="81" y="1038"/>
                    </a:cubicBezTo>
                    <a:cubicBezTo>
                      <a:pt x="99" y="1038"/>
                      <a:pt x="122" y="1045"/>
                      <a:pt x="153" y="1065"/>
                    </a:cubicBezTo>
                    <a:cubicBezTo>
                      <a:pt x="943" y="1734"/>
                      <a:pt x="1672" y="2433"/>
                      <a:pt x="2584" y="2949"/>
                    </a:cubicBezTo>
                    <a:cubicBezTo>
                      <a:pt x="3223" y="2828"/>
                      <a:pt x="3861" y="2645"/>
                      <a:pt x="4499" y="2463"/>
                    </a:cubicBezTo>
                    <a:lnTo>
                      <a:pt x="4347" y="2311"/>
                    </a:lnTo>
                    <a:cubicBezTo>
                      <a:pt x="3587" y="1551"/>
                      <a:pt x="2767" y="974"/>
                      <a:pt x="22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9"/>
              <p:cNvSpPr/>
              <p:nvPr/>
            </p:nvSpPr>
            <p:spPr>
              <a:xfrm>
                <a:off x="2024757" y="2403485"/>
                <a:ext cx="103141" cy="9041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2585" extrusionOk="0">
                    <a:moveTo>
                      <a:pt x="2949" y="1"/>
                    </a:moveTo>
                    <a:cubicBezTo>
                      <a:pt x="2280" y="122"/>
                      <a:pt x="1672" y="213"/>
                      <a:pt x="1034" y="244"/>
                    </a:cubicBezTo>
                    <a:lnTo>
                      <a:pt x="0" y="1824"/>
                    </a:lnTo>
                    <a:cubicBezTo>
                      <a:pt x="578" y="2250"/>
                      <a:pt x="1246" y="2524"/>
                      <a:pt x="1946" y="2584"/>
                    </a:cubicBezTo>
                    <a:cubicBezTo>
                      <a:pt x="2037" y="2098"/>
                      <a:pt x="2128" y="1612"/>
                      <a:pt x="2341" y="1156"/>
                    </a:cubicBezTo>
                    <a:cubicBezTo>
                      <a:pt x="2402" y="1004"/>
                      <a:pt x="2493" y="821"/>
                      <a:pt x="2554" y="669"/>
                    </a:cubicBezTo>
                    <a:cubicBezTo>
                      <a:pt x="2584" y="548"/>
                      <a:pt x="2888" y="122"/>
                      <a:pt x="29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9"/>
              <p:cNvSpPr/>
              <p:nvPr/>
            </p:nvSpPr>
            <p:spPr>
              <a:xfrm>
                <a:off x="2121516" y="2285168"/>
                <a:ext cx="125455" cy="86458"/>
              </a:xfrm>
              <a:custGeom>
                <a:avLst/>
                <a:gdLst/>
                <a:ahLst/>
                <a:cxnLst/>
                <a:rect l="l" t="t" r="r" b="b"/>
                <a:pathLst>
                  <a:path w="3587" h="2472" extrusionOk="0">
                    <a:moveTo>
                      <a:pt x="753" y="0"/>
                    </a:moveTo>
                    <a:cubicBezTo>
                      <a:pt x="504" y="0"/>
                      <a:pt x="252" y="15"/>
                      <a:pt x="0" y="40"/>
                    </a:cubicBezTo>
                    <a:cubicBezTo>
                      <a:pt x="699" y="1013"/>
                      <a:pt x="1398" y="1803"/>
                      <a:pt x="2371" y="2472"/>
                    </a:cubicBezTo>
                    <a:cubicBezTo>
                      <a:pt x="2766" y="2381"/>
                      <a:pt x="3192" y="2168"/>
                      <a:pt x="3587" y="2016"/>
                    </a:cubicBezTo>
                    <a:cubicBezTo>
                      <a:pt x="3526" y="1986"/>
                      <a:pt x="3496" y="1955"/>
                      <a:pt x="3435" y="1925"/>
                    </a:cubicBezTo>
                    <a:cubicBezTo>
                      <a:pt x="2705" y="1469"/>
                      <a:pt x="2128" y="861"/>
                      <a:pt x="1793" y="101"/>
                    </a:cubicBezTo>
                    <a:cubicBezTo>
                      <a:pt x="1455" y="30"/>
                      <a:pt x="1106" y="0"/>
                      <a:pt x="7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9"/>
              <p:cNvSpPr/>
              <p:nvPr/>
            </p:nvSpPr>
            <p:spPr>
              <a:xfrm>
                <a:off x="2095964" y="2385404"/>
                <a:ext cx="106359" cy="108492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102" extrusionOk="0">
                    <a:moveTo>
                      <a:pt x="3040" y="1"/>
                    </a:moveTo>
                    <a:lnTo>
                      <a:pt x="3040" y="1"/>
                    </a:lnTo>
                    <a:cubicBezTo>
                      <a:pt x="2402" y="183"/>
                      <a:pt x="1733" y="366"/>
                      <a:pt x="1095" y="487"/>
                    </a:cubicBezTo>
                    <a:cubicBezTo>
                      <a:pt x="578" y="1278"/>
                      <a:pt x="214" y="2159"/>
                      <a:pt x="1" y="3101"/>
                    </a:cubicBezTo>
                    <a:cubicBezTo>
                      <a:pt x="305" y="3101"/>
                      <a:pt x="639" y="3071"/>
                      <a:pt x="1034" y="2980"/>
                    </a:cubicBezTo>
                    <a:cubicBezTo>
                      <a:pt x="1399" y="2889"/>
                      <a:pt x="1733" y="2767"/>
                      <a:pt x="2037" y="2585"/>
                    </a:cubicBezTo>
                    <a:cubicBezTo>
                      <a:pt x="2189" y="2068"/>
                      <a:pt x="2341" y="1582"/>
                      <a:pt x="2584" y="1095"/>
                    </a:cubicBezTo>
                    <a:cubicBezTo>
                      <a:pt x="2706" y="791"/>
                      <a:pt x="2858" y="518"/>
                      <a:pt x="2949" y="244"/>
                    </a:cubicBezTo>
                    <a:cubicBezTo>
                      <a:pt x="3010" y="153"/>
                      <a:pt x="3040" y="62"/>
                      <a:pt x="30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9"/>
              <p:cNvSpPr/>
              <p:nvPr/>
            </p:nvSpPr>
            <p:spPr>
              <a:xfrm>
                <a:off x="2190590" y="2289749"/>
                <a:ext cx="101043" cy="62745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79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26" y="760"/>
                      <a:pt x="1034" y="1368"/>
                      <a:pt x="1794" y="1794"/>
                    </a:cubicBezTo>
                    <a:cubicBezTo>
                      <a:pt x="2159" y="1642"/>
                      <a:pt x="2554" y="1429"/>
                      <a:pt x="2888" y="1247"/>
                    </a:cubicBezTo>
                    <a:cubicBezTo>
                      <a:pt x="2888" y="1003"/>
                      <a:pt x="2584" y="943"/>
                      <a:pt x="2220" y="760"/>
                    </a:cubicBezTo>
                    <a:cubicBezTo>
                      <a:pt x="1673" y="517"/>
                      <a:pt x="1156" y="304"/>
                      <a:pt x="578" y="152"/>
                    </a:cubicBezTo>
                    <a:cubicBezTo>
                      <a:pt x="396" y="61"/>
                      <a:pt x="183" y="31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9"/>
              <p:cNvSpPr/>
              <p:nvPr/>
            </p:nvSpPr>
            <p:spPr>
              <a:xfrm>
                <a:off x="2170389" y="2365223"/>
                <a:ext cx="81876" cy="107408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3071" extrusionOk="0">
                    <a:moveTo>
                      <a:pt x="2341" y="0"/>
                    </a:moveTo>
                    <a:lnTo>
                      <a:pt x="2341" y="0"/>
                    </a:lnTo>
                    <a:cubicBezTo>
                      <a:pt x="1976" y="152"/>
                      <a:pt x="1551" y="304"/>
                      <a:pt x="1156" y="456"/>
                    </a:cubicBezTo>
                    <a:cubicBezTo>
                      <a:pt x="730" y="1338"/>
                      <a:pt x="335" y="2219"/>
                      <a:pt x="0" y="3070"/>
                    </a:cubicBezTo>
                    <a:cubicBezTo>
                      <a:pt x="517" y="2736"/>
                      <a:pt x="1034" y="2311"/>
                      <a:pt x="1429" y="1915"/>
                    </a:cubicBezTo>
                    <a:cubicBezTo>
                      <a:pt x="1551" y="1763"/>
                      <a:pt x="1703" y="1642"/>
                      <a:pt x="1824" y="1490"/>
                    </a:cubicBezTo>
                    <a:cubicBezTo>
                      <a:pt x="1885" y="1186"/>
                      <a:pt x="2007" y="882"/>
                      <a:pt x="2128" y="578"/>
                    </a:cubicBezTo>
                    <a:cubicBezTo>
                      <a:pt x="2159" y="456"/>
                      <a:pt x="2280" y="304"/>
                      <a:pt x="2311" y="152"/>
                    </a:cubicBezTo>
                    <a:cubicBezTo>
                      <a:pt x="2311" y="92"/>
                      <a:pt x="2341" y="31"/>
                      <a:pt x="2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9"/>
              <p:cNvSpPr/>
              <p:nvPr/>
            </p:nvSpPr>
            <p:spPr>
              <a:xfrm>
                <a:off x="2052408" y="2609728"/>
                <a:ext cx="139305" cy="70300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2010" extrusionOk="0">
                    <a:moveTo>
                      <a:pt x="1642" y="0"/>
                    </a:moveTo>
                    <a:cubicBezTo>
                      <a:pt x="1003" y="426"/>
                      <a:pt x="395" y="973"/>
                      <a:pt x="0" y="1672"/>
                    </a:cubicBezTo>
                    <a:cubicBezTo>
                      <a:pt x="689" y="1902"/>
                      <a:pt x="1377" y="2010"/>
                      <a:pt x="2066" y="2010"/>
                    </a:cubicBezTo>
                    <a:cubicBezTo>
                      <a:pt x="2289" y="2010"/>
                      <a:pt x="2513" y="1999"/>
                      <a:pt x="2736" y="1976"/>
                    </a:cubicBezTo>
                    <a:cubicBezTo>
                      <a:pt x="3192" y="1490"/>
                      <a:pt x="3617" y="943"/>
                      <a:pt x="3982" y="426"/>
                    </a:cubicBezTo>
                    <a:lnTo>
                      <a:pt x="3800" y="426"/>
                    </a:lnTo>
                    <a:cubicBezTo>
                      <a:pt x="3729" y="416"/>
                      <a:pt x="3655" y="412"/>
                      <a:pt x="3579" y="412"/>
                    </a:cubicBezTo>
                    <a:cubicBezTo>
                      <a:pt x="3428" y="412"/>
                      <a:pt x="3273" y="426"/>
                      <a:pt x="3131" y="426"/>
                    </a:cubicBezTo>
                    <a:cubicBezTo>
                      <a:pt x="2614" y="396"/>
                      <a:pt x="2128" y="213"/>
                      <a:pt x="1672" y="31"/>
                    </a:cubicBez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9"/>
              <p:cNvSpPr/>
              <p:nvPr/>
            </p:nvSpPr>
            <p:spPr>
              <a:xfrm>
                <a:off x="2032193" y="2672436"/>
                <a:ext cx="110591" cy="66173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1892" extrusionOk="0">
                    <a:moveTo>
                      <a:pt x="548" y="1"/>
                    </a:moveTo>
                    <a:cubicBezTo>
                      <a:pt x="396" y="274"/>
                      <a:pt x="244" y="578"/>
                      <a:pt x="214" y="913"/>
                    </a:cubicBezTo>
                    <a:cubicBezTo>
                      <a:pt x="122" y="1186"/>
                      <a:pt x="62" y="1429"/>
                      <a:pt x="1" y="1733"/>
                    </a:cubicBezTo>
                    <a:cubicBezTo>
                      <a:pt x="436" y="1820"/>
                      <a:pt x="841" y="1892"/>
                      <a:pt x="1259" y="1892"/>
                    </a:cubicBezTo>
                    <a:cubicBezTo>
                      <a:pt x="1424" y="1892"/>
                      <a:pt x="1591" y="1881"/>
                      <a:pt x="1764" y="1855"/>
                    </a:cubicBezTo>
                    <a:cubicBezTo>
                      <a:pt x="2250" y="1369"/>
                      <a:pt x="2706" y="882"/>
                      <a:pt x="3162" y="366"/>
                    </a:cubicBezTo>
                    <a:cubicBezTo>
                      <a:pt x="3098" y="353"/>
                      <a:pt x="3025" y="348"/>
                      <a:pt x="2948" y="348"/>
                    </a:cubicBezTo>
                    <a:cubicBezTo>
                      <a:pt x="2738" y="348"/>
                      <a:pt x="2492" y="383"/>
                      <a:pt x="2281" y="383"/>
                    </a:cubicBezTo>
                    <a:cubicBezTo>
                      <a:pt x="2204" y="383"/>
                      <a:pt x="2132" y="378"/>
                      <a:pt x="2068" y="366"/>
                    </a:cubicBezTo>
                    <a:cubicBezTo>
                      <a:pt x="1581" y="335"/>
                      <a:pt x="1065" y="183"/>
                      <a:pt x="578" y="31"/>
                    </a:cubicBez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9"/>
              <p:cNvSpPr/>
              <p:nvPr/>
            </p:nvSpPr>
            <p:spPr>
              <a:xfrm>
                <a:off x="2238434" y="2347142"/>
                <a:ext cx="48930" cy="61696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764" extrusionOk="0">
                    <a:moveTo>
                      <a:pt x="1399" y="1"/>
                    </a:moveTo>
                    <a:lnTo>
                      <a:pt x="1399" y="1"/>
                    </a:lnTo>
                    <a:cubicBezTo>
                      <a:pt x="1156" y="153"/>
                      <a:pt x="912" y="244"/>
                      <a:pt x="639" y="365"/>
                    </a:cubicBezTo>
                    <a:cubicBezTo>
                      <a:pt x="396" y="821"/>
                      <a:pt x="153" y="1277"/>
                      <a:pt x="1" y="1764"/>
                    </a:cubicBezTo>
                    <a:cubicBezTo>
                      <a:pt x="487" y="1217"/>
                      <a:pt x="1004" y="639"/>
                      <a:pt x="13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9"/>
              <p:cNvSpPr/>
              <p:nvPr/>
            </p:nvSpPr>
            <p:spPr>
              <a:xfrm>
                <a:off x="2016244" y="2737279"/>
                <a:ext cx="69146" cy="6278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795" extrusionOk="0">
                    <a:moveTo>
                      <a:pt x="426" y="1"/>
                    </a:moveTo>
                    <a:cubicBezTo>
                      <a:pt x="366" y="609"/>
                      <a:pt x="244" y="1217"/>
                      <a:pt x="1" y="1794"/>
                    </a:cubicBezTo>
                    <a:cubicBezTo>
                      <a:pt x="730" y="1308"/>
                      <a:pt x="1369" y="761"/>
                      <a:pt x="1977" y="183"/>
                    </a:cubicBezTo>
                    <a:lnTo>
                      <a:pt x="1977" y="183"/>
                    </a:lnTo>
                    <a:cubicBezTo>
                      <a:pt x="1804" y="204"/>
                      <a:pt x="1629" y="217"/>
                      <a:pt x="1453" y="217"/>
                    </a:cubicBezTo>
                    <a:cubicBezTo>
                      <a:pt x="1102" y="217"/>
                      <a:pt x="751" y="163"/>
                      <a:pt x="4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9"/>
              <p:cNvSpPr/>
              <p:nvPr/>
            </p:nvSpPr>
            <p:spPr>
              <a:xfrm>
                <a:off x="2115116" y="2549118"/>
                <a:ext cx="129722" cy="69565"/>
              </a:xfrm>
              <a:custGeom>
                <a:avLst/>
                <a:gdLst/>
                <a:ahLst/>
                <a:cxnLst/>
                <a:rect l="l" t="t" r="r" b="b"/>
                <a:pathLst>
                  <a:path w="3709" h="1989" extrusionOk="0">
                    <a:moveTo>
                      <a:pt x="3709" y="1"/>
                    </a:moveTo>
                    <a:lnTo>
                      <a:pt x="3709" y="1"/>
                    </a:lnTo>
                    <a:cubicBezTo>
                      <a:pt x="2615" y="761"/>
                      <a:pt x="1156" y="974"/>
                      <a:pt x="1" y="1673"/>
                    </a:cubicBezTo>
                    <a:cubicBezTo>
                      <a:pt x="539" y="1880"/>
                      <a:pt x="1063" y="1988"/>
                      <a:pt x="1612" y="1988"/>
                    </a:cubicBezTo>
                    <a:cubicBezTo>
                      <a:pt x="1868" y="1988"/>
                      <a:pt x="2131" y="1964"/>
                      <a:pt x="2402" y="1916"/>
                    </a:cubicBezTo>
                    <a:cubicBezTo>
                      <a:pt x="2858" y="1278"/>
                      <a:pt x="3314" y="639"/>
                      <a:pt x="3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9"/>
              <p:cNvSpPr/>
              <p:nvPr/>
            </p:nvSpPr>
            <p:spPr>
              <a:xfrm>
                <a:off x="2021560" y="2747911"/>
                <a:ext cx="69146" cy="57464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643" extrusionOk="0">
                    <a:moveTo>
                      <a:pt x="1977" y="1"/>
                    </a:moveTo>
                    <a:lnTo>
                      <a:pt x="1977" y="1"/>
                    </a:lnTo>
                    <a:cubicBezTo>
                      <a:pt x="1369" y="548"/>
                      <a:pt x="700" y="1034"/>
                      <a:pt x="1" y="1490"/>
                    </a:cubicBezTo>
                    <a:cubicBezTo>
                      <a:pt x="670" y="1490"/>
                      <a:pt x="1308" y="1612"/>
                      <a:pt x="1946" y="1642"/>
                    </a:cubicBezTo>
                    <a:cubicBezTo>
                      <a:pt x="1825" y="1095"/>
                      <a:pt x="1855" y="548"/>
                      <a:pt x="19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9"/>
              <p:cNvSpPr/>
              <p:nvPr/>
            </p:nvSpPr>
            <p:spPr>
              <a:xfrm>
                <a:off x="2090669" y="2689469"/>
                <a:ext cx="81911" cy="116956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3344" extrusionOk="0">
                    <a:moveTo>
                      <a:pt x="1672" y="0"/>
                    </a:moveTo>
                    <a:cubicBezTo>
                      <a:pt x="1216" y="486"/>
                      <a:pt x="730" y="1034"/>
                      <a:pt x="213" y="1490"/>
                    </a:cubicBezTo>
                    <a:cubicBezTo>
                      <a:pt x="61" y="2097"/>
                      <a:pt x="61" y="2705"/>
                      <a:pt x="1" y="3313"/>
                    </a:cubicBezTo>
                    <a:cubicBezTo>
                      <a:pt x="365" y="3344"/>
                      <a:pt x="669" y="3344"/>
                      <a:pt x="1004" y="3344"/>
                    </a:cubicBezTo>
                    <a:cubicBezTo>
                      <a:pt x="1520" y="3313"/>
                      <a:pt x="1946" y="3192"/>
                      <a:pt x="2341" y="3009"/>
                    </a:cubicBezTo>
                    <a:cubicBezTo>
                      <a:pt x="2189" y="2553"/>
                      <a:pt x="2037" y="2097"/>
                      <a:pt x="1946" y="1581"/>
                    </a:cubicBezTo>
                    <a:cubicBezTo>
                      <a:pt x="1885" y="1216"/>
                      <a:pt x="1916" y="578"/>
                      <a:pt x="1794" y="182"/>
                    </a:cubicBezTo>
                    <a:cubicBezTo>
                      <a:pt x="1764" y="122"/>
                      <a:pt x="1733" y="31"/>
                      <a:pt x="16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9"/>
              <p:cNvSpPr/>
              <p:nvPr/>
            </p:nvSpPr>
            <p:spPr>
              <a:xfrm>
                <a:off x="2158693" y="2630992"/>
                <a:ext cx="68096" cy="162669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4651" extrusionOk="0">
                    <a:moveTo>
                      <a:pt x="1186" y="0"/>
                    </a:moveTo>
                    <a:cubicBezTo>
                      <a:pt x="791" y="487"/>
                      <a:pt x="426" y="943"/>
                      <a:pt x="1" y="1399"/>
                    </a:cubicBezTo>
                    <a:lnTo>
                      <a:pt x="1" y="1459"/>
                    </a:lnTo>
                    <a:cubicBezTo>
                      <a:pt x="1" y="2554"/>
                      <a:pt x="183" y="3587"/>
                      <a:pt x="487" y="4651"/>
                    </a:cubicBezTo>
                    <a:cubicBezTo>
                      <a:pt x="1186" y="4256"/>
                      <a:pt x="1642" y="3617"/>
                      <a:pt x="1946" y="2766"/>
                    </a:cubicBezTo>
                    <a:cubicBezTo>
                      <a:pt x="1490" y="1946"/>
                      <a:pt x="1399" y="1155"/>
                      <a:pt x="1217" y="183"/>
                    </a:cubicBezTo>
                    <a:cubicBezTo>
                      <a:pt x="1217" y="122"/>
                      <a:pt x="1186" y="31"/>
                      <a:pt x="11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9"/>
              <p:cNvSpPr/>
              <p:nvPr/>
            </p:nvSpPr>
            <p:spPr>
              <a:xfrm>
                <a:off x="2205489" y="2560834"/>
                <a:ext cx="43614" cy="160535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4590" extrusionOk="0">
                    <a:moveTo>
                      <a:pt x="1247" y="0"/>
                    </a:moveTo>
                    <a:cubicBezTo>
                      <a:pt x="851" y="578"/>
                      <a:pt x="456" y="1125"/>
                      <a:pt x="31" y="1702"/>
                    </a:cubicBezTo>
                    <a:cubicBezTo>
                      <a:pt x="0" y="2736"/>
                      <a:pt x="213" y="3709"/>
                      <a:pt x="639" y="4590"/>
                    </a:cubicBezTo>
                    <a:cubicBezTo>
                      <a:pt x="1095" y="3101"/>
                      <a:pt x="912" y="1520"/>
                      <a:pt x="12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9"/>
              <p:cNvSpPr/>
              <p:nvPr/>
            </p:nvSpPr>
            <p:spPr>
              <a:xfrm>
                <a:off x="2347937" y="2458779"/>
                <a:ext cx="69146" cy="43614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247" extrusionOk="0">
                    <a:moveTo>
                      <a:pt x="0" y="0"/>
                    </a:moveTo>
                    <a:cubicBezTo>
                      <a:pt x="0" y="243"/>
                      <a:pt x="31" y="517"/>
                      <a:pt x="61" y="791"/>
                    </a:cubicBezTo>
                    <a:cubicBezTo>
                      <a:pt x="669" y="1064"/>
                      <a:pt x="1307" y="1216"/>
                      <a:pt x="1976" y="1246"/>
                    </a:cubicBezTo>
                    <a:lnTo>
                      <a:pt x="1854" y="1125"/>
                    </a:lnTo>
                    <a:cubicBezTo>
                      <a:pt x="1307" y="608"/>
                      <a:pt x="608" y="395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9"/>
              <p:cNvSpPr/>
              <p:nvPr/>
            </p:nvSpPr>
            <p:spPr>
              <a:xfrm>
                <a:off x="2317090" y="2480044"/>
                <a:ext cx="37248" cy="120139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3435" extrusionOk="0">
                    <a:moveTo>
                      <a:pt x="639" y="0"/>
                    </a:moveTo>
                    <a:cubicBezTo>
                      <a:pt x="426" y="942"/>
                      <a:pt x="1" y="1885"/>
                      <a:pt x="62" y="2918"/>
                    </a:cubicBezTo>
                    <a:cubicBezTo>
                      <a:pt x="122" y="3101"/>
                      <a:pt x="122" y="3283"/>
                      <a:pt x="153" y="3435"/>
                    </a:cubicBezTo>
                    <a:cubicBezTo>
                      <a:pt x="487" y="2979"/>
                      <a:pt x="791" y="2462"/>
                      <a:pt x="1065" y="1915"/>
                    </a:cubicBezTo>
                    <a:cubicBezTo>
                      <a:pt x="882" y="1277"/>
                      <a:pt x="730" y="638"/>
                      <a:pt x="6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9"/>
              <p:cNvSpPr/>
              <p:nvPr/>
            </p:nvSpPr>
            <p:spPr>
              <a:xfrm>
                <a:off x="2351120" y="2491725"/>
                <a:ext cx="94642" cy="69146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1977" extrusionOk="0">
                    <a:moveTo>
                      <a:pt x="1" y="1"/>
                    </a:moveTo>
                    <a:cubicBezTo>
                      <a:pt x="61" y="335"/>
                      <a:pt x="122" y="730"/>
                      <a:pt x="213" y="1064"/>
                    </a:cubicBezTo>
                    <a:cubicBezTo>
                      <a:pt x="213" y="1125"/>
                      <a:pt x="244" y="1247"/>
                      <a:pt x="244" y="1277"/>
                    </a:cubicBezTo>
                    <a:lnTo>
                      <a:pt x="305" y="1277"/>
                    </a:lnTo>
                    <a:cubicBezTo>
                      <a:pt x="935" y="1750"/>
                      <a:pt x="1589" y="1928"/>
                      <a:pt x="2305" y="1928"/>
                    </a:cubicBezTo>
                    <a:cubicBezTo>
                      <a:pt x="2417" y="1928"/>
                      <a:pt x="2530" y="1924"/>
                      <a:pt x="2645" y="1915"/>
                    </a:cubicBezTo>
                    <a:cubicBezTo>
                      <a:pt x="2675" y="1915"/>
                      <a:pt x="2675" y="1976"/>
                      <a:pt x="2675" y="1976"/>
                    </a:cubicBezTo>
                    <a:lnTo>
                      <a:pt x="2706" y="1976"/>
                    </a:lnTo>
                    <a:cubicBezTo>
                      <a:pt x="2645" y="1368"/>
                      <a:pt x="2371" y="821"/>
                      <a:pt x="1976" y="365"/>
                    </a:cubicBezTo>
                    <a:cubicBezTo>
                      <a:pt x="1919" y="368"/>
                      <a:pt x="1862" y="369"/>
                      <a:pt x="1805" y="369"/>
                    </a:cubicBezTo>
                    <a:cubicBezTo>
                      <a:pt x="1189" y="369"/>
                      <a:pt x="557" y="223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9"/>
              <p:cNvSpPr/>
              <p:nvPr/>
            </p:nvSpPr>
            <p:spPr>
              <a:xfrm>
                <a:off x="2324540" y="2552335"/>
                <a:ext cx="53197" cy="97825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2797" extrusionOk="0">
                    <a:moveTo>
                      <a:pt x="913" y="0"/>
                    </a:moveTo>
                    <a:cubicBezTo>
                      <a:pt x="882" y="152"/>
                      <a:pt x="821" y="304"/>
                      <a:pt x="761" y="365"/>
                    </a:cubicBezTo>
                    <a:cubicBezTo>
                      <a:pt x="548" y="760"/>
                      <a:pt x="305" y="1155"/>
                      <a:pt x="1" y="1520"/>
                    </a:cubicBezTo>
                    <a:cubicBezTo>
                      <a:pt x="213" y="2067"/>
                      <a:pt x="609" y="2493"/>
                      <a:pt x="1065" y="2796"/>
                    </a:cubicBezTo>
                    <a:cubicBezTo>
                      <a:pt x="1338" y="2401"/>
                      <a:pt x="1490" y="1976"/>
                      <a:pt x="1520" y="1520"/>
                    </a:cubicBezTo>
                    <a:cubicBezTo>
                      <a:pt x="1308" y="1064"/>
                      <a:pt x="1125" y="608"/>
                      <a:pt x="973" y="122"/>
                    </a:cubicBezTo>
                    <a:cubicBezTo>
                      <a:pt x="973" y="91"/>
                      <a:pt x="913" y="61"/>
                      <a:pt x="9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9"/>
              <p:cNvSpPr/>
              <p:nvPr/>
            </p:nvSpPr>
            <p:spPr>
              <a:xfrm>
                <a:off x="2361752" y="2545795"/>
                <a:ext cx="86143" cy="83101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376" extrusionOk="0">
                    <a:moveTo>
                      <a:pt x="41" y="1"/>
                    </a:moveTo>
                    <a:cubicBezTo>
                      <a:pt x="28" y="1"/>
                      <a:pt x="14" y="2"/>
                      <a:pt x="1" y="5"/>
                    </a:cubicBezTo>
                    <a:cubicBezTo>
                      <a:pt x="213" y="643"/>
                      <a:pt x="426" y="1221"/>
                      <a:pt x="730" y="1798"/>
                    </a:cubicBezTo>
                    <a:cubicBezTo>
                      <a:pt x="1186" y="2072"/>
                      <a:pt x="1672" y="2224"/>
                      <a:pt x="2159" y="2376"/>
                    </a:cubicBezTo>
                    <a:cubicBezTo>
                      <a:pt x="2311" y="1828"/>
                      <a:pt x="2463" y="1312"/>
                      <a:pt x="2432" y="734"/>
                    </a:cubicBezTo>
                    <a:cubicBezTo>
                      <a:pt x="2432" y="613"/>
                      <a:pt x="2402" y="552"/>
                      <a:pt x="2402" y="430"/>
                    </a:cubicBezTo>
                    <a:lnTo>
                      <a:pt x="2371" y="430"/>
                    </a:lnTo>
                    <a:cubicBezTo>
                      <a:pt x="2371" y="430"/>
                      <a:pt x="2371" y="461"/>
                      <a:pt x="2341" y="461"/>
                    </a:cubicBezTo>
                    <a:cubicBezTo>
                      <a:pt x="2168" y="492"/>
                      <a:pt x="1995" y="507"/>
                      <a:pt x="1824" y="507"/>
                    </a:cubicBezTo>
                    <a:cubicBezTo>
                      <a:pt x="1333" y="507"/>
                      <a:pt x="854" y="382"/>
                      <a:pt x="426" y="157"/>
                    </a:cubicBezTo>
                    <a:cubicBezTo>
                      <a:pt x="288" y="129"/>
                      <a:pt x="175" y="1"/>
                      <a:pt x="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9"/>
              <p:cNvSpPr/>
              <p:nvPr/>
            </p:nvSpPr>
            <p:spPr>
              <a:xfrm>
                <a:off x="2366019" y="2613995"/>
                <a:ext cx="61696" cy="65928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885" extrusionOk="0">
                    <a:moveTo>
                      <a:pt x="456" y="0"/>
                    </a:moveTo>
                    <a:cubicBezTo>
                      <a:pt x="426" y="426"/>
                      <a:pt x="274" y="790"/>
                      <a:pt x="0" y="1125"/>
                    </a:cubicBezTo>
                    <a:cubicBezTo>
                      <a:pt x="547" y="1489"/>
                      <a:pt x="1155" y="1702"/>
                      <a:pt x="1763" y="1885"/>
                    </a:cubicBezTo>
                    <a:cubicBezTo>
                      <a:pt x="1246" y="1337"/>
                      <a:pt x="851" y="669"/>
                      <a:pt x="4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9"/>
              <p:cNvSpPr/>
              <p:nvPr/>
            </p:nvSpPr>
            <p:spPr>
              <a:xfrm>
                <a:off x="2391515" y="2616093"/>
                <a:ext cx="44698" cy="67012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91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05" y="670"/>
                      <a:pt x="730" y="1308"/>
                      <a:pt x="1186" y="1916"/>
                    </a:cubicBezTo>
                    <a:lnTo>
                      <a:pt x="1247" y="1916"/>
                    </a:lnTo>
                    <a:cubicBezTo>
                      <a:pt x="1095" y="1429"/>
                      <a:pt x="1186" y="973"/>
                      <a:pt x="1277" y="457"/>
                    </a:cubicBezTo>
                    <a:cubicBezTo>
                      <a:pt x="821" y="396"/>
                      <a:pt x="426" y="244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9"/>
              <p:cNvSpPr/>
              <p:nvPr/>
            </p:nvSpPr>
            <p:spPr>
              <a:xfrm>
                <a:off x="2392879" y="2496621"/>
                <a:ext cx="42250" cy="90235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2580" extrusionOk="0">
                    <a:moveTo>
                      <a:pt x="91" y="1"/>
                    </a:moveTo>
                    <a:cubicBezTo>
                      <a:pt x="43" y="1"/>
                      <a:pt x="0" y="29"/>
                      <a:pt x="22" y="73"/>
                    </a:cubicBezTo>
                    <a:cubicBezTo>
                      <a:pt x="235" y="438"/>
                      <a:pt x="418" y="803"/>
                      <a:pt x="539" y="1198"/>
                    </a:cubicBezTo>
                    <a:cubicBezTo>
                      <a:pt x="630" y="1593"/>
                      <a:pt x="600" y="1988"/>
                      <a:pt x="630" y="2414"/>
                    </a:cubicBezTo>
                    <a:cubicBezTo>
                      <a:pt x="630" y="2515"/>
                      <a:pt x="715" y="2579"/>
                      <a:pt x="806" y="2579"/>
                    </a:cubicBezTo>
                    <a:cubicBezTo>
                      <a:pt x="878" y="2579"/>
                      <a:pt x="955" y="2539"/>
                      <a:pt x="995" y="2444"/>
                    </a:cubicBezTo>
                    <a:cubicBezTo>
                      <a:pt x="1208" y="1563"/>
                      <a:pt x="782" y="590"/>
                      <a:pt x="144" y="13"/>
                    </a:cubicBezTo>
                    <a:cubicBezTo>
                      <a:pt x="128" y="4"/>
                      <a:pt x="109" y="1"/>
                      <a:pt x="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9"/>
              <p:cNvSpPr/>
              <p:nvPr/>
            </p:nvSpPr>
            <p:spPr>
              <a:xfrm>
                <a:off x="2123894" y="2692092"/>
                <a:ext cx="89081" cy="97405"/>
              </a:xfrm>
              <a:custGeom>
                <a:avLst/>
                <a:gdLst/>
                <a:ahLst/>
                <a:cxnLst/>
                <a:rect l="l" t="t" r="r" b="b"/>
                <a:pathLst>
                  <a:path w="2547" h="2785" extrusionOk="0">
                    <a:moveTo>
                      <a:pt x="2441" y="0"/>
                    </a:moveTo>
                    <a:cubicBezTo>
                      <a:pt x="2415" y="0"/>
                      <a:pt x="2394" y="13"/>
                      <a:pt x="2394" y="47"/>
                    </a:cubicBezTo>
                    <a:cubicBezTo>
                      <a:pt x="2242" y="624"/>
                      <a:pt x="1938" y="1141"/>
                      <a:pt x="1513" y="1566"/>
                    </a:cubicBezTo>
                    <a:cubicBezTo>
                      <a:pt x="1148" y="1992"/>
                      <a:pt x="662" y="2174"/>
                      <a:pt x="145" y="2448"/>
                    </a:cubicBezTo>
                    <a:cubicBezTo>
                      <a:pt x="0" y="2506"/>
                      <a:pt x="48" y="2784"/>
                      <a:pt x="211" y="2784"/>
                    </a:cubicBezTo>
                    <a:cubicBezTo>
                      <a:pt x="219" y="2784"/>
                      <a:pt x="227" y="2784"/>
                      <a:pt x="236" y="2782"/>
                    </a:cubicBezTo>
                    <a:cubicBezTo>
                      <a:pt x="1573" y="2691"/>
                      <a:pt x="2425" y="1293"/>
                      <a:pt x="2546" y="77"/>
                    </a:cubicBezTo>
                    <a:cubicBezTo>
                      <a:pt x="2546" y="39"/>
                      <a:pt x="2485" y="0"/>
                      <a:pt x="24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9"/>
              <p:cNvSpPr/>
              <p:nvPr/>
            </p:nvSpPr>
            <p:spPr>
              <a:xfrm>
                <a:off x="2042860" y="2458290"/>
                <a:ext cx="123252" cy="27980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800" extrusionOk="0">
                    <a:moveTo>
                      <a:pt x="419" y="1"/>
                    </a:moveTo>
                    <a:cubicBezTo>
                      <a:pt x="144" y="1"/>
                      <a:pt x="0" y="337"/>
                      <a:pt x="273" y="501"/>
                    </a:cubicBezTo>
                    <a:cubicBezTo>
                      <a:pt x="643" y="710"/>
                      <a:pt x="1078" y="800"/>
                      <a:pt x="1521" y="800"/>
                    </a:cubicBezTo>
                    <a:cubicBezTo>
                      <a:pt x="2170" y="800"/>
                      <a:pt x="2837" y="607"/>
                      <a:pt x="3343" y="318"/>
                    </a:cubicBezTo>
                    <a:cubicBezTo>
                      <a:pt x="3524" y="215"/>
                      <a:pt x="3442" y="25"/>
                      <a:pt x="3283" y="25"/>
                    </a:cubicBezTo>
                    <a:cubicBezTo>
                      <a:pt x="3255" y="25"/>
                      <a:pt x="3224" y="31"/>
                      <a:pt x="3191" y="45"/>
                    </a:cubicBezTo>
                    <a:cubicBezTo>
                      <a:pt x="2831" y="189"/>
                      <a:pt x="2451" y="276"/>
                      <a:pt x="2082" y="276"/>
                    </a:cubicBezTo>
                    <a:cubicBezTo>
                      <a:pt x="1985" y="276"/>
                      <a:pt x="1888" y="270"/>
                      <a:pt x="1793" y="257"/>
                    </a:cubicBezTo>
                    <a:cubicBezTo>
                      <a:pt x="1337" y="227"/>
                      <a:pt x="912" y="75"/>
                      <a:pt x="517" y="14"/>
                    </a:cubicBezTo>
                    <a:cubicBezTo>
                      <a:pt x="483" y="5"/>
                      <a:pt x="450" y="1"/>
                      <a:pt x="4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9"/>
              <p:cNvSpPr/>
              <p:nvPr/>
            </p:nvSpPr>
            <p:spPr>
              <a:xfrm>
                <a:off x="1942100" y="1974527"/>
                <a:ext cx="663161" cy="842268"/>
              </a:xfrm>
              <a:custGeom>
                <a:avLst/>
                <a:gdLst/>
                <a:ahLst/>
                <a:cxnLst/>
                <a:rect l="l" t="t" r="r" b="b"/>
                <a:pathLst>
                  <a:path w="18961" h="24082" extrusionOk="0">
                    <a:moveTo>
                      <a:pt x="18383" y="411"/>
                    </a:moveTo>
                    <a:cubicBezTo>
                      <a:pt x="18504" y="685"/>
                      <a:pt x="18595" y="959"/>
                      <a:pt x="18595" y="1202"/>
                    </a:cubicBezTo>
                    <a:cubicBezTo>
                      <a:pt x="18626" y="1566"/>
                      <a:pt x="18535" y="1870"/>
                      <a:pt x="18535" y="2205"/>
                    </a:cubicBezTo>
                    <a:cubicBezTo>
                      <a:pt x="18504" y="1901"/>
                      <a:pt x="18443" y="1566"/>
                      <a:pt x="18383" y="1263"/>
                    </a:cubicBezTo>
                    <a:lnTo>
                      <a:pt x="18383" y="411"/>
                    </a:lnTo>
                    <a:close/>
                    <a:moveTo>
                      <a:pt x="18231" y="259"/>
                    </a:moveTo>
                    <a:lnTo>
                      <a:pt x="18231" y="259"/>
                    </a:lnTo>
                    <a:cubicBezTo>
                      <a:pt x="18170" y="959"/>
                      <a:pt x="18200" y="1718"/>
                      <a:pt x="18443" y="2326"/>
                    </a:cubicBezTo>
                    <a:cubicBezTo>
                      <a:pt x="16984" y="3603"/>
                      <a:pt x="15738" y="5092"/>
                      <a:pt x="14644" y="6703"/>
                    </a:cubicBezTo>
                    <a:cubicBezTo>
                      <a:pt x="15738" y="4484"/>
                      <a:pt x="16984" y="2387"/>
                      <a:pt x="18231" y="259"/>
                    </a:cubicBezTo>
                    <a:close/>
                    <a:moveTo>
                      <a:pt x="7106" y="8983"/>
                    </a:moveTo>
                    <a:lnTo>
                      <a:pt x="7106" y="8983"/>
                    </a:lnTo>
                    <a:cubicBezTo>
                      <a:pt x="7288" y="9013"/>
                      <a:pt x="7501" y="9074"/>
                      <a:pt x="7683" y="9135"/>
                    </a:cubicBezTo>
                    <a:cubicBezTo>
                      <a:pt x="8261" y="9287"/>
                      <a:pt x="8778" y="9500"/>
                      <a:pt x="9325" y="9712"/>
                    </a:cubicBezTo>
                    <a:cubicBezTo>
                      <a:pt x="9689" y="9864"/>
                      <a:pt x="9993" y="9986"/>
                      <a:pt x="9993" y="10229"/>
                    </a:cubicBezTo>
                    <a:cubicBezTo>
                      <a:pt x="9629" y="10412"/>
                      <a:pt x="9264" y="10594"/>
                      <a:pt x="8899" y="10746"/>
                    </a:cubicBezTo>
                    <a:cubicBezTo>
                      <a:pt x="8139" y="10381"/>
                      <a:pt x="7531" y="9773"/>
                      <a:pt x="7106" y="8983"/>
                    </a:cubicBezTo>
                    <a:close/>
                    <a:moveTo>
                      <a:pt x="5874" y="8882"/>
                    </a:moveTo>
                    <a:cubicBezTo>
                      <a:pt x="6222" y="8882"/>
                      <a:pt x="6567" y="8912"/>
                      <a:pt x="6923" y="8983"/>
                    </a:cubicBezTo>
                    <a:cubicBezTo>
                      <a:pt x="7258" y="9743"/>
                      <a:pt x="7835" y="10351"/>
                      <a:pt x="8565" y="10807"/>
                    </a:cubicBezTo>
                    <a:cubicBezTo>
                      <a:pt x="8595" y="10837"/>
                      <a:pt x="8656" y="10868"/>
                      <a:pt x="8717" y="10898"/>
                    </a:cubicBezTo>
                    <a:cubicBezTo>
                      <a:pt x="8291" y="11050"/>
                      <a:pt x="7896" y="11202"/>
                      <a:pt x="7501" y="11354"/>
                    </a:cubicBezTo>
                    <a:cubicBezTo>
                      <a:pt x="6498" y="10716"/>
                      <a:pt x="5829" y="9895"/>
                      <a:pt x="5130" y="8922"/>
                    </a:cubicBezTo>
                    <a:cubicBezTo>
                      <a:pt x="5382" y="8897"/>
                      <a:pt x="5628" y="8882"/>
                      <a:pt x="5874" y="8882"/>
                    </a:cubicBezTo>
                    <a:close/>
                    <a:moveTo>
                      <a:pt x="4978" y="8983"/>
                    </a:moveTo>
                    <a:cubicBezTo>
                      <a:pt x="5464" y="9956"/>
                      <a:pt x="6316" y="10533"/>
                      <a:pt x="7075" y="11293"/>
                    </a:cubicBezTo>
                    <a:lnTo>
                      <a:pt x="7227" y="11445"/>
                    </a:lnTo>
                    <a:cubicBezTo>
                      <a:pt x="6619" y="11627"/>
                      <a:pt x="5920" y="11810"/>
                      <a:pt x="5282" y="11931"/>
                    </a:cubicBezTo>
                    <a:cubicBezTo>
                      <a:pt x="4370" y="11415"/>
                      <a:pt x="3641" y="10716"/>
                      <a:pt x="2850" y="10047"/>
                    </a:cubicBezTo>
                    <a:lnTo>
                      <a:pt x="2759" y="10047"/>
                    </a:lnTo>
                    <a:cubicBezTo>
                      <a:pt x="2759" y="10047"/>
                      <a:pt x="2729" y="10077"/>
                      <a:pt x="2759" y="10108"/>
                    </a:cubicBezTo>
                    <a:cubicBezTo>
                      <a:pt x="3063" y="10533"/>
                      <a:pt x="3489" y="10868"/>
                      <a:pt x="3884" y="11171"/>
                    </a:cubicBezTo>
                    <a:cubicBezTo>
                      <a:pt x="4066" y="11323"/>
                      <a:pt x="4735" y="11658"/>
                      <a:pt x="5039" y="11962"/>
                    </a:cubicBezTo>
                    <a:cubicBezTo>
                      <a:pt x="4431" y="12083"/>
                      <a:pt x="3884" y="12175"/>
                      <a:pt x="3276" y="12205"/>
                    </a:cubicBezTo>
                    <a:cubicBezTo>
                      <a:pt x="2607" y="11931"/>
                      <a:pt x="2121" y="11567"/>
                      <a:pt x="1604" y="11141"/>
                    </a:cubicBezTo>
                    <a:lnTo>
                      <a:pt x="1513" y="11141"/>
                    </a:lnTo>
                    <a:lnTo>
                      <a:pt x="1513" y="11263"/>
                    </a:lnTo>
                    <a:cubicBezTo>
                      <a:pt x="1908" y="11658"/>
                      <a:pt x="2394" y="11962"/>
                      <a:pt x="2942" y="12235"/>
                    </a:cubicBezTo>
                    <a:cubicBezTo>
                      <a:pt x="2531" y="12281"/>
                      <a:pt x="2128" y="12304"/>
                      <a:pt x="1726" y="12304"/>
                    </a:cubicBezTo>
                    <a:cubicBezTo>
                      <a:pt x="1323" y="12304"/>
                      <a:pt x="920" y="12281"/>
                      <a:pt x="510" y="12235"/>
                    </a:cubicBezTo>
                    <a:cubicBezTo>
                      <a:pt x="844" y="11871"/>
                      <a:pt x="1179" y="11506"/>
                      <a:pt x="1513" y="11141"/>
                    </a:cubicBezTo>
                    <a:cubicBezTo>
                      <a:pt x="1939" y="10716"/>
                      <a:pt x="2303" y="10290"/>
                      <a:pt x="2698" y="9986"/>
                    </a:cubicBezTo>
                    <a:cubicBezTo>
                      <a:pt x="3306" y="9530"/>
                      <a:pt x="3945" y="9165"/>
                      <a:pt x="4705" y="9013"/>
                    </a:cubicBezTo>
                    <a:cubicBezTo>
                      <a:pt x="4826" y="9013"/>
                      <a:pt x="4887" y="8983"/>
                      <a:pt x="4978" y="8983"/>
                    </a:cubicBezTo>
                    <a:close/>
                    <a:moveTo>
                      <a:pt x="9811" y="10685"/>
                    </a:moveTo>
                    <a:cubicBezTo>
                      <a:pt x="9416" y="11293"/>
                      <a:pt x="8930" y="11871"/>
                      <a:pt x="8443" y="12418"/>
                    </a:cubicBezTo>
                    <a:cubicBezTo>
                      <a:pt x="8626" y="11931"/>
                      <a:pt x="8808" y="11475"/>
                      <a:pt x="9082" y="11019"/>
                    </a:cubicBezTo>
                    <a:cubicBezTo>
                      <a:pt x="9355" y="10898"/>
                      <a:pt x="9629" y="10807"/>
                      <a:pt x="9811" y="10685"/>
                    </a:cubicBezTo>
                    <a:close/>
                    <a:moveTo>
                      <a:pt x="419" y="12326"/>
                    </a:moveTo>
                    <a:cubicBezTo>
                      <a:pt x="1153" y="12453"/>
                      <a:pt x="1909" y="12516"/>
                      <a:pt x="2686" y="12516"/>
                    </a:cubicBezTo>
                    <a:cubicBezTo>
                      <a:pt x="2841" y="12516"/>
                      <a:pt x="2997" y="12514"/>
                      <a:pt x="3154" y="12509"/>
                    </a:cubicBezTo>
                    <a:lnTo>
                      <a:pt x="3154" y="12509"/>
                    </a:lnTo>
                    <a:cubicBezTo>
                      <a:pt x="2850" y="12995"/>
                      <a:pt x="2546" y="13482"/>
                      <a:pt x="2242" y="14029"/>
                    </a:cubicBezTo>
                    <a:cubicBezTo>
                      <a:pt x="1543" y="13542"/>
                      <a:pt x="966" y="12934"/>
                      <a:pt x="388" y="12357"/>
                    </a:cubicBezTo>
                    <a:cubicBezTo>
                      <a:pt x="388" y="12357"/>
                      <a:pt x="388" y="12326"/>
                      <a:pt x="419" y="12326"/>
                    </a:cubicBezTo>
                    <a:close/>
                    <a:moveTo>
                      <a:pt x="8808" y="11171"/>
                    </a:moveTo>
                    <a:cubicBezTo>
                      <a:pt x="8808" y="11202"/>
                      <a:pt x="8778" y="11263"/>
                      <a:pt x="8778" y="11323"/>
                    </a:cubicBezTo>
                    <a:cubicBezTo>
                      <a:pt x="8747" y="11445"/>
                      <a:pt x="8656" y="11627"/>
                      <a:pt x="8595" y="11749"/>
                    </a:cubicBezTo>
                    <a:cubicBezTo>
                      <a:pt x="8474" y="12053"/>
                      <a:pt x="8352" y="12357"/>
                      <a:pt x="8291" y="12661"/>
                    </a:cubicBezTo>
                    <a:cubicBezTo>
                      <a:pt x="8170" y="12813"/>
                      <a:pt x="8018" y="12965"/>
                      <a:pt x="7896" y="13086"/>
                    </a:cubicBezTo>
                    <a:cubicBezTo>
                      <a:pt x="7440" y="13542"/>
                      <a:pt x="6984" y="13937"/>
                      <a:pt x="6467" y="14241"/>
                    </a:cubicBezTo>
                    <a:cubicBezTo>
                      <a:pt x="6802" y="13330"/>
                      <a:pt x="7197" y="12478"/>
                      <a:pt x="7623" y="11627"/>
                    </a:cubicBezTo>
                    <a:cubicBezTo>
                      <a:pt x="8048" y="11475"/>
                      <a:pt x="8443" y="11323"/>
                      <a:pt x="8808" y="11171"/>
                    </a:cubicBezTo>
                    <a:close/>
                    <a:moveTo>
                      <a:pt x="5221" y="12266"/>
                    </a:moveTo>
                    <a:cubicBezTo>
                      <a:pt x="5221" y="12387"/>
                      <a:pt x="4917" y="12813"/>
                      <a:pt x="4826" y="12904"/>
                    </a:cubicBezTo>
                    <a:cubicBezTo>
                      <a:pt x="4765" y="13056"/>
                      <a:pt x="4674" y="13269"/>
                      <a:pt x="4613" y="13421"/>
                    </a:cubicBezTo>
                    <a:cubicBezTo>
                      <a:pt x="4401" y="13907"/>
                      <a:pt x="4309" y="14363"/>
                      <a:pt x="4218" y="14849"/>
                    </a:cubicBezTo>
                    <a:cubicBezTo>
                      <a:pt x="3489" y="14789"/>
                      <a:pt x="2881" y="14515"/>
                      <a:pt x="2273" y="14089"/>
                    </a:cubicBezTo>
                    <a:cubicBezTo>
                      <a:pt x="2668" y="13603"/>
                      <a:pt x="2972" y="13026"/>
                      <a:pt x="3306" y="12509"/>
                    </a:cubicBezTo>
                    <a:cubicBezTo>
                      <a:pt x="3945" y="12478"/>
                      <a:pt x="4583" y="12387"/>
                      <a:pt x="5221" y="12266"/>
                    </a:cubicBezTo>
                    <a:close/>
                    <a:moveTo>
                      <a:pt x="7319" y="11749"/>
                    </a:moveTo>
                    <a:cubicBezTo>
                      <a:pt x="7319" y="11810"/>
                      <a:pt x="7288" y="11901"/>
                      <a:pt x="7258" y="12023"/>
                    </a:cubicBezTo>
                    <a:cubicBezTo>
                      <a:pt x="7197" y="12296"/>
                      <a:pt x="6984" y="12570"/>
                      <a:pt x="6863" y="12843"/>
                    </a:cubicBezTo>
                    <a:cubicBezTo>
                      <a:pt x="6680" y="13299"/>
                      <a:pt x="6498" y="13816"/>
                      <a:pt x="6346" y="14333"/>
                    </a:cubicBezTo>
                    <a:cubicBezTo>
                      <a:pt x="6012" y="14515"/>
                      <a:pt x="5677" y="14637"/>
                      <a:pt x="5312" y="14758"/>
                    </a:cubicBezTo>
                    <a:cubicBezTo>
                      <a:pt x="4978" y="14849"/>
                      <a:pt x="4644" y="14849"/>
                      <a:pt x="4340" y="14849"/>
                    </a:cubicBezTo>
                    <a:cubicBezTo>
                      <a:pt x="4553" y="13907"/>
                      <a:pt x="4917" y="13026"/>
                      <a:pt x="5434" y="12235"/>
                    </a:cubicBezTo>
                    <a:cubicBezTo>
                      <a:pt x="6072" y="12114"/>
                      <a:pt x="6741" y="11931"/>
                      <a:pt x="7319" y="11749"/>
                    </a:cubicBezTo>
                    <a:close/>
                    <a:moveTo>
                      <a:pt x="11604" y="13846"/>
                    </a:moveTo>
                    <a:lnTo>
                      <a:pt x="11604" y="13846"/>
                    </a:lnTo>
                    <a:cubicBezTo>
                      <a:pt x="12212" y="14241"/>
                      <a:pt x="12911" y="14454"/>
                      <a:pt x="13458" y="14971"/>
                    </a:cubicBezTo>
                    <a:lnTo>
                      <a:pt x="13580" y="15092"/>
                    </a:lnTo>
                    <a:cubicBezTo>
                      <a:pt x="12881" y="15062"/>
                      <a:pt x="12273" y="14910"/>
                      <a:pt x="11665" y="14637"/>
                    </a:cubicBezTo>
                    <a:cubicBezTo>
                      <a:pt x="11635" y="14363"/>
                      <a:pt x="11604" y="14089"/>
                      <a:pt x="11604" y="13846"/>
                    </a:cubicBezTo>
                    <a:close/>
                    <a:moveTo>
                      <a:pt x="11665" y="14789"/>
                    </a:moveTo>
                    <a:cubicBezTo>
                      <a:pt x="12209" y="15022"/>
                      <a:pt x="12776" y="15167"/>
                      <a:pt x="13345" y="15167"/>
                    </a:cubicBezTo>
                    <a:cubicBezTo>
                      <a:pt x="13444" y="15167"/>
                      <a:pt x="13542" y="15162"/>
                      <a:pt x="13641" y="15153"/>
                    </a:cubicBezTo>
                    <a:cubicBezTo>
                      <a:pt x="14030" y="15602"/>
                      <a:pt x="14272" y="16169"/>
                      <a:pt x="14366" y="16737"/>
                    </a:cubicBezTo>
                    <a:lnTo>
                      <a:pt x="14366" y="16737"/>
                    </a:lnTo>
                    <a:cubicBezTo>
                      <a:pt x="14362" y="16734"/>
                      <a:pt x="14354" y="16734"/>
                      <a:pt x="14340" y="16734"/>
                    </a:cubicBezTo>
                    <a:cubicBezTo>
                      <a:pt x="13458" y="16734"/>
                      <a:pt x="12729" y="16582"/>
                      <a:pt x="12000" y="16065"/>
                    </a:cubicBezTo>
                    <a:lnTo>
                      <a:pt x="11939" y="16065"/>
                    </a:lnTo>
                    <a:cubicBezTo>
                      <a:pt x="11908" y="16004"/>
                      <a:pt x="11908" y="15913"/>
                      <a:pt x="11848" y="15852"/>
                    </a:cubicBezTo>
                    <a:cubicBezTo>
                      <a:pt x="11787" y="15518"/>
                      <a:pt x="11696" y="15123"/>
                      <a:pt x="11665" y="14789"/>
                    </a:cubicBezTo>
                    <a:close/>
                    <a:moveTo>
                      <a:pt x="11392" y="14454"/>
                    </a:moveTo>
                    <a:cubicBezTo>
                      <a:pt x="11483" y="15092"/>
                      <a:pt x="11635" y="15731"/>
                      <a:pt x="11848" y="16369"/>
                    </a:cubicBezTo>
                    <a:cubicBezTo>
                      <a:pt x="11604" y="16916"/>
                      <a:pt x="11300" y="17403"/>
                      <a:pt x="10936" y="17889"/>
                    </a:cubicBezTo>
                    <a:cubicBezTo>
                      <a:pt x="10875" y="17737"/>
                      <a:pt x="10844" y="17555"/>
                      <a:pt x="10844" y="17372"/>
                    </a:cubicBezTo>
                    <a:cubicBezTo>
                      <a:pt x="10753" y="16369"/>
                      <a:pt x="11148" y="15427"/>
                      <a:pt x="11392" y="14454"/>
                    </a:cubicBezTo>
                    <a:close/>
                    <a:moveTo>
                      <a:pt x="8656" y="16430"/>
                    </a:moveTo>
                    <a:lnTo>
                      <a:pt x="8656" y="16430"/>
                    </a:lnTo>
                    <a:cubicBezTo>
                      <a:pt x="8261" y="17068"/>
                      <a:pt x="7805" y="17707"/>
                      <a:pt x="7349" y="18345"/>
                    </a:cubicBezTo>
                    <a:cubicBezTo>
                      <a:pt x="7079" y="18383"/>
                      <a:pt x="6819" y="18404"/>
                      <a:pt x="6564" y="18404"/>
                    </a:cubicBezTo>
                    <a:cubicBezTo>
                      <a:pt x="6014" y="18404"/>
                      <a:pt x="5488" y="18309"/>
                      <a:pt x="4948" y="18102"/>
                    </a:cubicBezTo>
                    <a:cubicBezTo>
                      <a:pt x="6133" y="17403"/>
                      <a:pt x="7531" y="17190"/>
                      <a:pt x="8656" y="16430"/>
                    </a:cubicBezTo>
                    <a:close/>
                    <a:moveTo>
                      <a:pt x="12073" y="16325"/>
                    </a:moveTo>
                    <a:cubicBezTo>
                      <a:pt x="12200" y="16325"/>
                      <a:pt x="12323" y="16440"/>
                      <a:pt x="12425" y="16491"/>
                    </a:cubicBezTo>
                    <a:cubicBezTo>
                      <a:pt x="12853" y="16716"/>
                      <a:pt x="13332" y="16841"/>
                      <a:pt x="13823" y="16841"/>
                    </a:cubicBezTo>
                    <a:cubicBezTo>
                      <a:pt x="13994" y="16841"/>
                      <a:pt x="14167" y="16826"/>
                      <a:pt x="14340" y="16795"/>
                    </a:cubicBezTo>
                    <a:cubicBezTo>
                      <a:pt x="14370" y="16795"/>
                      <a:pt x="14370" y="16764"/>
                      <a:pt x="14370" y="16764"/>
                    </a:cubicBezTo>
                    <a:cubicBezTo>
                      <a:pt x="14401" y="16855"/>
                      <a:pt x="14401" y="16947"/>
                      <a:pt x="14401" y="17068"/>
                    </a:cubicBezTo>
                    <a:cubicBezTo>
                      <a:pt x="14431" y="17585"/>
                      <a:pt x="14249" y="18162"/>
                      <a:pt x="14127" y="18679"/>
                    </a:cubicBezTo>
                    <a:cubicBezTo>
                      <a:pt x="13641" y="18588"/>
                      <a:pt x="13155" y="18375"/>
                      <a:pt x="12699" y="18132"/>
                    </a:cubicBezTo>
                    <a:cubicBezTo>
                      <a:pt x="12425" y="17555"/>
                      <a:pt x="12212" y="16947"/>
                      <a:pt x="12000" y="16339"/>
                    </a:cubicBezTo>
                    <a:cubicBezTo>
                      <a:pt x="12024" y="16329"/>
                      <a:pt x="12049" y="16325"/>
                      <a:pt x="12073" y="16325"/>
                    </a:cubicBezTo>
                    <a:close/>
                    <a:moveTo>
                      <a:pt x="11848" y="16582"/>
                    </a:moveTo>
                    <a:cubicBezTo>
                      <a:pt x="11848" y="16612"/>
                      <a:pt x="11908" y="16643"/>
                      <a:pt x="11908" y="16673"/>
                    </a:cubicBezTo>
                    <a:cubicBezTo>
                      <a:pt x="12060" y="17129"/>
                      <a:pt x="12243" y="17646"/>
                      <a:pt x="12455" y="18102"/>
                    </a:cubicBezTo>
                    <a:cubicBezTo>
                      <a:pt x="12455" y="18558"/>
                      <a:pt x="12303" y="19014"/>
                      <a:pt x="12000" y="19348"/>
                    </a:cubicBezTo>
                    <a:cubicBezTo>
                      <a:pt x="11513" y="19044"/>
                      <a:pt x="11148" y="18618"/>
                      <a:pt x="10936" y="18102"/>
                    </a:cubicBezTo>
                    <a:cubicBezTo>
                      <a:pt x="11209" y="17707"/>
                      <a:pt x="11483" y="17342"/>
                      <a:pt x="11696" y="16916"/>
                    </a:cubicBezTo>
                    <a:cubicBezTo>
                      <a:pt x="11756" y="16825"/>
                      <a:pt x="11817" y="16673"/>
                      <a:pt x="11848" y="16582"/>
                    </a:cubicBezTo>
                    <a:close/>
                    <a:moveTo>
                      <a:pt x="12607" y="18284"/>
                    </a:moveTo>
                    <a:cubicBezTo>
                      <a:pt x="12972" y="18953"/>
                      <a:pt x="13367" y="19621"/>
                      <a:pt x="13884" y="20169"/>
                    </a:cubicBezTo>
                    <a:cubicBezTo>
                      <a:pt x="13276" y="19986"/>
                      <a:pt x="12668" y="19773"/>
                      <a:pt x="12121" y="19409"/>
                    </a:cubicBezTo>
                    <a:cubicBezTo>
                      <a:pt x="12395" y="19074"/>
                      <a:pt x="12547" y="18710"/>
                      <a:pt x="12607" y="18284"/>
                    </a:cubicBezTo>
                    <a:close/>
                    <a:moveTo>
                      <a:pt x="4826" y="18162"/>
                    </a:moveTo>
                    <a:cubicBezTo>
                      <a:pt x="4826" y="18193"/>
                      <a:pt x="4826" y="18193"/>
                      <a:pt x="4887" y="18193"/>
                    </a:cubicBezTo>
                    <a:cubicBezTo>
                      <a:pt x="5343" y="18436"/>
                      <a:pt x="5860" y="18558"/>
                      <a:pt x="6346" y="18588"/>
                    </a:cubicBezTo>
                    <a:cubicBezTo>
                      <a:pt x="6397" y="18594"/>
                      <a:pt x="6447" y="18597"/>
                      <a:pt x="6497" y="18597"/>
                    </a:cubicBezTo>
                    <a:cubicBezTo>
                      <a:pt x="6631" y="18597"/>
                      <a:pt x="6760" y="18579"/>
                      <a:pt x="6894" y="18579"/>
                    </a:cubicBezTo>
                    <a:cubicBezTo>
                      <a:pt x="6944" y="18579"/>
                      <a:pt x="6994" y="18582"/>
                      <a:pt x="7045" y="18588"/>
                    </a:cubicBezTo>
                    <a:lnTo>
                      <a:pt x="7227" y="18588"/>
                    </a:lnTo>
                    <a:cubicBezTo>
                      <a:pt x="6802" y="19105"/>
                      <a:pt x="6376" y="19652"/>
                      <a:pt x="5951" y="20138"/>
                    </a:cubicBezTo>
                    <a:cubicBezTo>
                      <a:pt x="5720" y="20161"/>
                      <a:pt x="5495" y="20172"/>
                      <a:pt x="5272" y="20172"/>
                    </a:cubicBezTo>
                    <a:cubicBezTo>
                      <a:pt x="4588" y="20172"/>
                      <a:pt x="3934" y="20064"/>
                      <a:pt x="3246" y="19834"/>
                    </a:cubicBezTo>
                    <a:lnTo>
                      <a:pt x="3185" y="19834"/>
                    </a:lnTo>
                    <a:cubicBezTo>
                      <a:pt x="3580" y="19166"/>
                      <a:pt x="4157" y="18588"/>
                      <a:pt x="4826" y="18162"/>
                    </a:cubicBezTo>
                    <a:close/>
                    <a:moveTo>
                      <a:pt x="12851" y="18345"/>
                    </a:moveTo>
                    <a:lnTo>
                      <a:pt x="12851" y="18345"/>
                    </a:lnTo>
                    <a:cubicBezTo>
                      <a:pt x="13215" y="18588"/>
                      <a:pt x="13671" y="18740"/>
                      <a:pt x="14127" y="18801"/>
                    </a:cubicBezTo>
                    <a:cubicBezTo>
                      <a:pt x="14036" y="19317"/>
                      <a:pt x="13945" y="19773"/>
                      <a:pt x="14097" y="20260"/>
                    </a:cubicBezTo>
                    <a:lnTo>
                      <a:pt x="14036" y="20260"/>
                    </a:lnTo>
                    <a:cubicBezTo>
                      <a:pt x="13580" y="19652"/>
                      <a:pt x="13185" y="19014"/>
                      <a:pt x="12851" y="18345"/>
                    </a:cubicBezTo>
                    <a:close/>
                    <a:moveTo>
                      <a:pt x="8778" y="16795"/>
                    </a:moveTo>
                    <a:lnTo>
                      <a:pt x="8778" y="16795"/>
                    </a:lnTo>
                    <a:cubicBezTo>
                      <a:pt x="8382" y="18284"/>
                      <a:pt x="8626" y="19865"/>
                      <a:pt x="8139" y="21415"/>
                    </a:cubicBezTo>
                    <a:cubicBezTo>
                      <a:pt x="7744" y="20473"/>
                      <a:pt x="7531" y="19530"/>
                      <a:pt x="7562" y="18497"/>
                    </a:cubicBezTo>
                    <a:cubicBezTo>
                      <a:pt x="7987" y="17950"/>
                      <a:pt x="8382" y="17372"/>
                      <a:pt x="8778" y="16795"/>
                    </a:cubicBezTo>
                    <a:close/>
                    <a:moveTo>
                      <a:pt x="3124" y="19956"/>
                    </a:moveTo>
                    <a:cubicBezTo>
                      <a:pt x="3124" y="19956"/>
                      <a:pt x="3124" y="19986"/>
                      <a:pt x="3154" y="19986"/>
                    </a:cubicBezTo>
                    <a:cubicBezTo>
                      <a:pt x="3610" y="20138"/>
                      <a:pt x="4097" y="20290"/>
                      <a:pt x="4644" y="20290"/>
                    </a:cubicBezTo>
                    <a:cubicBezTo>
                      <a:pt x="4846" y="20290"/>
                      <a:pt x="5130" y="20263"/>
                      <a:pt x="5387" y="20263"/>
                    </a:cubicBezTo>
                    <a:cubicBezTo>
                      <a:pt x="5515" y="20263"/>
                      <a:pt x="5637" y="20270"/>
                      <a:pt x="5738" y="20290"/>
                    </a:cubicBezTo>
                    <a:cubicBezTo>
                      <a:pt x="5312" y="20837"/>
                      <a:pt x="4826" y="21324"/>
                      <a:pt x="4340" y="21780"/>
                    </a:cubicBezTo>
                    <a:cubicBezTo>
                      <a:pt x="4162" y="21815"/>
                      <a:pt x="3989" y="21830"/>
                      <a:pt x="3818" y="21830"/>
                    </a:cubicBezTo>
                    <a:cubicBezTo>
                      <a:pt x="3406" y="21830"/>
                      <a:pt x="3007" y="21744"/>
                      <a:pt x="2577" y="21658"/>
                    </a:cubicBezTo>
                    <a:cubicBezTo>
                      <a:pt x="2668" y="21384"/>
                      <a:pt x="2698" y="21080"/>
                      <a:pt x="2790" y="20837"/>
                    </a:cubicBezTo>
                    <a:cubicBezTo>
                      <a:pt x="2850" y="20533"/>
                      <a:pt x="2972" y="20229"/>
                      <a:pt x="3124" y="19956"/>
                    </a:cubicBezTo>
                    <a:close/>
                    <a:moveTo>
                      <a:pt x="7349" y="18770"/>
                    </a:moveTo>
                    <a:cubicBezTo>
                      <a:pt x="7349" y="18801"/>
                      <a:pt x="7379" y="18892"/>
                      <a:pt x="7379" y="18953"/>
                    </a:cubicBezTo>
                    <a:cubicBezTo>
                      <a:pt x="7562" y="19895"/>
                      <a:pt x="7653" y="20716"/>
                      <a:pt x="8109" y="21536"/>
                    </a:cubicBezTo>
                    <a:cubicBezTo>
                      <a:pt x="7805" y="22387"/>
                      <a:pt x="7349" y="23026"/>
                      <a:pt x="6650" y="23421"/>
                    </a:cubicBezTo>
                    <a:cubicBezTo>
                      <a:pt x="6376" y="22357"/>
                      <a:pt x="6194" y="21324"/>
                      <a:pt x="6194" y="20229"/>
                    </a:cubicBezTo>
                    <a:lnTo>
                      <a:pt x="6194" y="20169"/>
                    </a:lnTo>
                    <a:cubicBezTo>
                      <a:pt x="6619" y="19713"/>
                      <a:pt x="6984" y="19226"/>
                      <a:pt x="7349" y="18770"/>
                    </a:cubicBezTo>
                    <a:close/>
                    <a:moveTo>
                      <a:pt x="2546" y="21810"/>
                    </a:moveTo>
                    <a:cubicBezTo>
                      <a:pt x="2871" y="21972"/>
                      <a:pt x="3235" y="22026"/>
                      <a:pt x="3587" y="22026"/>
                    </a:cubicBezTo>
                    <a:cubicBezTo>
                      <a:pt x="3762" y="22026"/>
                      <a:pt x="3935" y="22013"/>
                      <a:pt x="4097" y="21992"/>
                    </a:cubicBezTo>
                    <a:lnTo>
                      <a:pt x="4097" y="21992"/>
                    </a:lnTo>
                    <a:cubicBezTo>
                      <a:pt x="3489" y="22570"/>
                      <a:pt x="2850" y="23117"/>
                      <a:pt x="2121" y="23603"/>
                    </a:cubicBezTo>
                    <a:cubicBezTo>
                      <a:pt x="2364" y="23026"/>
                      <a:pt x="2425" y="22418"/>
                      <a:pt x="2546" y="21810"/>
                    </a:cubicBezTo>
                    <a:close/>
                    <a:moveTo>
                      <a:pt x="4249" y="22114"/>
                    </a:moveTo>
                    <a:lnTo>
                      <a:pt x="4249" y="22114"/>
                    </a:lnTo>
                    <a:cubicBezTo>
                      <a:pt x="4157" y="22661"/>
                      <a:pt x="4097" y="23208"/>
                      <a:pt x="4218" y="23755"/>
                    </a:cubicBezTo>
                    <a:cubicBezTo>
                      <a:pt x="3580" y="23664"/>
                      <a:pt x="2942" y="23603"/>
                      <a:pt x="2273" y="23603"/>
                    </a:cubicBezTo>
                    <a:cubicBezTo>
                      <a:pt x="2972" y="23147"/>
                      <a:pt x="3641" y="22661"/>
                      <a:pt x="4249" y="22114"/>
                    </a:cubicBezTo>
                    <a:close/>
                    <a:moveTo>
                      <a:pt x="5920" y="20442"/>
                    </a:moveTo>
                    <a:cubicBezTo>
                      <a:pt x="5981" y="20473"/>
                      <a:pt x="6012" y="20564"/>
                      <a:pt x="6072" y="20624"/>
                    </a:cubicBezTo>
                    <a:cubicBezTo>
                      <a:pt x="6194" y="21020"/>
                      <a:pt x="6164" y="21628"/>
                      <a:pt x="6224" y="22053"/>
                    </a:cubicBezTo>
                    <a:cubicBezTo>
                      <a:pt x="6316" y="22539"/>
                      <a:pt x="6467" y="22995"/>
                      <a:pt x="6619" y="23451"/>
                    </a:cubicBezTo>
                    <a:cubicBezTo>
                      <a:pt x="6224" y="23664"/>
                      <a:pt x="5768" y="23786"/>
                      <a:pt x="5282" y="23786"/>
                    </a:cubicBezTo>
                    <a:cubicBezTo>
                      <a:pt x="4948" y="23786"/>
                      <a:pt x="4644" y="23786"/>
                      <a:pt x="4279" y="23755"/>
                    </a:cubicBezTo>
                    <a:cubicBezTo>
                      <a:pt x="4279" y="23117"/>
                      <a:pt x="4279" y="22539"/>
                      <a:pt x="4431" y="21932"/>
                    </a:cubicBezTo>
                    <a:cubicBezTo>
                      <a:pt x="4978" y="21476"/>
                      <a:pt x="5434" y="20989"/>
                      <a:pt x="5920" y="20442"/>
                    </a:cubicBezTo>
                    <a:close/>
                    <a:moveTo>
                      <a:pt x="18323" y="0"/>
                    </a:moveTo>
                    <a:cubicBezTo>
                      <a:pt x="18279" y="0"/>
                      <a:pt x="18231" y="39"/>
                      <a:pt x="18231" y="77"/>
                    </a:cubicBezTo>
                    <a:lnTo>
                      <a:pt x="18231" y="107"/>
                    </a:lnTo>
                    <a:cubicBezTo>
                      <a:pt x="18215" y="92"/>
                      <a:pt x="18208" y="85"/>
                      <a:pt x="18200" y="85"/>
                    </a:cubicBezTo>
                    <a:cubicBezTo>
                      <a:pt x="18193" y="85"/>
                      <a:pt x="18185" y="92"/>
                      <a:pt x="18170" y="107"/>
                    </a:cubicBezTo>
                    <a:cubicBezTo>
                      <a:pt x="16650" y="2174"/>
                      <a:pt x="15434" y="4484"/>
                      <a:pt x="14370" y="6855"/>
                    </a:cubicBezTo>
                    <a:cubicBezTo>
                      <a:pt x="14340" y="6855"/>
                      <a:pt x="14340" y="6855"/>
                      <a:pt x="14279" y="6886"/>
                    </a:cubicBezTo>
                    <a:cubicBezTo>
                      <a:pt x="13155" y="8162"/>
                      <a:pt x="11817" y="9196"/>
                      <a:pt x="10358" y="10047"/>
                    </a:cubicBezTo>
                    <a:cubicBezTo>
                      <a:pt x="8996" y="9254"/>
                      <a:pt x="7492" y="8603"/>
                      <a:pt x="5913" y="8603"/>
                    </a:cubicBezTo>
                    <a:cubicBezTo>
                      <a:pt x="5554" y="8603"/>
                      <a:pt x="5192" y="8636"/>
                      <a:pt x="4826" y="8709"/>
                    </a:cubicBezTo>
                    <a:cubicBezTo>
                      <a:pt x="2820" y="9074"/>
                      <a:pt x="1543" y="10746"/>
                      <a:pt x="236" y="12175"/>
                    </a:cubicBezTo>
                    <a:lnTo>
                      <a:pt x="145" y="12175"/>
                    </a:lnTo>
                    <a:cubicBezTo>
                      <a:pt x="131" y="12160"/>
                      <a:pt x="115" y="12154"/>
                      <a:pt x="100" y="12154"/>
                    </a:cubicBezTo>
                    <a:cubicBezTo>
                      <a:pt x="49" y="12154"/>
                      <a:pt x="0" y="12219"/>
                      <a:pt x="24" y="12266"/>
                    </a:cubicBezTo>
                    <a:cubicBezTo>
                      <a:pt x="1124" y="13661"/>
                      <a:pt x="2697" y="15080"/>
                      <a:pt x="4515" y="15080"/>
                    </a:cubicBezTo>
                    <a:cubicBezTo>
                      <a:pt x="4756" y="15080"/>
                      <a:pt x="5002" y="15055"/>
                      <a:pt x="5252" y="15001"/>
                    </a:cubicBezTo>
                    <a:cubicBezTo>
                      <a:pt x="6437" y="14758"/>
                      <a:pt x="7379" y="14029"/>
                      <a:pt x="8200" y="13117"/>
                    </a:cubicBezTo>
                    <a:cubicBezTo>
                      <a:pt x="8200" y="13117"/>
                      <a:pt x="8230" y="13117"/>
                      <a:pt x="8230" y="13086"/>
                    </a:cubicBezTo>
                    <a:lnTo>
                      <a:pt x="8230" y="13026"/>
                    </a:lnTo>
                    <a:cubicBezTo>
                      <a:pt x="8990" y="12205"/>
                      <a:pt x="9689" y="11202"/>
                      <a:pt x="10328" y="10381"/>
                    </a:cubicBezTo>
                    <a:cubicBezTo>
                      <a:pt x="11787" y="9530"/>
                      <a:pt x="13094" y="8466"/>
                      <a:pt x="14158" y="7250"/>
                    </a:cubicBezTo>
                    <a:lnTo>
                      <a:pt x="14158" y="7250"/>
                    </a:lnTo>
                    <a:cubicBezTo>
                      <a:pt x="14127" y="7342"/>
                      <a:pt x="14127" y="7372"/>
                      <a:pt x="14097" y="7463"/>
                    </a:cubicBezTo>
                    <a:cubicBezTo>
                      <a:pt x="12303" y="10108"/>
                      <a:pt x="10844" y="12995"/>
                      <a:pt x="9112" y="15700"/>
                    </a:cubicBezTo>
                    <a:cubicBezTo>
                      <a:pt x="7744" y="17190"/>
                      <a:pt x="5525" y="17190"/>
                      <a:pt x="4005" y="18466"/>
                    </a:cubicBezTo>
                    <a:cubicBezTo>
                      <a:pt x="3337" y="19014"/>
                      <a:pt x="2820" y="19713"/>
                      <a:pt x="2546" y="20533"/>
                    </a:cubicBezTo>
                    <a:cubicBezTo>
                      <a:pt x="2212" y="21506"/>
                      <a:pt x="2242" y="22570"/>
                      <a:pt x="1847" y="23573"/>
                    </a:cubicBezTo>
                    <a:cubicBezTo>
                      <a:pt x="1817" y="23634"/>
                      <a:pt x="1847" y="23725"/>
                      <a:pt x="1939" y="23725"/>
                    </a:cubicBezTo>
                    <a:cubicBezTo>
                      <a:pt x="1939" y="23725"/>
                      <a:pt x="1939" y="23755"/>
                      <a:pt x="1969" y="23755"/>
                    </a:cubicBezTo>
                    <a:cubicBezTo>
                      <a:pt x="2798" y="23896"/>
                      <a:pt x="3791" y="24082"/>
                      <a:pt x="4744" y="24082"/>
                    </a:cubicBezTo>
                    <a:cubicBezTo>
                      <a:pt x="5851" y="24082"/>
                      <a:pt x="6906" y="23831"/>
                      <a:pt x="7592" y="22965"/>
                    </a:cubicBezTo>
                    <a:cubicBezTo>
                      <a:pt x="7896" y="22600"/>
                      <a:pt x="8078" y="22235"/>
                      <a:pt x="8230" y="21810"/>
                    </a:cubicBezTo>
                    <a:lnTo>
                      <a:pt x="8230" y="21780"/>
                    </a:lnTo>
                    <a:cubicBezTo>
                      <a:pt x="8930" y="19986"/>
                      <a:pt x="8474" y="17798"/>
                      <a:pt x="9233" y="16004"/>
                    </a:cubicBezTo>
                    <a:cubicBezTo>
                      <a:pt x="9598" y="15396"/>
                      <a:pt x="9963" y="14789"/>
                      <a:pt x="10328" y="14181"/>
                    </a:cubicBezTo>
                    <a:cubicBezTo>
                      <a:pt x="10632" y="13603"/>
                      <a:pt x="10966" y="13086"/>
                      <a:pt x="11270" y="12539"/>
                    </a:cubicBezTo>
                    <a:lnTo>
                      <a:pt x="11270" y="12539"/>
                    </a:lnTo>
                    <a:cubicBezTo>
                      <a:pt x="11240" y="12874"/>
                      <a:pt x="11209" y="13269"/>
                      <a:pt x="11209" y="13299"/>
                    </a:cubicBezTo>
                    <a:lnTo>
                      <a:pt x="11209" y="13573"/>
                    </a:lnTo>
                    <a:cubicBezTo>
                      <a:pt x="11027" y="15092"/>
                      <a:pt x="10024" y="16673"/>
                      <a:pt x="10601" y="18193"/>
                    </a:cubicBezTo>
                    <a:cubicBezTo>
                      <a:pt x="11088" y="19530"/>
                      <a:pt x="12607" y="20077"/>
                      <a:pt x="13854" y="20473"/>
                    </a:cubicBezTo>
                    <a:cubicBezTo>
                      <a:pt x="13914" y="20473"/>
                      <a:pt x="13945" y="20473"/>
                      <a:pt x="13975" y="20442"/>
                    </a:cubicBezTo>
                    <a:lnTo>
                      <a:pt x="14066" y="20533"/>
                    </a:lnTo>
                    <a:cubicBezTo>
                      <a:pt x="14075" y="20541"/>
                      <a:pt x="14081" y="20545"/>
                      <a:pt x="14085" y="20545"/>
                    </a:cubicBezTo>
                    <a:cubicBezTo>
                      <a:pt x="14097" y="20545"/>
                      <a:pt x="14097" y="20517"/>
                      <a:pt x="14097" y="20473"/>
                    </a:cubicBezTo>
                    <a:lnTo>
                      <a:pt x="14097" y="20442"/>
                    </a:lnTo>
                    <a:cubicBezTo>
                      <a:pt x="14127" y="20442"/>
                      <a:pt x="14158" y="20442"/>
                      <a:pt x="14158" y="20381"/>
                    </a:cubicBezTo>
                    <a:cubicBezTo>
                      <a:pt x="13914" y="18892"/>
                      <a:pt x="14887" y="17555"/>
                      <a:pt x="14370" y="16065"/>
                    </a:cubicBezTo>
                    <a:cubicBezTo>
                      <a:pt x="14158" y="15548"/>
                      <a:pt x="13854" y="15092"/>
                      <a:pt x="13458" y="14697"/>
                    </a:cubicBezTo>
                    <a:cubicBezTo>
                      <a:pt x="12881" y="14181"/>
                      <a:pt x="12091" y="13937"/>
                      <a:pt x="11483" y="13482"/>
                    </a:cubicBezTo>
                    <a:lnTo>
                      <a:pt x="11483" y="13421"/>
                    </a:lnTo>
                    <a:cubicBezTo>
                      <a:pt x="11483" y="13147"/>
                      <a:pt x="11635" y="12509"/>
                      <a:pt x="11513" y="12175"/>
                    </a:cubicBezTo>
                    <a:cubicBezTo>
                      <a:pt x="13610" y="8679"/>
                      <a:pt x="15647" y="5214"/>
                      <a:pt x="18656" y="2357"/>
                    </a:cubicBezTo>
                    <a:cubicBezTo>
                      <a:pt x="18717" y="2326"/>
                      <a:pt x="18687" y="2235"/>
                      <a:pt x="18656" y="2205"/>
                    </a:cubicBezTo>
                    <a:cubicBezTo>
                      <a:pt x="18960" y="1536"/>
                      <a:pt x="18717" y="655"/>
                      <a:pt x="18383" y="47"/>
                    </a:cubicBezTo>
                    <a:cubicBezTo>
                      <a:pt x="18371" y="13"/>
                      <a:pt x="18348" y="0"/>
                      <a:pt x="18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2" name="Google Shape;582;p39"/>
          <p:cNvGrpSpPr/>
          <p:nvPr/>
        </p:nvGrpSpPr>
        <p:grpSpPr>
          <a:xfrm>
            <a:off x="7381135" y="1164933"/>
            <a:ext cx="1206428" cy="612594"/>
            <a:chOff x="4969154" y="2654413"/>
            <a:chExt cx="957559" cy="486224"/>
          </a:xfrm>
        </p:grpSpPr>
        <p:sp>
          <p:nvSpPr>
            <p:cNvPr id="583" name="Google Shape;583;p39"/>
            <p:cNvSpPr/>
            <p:nvPr/>
          </p:nvSpPr>
          <p:spPr>
            <a:xfrm>
              <a:off x="4969154" y="2654413"/>
              <a:ext cx="957559" cy="486224"/>
            </a:xfrm>
            <a:custGeom>
              <a:avLst/>
              <a:gdLst/>
              <a:ahLst/>
              <a:cxnLst/>
              <a:rect l="l" t="t" r="r" b="b"/>
              <a:pathLst>
                <a:path w="43216" h="21944" extrusionOk="0">
                  <a:moveTo>
                    <a:pt x="25344" y="0"/>
                  </a:moveTo>
                  <a:cubicBezTo>
                    <a:pt x="24969" y="0"/>
                    <a:pt x="24593" y="18"/>
                    <a:pt x="24218" y="52"/>
                  </a:cubicBezTo>
                  <a:cubicBezTo>
                    <a:pt x="19181" y="552"/>
                    <a:pt x="12543" y="4655"/>
                    <a:pt x="13511" y="10226"/>
                  </a:cubicBezTo>
                  <a:cubicBezTo>
                    <a:pt x="11925" y="8372"/>
                    <a:pt x="9842" y="6713"/>
                    <a:pt x="7453" y="6713"/>
                  </a:cubicBezTo>
                  <a:cubicBezTo>
                    <a:pt x="6876" y="6713"/>
                    <a:pt x="6282" y="6809"/>
                    <a:pt x="5672" y="7023"/>
                  </a:cubicBezTo>
                  <a:cubicBezTo>
                    <a:pt x="2036" y="8358"/>
                    <a:pt x="1669" y="12828"/>
                    <a:pt x="3470" y="15763"/>
                  </a:cubicBezTo>
                  <a:cubicBezTo>
                    <a:pt x="3312" y="15740"/>
                    <a:pt x="3154" y="15729"/>
                    <a:pt x="2998" y="15729"/>
                  </a:cubicBezTo>
                  <a:cubicBezTo>
                    <a:pt x="1573" y="15729"/>
                    <a:pt x="288" y="16675"/>
                    <a:pt x="168" y="18298"/>
                  </a:cubicBezTo>
                  <a:cubicBezTo>
                    <a:pt x="1" y="20466"/>
                    <a:pt x="1802" y="21434"/>
                    <a:pt x="3637" y="21634"/>
                  </a:cubicBezTo>
                  <a:cubicBezTo>
                    <a:pt x="5792" y="21885"/>
                    <a:pt x="8015" y="21943"/>
                    <a:pt x="10244" y="21943"/>
                  </a:cubicBezTo>
                  <a:cubicBezTo>
                    <a:pt x="12154" y="21943"/>
                    <a:pt x="14067" y="21901"/>
                    <a:pt x="15946" y="21901"/>
                  </a:cubicBezTo>
                  <a:cubicBezTo>
                    <a:pt x="19949" y="21901"/>
                    <a:pt x="23951" y="21801"/>
                    <a:pt x="27921" y="21601"/>
                  </a:cubicBezTo>
                  <a:cubicBezTo>
                    <a:pt x="31523" y="21434"/>
                    <a:pt x="35326" y="21500"/>
                    <a:pt x="38829" y="20833"/>
                  </a:cubicBezTo>
                  <a:cubicBezTo>
                    <a:pt x="41197" y="20366"/>
                    <a:pt x="42665" y="18765"/>
                    <a:pt x="42865" y="16330"/>
                  </a:cubicBezTo>
                  <a:cubicBezTo>
                    <a:pt x="43216" y="12740"/>
                    <a:pt x="40224" y="9477"/>
                    <a:pt x="36949" y="9477"/>
                  </a:cubicBezTo>
                  <a:cubicBezTo>
                    <a:pt x="36177" y="9477"/>
                    <a:pt x="35389" y="9658"/>
                    <a:pt x="34626" y="10059"/>
                  </a:cubicBezTo>
                  <a:cubicBezTo>
                    <a:pt x="35193" y="7757"/>
                    <a:pt x="34459" y="5255"/>
                    <a:pt x="32991" y="3421"/>
                  </a:cubicBezTo>
                  <a:cubicBezTo>
                    <a:pt x="31128" y="1055"/>
                    <a:pt x="28269" y="0"/>
                    <a:pt x="25344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4" name="Google Shape;584;p39"/>
            <p:cNvGrpSpPr/>
            <p:nvPr/>
          </p:nvGrpSpPr>
          <p:grpSpPr>
            <a:xfrm>
              <a:off x="4995234" y="2667088"/>
              <a:ext cx="905410" cy="460771"/>
              <a:chOff x="1823150" y="3499775"/>
              <a:chExt cx="1079025" cy="549125"/>
            </a:xfrm>
          </p:grpSpPr>
          <p:sp>
            <p:nvSpPr>
              <p:cNvPr id="585" name="Google Shape;585;p39"/>
              <p:cNvSpPr/>
              <p:nvPr/>
            </p:nvSpPr>
            <p:spPr>
              <a:xfrm>
                <a:off x="1844000" y="3519475"/>
                <a:ext cx="1046600" cy="509700"/>
              </a:xfrm>
              <a:custGeom>
                <a:avLst/>
                <a:gdLst/>
                <a:ahLst/>
                <a:cxnLst/>
                <a:rect l="l" t="t" r="r" b="b"/>
                <a:pathLst>
                  <a:path w="41864" h="20388" extrusionOk="0">
                    <a:moveTo>
                      <a:pt x="24309" y="0"/>
                    </a:moveTo>
                    <a:cubicBezTo>
                      <a:pt x="24190" y="0"/>
                      <a:pt x="24070" y="2"/>
                      <a:pt x="23950" y="7"/>
                    </a:cubicBezTo>
                    <a:cubicBezTo>
                      <a:pt x="18780" y="207"/>
                      <a:pt x="10774" y="4843"/>
                      <a:pt x="13777" y="11115"/>
                    </a:cubicBezTo>
                    <a:cubicBezTo>
                      <a:pt x="13938" y="11369"/>
                      <a:pt x="13715" y="11607"/>
                      <a:pt x="13486" y="11607"/>
                    </a:cubicBezTo>
                    <a:cubicBezTo>
                      <a:pt x="13384" y="11607"/>
                      <a:pt x="13281" y="11561"/>
                      <a:pt x="13209" y="11448"/>
                    </a:cubicBezTo>
                    <a:cubicBezTo>
                      <a:pt x="11605" y="9105"/>
                      <a:pt x="9506" y="6700"/>
                      <a:pt x="6467" y="6700"/>
                    </a:cubicBezTo>
                    <a:cubicBezTo>
                      <a:pt x="6347" y="6700"/>
                      <a:pt x="6227" y="6704"/>
                      <a:pt x="6104" y="6711"/>
                    </a:cubicBezTo>
                    <a:cubicBezTo>
                      <a:pt x="1534" y="7012"/>
                      <a:pt x="1735" y="12049"/>
                      <a:pt x="3102" y="15151"/>
                    </a:cubicBezTo>
                    <a:lnTo>
                      <a:pt x="3169" y="15151"/>
                    </a:lnTo>
                    <a:cubicBezTo>
                      <a:pt x="3385" y="15212"/>
                      <a:pt x="3344" y="15559"/>
                      <a:pt x="3100" y="15559"/>
                    </a:cubicBezTo>
                    <a:cubicBezTo>
                      <a:pt x="3080" y="15559"/>
                      <a:pt x="3058" y="15556"/>
                      <a:pt x="3036" y="15551"/>
                    </a:cubicBezTo>
                    <a:cubicBezTo>
                      <a:pt x="2842" y="15521"/>
                      <a:pt x="2657" y="15506"/>
                      <a:pt x="2479" y="15506"/>
                    </a:cubicBezTo>
                    <a:cubicBezTo>
                      <a:pt x="1277" y="15506"/>
                      <a:pt x="436" y="16199"/>
                      <a:pt x="0" y="17653"/>
                    </a:cubicBezTo>
                    <a:cubicBezTo>
                      <a:pt x="33" y="19187"/>
                      <a:pt x="934" y="20021"/>
                      <a:pt x="2735" y="20154"/>
                    </a:cubicBezTo>
                    <a:cubicBezTo>
                      <a:pt x="3236" y="20254"/>
                      <a:pt x="3778" y="20271"/>
                      <a:pt x="4320" y="20271"/>
                    </a:cubicBezTo>
                    <a:cubicBezTo>
                      <a:pt x="4591" y="20271"/>
                      <a:pt x="4862" y="20267"/>
                      <a:pt x="5128" y="20267"/>
                    </a:cubicBezTo>
                    <a:cubicBezTo>
                      <a:pt x="5393" y="20267"/>
                      <a:pt x="5654" y="20271"/>
                      <a:pt x="5904" y="20288"/>
                    </a:cubicBezTo>
                    <a:cubicBezTo>
                      <a:pt x="8106" y="20355"/>
                      <a:pt x="10341" y="20388"/>
                      <a:pt x="12542" y="20388"/>
                    </a:cubicBezTo>
                    <a:cubicBezTo>
                      <a:pt x="16945" y="20388"/>
                      <a:pt x="21382" y="20355"/>
                      <a:pt x="25785" y="20154"/>
                    </a:cubicBezTo>
                    <a:cubicBezTo>
                      <a:pt x="28020" y="20021"/>
                      <a:pt x="30222" y="19954"/>
                      <a:pt x="32423" y="19787"/>
                    </a:cubicBezTo>
                    <a:cubicBezTo>
                      <a:pt x="34525" y="19654"/>
                      <a:pt x="37627" y="19888"/>
                      <a:pt x="39462" y="18787"/>
                    </a:cubicBezTo>
                    <a:cubicBezTo>
                      <a:pt x="41863" y="17286"/>
                      <a:pt x="41663" y="13716"/>
                      <a:pt x="40229" y="11682"/>
                    </a:cubicBezTo>
                    <a:cubicBezTo>
                      <a:pt x="39245" y="10226"/>
                      <a:pt x="37821" y="9536"/>
                      <a:pt x="36306" y="9536"/>
                    </a:cubicBezTo>
                    <a:cubicBezTo>
                      <a:pt x="35250" y="9536"/>
                      <a:pt x="34150" y="9871"/>
                      <a:pt x="33124" y="10514"/>
                    </a:cubicBezTo>
                    <a:cubicBezTo>
                      <a:pt x="33075" y="10539"/>
                      <a:pt x="33025" y="10549"/>
                      <a:pt x="32977" y="10549"/>
                    </a:cubicBezTo>
                    <a:cubicBezTo>
                      <a:pt x="32697" y="10549"/>
                      <a:pt x="32467" y="10180"/>
                      <a:pt x="32723" y="9980"/>
                    </a:cubicBezTo>
                    <a:cubicBezTo>
                      <a:pt x="32757" y="9980"/>
                      <a:pt x="32757" y="9947"/>
                      <a:pt x="32790" y="9947"/>
                    </a:cubicBezTo>
                    <a:lnTo>
                      <a:pt x="32790" y="9880"/>
                    </a:lnTo>
                    <a:cubicBezTo>
                      <a:pt x="34291" y="4334"/>
                      <a:pt x="29633" y="0"/>
                      <a:pt x="243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9"/>
              <p:cNvSpPr/>
              <p:nvPr/>
            </p:nvSpPr>
            <p:spPr>
              <a:xfrm>
                <a:off x="1823150" y="3499775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9"/>
              <p:cNvSpPr/>
              <p:nvPr/>
            </p:nvSpPr>
            <p:spPr>
              <a:xfrm>
                <a:off x="1844825" y="3516125"/>
                <a:ext cx="1040775" cy="469700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18788" extrusionOk="0">
                    <a:moveTo>
                      <a:pt x="24345" y="1"/>
                    </a:moveTo>
                    <a:cubicBezTo>
                      <a:pt x="24225" y="1"/>
                      <a:pt x="24105" y="3"/>
                      <a:pt x="23984" y="7"/>
                    </a:cubicBezTo>
                    <a:cubicBezTo>
                      <a:pt x="18780" y="207"/>
                      <a:pt x="10775" y="4877"/>
                      <a:pt x="13810" y="11115"/>
                    </a:cubicBezTo>
                    <a:cubicBezTo>
                      <a:pt x="13949" y="11370"/>
                      <a:pt x="13735" y="11608"/>
                      <a:pt x="13502" y="11608"/>
                    </a:cubicBezTo>
                    <a:cubicBezTo>
                      <a:pt x="13399" y="11608"/>
                      <a:pt x="13292" y="11561"/>
                      <a:pt x="13210" y="11449"/>
                    </a:cubicBezTo>
                    <a:cubicBezTo>
                      <a:pt x="11615" y="9120"/>
                      <a:pt x="9501" y="6730"/>
                      <a:pt x="6548" y="6730"/>
                    </a:cubicBezTo>
                    <a:cubicBezTo>
                      <a:pt x="6413" y="6730"/>
                      <a:pt x="6276" y="6735"/>
                      <a:pt x="6138" y="6745"/>
                    </a:cubicBezTo>
                    <a:cubicBezTo>
                      <a:pt x="1535" y="7012"/>
                      <a:pt x="1768" y="12083"/>
                      <a:pt x="3136" y="15151"/>
                    </a:cubicBezTo>
                    <a:lnTo>
                      <a:pt x="3169" y="15151"/>
                    </a:lnTo>
                    <a:cubicBezTo>
                      <a:pt x="3447" y="15213"/>
                      <a:pt x="3354" y="15559"/>
                      <a:pt x="3102" y="15559"/>
                    </a:cubicBezTo>
                    <a:cubicBezTo>
                      <a:pt x="3081" y="15559"/>
                      <a:pt x="3059" y="15557"/>
                      <a:pt x="3036" y="15552"/>
                    </a:cubicBezTo>
                    <a:cubicBezTo>
                      <a:pt x="2829" y="15515"/>
                      <a:pt x="2631" y="15496"/>
                      <a:pt x="2442" y="15496"/>
                    </a:cubicBezTo>
                    <a:cubicBezTo>
                      <a:pt x="1260" y="15496"/>
                      <a:pt x="432" y="16215"/>
                      <a:pt x="0" y="17653"/>
                    </a:cubicBezTo>
                    <a:cubicBezTo>
                      <a:pt x="0" y="18053"/>
                      <a:pt x="100" y="18454"/>
                      <a:pt x="267" y="18787"/>
                    </a:cubicBezTo>
                    <a:cubicBezTo>
                      <a:pt x="596" y="17609"/>
                      <a:pt x="1892" y="16521"/>
                      <a:pt x="3177" y="16521"/>
                    </a:cubicBezTo>
                    <a:cubicBezTo>
                      <a:pt x="3456" y="16521"/>
                      <a:pt x="3735" y="16573"/>
                      <a:pt x="4003" y="16686"/>
                    </a:cubicBezTo>
                    <a:cubicBezTo>
                      <a:pt x="4170" y="16786"/>
                      <a:pt x="4370" y="16853"/>
                      <a:pt x="4537" y="16953"/>
                    </a:cubicBezTo>
                    <a:lnTo>
                      <a:pt x="4170" y="15952"/>
                    </a:lnTo>
                    <a:cubicBezTo>
                      <a:pt x="3169" y="12916"/>
                      <a:pt x="4504" y="8847"/>
                      <a:pt x="8273" y="8847"/>
                    </a:cubicBezTo>
                    <a:cubicBezTo>
                      <a:pt x="11142" y="8847"/>
                      <a:pt x="13143" y="11782"/>
                      <a:pt x="14511" y="14017"/>
                    </a:cubicBezTo>
                    <a:cubicBezTo>
                      <a:pt x="14544" y="11482"/>
                      <a:pt x="15345" y="8947"/>
                      <a:pt x="16979" y="6979"/>
                    </a:cubicBezTo>
                    <a:cubicBezTo>
                      <a:pt x="18704" y="4886"/>
                      <a:pt x="21070" y="3581"/>
                      <a:pt x="23431" y="3581"/>
                    </a:cubicBezTo>
                    <a:cubicBezTo>
                      <a:pt x="25134" y="3581"/>
                      <a:pt x="26834" y="4260"/>
                      <a:pt x="28287" y="5811"/>
                    </a:cubicBezTo>
                    <a:cubicBezTo>
                      <a:pt x="29955" y="7613"/>
                      <a:pt x="30956" y="9981"/>
                      <a:pt x="31323" y="12483"/>
                    </a:cubicBezTo>
                    <a:cubicBezTo>
                      <a:pt x="32072" y="12146"/>
                      <a:pt x="32933" y="11978"/>
                      <a:pt x="33797" y="11978"/>
                    </a:cubicBezTo>
                    <a:cubicBezTo>
                      <a:pt x="34819" y="11978"/>
                      <a:pt x="35844" y="12213"/>
                      <a:pt x="36693" y="12683"/>
                    </a:cubicBezTo>
                    <a:cubicBezTo>
                      <a:pt x="37127" y="12916"/>
                      <a:pt x="37460" y="13183"/>
                      <a:pt x="37794" y="13517"/>
                    </a:cubicBezTo>
                    <a:cubicBezTo>
                      <a:pt x="39195" y="14317"/>
                      <a:pt x="40396" y="15685"/>
                      <a:pt x="40896" y="17186"/>
                    </a:cubicBezTo>
                    <a:cubicBezTo>
                      <a:pt x="41630" y="15485"/>
                      <a:pt x="41230" y="13283"/>
                      <a:pt x="40229" y="11816"/>
                    </a:cubicBezTo>
                    <a:cubicBezTo>
                      <a:pt x="39205" y="10330"/>
                      <a:pt x="37747" y="9642"/>
                      <a:pt x="36217" y="9642"/>
                    </a:cubicBezTo>
                    <a:cubicBezTo>
                      <a:pt x="35204" y="9642"/>
                      <a:pt x="34160" y="9943"/>
                      <a:pt x="33191" y="10515"/>
                    </a:cubicBezTo>
                    <a:cubicBezTo>
                      <a:pt x="33131" y="10557"/>
                      <a:pt x="33069" y="10575"/>
                      <a:pt x="33011" y="10575"/>
                    </a:cubicBezTo>
                    <a:cubicBezTo>
                      <a:pt x="32746" y="10575"/>
                      <a:pt x="32544" y="10200"/>
                      <a:pt x="32790" y="9981"/>
                    </a:cubicBezTo>
                    <a:lnTo>
                      <a:pt x="32824" y="9948"/>
                    </a:lnTo>
                    <a:lnTo>
                      <a:pt x="32824" y="9881"/>
                    </a:lnTo>
                    <a:cubicBezTo>
                      <a:pt x="34292" y="4334"/>
                      <a:pt x="29697" y="1"/>
                      <a:pt x="24345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9"/>
              <p:cNvSpPr/>
              <p:nvPr/>
            </p:nvSpPr>
            <p:spPr>
              <a:xfrm>
                <a:off x="1823150" y="3499775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9" name="Google Shape;589;p39"/>
          <p:cNvGrpSpPr/>
          <p:nvPr/>
        </p:nvGrpSpPr>
        <p:grpSpPr>
          <a:xfrm>
            <a:off x="999869" y="3894908"/>
            <a:ext cx="1143869" cy="544176"/>
            <a:chOff x="5102400" y="2058675"/>
            <a:chExt cx="691076" cy="328748"/>
          </a:xfrm>
        </p:grpSpPr>
        <p:sp>
          <p:nvSpPr>
            <p:cNvPr id="590" name="Google Shape;590;p39"/>
            <p:cNvSpPr/>
            <p:nvPr/>
          </p:nvSpPr>
          <p:spPr>
            <a:xfrm>
              <a:off x="5102400" y="2058675"/>
              <a:ext cx="691076" cy="328748"/>
            </a:xfrm>
            <a:custGeom>
              <a:avLst/>
              <a:gdLst/>
              <a:ahLst/>
              <a:cxnLst/>
              <a:rect l="l" t="t" r="r" b="b"/>
              <a:pathLst>
                <a:path w="30931" h="14714" extrusionOk="0">
                  <a:moveTo>
                    <a:pt x="13329" y="0"/>
                  </a:moveTo>
                  <a:cubicBezTo>
                    <a:pt x="13102" y="0"/>
                    <a:pt x="12876" y="12"/>
                    <a:pt x="12651" y="36"/>
                  </a:cubicBezTo>
                  <a:cubicBezTo>
                    <a:pt x="9115" y="403"/>
                    <a:pt x="4979" y="4739"/>
                    <a:pt x="7414" y="8375"/>
                  </a:cubicBezTo>
                  <a:lnTo>
                    <a:pt x="7281" y="8442"/>
                  </a:lnTo>
                  <a:cubicBezTo>
                    <a:pt x="7281" y="8409"/>
                    <a:pt x="7247" y="8375"/>
                    <a:pt x="7214" y="8375"/>
                  </a:cubicBezTo>
                  <a:cubicBezTo>
                    <a:pt x="6705" y="8115"/>
                    <a:pt x="6151" y="7999"/>
                    <a:pt x="5596" y="7999"/>
                  </a:cubicBezTo>
                  <a:cubicBezTo>
                    <a:pt x="2807" y="7999"/>
                    <a:pt x="1" y="10931"/>
                    <a:pt x="2811" y="13212"/>
                  </a:cubicBezTo>
                  <a:cubicBezTo>
                    <a:pt x="4712" y="14713"/>
                    <a:pt x="8115" y="14313"/>
                    <a:pt x="10383" y="14446"/>
                  </a:cubicBezTo>
                  <a:cubicBezTo>
                    <a:pt x="11972" y="14525"/>
                    <a:pt x="13568" y="14589"/>
                    <a:pt x="15168" y="14589"/>
                  </a:cubicBezTo>
                  <a:cubicBezTo>
                    <a:pt x="16961" y="14589"/>
                    <a:pt x="18759" y="14509"/>
                    <a:pt x="20557" y="14280"/>
                  </a:cubicBezTo>
                  <a:cubicBezTo>
                    <a:pt x="23793" y="13879"/>
                    <a:pt x="30931" y="12945"/>
                    <a:pt x="29397" y="8042"/>
                  </a:cubicBezTo>
                  <a:cubicBezTo>
                    <a:pt x="28679" y="5745"/>
                    <a:pt x="26948" y="4838"/>
                    <a:pt x="25045" y="4838"/>
                  </a:cubicBezTo>
                  <a:cubicBezTo>
                    <a:pt x="23409" y="4838"/>
                    <a:pt x="21647" y="5508"/>
                    <a:pt x="20290" y="6541"/>
                  </a:cubicBezTo>
                  <a:cubicBezTo>
                    <a:pt x="20541" y="2873"/>
                    <a:pt x="16873" y="0"/>
                    <a:pt x="1332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1" name="Google Shape;591;p39"/>
            <p:cNvGrpSpPr/>
            <p:nvPr/>
          </p:nvGrpSpPr>
          <p:grpSpPr>
            <a:xfrm>
              <a:off x="5124114" y="2069130"/>
              <a:ext cx="647659" cy="307845"/>
              <a:chOff x="1436600" y="1088800"/>
              <a:chExt cx="771850" cy="366875"/>
            </a:xfrm>
          </p:grpSpPr>
          <p:sp>
            <p:nvSpPr>
              <p:cNvPr id="592" name="Google Shape;592;p39"/>
              <p:cNvSpPr/>
              <p:nvPr/>
            </p:nvSpPr>
            <p:spPr>
              <a:xfrm>
                <a:off x="1478725" y="1105400"/>
                <a:ext cx="682175" cy="329150"/>
              </a:xfrm>
              <a:custGeom>
                <a:avLst/>
                <a:gdLst/>
                <a:ahLst/>
                <a:cxnLst/>
                <a:rect l="l" t="t" r="r" b="b"/>
                <a:pathLst>
                  <a:path w="27287" h="13166" extrusionOk="0">
                    <a:moveTo>
                      <a:pt x="11638" y="0"/>
                    </a:moveTo>
                    <a:cubicBezTo>
                      <a:pt x="11617" y="0"/>
                      <a:pt x="11596" y="0"/>
                      <a:pt x="11576" y="1"/>
                    </a:cubicBezTo>
                    <a:cubicBezTo>
                      <a:pt x="9674" y="34"/>
                      <a:pt x="7906" y="935"/>
                      <a:pt x="6805" y="2436"/>
                    </a:cubicBezTo>
                    <a:cubicBezTo>
                      <a:pt x="5571" y="4170"/>
                      <a:pt x="5771" y="5705"/>
                      <a:pt x="6072" y="7639"/>
                    </a:cubicBezTo>
                    <a:cubicBezTo>
                      <a:pt x="6072" y="7753"/>
                      <a:pt x="5964" y="7820"/>
                      <a:pt x="5874" y="7820"/>
                    </a:cubicBezTo>
                    <a:cubicBezTo>
                      <a:pt x="5831" y="7820"/>
                      <a:pt x="5793" y="7805"/>
                      <a:pt x="5771" y="7773"/>
                    </a:cubicBezTo>
                    <a:cubicBezTo>
                      <a:pt x="5738" y="7706"/>
                      <a:pt x="5738" y="7673"/>
                      <a:pt x="5671" y="7639"/>
                    </a:cubicBezTo>
                    <a:lnTo>
                      <a:pt x="5571" y="7706"/>
                    </a:lnTo>
                    <a:cubicBezTo>
                      <a:pt x="5631" y="7857"/>
                      <a:pt x="5501" y="8116"/>
                      <a:pt x="5328" y="8116"/>
                    </a:cubicBezTo>
                    <a:cubicBezTo>
                      <a:pt x="5310" y="8116"/>
                      <a:pt x="5290" y="8113"/>
                      <a:pt x="5271" y="8106"/>
                    </a:cubicBezTo>
                    <a:cubicBezTo>
                      <a:pt x="4794" y="7963"/>
                      <a:pt x="4324" y="7881"/>
                      <a:pt x="3858" y="7881"/>
                    </a:cubicBezTo>
                    <a:cubicBezTo>
                      <a:pt x="3347" y="7881"/>
                      <a:pt x="2841" y="7980"/>
                      <a:pt x="2336" y="8206"/>
                    </a:cubicBezTo>
                    <a:cubicBezTo>
                      <a:pt x="1" y="9341"/>
                      <a:pt x="1001" y="11842"/>
                      <a:pt x="3336" y="12543"/>
                    </a:cubicBezTo>
                    <a:cubicBezTo>
                      <a:pt x="4837" y="13010"/>
                      <a:pt x="6739" y="12876"/>
                      <a:pt x="8273" y="12976"/>
                    </a:cubicBezTo>
                    <a:cubicBezTo>
                      <a:pt x="9993" y="13086"/>
                      <a:pt x="11703" y="13166"/>
                      <a:pt x="13414" y="13166"/>
                    </a:cubicBezTo>
                    <a:cubicBezTo>
                      <a:pt x="14822" y="13166"/>
                      <a:pt x="16231" y="13112"/>
                      <a:pt x="17647" y="12976"/>
                    </a:cubicBezTo>
                    <a:cubicBezTo>
                      <a:pt x="20215" y="12776"/>
                      <a:pt x="27287" y="12343"/>
                      <a:pt x="27087" y="8440"/>
                    </a:cubicBezTo>
                    <a:cubicBezTo>
                      <a:pt x="26987" y="6472"/>
                      <a:pt x="25252" y="4971"/>
                      <a:pt x="23417" y="4837"/>
                    </a:cubicBezTo>
                    <a:cubicBezTo>
                      <a:pt x="23303" y="4829"/>
                      <a:pt x="23189" y="4825"/>
                      <a:pt x="23076" y="4825"/>
                    </a:cubicBezTo>
                    <a:cubicBezTo>
                      <a:pt x="21323" y="4825"/>
                      <a:pt x="19830" y="5775"/>
                      <a:pt x="18514" y="6872"/>
                    </a:cubicBezTo>
                    <a:cubicBezTo>
                      <a:pt x="18480" y="6939"/>
                      <a:pt x="18414" y="6972"/>
                      <a:pt x="18347" y="6972"/>
                    </a:cubicBezTo>
                    <a:cubicBezTo>
                      <a:pt x="18293" y="7008"/>
                      <a:pt x="18233" y="7025"/>
                      <a:pt x="18172" y="7025"/>
                    </a:cubicBezTo>
                    <a:cubicBezTo>
                      <a:pt x="18008" y="7025"/>
                      <a:pt x="17847" y="6901"/>
                      <a:pt x="17847" y="6705"/>
                    </a:cubicBezTo>
                    <a:cubicBezTo>
                      <a:pt x="18112" y="2990"/>
                      <a:pt x="15408" y="0"/>
                      <a:pt x="116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9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9"/>
              <p:cNvSpPr/>
              <p:nvPr/>
            </p:nvSpPr>
            <p:spPr>
              <a:xfrm>
                <a:off x="1497075" y="1106200"/>
                <a:ext cx="428650" cy="286925"/>
              </a:xfrm>
              <a:custGeom>
                <a:avLst/>
                <a:gdLst/>
                <a:ahLst/>
                <a:cxnLst/>
                <a:rect l="l" t="t" r="r" b="b"/>
                <a:pathLst>
                  <a:path w="17146" h="11477" extrusionOk="0">
                    <a:moveTo>
                      <a:pt x="10968" y="1"/>
                    </a:moveTo>
                    <a:cubicBezTo>
                      <a:pt x="10926" y="1"/>
                      <a:pt x="10884" y="1"/>
                      <a:pt x="10842" y="2"/>
                    </a:cubicBezTo>
                    <a:cubicBezTo>
                      <a:pt x="8940" y="69"/>
                      <a:pt x="7139" y="903"/>
                      <a:pt x="6071" y="2437"/>
                    </a:cubicBezTo>
                    <a:cubicBezTo>
                      <a:pt x="4871" y="4172"/>
                      <a:pt x="5071" y="5739"/>
                      <a:pt x="5338" y="7674"/>
                    </a:cubicBezTo>
                    <a:cubicBezTo>
                      <a:pt x="5360" y="7787"/>
                      <a:pt x="5276" y="7869"/>
                      <a:pt x="5177" y="7869"/>
                    </a:cubicBezTo>
                    <a:cubicBezTo>
                      <a:pt x="5131" y="7869"/>
                      <a:pt x="5080" y="7851"/>
                      <a:pt x="5037" y="7807"/>
                    </a:cubicBezTo>
                    <a:cubicBezTo>
                      <a:pt x="5004" y="7774"/>
                      <a:pt x="5004" y="7707"/>
                      <a:pt x="4937" y="7674"/>
                    </a:cubicBezTo>
                    <a:lnTo>
                      <a:pt x="4837" y="7774"/>
                    </a:lnTo>
                    <a:cubicBezTo>
                      <a:pt x="4900" y="7930"/>
                      <a:pt x="4787" y="8144"/>
                      <a:pt x="4581" y="8144"/>
                    </a:cubicBezTo>
                    <a:cubicBezTo>
                      <a:pt x="4567" y="8144"/>
                      <a:pt x="4552" y="8143"/>
                      <a:pt x="4537" y="8141"/>
                    </a:cubicBezTo>
                    <a:cubicBezTo>
                      <a:pt x="4070" y="8001"/>
                      <a:pt x="3609" y="7919"/>
                      <a:pt x="3153" y="7919"/>
                    </a:cubicBezTo>
                    <a:cubicBezTo>
                      <a:pt x="2633" y="7919"/>
                      <a:pt x="2117" y="8026"/>
                      <a:pt x="1602" y="8274"/>
                    </a:cubicBezTo>
                    <a:cubicBezTo>
                      <a:pt x="34" y="9075"/>
                      <a:pt x="0" y="10443"/>
                      <a:pt x="868" y="11477"/>
                    </a:cubicBezTo>
                    <a:cubicBezTo>
                      <a:pt x="934" y="11243"/>
                      <a:pt x="1035" y="10976"/>
                      <a:pt x="1135" y="10743"/>
                    </a:cubicBezTo>
                    <a:cubicBezTo>
                      <a:pt x="1649" y="9780"/>
                      <a:pt x="2780" y="9208"/>
                      <a:pt x="3871" y="9208"/>
                    </a:cubicBezTo>
                    <a:cubicBezTo>
                      <a:pt x="4406" y="9208"/>
                      <a:pt x="4932" y="9346"/>
                      <a:pt x="5371" y="9642"/>
                    </a:cubicBezTo>
                    <a:cubicBezTo>
                      <a:pt x="5471" y="9742"/>
                      <a:pt x="5671" y="9842"/>
                      <a:pt x="5771" y="9942"/>
                    </a:cubicBezTo>
                    <a:cubicBezTo>
                      <a:pt x="5771" y="9309"/>
                      <a:pt x="5871" y="8741"/>
                      <a:pt x="6038" y="8141"/>
                    </a:cubicBezTo>
                    <a:cubicBezTo>
                      <a:pt x="6572" y="5773"/>
                      <a:pt x="8240" y="3471"/>
                      <a:pt x="10741" y="2971"/>
                    </a:cubicBezTo>
                    <a:cubicBezTo>
                      <a:pt x="11091" y="2899"/>
                      <a:pt x="11430" y="2865"/>
                      <a:pt x="11759" y="2865"/>
                    </a:cubicBezTo>
                    <a:cubicBezTo>
                      <a:pt x="13872" y="2865"/>
                      <a:pt x="15547" y="4265"/>
                      <a:pt x="16846" y="5939"/>
                    </a:cubicBezTo>
                    <a:cubicBezTo>
                      <a:pt x="16913" y="6040"/>
                      <a:pt x="17046" y="6173"/>
                      <a:pt x="17113" y="6306"/>
                    </a:cubicBezTo>
                    <a:cubicBezTo>
                      <a:pt x="17146" y="2811"/>
                      <a:pt x="14571" y="1"/>
                      <a:pt x="109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9"/>
              <p:cNvSpPr/>
              <p:nvPr/>
            </p:nvSpPr>
            <p:spPr>
              <a:xfrm>
                <a:off x="1936550" y="1226975"/>
                <a:ext cx="2193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3978" extrusionOk="0">
                    <a:moveTo>
                      <a:pt x="4763" y="0"/>
                    </a:moveTo>
                    <a:cubicBezTo>
                      <a:pt x="3006" y="0"/>
                      <a:pt x="1436" y="902"/>
                      <a:pt x="167" y="2076"/>
                    </a:cubicBezTo>
                    <a:cubicBezTo>
                      <a:pt x="134" y="2109"/>
                      <a:pt x="34" y="2143"/>
                      <a:pt x="1" y="2143"/>
                    </a:cubicBezTo>
                    <a:cubicBezTo>
                      <a:pt x="368" y="2643"/>
                      <a:pt x="668" y="3177"/>
                      <a:pt x="901" y="3777"/>
                    </a:cubicBezTo>
                    <a:cubicBezTo>
                      <a:pt x="1635" y="3110"/>
                      <a:pt x="2436" y="2643"/>
                      <a:pt x="3336" y="2443"/>
                    </a:cubicBezTo>
                    <a:cubicBezTo>
                      <a:pt x="3803" y="2326"/>
                      <a:pt x="4289" y="2267"/>
                      <a:pt x="4776" y="2267"/>
                    </a:cubicBezTo>
                    <a:cubicBezTo>
                      <a:pt x="5823" y="2267"/>
                      <a:pt x="6875" y="2541"/>
                      <a:pt x="7740" y="3110"/>
                    </a:cubicBezTo>
                    <a:cubicBezTo>
                      <a:pt x="8140" y="3343"/>
                      <a:pt x="8473" y="3644"/>
                      <a:pt x="8774" y="3977"/>
                    </a:cubicBezTo>
                    <a:lnTo>
                      <a:pt x="8774" y="3610"/>
                    </a:lnTo>
                    <a:cubicBezTo>
                      <a:pt x="8640" y="1642"/>
                      <a:pt x="6906" y="141"/>
                      <a:pt x="5038" y="8"/>
                    </a:cubicBezTo>
                    <a:cubicBezTo>
                      <a:pt x="4946" y="3"/>
                      <a:pt x="4854" y="0"/>
                      <a:pt x="4763" y="0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9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9" name="Google Shape;959;p43"/>
          <p:cNvGrpSpPr/>
          <p:nvPr/>
        </p:nvGrpSpPr>
        <p:grpSpPr>
          <a:xfrm>
            <a:off x="566817" y="1107688"/>
            <a:ext cx="1020882" cy="572723"/>
            <a:chOff x="689837" y="1088500"/>
            <a:chExt cx="1197515" cy="671816"/>
          </a:xfrm>
        </p:grpSpPr>
        <p:sp>
          <p:nvSpPr>
            <p:cNvPr id="960" name="Google Shape;960;p43"/>
            <p:cNvSpPr/>
            <p:nvPr/>
          </p:nvSpPr>
          <p:spPr>
            <a:xfrm>
              <a:off x="689837" y="1088500"/>
              <a:ext cx="1197515" cy="671816"/>
            </a:xfrm>
            <a:custGeom>
              <a:avLst/>
              <a:gdLst/>
              <a:ahLst/>
              <a:cxnLst/>
              <a:rect l="l" t="t" r="r" b="b"/>
              <a:pathLst>
                <a:path w="43216" h="21944" extrusionOk="0">
                  <a:moveTo>
                    <a:pt x="25344" y="0"/>
                  </a:moveTo>
                  <a:cubicBezTo>
                    <a:pt x="24969" y="0"/>
                    <a:pt x="24593" y="18"/>
                    <a:pt x="24218" y="52"/>
                  </a:cubicBezTo>
                  <a:cubicBezTo>
                    <a:pt x="19181" y="552"/>
                    <a:pt x="12543" y="4655"/>
                    <a:pt x="13511" y="10226"/>
                  </a:cubicBezTo>
                  <a:cubicBezTo>
                    <a:pt x="11925" y="8372"/>
                    <a:pt x="9842" y="6713"/>
                    <a:pt x="7453" y="6713"/>
                  </a:cubicBezTo>
                  <a:cubicBezTo>
                    <a:pt x="6876" y="6713"/>
                    <a:pt x="6282" y="6809"/>
                    <a:pt x="5672" y="7023"/>
                  </a:cubicBezTo>
                  <a:cubicBezTo>
                    <a:pt x="2036" y="8358"/>
                    <a:pt x="1669" y="12828"/>
                    <a:pt x="3470" y="15763"/>
                  </a:cubicBezTo>
                  <a:cubicBezTo>
                    <a:pt x="3312" y="15740"/>
                    <a:pt x="3154" y="15729"/>
                    <a:pt x="2998" y="15729"/>
                  </a:cubicBezTo>
                  <a:cubicBezTo>
                    <a:pt x="1573" y="15729"/>
                    <a:pt x="288" y="16675"/>
                    <a:pt x="168" y="18298"/>
                  </a:cubicBezTo>
                  <a:cubicBezTo>
                    <a:pt x="1" y="20466"/>
                    <a:pt x="1802" y="21434"/>
                    <a:pt x="3637" y="21634"/>
                  </a:cubicBezTo>
                  <a:cubicBezTo>
                    <a:pt x="5792" y="21885"/>
                    <a:pt x="8015" y="21943"/>
                    <a:pt x="10244" y="21943"/>
                  </a:cubicBezTo>
                  <a:cubicBezTo>
                    <a:pt x="12154" y="21943"/>
                    <a:pt x="14067" y="21901"/>
                    <a:pt x="15946" y="21901"/>
                  </a:cubicBezTo>
                  <a:cubicBezTo>
                    <a:pt x="19949" y="21901"/>
                    <a:pt x="23951" y="21801"/>
                    <a:pt x="27921" y="21601"/>
                  </a:cubicBezTo>
                  <a:cubicBezTo>
                    <a:pt x="31523" y="21434"/>
                    <a:pt x="35326" y="21500"/>
                    <a:pt x="38829" y="20833"/>
                  </a:cubicBezTo>
                  <a:cubicBezTo>
                    <a:pt x="41197" y="20366"/>
                    <a:pt x="42665" y="18765"/>
                    <a:pt x="42865" y="16330"/>
                  </a:cubicBezTo>
                  <a:cubicBezTo>
                    <a:pt x="43216" y="12740"/>
                    <a:pt x="40224" y="9477"/>
                    <a:pt x="36949" y="9477"/>
                  </a:cubicBezTo>
                  <a:cubicBezTo>
                    <a:pt x="36177" y="9477"/>
                    <a:pt x="35389" y="9658"/>
                    <a:pt x="34626" y="10059"/>
                  </a:cubicBezTo>
                  <a:cubicBezTo>
                    <a:pt x="35193" y="7757"/>
                    <a:pt x="34459" y="5255"/>
                    <a:pt x="32991" y="3421"/>
                  </a:cubicBezTo>
                  <a:cubicBezTo>
                    <a:pt x="31128" y="1055"/>
                    <a:pt x="28269" y="0"/>
                    <a:pt x="25344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1" name="Google Shape;961;p43"/>
            <p:cNvGrpSpPr/>
            <p:nvPr/>
          </p:nvGrpSpPr>
          <p:grpSpPr>
            <a:xfrm>
              <a:off x="749075" y="1149838"/>
              <a:ext cx="1079025" cy="549125"/>
              <a:chOff x="749075" y="1149838"/>
              <a:chExt cx="1079025" cy="549125"/>
            </a:xfrm>
          </p:grpSpPr>
          <p:sp>
            <p:nvSpPr>
              <p:cNvPr id="962" name="Google Shape;962;p43"/>
              <p:cNvSpPr/>
              <p:nvPr/>
            </p:nvSpPr>
            <p:spPr>
              <a:xfrm>
                <a:off x="769925" y="1169538"/>
                <a:ext cx="1046600" cy="509700"/>
              </a:xfrm>
              <a:custGeom>
                <a:avLst/>
                <a:gdLst/>
                <a:ahLst/>
                <a:cxnLst/>
                <a:rect l="l" t="t" r="r" b="b"/>
                <a:pathLst>
                  <a:path w="41864" h="20388" extrusionOk="0">
                    <a:moveTo>
                      <a:pt x="24309" y="0"/>
                    </a:moveTo>
                    <a:cubicBezTo>
                      <a:pt x="24190" y="0"/>
                      <a:pt x="24070" y="2"/>
                      <a:pt x="23950" y="7"/>
                    </a:cubicBezTo>
                    <a:cubicBezTo>
                      <a:pt x="18780" y="207"/>
                      <a:pt x="10774" y="4843"/>
                      <a:pt x="13777" y="11115"/>
                    </a:cubicBezTo>
                    <a:cubicBezTo>
                      <a:pt x="13938" y="11369"/>
                      <a:pt x="13715" y="11607"/>
                      <a:pt x="13486" y="11607"/>
                    </a:cubicBezTo>
                    <a:cubicBezTo>
                      <a:pt x="13384" y="11607"/>
                      <a:pt x="13281" y="11561"/>
                      <a:pt x="13209" y="11448"/>
                    </a:cubicBezTo>
                    <a:cubicBezTo>
                      <a:pt x="11605" y="9105"/>
                      <a:pt x="9506" y="6700"/>
                      <a:pt x="6467" y="6700"/>
                    </a:cubicBezTo>
                    <a:cubicBezTo>
                      <a:pt x="6347" y="6700"/>
                      <a:pt x="6227" y="6704"/>
                      <a:pt x="6104" y="6711"/>
                    </a:cubicBezTo>
                    <a:cubicBezTo>
                      <a:pt x="1534" y="7012"/>
                      <a:pt x="1735" y="12049"/>
                      <a:pt x="3102" y="15151"/>
                    </a:cubicBezTo>
                    <a:lnTo>
                      <a:pt x="3169" y="15151"/>
                    </a:lnTo>
                    <a:cubicBezTo>
                      <a:pt x="3385" y="15212"/>
                      <a:pt x="3344" y="15559"/>
                      <a:pt x="3100" y="15559"/>
                    </a:cubicBezTo>
                    <a:cubicBezTo>
                      <a:pt x="3080" y="15559"/>
                      <a:pt x="3058" y="15556"/>
                      <a:pt x="3036" y="15551"/>
                    </a:cubicBezTo>
                    <a:cubicBezTo>
                      <a:pt x="2842" y="15521"/>
                      <a:pt x="2657" y="15506"/>
                      <a:pt x="2479" y="15506"/>
                    </a:cubicBezTo>
                    <a:cubicBezTo>
                      <a:pt x="1277" y="15506"/>
                      <a:pt x="436" y="16199"/>
                      <a:pt x="0" y="17653"/>
                    </a:cubicBezTo>
                    <a:cubicBezTo>
                      <a:pt x="33" y="19187"/>
                      <a:pt x="934" y="20021"/>
                      <a:pt x="2735" y="20154"/>
                    </a:cubicBezTo>
                    <a:cubicBezTo>
                      <a:pt x="3236" y="20254"/>
                      <a:pt x="3778" y="20271"/>
                      <a:pt x="4320" y="20271"/>
                    </a:cubicBezTo>
                    <a:cubicBezTo>
                      <a:pt x="4591" y="20271"/>
                      <a:pt x="4862" y="20267"/>
                      <a:pt x="5128" y="20267"/>
                    </a:cubicBezTo>
                    <a:cubicBezTo>
                      <a:pt x="5393" y="20267"/>
                      <a:pt x="5654" y="20271"/>
                      <a:pt x="5904" y="20288"/>
                    </a:cubicBezTo>
                    <a:cubicBezTo>
                      <a:pt x="8106" y="20355"/>
                      <a:pt x="10341" y="20388"/>
                      <a:pt x="12542" y="20388"/>
                    </a:cubicBezTo>
                    <a:cubicBezTo>
                      <a:pt x="16945" y="20388"/>
                      <a:pt x="21382" y="20355"/>
                      <a:pt x="25785" y="20154"/>
                    </a:cubicBezTo>
                    <a:cubicBezTo>
                      <a:pt x="28020" y="20021"/>
                      <a:pt x="30222" y="19954"/>
                      <a:pt x="32423" y="19787"/>
                    </a:cubicBezTo>
                    <a:cubicBezTo>
                      <a:pt x="34525" y="19654"/>
                      <a:pt x="37627" y="19888"/>
                      <a:pt x="39462" y="18787"/>
                    </a:cubicBezTo>
                    <a:cubicBezTo>
                      <a:pt x="41863" y="17286"/>
                      <a:pt x="41663" y="13716"/>
                      <a:pt x="40229" y="11682"/>
                    </a:cubicBezTo>
                    <a:cubicBezTo>
                      <a:pt x="39245" y="10226"/>
                      <a:pt x="37821" y="9536"/>
                      <a:pt x="36306" y="9536"/>
                    </a:cubicBezTo>
                    <a:cubicBezTo>
                      <a:pt x="35250" y="9536"/>
                      <a:pt x="34150" y="9871"/>
                      <a:pt x="33124" y="10514"/>
                    </a:cubicBezTo>
                    <a:cubicBezTo>
                      <a:pt x="33075" y="10539"/>
                      <a:pt x="33025" y="10549"/>
                      <a:pt x="32977" y="10549"/>
                    </a:cubicBezTo>
                    <a:cubicBezTo>
                      <a:pt x="32697" y="10549"/>
                      <a:pt x="32467" y="10180"/>
                      <a:pt x="32723" y="9980"/>
                    </a:cubicBezTo>
                    <a:cubicBezTo>
                      <a:pt x="32757" y="9980"/>
                      <a:pt x="32757" y="9947"/>
                      <a:pt x="32790" y="9947"/>
                    </a:cubicBezTo>
                    <a:lnTo>
                      <a:pt x="32790" y="9880"/>
                    </a:lnTo>
                    <a:cubicBezTo>
                      <a:pt x="34291" y="4334"/>
                      <a:pt x="29633" y="0"/>
                      <a:pt x="243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43"/>
              <p:cNvSpPr/>
              <p:nvPr/>
            </p:nvSpPr>
            <p:spPr>
              <a:xfrm>
                <a:off x="770750" y="1166188"/>
                <a:ext cx="1040775" cy="469700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18788" extrusionOk="0">
                    <a:moveTo>
                      <a:pt x="24345" y="1"/>
                    </a:moveTo>
                    <a:cubicBezTo>
                      <a:pt x="24225" y="1"/>
                      <a:pt x="24105" y="3"/>
                      <a:pt x="23984" y="7"/>
                    </a:cubicBezTo>
                    <a:cubicBezTo>
                      <a:pt x="18780" y="207"/>
                      <a:pt x="10775" y="4877"/>
                      <a:pt x="13810" y="11115"/>
                    </a:cubicBezTo>
                    <a:cubicBezTo>
                      <a:pt x="13949" y="11370"/>
                      <a:pt x="13735" y="11608"/>
                      <a:pt x="13502" y="11608"/>
                    </a:cubicBezTo>
                    <a:cubicBezTo>
                      <a:pt x="13399" y="11608"/>
                      <a:pt x="13292" y="11561"/>
                      <a:pt x="13210" y="11449"/>
                    </a:cubicBezTo>
                    <a:cubicBezTo>
                      <a:pt x="11615" y="9120"/>
                      <a:pt x="9501" y="6730"/>
                      <a:pt x="6548" y="6730"/>
                    </a:cubicBezTo>
                    <a:cubicBezTo>
                      <a:pt x="6413" y="6730"/>
                      <a:pt x="6276" y="6735"/>
                      <a:pt x="6138" y="6745"/>
                    </a:cubicBezTo>
                    <a:cubicBezTo>
                      <a:pt x="1535" y="7012"/>
                      <a:pt x="1768" y="12083"/>
                      <a:pt x="3136" y="15151"/>
                    </a:cubicBezTo>
                    <a:lnTo>
                      <a:pt x="3169" y="15151"/>
                    </a:lnTo>
                    <a:cubicBezTo>
                      <a:pt x="3447" y="15213"/>
                      <a:pt x="3354" y="15559"/>
                      <a:pt x="3102" y="15559"/>
                    </a:cubicBezTo>
                    <a:cubicBezTo>
                      <a:pt x="3081" y="15559"/>
                      <a:pt x="3059" y="15557"/>
                      <a:pt x="3036" y="15552"/>
                    </a:cubicBezTo>
                    <a:cubicBezTo>
                      <a:pt x="2829" y="15515"/>
                      <a:pt x="2631" y="15496"/>
                      <a:pt x="2442" y="15496"/>
                    </a:cubicBezTo>
                    <a:cubicBezTo>
                      <a:pt x="1260" y="15496"/>
                      <a:pt x="432" y="16215"/>
                      <a:pt x="0" y="17653"/>
                    </a:cubicBezTo>
                    <a:cubicBezTo>
                      <a:pt x="0" y="18053"/>
                      <a:pt x="100" y="18454"/>
                      <a:pt x="267" y="18787"/>
                    </a:cubicBezTo>
                    <a:cubicBezTo>
                      <a:pt x="596" y="17609"/>
                      <a:pt x="1892" y="16521"/>
                      <a:pt x="3177" y="16521"/>
                    </a:cubicBezTo>
                    <a:cubicBezTo>
                      <a:pt x="3456" y="16521"/>
                      <a:pt x="3735" y="16573"/>
                      <a:pt x="4003" y="16686"/>
                    </a:cubicBezTo>
                    <a:cubicBezTo>
                      <a:pt x="4170" y="16786"/>
                      <a:pt x="4370" y="16853"/>
                      <a:pt x="4537" y="16953"/>
                    </a:cubicBezTo>
                    <a:lnTo>
                      <a:pt x="4170" y="15952"/>
                    </a:lnTo>
                    <a:cubicBezTo>
                      <a:pt x="3169" y="12916"/>
                      <a:pt x="4504" y="8847"/>
                      <a:pt x="8273" y="8847"/>
                    </a:cubicBezTo>
                    <a:cubicBezTo>
                      <a:pt x="11142" y="8847"/>
                      <a:pt x="13143" y="11782"/>
                      <a:pt x="14511" y="14017"/>
                    </a:cubicBezTo>
                    <a:cubicBezTo>
                      <a:pt x="14544" y="11482"/>
                      <a:pt x="15345" y="8947"/>
                      <a:pt x="16979" y="6979"/>
                    </a:cubicBezTo>
                    <a:cubicBezTo>
                      <a:pt x="18704" y="4886"/>
                      <a:pt x="21070" y="3581"/>
                      <a:pt x="23431" y="3581"/>
                    </a:cubicBezTo>
                    <a:cubicBezTo>
                      <a:pt x="25134" y="3581"/>
                      <a:pt x="26834" y="4260"/>
                      <a:pt x="28287" y="5811"/>
                    </a:cubicBezTo>
                    <a:cubicBezTo>
                      <a:pt x="29955" y="7613"/>
                      <a:pt x="30956" y="9981"/>
                      <a:pt x="31323" y="12483"/>
                    </a:cubicBezTo>
                    <a:cubicBezTo>
                      <a:pt x="32072" y="12146"/>
                      <a:pt x="32933" y="11978"/>
                      <a:pt x="33797" y="11978"/>
                    </a:cubicBezTo>
                    <a:cubicBezTo>
                      <a:pt x="34819" y="11978"/>
                      <a:pt x="35844" y="12213"/>
                      <a:pt x="36693" y="12683"/>
                    </a:cubicBezTo>
                    <a:cubicBezTo>
                      <a:pt x="37127" y="12916"/>
                      <a:pt x="37460" y="13183"/>
                      <a:pt x="37794" y="13517"/>
                    </a:cubicBezTo>
                    <a:cubicBezTo>
                      <a:pt x="39195" y="14317"/>
                      <a:pt x="40396" y="15685"/>
                      <a:pt x="40896" y="17186"/>
                    </a:cubicBezTo>
                    <a:cubicBezTo>
                      <a:pt x="41630" y="15485"/>
                      <a:pt x="41230" y="13283"/>
                      <a:pt x="40229" y="11816"/>
                    </a:cubicBezTo>
                    <a:cubicBezTo>
                      <a:pt x="39205" y="10330"/>
                      <a:pt x="37747" y="9642"/>
                      <a:pt x="36217" y="9642"/>
                    </a:cubicBezTo>
                    <a:cubicBezTo>
                      <a:pt x="35204" y="9642"/>
                      <a:pt x="34160" y="9943"/>
                      <a:pt x="33191" y="10515"/>
                    </a:cubicBezTo>
                    <a:cubicBezTo>
                      <a:pt x="33131" y="10557"/>
                      <a:pt x="33069" y="10575"/>
                      <a:pt x="33011" y="10575"/>
                    </a:cubicBezTo>
                    <a:cubicBezTo>
                      <a:pt x="32746" y="10575"/>
                      <a:pt x="32544" y="10200"/>
                      <a:pt x="32790" y="9981"/>
                    </a:cubicBezTo>
                    <a:lnTo>
                      <a:pt x="32824" y="9948"/>
                    </a:lnTo>
                    <a:lnTo>
                      <a:pt x="32824" y="9881"/>
                    </a:lnTo>
                    <a:cubicBezTo>
                      <a:pt x="34292" y="4334"/>
                      <a:pt x="29697" y="1"/>
                      <a:pt x="24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43"/>
              <p:cNvSpPr/>
              <p:nvPr/>
            </p:nvSpPr>
            <p:spPr>
              <a:xfrm>
                <a:off x="749075" y="1149838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69" name="Google Shape;969;p43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VOCABULARY </a:t>
            </a:r>
            <a:endParaRPr dirty="0"/>
          </a:p>
        </p:txBody>
      </p:sp>
      <p:grpSp>
        <p:nvGrpSpPr>
          <p:cNvPr id="977" name="Google Shape;977;p43"/>
          <p:cNvGrpSpPr/>
          <p:nvPr/>
        </p:nvGrpSpPr>
        <p:grpSpPr>
          <a:xfrm rot="-2164848">
            <a:off x="7892003" y="376372"/>
            <a:ext cx="913978" cy="1031946"/>
            <a:chOff x="3109525" y="854200"/>
            <a:chExt cx="647498" cy="731071"/>
          </a:xfrm>
        </p:grpSpPr>
        <p:sp>
          <p:nvSpPr>
            <p:cNvPr id="978" name="Google Shape;978;p43"/>
            <p:cNvSpPr/>
            <p:nvPr/>
          </p:nvSpPr>
          <p:spPr>
            <a:xfrm>
              <a:off x="3109525" y="854200"/>
              <a:ext cx="647498" cy="731071"/>
            </a:xfrm>
            <a:custGeom>
              <a:avLst/>
              <a:gdLst/>
              <a:ahLst/>
              <a:cxnLst/>
              <a:rect l="l" t="t" r="r" b="b"/>
              <a:pathLst>
                <a:path w="24552" h="28788" extrusionOk="0">
                  <a:moveTo>
                    <a:pt x="13978" y="1"/>
                  </a:moveTo>
                  <a:cubicBezTo>
                    <a:pt x="12910" y="1"/>
                    <a:pt x="11976" y="701"/>
                    <a:pt x="11176" y="1335"/>
                  </a:cubicBezTo>
                  <a:cubicBezTo>
                    <a:pt x="10208" y="2169"/>
                    <a:pt x="9174" y="3103"/>
                    <a:pt x="8574" y="4237"/>
                  </a:cubicBezTo>
                  <a:lnTo>
                    <a:pt x="8507" y="4237"/>
                  </a:lnTo>
                  <a:cubicBezTo>
                    <a:pt x="8774" y="3770"/>
                    <a:pt x="8507" y="3136"/>
                    <a:pt x="8073" y="2869"/>
                  </a:cubicBezTo>
                  <a:cubicBezTo>
                    <a:pt x="7792" y="2662"/>
                    <a:pt x="7472" y="2573"/>
                    <a:pt x="7147" y="2573"/>
                  </a:cubicBezTo>
                  <a:cubicBezTo>
                    <a:pt x="6739" y="2573"/>
                    <a:pt x="6325" y="2713"/>
                    <a:pt x="5972" y="2936"/>
                  </a:cubicBezTo>
                  <a:cubicBezTo>
                    <a:pt x="5071" y="3536"/>
                    <a:pt x="4571" y="4604"/>
                    <a:pt x="4071" y="5538"/>
                  </a:cubicBezTo>
                  <a:cubicBezTo>
                    <a:pt x="3403" y="6772"/>
                    <a:pt x="2803" y="8073"/>
                    <a:pt x="1836" y="9107"/>
                  </a:cubicBezTo>
                  <a:cubicBezTo>
                    <a:pt x="1802" y="9107"/>
                    <a:pt x="1769" y="9174"/>
                    <a:pt x="1669" y="9174"/>
                  </a:cubicBezTo>
                  <a:cubicBezTo>
                    <a:pt x="1502" y="9207"/>
                    <a:pt x="1402" y="9274"/>
                    <a:pt x="1235" y="9341"/>
                  </a:cubicBezTo>
                  <a:cubicBezTo>
                    <a:pt x="1168" y="9374"/>
                    <a:pt x="1102" y="9374"/>
                    <a:pt x="1068" y="9407"/>
                  </a:cubicBezTo>
                  <a:cubicBezTo>
                    <a:pt x="835" y="9507"/>
                    <a:pt x="668" y="9574"/>
                    <a:pt x="468" y="9708"/>
                  </a:cubicBezTo>
                  <a:lnTo>
                    <a:pt x="335" y="9708"/>
                  </a:lnTo>
                  <a:cubicBezTo>
                    <a:pt x="301" y="9708"/>
                    <a:pt x="268" y="9741"/>
                    <a:pt x="268" y="9774"/>
                  </a:cubicBezTo>
                  <a:lnTo>
                    <a:pt x="234" y="9841"/>
                  </a:lnTo>
                  <a:cubicBezTo>
                    <a:pt x="168" y="9874"/>
                    <a:pt x="134" y="9874"/>
                    <a:pt x="68" y="9908"/>
                  </a:cubicBezTo>
                  <a:cubicBezTo>
                    <a:pt x="1" y="9941"/>
                    <a:pt x="1" y="9974"/>
                    <a:pt x="1" y="9974"/>
                  </a:cubicBezTo>
                  <a:cubicBezTo>
                    <a:pt x="1" y="9974"/>
                    <a:pt x="1" y="10041"/>
                    <a:pt x="68" y="10041"/>
                  </a:cubicBezTo>
                  <a:lnTo>
                    <a:pt x="101" y="10041"/>
                  </a:lnTo>
                  <a:cubicBezTo>
                    <a:pt x="134" y="10041"/>
                    <a:pt x="168" y="9974"/>
                    <a:pt x="234" y="9974"/>
                  </a:cubicBezTo>
                  <a:cubicBezTo>
                    <a:pt x="1135" y="10541"/>
                    <a:pt x="1936" y="11209"/>
                    <a:pt x="2636" y="11942"/>
                  </a:cubicBezTo>
                  <a:cubicBezTo>
                    <a:pt x="2703" y="12409"/>
                    <a:pt x="2703" y="12876"/>
                    <a:pt x="2636" y="13310"/>
                  </a:cubicBezTo>
                  <a:cubicBezTo>
                    <a:pt x="2603" y="13577"/>
                    <a:pt x="2603" y="13777"/>
                    <a:pt x="2569" y="14044"/>
                  </a:cubicBezTo>
                  <a:cubicBezTo>
                    <a:pt x="2403" y="15211"/>
                    <a:pt x="2102" y="16312"/>
                    <a:pt x="2136" y="17480"/>
                  </a:cubicBezTo>
                  <a:cubicBezTo>
                    <a:pt x="2136" y="17947"/>
                    <a:pt x="2236" y="18380"/>
                    <a:pt x="2269" y="18781"/>
                  </a:cubicBezTo>
                  <a:cubicBezTo>
                    <a:pt x="2469" y="19948"/>
                    <a:pt x="2903" y="21082"/>
                    <a:pt x="3537" y="22083"/>
                  </a:cubicBezTo>
                  <a:cubicBezTo>
                    <a:pt x="4037" y="22884"/>
                    <a:pt x="4604" y="23551"/>
                    <a:pt x="5271" y="24151"/>
                  </a:cubicBezTo>
                  <a:cubicBezTo>
                    <a:pt x="5438" y="24318"/>
                    <a:pt x="5605" y="24451"/>
                    <a:pt x="5772" y="24618"/>
                  </a:cubicBezTo>
                  <a:cubicBezTo>
                    <a:pt x="6472" y="25219"/>
                    <a:pt x="7239" y="25719"/>
                    <a:pt x="7973" y="26219"/>
                  </a:cubicBezTo>
                  <a:cubicBezTo>
                    <a:pt x="8340" y="26453"/>
                    <a:pt x="8774" y="26720"/>
                    <a:pt x="9141" y="26920"/>
                  </a:cubicBezTo>
                  <a:cubicBezTo>
                    <a:pt x="9808" y="27353"/>
                    <a:pt x="10475" y="27720"/>
                    <a:pt x="11142" y="28121"/>
                  </a:cubicBezTo>
                  <a:cubicBezTo>
                    <a:pt x="11409" y="28287"/>
                    <a:pt x="11609" y="28421"/>
                    <a:pt x="11809" y="28588"/>
                  </a:cubicBezTo>
                  <a:cubicBezTo>
                    <a:pt x="11909" y="28621"/>
                    <a:pt x="11976" y="28688"/>
                    <a:pt x="12043" y="28754"/>
                  </a:cubicBezTo>
                  <a:cubicBezTo>
                    <a:pt x="12076" y="28754"/>
                    <a:pt x="12076" y="28788"/>
                    <a:pt x="12110" y="28788"/>
                  </a:cubicBezTo>
                  <a:cubicBezTo>
                    <a:pt x="12210" y="28788"/>
                    <a:pt x="12276" y="28721"/>
                    <a:pt x="12276" y="28621"/>
                  </a:cubicBezTo>
                  <a:cubicBezTo>
                    <a:pt x="12276" y="24918"/>
                    <a:pt x="12110" y="21349"/>
                    <a:pt x="10208" y="18080"/>
                  </a:cubicBezTo>
                  <a:lnTo>
                    <a:pt x="10208" y="18080"/>
                  </a:lnTo>
                  <a:cubicBezTo>
                    <a:pt x="11076" y="18347"/>
                    <a:pt x="11943" y="18414"/>
                    <a:pt x="12810" y="18414"/>
                  </a:cubicBezTo>
                  <a:cubicBezTo>
                    <a:pt x="13477" y="18414"/>
                    <a:pt x="14144" y="18347"/>
                    <a:pt x="14812" y="18214"/>
                  </a:cubicBezTo>
                  <a:cubicBezTo>
                    <a:pt x="16284" y="17960"/>
                    <a:pt x="17773" y="17533"/>
                    <a:pt x="19256" y="17533"/>
                  </a:cubicBezTo>
                  <a:cubicBezTo>
                    <a:pt x="19922" y="17533"/>
                    <a:pt x="20587" y="17619"/>
                    <a:pt x="21249" y="17847"/>
                  </a:cubicBezTo>
                  <a:cubicBezTo>
                    <a:pt x="21264" y="17850"/>
                    <a:pt x="21279" y="17851"/>
                    <a:pt x="21293" y="17851"/>
                  </a:cubicBezTo>
                  <a:cubicBezTo>
                    <a:pt x="21438" y="17851"/>
                    <a:pt x="21541" y="17702"/>
                    <a:pt x="21450" y="17580"/>
                  </a:cubicBezTo>
                  <a:lnTo>
                    <a:pt x="20716" y="16713"/>
                  </a:lnTo>
                  <a:cubicBezTo>
                    <a:pt x="18981" y="14711"/>
                    <a:pt x="17046" y="12843"/>
                    <a:pt x="14812" y="11375"/>
                  </a:cubicBezTo>
                  <a:cubicBezTo>
                    <a:pt x="14945" y="11109"/>
                    <a:pt x="15045" y="10808"/>
                    <a:pt x="15045" y="10575"/>
                  </a:cubicBezTo>
                  <a:cubicBezTo>
                    <a:pt x="15045" y="10375"/>
                    <a:pt x="14945" y="10175"/>
                    <a:pt x="14812" y="10008"/>
                  </a:cubicBezTo>
                  <a:lnTo>
                    <a:pt x="14812" y="10008"/>
                  </a:lnTo>
                  <a:cubicBezTo>
                    <a:pt x="15379" y="10275"/>
                    <a:pt x="15979" y="10441"/>
                    <a:pt x="16646" y="10541"/>
                  </a:cubicBezTo>
                  <a:cubicBezTo>
                    <a:pt x="16846" y="10575"/>
                    <a:pt x="17080" y="10575"/>
                    <a:pt x="17280" y="10575"/>
                  </a:cubicBezTo>
                  <a:cubicBezTo>
                    <a:pt x="17680" y="10575"/>
                    <a:pt x="18147" y="10575"/>
                    <a:pt x="18581" y="10508"/>
                  </a:cubicBezTo>
                  <a:cubicBezTo>
                    <a:pt x="18981" y="10408"/>
                    <a:pt x="19415" y="10275"/>
                    <a:pt x="19782" y="10108"/>
                  </a:cubicBezTo>
                  <a:cubicBezTo>
                    <a:pt x="19949" y="10041"/>
                    <a:pt x="20115" y="9908"/>
                    <a:pt x="20282" y="9774"/>
                  </a:cubicBezTo>
                  <a:cubicBezTo>
                    <a:pt x="20482" y="9607"/>
                    <a:pt x="20649" y="9374"/>
                    <a:pt x="20749" y="9107"/>
                  </a:cubicBezTo>
                  <a:cubicBezTo>
                    <a:pt x="20883" y="8840"/>
                    <a:pt x="20949" y="8507"/>
                    <a:pt x="20816" y="8240"/>
                  </a:cubicBezTo>
                  <a:cubicBezTo>
                    <a:pt x="20749" y="8040"/>
                    <a:pt x="20616" y="7840"/>
                    <a:pt x="20315" y="7673"/>
                  </a:cubicBezTo>
                  <a:cubicBezTo>
                    <a:pt x="20983" y="7606"/>
                    <a:pt x="21950" y="7506"/>
                    <a:pt x="22784" y="7206"/>
                  </a:cubicBezTo>
                  <a:cubicBezTo>
                    <a:pt x="23184" y="7039"/>
                    <a:pt x="23584" y="6839"/>
                    <a:pt x="23818" y="6572"/>
                  </a:cubicBezTo>
                  <a:cubicBezTo>
                    <a:pt x="23918" y="6505"/>
                    <a:pt x="23951" y="6438"/>
                    <a:pt x="23985" y="6372"/>
                  </a:cubicBezTo>
                  <a:cubicBezTo>
                    <a:pt x="24418" y="6072"/>
                    <a:pt x="24485" y="5838"/>
                    <a:pt x="24552" y="5538"/>
                  </a:cubicBezTo>
                  <a:lnTo>
                    <a:pt x="24552" y="5238"/>
                  </a:lnTo>
                  <a:cubicBezTo>
                    <a:pt x="24552" y="5204"/>
                    <a:pt x="24552" y="5171"/>
                    <a:pt x="24485" y="5171"/>
                  </a:cubicBezTo>
                  <a:cubicBezTo>
                    <a:pt x="24485" y="5104"/>
                    <a:pt x="24452" y="5037"/>
                    <a:pt x="24452" y="5004"/>
                  </a:cubicBezTo>
                  <a:cubicBezTo>
                    <a:pt x="24452" y="4937"/>
                    <a:pt x="24418" y="4904"/>
                    <a:pt x="24418" y="4871"/>
                  </a:cubicBezTo>
                  <a:cubicBezTo>
                    <a:pt x="24352" y="4837"/>
                    <a:pt x="24352" y="4771"/>
                    <a:pt x="24318" y="4737"/>
                  </a:cubicBezTo>
                  <a:cubicBezTo>
                    <a:pt x="24285" y="4704"/>
                    <a:pt x="24285" y="4671"/>
                    <a:pt x="24252" y="4604"/>
                  </a:cubicBezTo>
                  <a:cubicBezTo>
                    <a:pt x="24185" y="4570"/>
                    <a:pt x="24185" y="4537"/>
                    <a:pt x="24152" y="4504"/>
                  </a:cubicBezTo>
                  <a:cubicBezTo>
                    <a:pt x="24118" y="4437"/>
                    <a:pt x="24085" y="4404"/>
                    <a:pt x="24018" y="4404"/>
                  </a:cubicBezTo>
                  <a:cubicBezTo>
                    <a:pt x="23985" y="4370"/>
                    <a:pt x="23951" y="4370"/>
                    <a:pt x="23951" y="4337"/>
                  </a:cubicBezTo>
                  <a:cubicBezTo>
                    <a:pt x="23918" y="4270"/>
                    <a:pt x="23851" y="4237"/>
                    <a:pt x="23818" y="4237"/>
                  </a:cubicBezTo>
                  <a:cubicBezTo>
                    <a:pt x="23785" y="4204"/>
                    <a:pt x="23751" y="4204"/>
                    <a:pt x="23685" y="4170"/>
                  </a:cubicBezTo>
                  <a:cubicBezTo>
                    <a:pt x="23651" y="4103"/>
                    <a:pt x="23584" y="4103"/>
                    <a:pt x="23518" y="4070"/>
                  </a:cubicBezTo>
                  <a:cubicBezTo>
                    <a:pt x="23484" y="4070"/>
                    <a:pt x="23451" y="4037"/>
                    <a:pt x="23418" y="4037"/>
                  </a:cubicBezTo>
                  <a:cubicBezTo>
                    <a:pt x="23351" y="4003"/>
                    <a:pt x="23284" y="4003"/>
                    <a:pt x="23251" y="3937"/>
                  </a:cubicBezTo>
                  <a:cubicBezTo>
                    <a:pt x="23184" y="3937"/>
                    <a:pt x="23184" y="3903"/>
                    <a:pt x="23151" y="3903"/>
                  </a:cubicBezTo>
                  <a:cubicBezTo>
                    <a:pt x="22447" y="3633"/>
                    <a:pt x="21611" y="3560"/>
                    <a:pt x="20982" y="3560"/>
                  </a:cubicBezTo>
                  <a:cubicBezTo>
                    <a:pt x="20836" y="3560"/>
                    <a:pt x="20702" y="3564"/>
                    <a:pt x="20582" y="3570"/>
                  </a:cubicBezTo>
                  <a:lnTo>
                    <a:pt x="20516" y="3570"/>
                  </a:lnTo>
                  <a:lnTo>
                    <a:pt x="20516" y="3536"/>
                  </a:lnTo>
                  <a:cubicBezTo>
                    <a:pt x="21616" y="2903"/>
                    <a:pt x="21983" y="935"/>
                    <a:pt x="20782" y="267"/>
                  </a:cubicBezTo>
                  <a:cubicBezTo>
                    <a:pt x="20479" y="95"/>
                    <a:pt x="20151" y="21"/>
                    <a:pt x="19808" y="21"/>
                  </a:cubicBezTo>
                  <a:cubicBezTo>
                    <a:pt x="18491" y="21"/>
                    <a:pt x="16964" y="1115"/>
                    <a:pt x="15879" y="1935"/>
                  </a:cubicBezTo>
                  <a:cubicBezTo>
                    <a:pt x="16213" y="1035"/>
                    <a:pt x="14978" y="1"/>
                    <a:pt x="13978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9" name="Google Shape;979;p43"/>
            <p:cNvGrpSpPr/>
            <p:nvPr/>
          </p:nvGrpSpPr>
          <p:grpSpPr>
            <a:xfrm>
              <a:off x="3136833" y="875700"/>
              <a:ext cx="574467" cy="678599"/>
              <a:chOff x="3136833" y="875700"/>
              <a:chExt cx="574467" cy="678599"/>
            </a:xfrm>
          </p:grpSpPr>
          <p:sp>
            <p:nvSpPr>
              <p:cNvPr id="980" name="Google Shape;980;p43"/>
              <p:cNvSpPr/>
              <p:nvPr/>
            </p:nvSpPr>
            <p:spPr>
              <a:xfrm>
                <a:off x="3180445" y="1075464"/>
                <a:ext cx="120666" cy="75927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3233" extrusionOk="0">
                    <a:moveTo>
                      <a:pt x="2902" y="0"/>
                    </a:moveTo>
                    <a:cubicBezTo>
                      <a:pt x="1935" y="401"/>
                      <a:pt x="967" y="768"/>
                      <a:pt x="0" y="1235"/>
                    </a:cubicBezTo>
                    <a:cubicBezTo>
                      <a:pt x="767" y="1535"/>
                      <a:pt x="1501" y="1802"/>
                      <a:pt x="2268" y="2235"/>
                    </a:cubicBezTo>
                    <a:cubicBezTo>
                      <a:pt x="2769" y="2469"/>
                      <a:pt x="3269" y="2903"/>
                      <a:pt x="3803" y="3103"/>
                    </a:cubicBezTo>
                    <a:cubicBezTo>
                      <a:pt x="3997" y="3191"/>
                      <a:pt x="4237" y="3232"/>
                      <a:pt x="4484" y="3232"/>
                    </a:cubicBezTo>
                    <a:cubicBezTo>
                      <a:pt x="4705" y="3232"/>
                      <a:pt x="4932" y="3199"/>
                      <a:pt x="5137" y="3136"/>
                    </a:cubicBezTo>
                    <a:cubicBezTo>
                      <a:pt x="4570" y="1969"/>
                      <a:pt x="3803" y="934"/>
                      <a:pt x="2902" y="0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43"/>
              <p:cNvSpPr/>
              <p:nvPr/>
            </p:nvSpPr>
            <p:spPr>
              <a:xfrm>
                <a:off x="3187490" y="947612"/>
                <a:ext cx="122239" cy="145114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6179" extrusionOk="0">
                    <a:moveTo>
                      <a:pt x="4869" y="1"/>
                    </a:moveTo>
                    <a:cubicBezTo>
                      <a:pt x="4275" y="1"/>
                      <a:pt x="3617" y="349"/>
                      <a:pt x="3169" y="908"/>
                    </a:cubicBezTo>
                    <a:cubicBezTo>
                      <a:pt x="2636" y="1642"/>
                      <a:pt x="2235" y="2476"/>
                      <a:pt x="1835" y="3243"/>
                    </a:cubicBezTo>
                    <a:cubicBezTo>
                      <a:pt x="1301" y="4310"/>
                      <a:pt x="768" y="5311"/>
                      <a:pt x="0" y="6178"/>
                    </a:cubicBezTo>
                    <a:cubicBezTo>
                      <a:pt x="868" y="5745"/>
                      <a:pt x="1802" y="5378"/>
                      <a:pt x="2702" y="5044"/>
                    </a:cubicBezTo>
                    <a:cubicBezTo>
                      <a:pt x="3670" y="3476"/>
                      <a:pt x="4437" y="1809"/>
                      <a:pt x="5171" y="74"/>
                    </a:cubicBezTo>
                    <a:cubicBezTo>
                      <a:pt x="5171" y="74"/>
                      <a:pt x="5171" y="41"/>
                      <a:pt x="5204" y="41"/>
                    </a:cubicBezTo>
                    <a:cubicBezTo>
                      <a:pt x="5096" y="14"/>
                      <a:pt x="4984" y="1"/>
                      <a:pt x="48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43"/>
              <p:cNvSpPr/>
              <p:nvPr/>
            </p:nvSpPr>
            <p:spPr>
              <a:xfrm>
                <a:off x="3258767" y="1037066"/>
                <a:ext cx="218598" cy="127711"/>
              </a:xfrm>
              <a:custGeom>
                <a:avLst/>
                <a:gdLst/>
                <a:ahLst/>
                <a:cxnLst/>
                <a:rect l="l" t="t" r="r" b="b"/>
                <a:pathLst>
                  <a:path w="9308" h="5438" extrusionOk="0">
                    <a:moveTo>
                      <a:pt x="4838" y="1"/>
                    </a:moveTo>
                    <a:cubicBezTo>
                      <a:pt x="3236" y="401"/>
                      <a:pt x="1602" y="902"/>
                      <a:pt x="1" y="1502"/>
                    </a:cubicBezTo>
                    <a:cubicBezTo>
                      <a:pt x="1" y="1569"/>
                      <a:pt x="1" y="1669"/>
                      <a:pt x="68" y="1736"/>
                    </a:cubicBezTo>
                    <a:cubicBezTo>
                      <a:pt x="168" y="2069"/>
                      <a:pt x="768" y="2536"/>
                      <a:pt x="968" y="2836"/>
                    </a:cubicBezTo>
                    <a:cubicBezTo>
                      <a:pt x="1402" y="3403"/>
                      <a:pt x="1769" y="4037"/>
                      <a:pt x="2002" y="4604"/>
                    </a:cubicBezTo>
                    <a:cubicBezTo>
                      <a:pt x="2403" y="4404"/>
                      <a:pt x="2569" y="4004"/>
                      <a:pt x="2269" y="3370"/>
                    </a:cubicBezTo>
                    <a:cubicBezTo>
                      <a:pt x="2269" y="3337"/>
                      <a:pt x="2269" y="3270"/>
                      <a:pt x="2302" y="3270"/>
                    </a:cubicBezTo>
                    <a:lnTo>
                      <a:pt x="2169" y="3170"/>
                    </a:lnTo>
                    <a:cubicBezTo>
                      <a:pt x="2112" y="3084"/>
                      <a:pt x="2153" y="2923"/>
                      <a:pt x="2251" y="2923"/>
                    </a:cubicBezTo>
                    <a:cubicBezTo>
                      <a:pt x="2267" y="2923"/>
                      <a:pt x="2284" y="2927"/>
                      <a:pt x="2302" y="2936"/>
                    </a:cubicBezTo>
                    <a:cubicBezTo>
                      <a:pt x="3470" y="3570"/>
                      <a:pt x="4504" y="4371"/>
                      <a:pt x="5672" y="4904"/>
                    </a:cubicBezTo>
                    <a:cubicBezTo>
                      <a:pt x="6283" y="5182"/>
                      <a:pt x="6918" y="5437"/>
                      <a:pt x="7576" y="5437"/>
                    </a:cubicBezTo>
                    <a:cubicBezTo>
                      <a:pt x="7707" y="5437"/>
                      <a:pt x="7840" y="5427"/>
                      <a:pt x="7973" y="5405"/>
                    </a:cubicBezTo>
                    <a:cubicBezTo>
                      <a:pt x="8574" y="5338"/>
                      <a:pt x="9074" y="5038"/>
                      <a:pt x="9307" y="4604"/>
                    </a:cubicBezTo>
                    <a:lnTo>
                      <a:pt x="9274" y="4604"/>
                    </a:lnTo>
                    <a:cubicBezTo>
                      <a:pt x="9224" y="4654"/>
                      <a:pt x="9174" y="4679"/>
                      <a:pt x="9128" y="4679"/>
                    </a:cubicBezTo>
                    <a:cubicBezTo>
                      <a:pt x="9082" y="4679"/>
                      <a:pt x="9041" y="4654"/>
                      <a:pt x="9007" y="4604"/>
                    </a:cubicBezTo>
                    <a:cubicBezTo>
                      <a:pt x="8574" y="3403"/>
                      <a:pt x="7840" y="2503"/>
                      <a:pt x="6839" y="1602"/>
                    </a:cubicBezTo>
                    <a:cubicBezTo>
                      <a:pt x="6239" y="1068"/>
                      <a:pt x="5338" y="601"/>
                      <a:pt x="48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43"/>
              <p:cNvSpPr/>
              <p:nvPr/>
            </p:nvSpPr>
            <p:spPr>
              <a:xfrm>
                <a:off x="3261914" y="884766"/>
                <a:ext cx="214676" cy="177406"/>
              </a:xfrm>
              <a:custGeom>
                <a:avLst/>
                <a:gdLst/>
                <a:ahLst/>
                <a:cxnLst/>
                <a:rect l="l" t="t" r="r" b="b"/>
                <a:pathLst>
                  <a:path w="9141" h="7554" extrusionOk="0">
                    <a:moveTo>
                      <a:pt x="8663" y="1"/>
                    </a:moveTo>
                    <a:cubicBezTo>
                      <a:pt x="8596" y="1"/>
                      <a:pt x="8532" y="5"/>
                      <a:pt x="8473" y="15"/>
                    </a:cubicBezTo>
                    <a:cubicBezTo>
                      <a:pt x="7606" y="81"/>
                      <a:pt x="6838" y="582"/>
                      <a:pt x="6171" y="1149"/>
                    </a:cubicBezTo>
                    <a:cubicBezTo>
                      <a:pt x="5037" y="2016"/>
                      <a:pt x="4203" y="3084"/>
                      <a:pt x="3336" y="4184"/>
                    </a:cubicBezTo>
                    <a:cubicBezTo>
                      <a:pt x="3301" y="4219"/>
                      <a:pt x="3264" y="4233"/>
                      <a:pt x="3231" y="4233"/>
                    </a:cubicBezTo>
                    <a:cubicBezTo>
                      <a:pt x="3134" y="4233"/>
                      <a:pt x="3062" y="4116"/>
                      <a:pt x="3136" y="4018"/>
                    </a:cubicBezTo>
                    <a:cubicBezTo>
                      <a:pt x="3136" y="3951"/>
                      <a:pt x="3169" y="3951"/>
                      <a:pt x="3169" y="3917"/>
                    </a:cubicBezTo>
                    <a:lnTo>
                      <a:pt x="3136" y="3917"/>
                    </a:lnTo>
                    <a:cubicBezTo>
                      <a:pt x="3102" y="3951"/>
                      <a:pt x="3102" y="4018"/>
                      <a:pt x="3036" y="4051"/>
                    </a:cubicBezTo>
                    <a:cubicBezTo>
                      <a:pt x="3019" y="4068"/>
                      <a:pt x="3002" y="4076"/>
                      <a:pt x="2990" y="4076"/>
                    </a:cubicBezTo>
                    <a:cubicBezTo>
                      <a:pt x="2977" y="4076"/>
                      <a:pt x="2969" y="4068"/>
                      <a:pt x="2969" y="4051"/>
                    </a:cubicBezTo>
                    <a:cubicBezTo>
                      <a:pt x="2936" y="3317"/>
                      <a:pt x="2602" y="2917"/>
                      <a:pt x="2168" y="2750"/>
                    </a:cubicBezTo>
                    <a:lnTo>
                      <a:pt x="2168" y="2850"/>
                    </a:lnTo>
                    <a:cubicBezTo>
                      <a:pt x="1768" y="4351"/>
                      <a:pt x="1034" y="5752"/>
                      <a:pt x="267" y="7153"/>
                    </a:cubicBezTo>
                    <a:cubicBezTo>
                      <a:pt x="167" y="7320"/>
                      <a:pt x="100" y="7420"/>
                      <a:pt x="0" y="7553"/>
                    </a:cubicBezTo>
                    <a:cubicBezTo>
                      <a:pt x="1535" y="6986"/>
                      <a:pt x="3136" y="6519"/>
                      <a:pt x="4837" y="6086"/>
                    </a:cubicBezTo>
                    <a:cubicBezTo>
                      <a:pt x="5437" y="5152"/>
                      <a:pt x="6438" y="4318"/>
                      <a:pt x="7105" y="3384"/>
                    </a:cubicBezTo>
                    <a:cubicBezTo>
                      <a:pt x="7839" y="2350"/>
                      <a:pt x="8473" y="1215"/>
                      <a:pt x="9107" y="81"/>
                    </a:cubicBezTo>
                    <a:cubicBezTo>
                      <a:pt x="9107" y="48"/>
                      <a:pt x="9107" y="48"/>
                      <a:pt x="9140" y="48"/>
                    </a:cubicBezTo>
                    <a:cubicBezTo>
                      <a:pt x="8999" y="24"/>
                      <a:pt x="8824" y="1"/>
                      <a:pt x="86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43"/>
              <p:cNvSpPr/>
              <p:nvPr/>
            </p:nvSpPr>
            <p:spPr>
              <a:xfrm>
                <a:off x="3384107" y="1013581"/>
                <a:ext cx="222520" cy="13083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571" extrusionOk="0">
                    <a:moveTo>
                      <a:pt x="4504" y="0"/>
                    </a:moveTo>
                    <a:cubicBezTo>
                      <a:pt x="3003" y="234"/>
                      <a:pt x="1502" y="501"/>
                      <a:pt x="1" y="868"/>
                    </a:cubicBezTo>
                    <a:cubicBezTo>
                      <a:pt x="168" y="1368"/>
                      <a:pt x="902" y="1735"/>
                      <a:pt x="1269" y="2035"/>
                    </a:cubicBezTo>
                    <a:cubicBezTo>
                      <a:pt x="1669" y="2369"/>
                      <a:pt x="2069" y="2702"/>
                      <a:pt x="2336" y="3002"/>
                    </a:cubicBezTo>
                    <a:cubicBezTo>
                      <a:pt x="3036" y="3703"/>
                      <a:pt x="3637" y="4503"/>
                      <a:pt x="3904" y="5504"/>
                    </a:cubicBezTo>
                    <a:lnTo>
                      <a:pt x="3904" y="5571"/>
                    </a:lnTo>
                    <a:lnTo>
                      <a:pt x="3937" y="5571"/>
                    </a:lnTo>
                    <a:cubicBezTo>
                      <a:pt x="4271" y="5071"/>
                      <a:pt x="4304" y="4370"/>
                      <a:pt x="3904" y="3736"/>
                    </a:cubicBezTo>
                    <a:cubicBezTo>
                      <a:pt x="3850" y="3736"/>
                      <a:pt x="3882" y="3694"/>
                      <a:pt x="3914" y="3694"/>
                    </a:cubicBezTo>
                    <a:cubicBezTo>
                      <a:pt x="3922" y="3694"/>
                      <a:pt x="3930" y="3696"/>
                      <a:pt x="3937" y="3703"/>
                    </a:cubicBezTo>
                    <a:lnTo>
                      <a:pt x="3970" y="3736"/>
                    </a:lnTo>
                    <a:cubicBezTo>
                      <a:pt x="3994" y="3713"/>
                      <a:pt x="4034" y="3689"/>
                      <a:pt x="4079" y="3689"/>
                    </a:cubicBezTo>
                    <a:cubicBezTo>
                      <a:pt x="4098" y="3689"/>
                      <a:pt x="4118" y="3693"/>
                      <a:pt x="4137" y="3703"/>
                    </a:cubicBezTo>
                    <a:cubicBezTo>
                      <a:pt x="5082" y="4144"/>
                      <a:pt x="6056" y="4406"/>
                      <a:pt x="7116" y="4406"/>
                    </a:cubicBezTo>
                    <a:cubicBezTo>
                      <a:pt x="7179" y="4406"/>
                      <a:pt x="7243" y="4405"/>
                      <a:pt x="7306" y="4403"/>
                    </a:cubicBezTo>
                    <a:cubicBezTo>
                      <a:pt x="7840" y="4403"/>
                      <a:pt x="8407" y="4337"/>
                      <a:pt x="8907" y="4103"/>
                    </a:cubicBezTo>
                    <a:cubicBezTo>
                      <a:pt x="9107" y="4036"/>
                      <a:pt x="9308" y="3936"/>
                      <a:pt x="9474" y="3770"/>
                    </a:cubicBezTo>
                    <a:cubicBezTo>
                      <a:pt x="8240" y="2035"/>
                      <a:pt x="6572" y="734"/>
                      <a:pt x="45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43"/>
              <p:cNvSpPr/>
              <p:nvPr/>
            </p:nvSpPr>
            <p:spPr>
              <a:xfrm>
                <a:off x="3384107" y="884296"/>
                <a:ext cx="235061" cy="141051"/>
              </a:xfrm>
              <a:custGeom>
                <a:avLst/>
                <a:gdLst/>
                <a:ahLst/>
                <a:cxnLst/>
                <a:rect l="l" t="t" r="r" b="b"/>
                <a:pathLst>
                  <a:path w="10009" h="6006" extrusionOk="0">
                    <a:moveTo>
                      <a:pt x="3904" y="101"/>
                    </a:moveTo>
                    <a:cubicBezTo>
                      <a:pt x="3909" y="103"/>
                      <a:pt x="3914" y="105"/>
                      <a:pt x="3919" y="107"/>
                    </a:cubicBezTo>
                    <a:lnTo>
                      <a:pt x="3919" y="107"/>
                    </a:lnTo>
                    <a:cubicBezTo>
                      <a:pt x="3915" y="104"/>
                      <a:pt x="3910" y="101"/>
                      <a:pt x="3904" y="101"/>
                    </a:cubicBezTo>
                    <a:close/>
                    <a:moveTo>
                      <a:pt x="9210" y="0"/>
                    </a:moveTo>
                    <a:cubicBezTo>
                      <a:pt x="8640" y="0"/>
                      <a:pt x="8072" y="306"/>
                      <a:pt x="7640" y="535"/>
                    </a:cubicBezTo>
                    <a:cubicBezTo>
                      <a:pt x="6639" y="1069"/>
                      <a:pt x="5705" y="1702"/>
                      <a:pt x="4804" y="2303"/>
                    </a:cubicBezTo>
                    <a:cubicBezTo>
                      <a:pt x="4769" y="2324"/>
                      <a:pt x="4733" y="2333"/>
                      <a:pt x="4701" y="2333"/>
                    </a:cubicBezTo>
                    <a:cubicBezTo>
                      <a:pt x="4580" y="2333"/>
                      <a:pt x="4499" y="2208"/>
                      <a:pt x="4604" y="2103"/>
                    </a:cubicBezTo>
                    <a:cubicBezTo>
                      <a:pt x="5168" y="1241"/>
                      <a:pt x="4677" y="412"/>
                      <a:pt x="3919" y="107"/>
                    </a:cubicBezTo>
                    <a:lnTo>
                      <a:pt x="3919" y="107"/>
                    </a:lnTo>
                    <a:cubicBezTo>
                      <a:pt x="3937" y="124"/>
                      <a:pt x="3937" y="174"/>
                      <a:pt x="3937" y="201"/>
                    </a:cubicBezTo>
                    <a:cubicBezTo>
                      <a:pt x="3437" y="1336"/>
                      <a:pt x="2803" y="2403"/>
                      <a:pt x="2102" y="3404"/>
                    </a:cubicBezTo>
                    <a:cubicBezTo>
                      <a:pt x="1769" y="3871"/>
                      <a:pt x="1435" y="4338"/>
                      <a:pt x="1068" y="4771"/>
                    </a:cubicBezTo>
                    <a:cubicBezTo>
                      <a:pt x="802" y="5105"/>
                      <a:pt x="134" y="5605"/>
                      <a:pt x="1" y="6006"/>
                    </a:cubicBezTo>
                    <a:cubicBezTo>
                      <a:pt x="1502" y="5672"/>
                      <a:pt x="3036" y="5372"/>
                      <a:pt x="4538" y="5105"/>
                    </a:cubicBezTo>
                    <a:cubicBezTo>
                      <a:pt x="6606" y="3737"/>
                      <a:pt x="8307" y="2069"/>
                      <a:pt x="10008" y="268"/>
                    </a:cubicBezTo>
                    <a:cubicBezTo>
                      <a:pt x="9941" y="201"/>
                      <a:pt x="9841" y="135"/>
                      <a:pt x="9741" y="101"/>
                    </a:cubicBezTo>
                    <a:cubicBezTo>
                      <a:pt x="9567" y="30"/>
                      <a:pt x="9388" y="0"/>
                      <a:pt x="92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43"/>
              <p:cNvSpPr/>
              <p:nvPr/>
            </p:nvSpPr>
            <p:spPr>
              <a:xfrm>
                <a:off x="3501626" y="1001862"/>
                <a:ext cx="202934" cy="97909"/>
              </a:xfrm>
              <a:custGeom>
                <a:avLst/>
                <a:gdLst/>
                <a:ahLst/>
                <a:cxnLst/>
                <a:rect l="l" t="t" r="r" b="b"/>
                <a:pathLst>
                  <a:path w="8641" h="4169" extrusionOk="0">
                    <a:moveTo>
                      <a:pt x="6775" y="0"/>
                    </a:moveTo>
                    <a:cubicBezTo>
                      <a:pt x="4497" y="0"/>
                      <a:pt x="2228" y="144"/>
                      <a:pt x="1" y="433"/>
                    </a:cubicBezTo>
                    <a:cubicBezTo>
                      <a:pt x="301" y="599"/>
                      <a:pt x="1068" y="900"/>
                      <a:pt x="1135" y="933"/>
                    </a:cubicBezTo>
                    <a:cubicBezTo>
                      <a:pt x="1635" y="1200"/>
                      <a:pt x="2135" y="1533"/>
                      <a:pt x="2636" y="1900"/>
                    </a:cubicBezTo>
                    <a:cubicBezTo>
                      <a:pt x="3470" y="2534"/>
                      <a:pt x="4137" y="3335"/>
                      <a:pt x="4771" y="4169"/>
                    </a:cubicBezTo>
                    <a:cubicBezTo>
                      <a:pt x="5271" y="3668"/>
                      <a:pt x="5504" y="2934"/>
                      <a:pt x="4671" y="2434"/>
                    </a:cubicBezTo>
                    <a:cubicBezTo>
                      <a:pt x="4637" y="2401"/>
                      <a:pt x="4637" y="2367"/>
                      <a:pt x="4637" y="2334"/>
                    </a:cubicBezTo>
                    <a:cubicBezTo>
                      <a:pt x="4504" y="2267"/>
                      <a:pt x="4570" y="2067"/>
                      <a:pt x="4671" y="2067"/>
                    </a:cubicBezTo>
                    <a:cubicBezTo>
                      <a:pt x="5771" y="2000"/>
                      <a:pt x="7573" y="1834"/>
                      <a:pt x="8306" y="866"/>
                    </a:cubicBezTo>
                    <a:cubicBezTo>
                      <a:pt x="8573" y="533"/>
                      <a:pt x="8640" y="266"/>
                      <a:pt x="8640" y="32"/>
                    </a:cubicBezTo>
                    <a:cubicBezTo>
                      <a:pt x="8018" y="11"/>
                      <a:pt x="7396" y="0"/>
                      <a:pt x="67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43"/>
              <p:cNvSpPr/>
              <p:nvPr/>
            </p:nvSpPr>
            <p:spPr>
              <a:xfrm>
                <a:off x="3503199" y="893713"/>
                <a:ext cx="201360" cy="110473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4704" extrusionOk="0">
                    <a:moveTo>
                      <a:pt x="5071" y="1"/>
                    </a:moveTo>
                    <a:lnTo>
                      <a:pt x="5071" y="1"/>
                    </a:lnTo>
                    <a:cubicBezTo>
                      <a:pt x="4337" y="1001"/>
                      <a:pt x="3436" y="1935"/>
                      <a:pt x="2535" y="2769"/>
                    </a:cubicBezTo>
                    <a:cubicBezTo>
                      <a:pt x="2269" y="2969"/>
                      <a:pt x="567" y="4137"/>
                      <a:pt x="0" y="4704"/>
                    </a:cubicBezTo>
                    <a:cubicBezTo>
                      <a:pt x="1560" y="4502"/>
                      <a:pt x="3129" y="4401"/>
                      <a:pt x="4703" y="4401"/>
                    </a:cubicBezTo>
                    <a:cubicBezTo>
                      <a:pt x="5991" y="4401"/>
                      <a:pt x="7282" y="4469"/>
                      <a:pt x="8573" y="4604"/>
                    </a:cubicBezTo>
                    <a:cubicBezTo>
                      <a:pt x="8406" y="3436"/>
                      <a:pt x="5704" y="3136"/>
                      <a:pt x="4904" y="3036"/>
                    </a:cubicBezTo>
                    <a:cubicBezTo>
                      <a:pt x="4837" y="3036"/>
                      <a:pt x="4837" y="2969"/>
                      <a:pt x="4870" y="2936"/>
                    </a:cubicBezTo>
                    <a:lnTo>
                      <a:pt x="4870" y="2869"/>
                    </a:lnTo>
                    <a:cubicBezTo>
                      <a:pt x="4837" y="2869"/>
                      <a:pt x="4770" y="2936"/>
                      <a:pt x="4737" y="2936"/>
                    </a:cubicBezTo>
                    <a:cubicBezTo>
                      <a:pt x="4723" y="2940"/>
                      <a:pt x="4709" y="2941"/>
                      <a:pt x="4696" y="2941"/>
                    </a:cubicBezTo>
                    <a:cubicBezTo>
                      <a:pt x="4591" y="2941"/>
                      <a:pt x="4544" y="2829"/>
                      <a:pt x="4604" y="2769"/>
                    </a:cubicBezTo>
                    <a:cubicBezTo>
                      <a:pt x="5371" y="2202"/>
                      <a:pt x="6005" y="768"/>
                      <a:pt x="50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43"/>
              <p:cNvSpPr/>
              <p:nvPr/>
            </p:nvSpPr>
            <p:spPr>
              <a:xfrm>
                <a:off x="3233709" y="1110715"/>
                <a:ext cx="67402" cy="40676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1732" extrusionOk="0">
                    <a:moveTo>
                      <a:pt x="1868" y="1"/>
                    </a:moveTo>
                    <a:cubicBezTo>
                      <a:pt x="1335" y="434"/>
                      <a:pt x="668" y="701"/>
                      <a:pt x="0" y="734"/>
                    </a:cubicBezTo>
                    <a:cubicBezTo>
                      <a:pt x="501" y="1035"/>
                      <a:pt x="1001" y="1402"/>
                      <a:pt x="1535" y="1602"/>
                    </a:cubicBezTo>
                    <a:cubicBezTo>
                      <a:pt x="1746" y="1690"/>
                      <a:pt x="1985" y="1731"/>
                      <a:pt x="2228" y="1731"/>
                    </a:cubicBezTo>
                    <a:cubicBezTo>
                      <a:pt x="2445" y="1731"/>
                      <a:pt x="2664" y="1698"/>
                      <a:pt x="2869" y="1635"/>
                    </a:cubicBezTo>
                    <a:cubicBezTo>
                      <a:pt x="2569" y="1068"/>
                      <a:pt x="2235" y="501"/>
                      <a:pt x="1868" y="1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43"/>
              <p:cNvSpPr/>
              <p:nvPr/>
            </p:nvSpPr>
            <p:spPr>
              <a:xfrm>
                <a:off x="3372505" y="902990"/>
                <a:ext cx="89971" cy="55166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2349" extrusionOk="0">
                    <a:moveTo>
                      <a:pt x="3172" y="0"/>
                    </a:moveTo>
                    <a:cubicBezTo>
                      <a:pt x="2639" y="0"/>
                      <a:pt x="2031" y="289"/>
                      <a:pt x="1629" y="540"/>
                    </a:cubicBezTo>
                    <a:cubicBezTo>
                      <a:pt x="929" y="940"/>
                      <a:pt x="462" y="1474"/>
                      <a:pt x="95" y="2207"/>
                    </a:cubicBezTo>
                    <a:cubicBezTo>
                      <a:pt x="0" y="2278"/>
                      <a:pt x="56" y="2349"/>
                      <a:pt x="120" y="2349"/>
                    </a:cubicBezTo>
                    <a:cubicBezTo>
                      <a:pt x="147" y="2349"/>
                      <a:pt x="175" y="2337"/>
                      <a:pt x="195" y="2308"/>
                    </a:cubicBezTo>
                    <a:cubicBezTo>
                      <a:pt x="662" y="1774"/>
                      <a:pt x="1296" y="1373"/>
                      <a:pt x="1963" y="1073"/>
                    </a:cubicBezTo>
                    <a:cubicBezTo>
                      <a:pt x="2496" y="806"/>
                      <a:pt x="3164" y="840"/>
                      <a:pt x="3664" y="540"/>
                    </a:cubicBezTo>
                    <a:cubicBezTo>
                      <a:pt x="3831" y="439"/>
                      <a:pt x="3831" y="206"/>
                      <a:pt x="3664" y="106"/>
                    </a:cubicBezTo>
                    <a:cubicBezTo>
                      <a:pt x="3515" y="31"/>
                      <a:pt x="3348" y="0"/>
                      <a:pt x="31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43"/>
              <p:cNvSpPr/>
              <p:nvPr/>
            </p:nvSpPr>
            <p:spPr>
              <a:xfrm>
                <a:off x="3168679" y="875700"/>
                <a:ext cx="542621" cy="296756"/>
              </a:xfrm>
              <a:custGeom>
                <a:avLst/>
                <a:gdLst/>
                <a:ahLst/>
                <a:cxnLst/>
                <a:rect l="l" t="t" r="r" b="b"/>
                <a:pathLst>
                  <a:path w="23105" h="12636" extrusionOk="0">
                    <a:moveTo>
                      <a:pt x="19281" y="667"/>
                    </a:moveTo>
                    <a:cubicBezTo>
                      <a:pt x="20182" y="1435"/>
                      <a:pt x="19581" y="2936"/>
                      <a:pt x="18814" y="3436"/>
                    </a:cubicBezTo>
                    <a:cubicBezTo>
                      <a:pt x="18753" y="3466"/>
                      <a:pt x="18831" y="3607"/>
                      <a:pt x="18921" y="3607"/>
                    </a:cubicBezTo>
                    <a:cubicBezTo>
                      <a:pt x="18930" y="3607"/>
                      <a:pt x="18939" y="3606"/>
                      <a:pt x="18948" y="3603"/>
                    </a:cubicBezTo>
                    <a:cubicBezTo>
                      <a:pt x="18962" y="3603"/>
                      <a:pt x="18977" y="3596"/>
                      <a:pt x="18995" y="3589"/>
                    </a:cubicBezTo>
                    <a:lnTo>
                      <a:pt x="18995" y="3589"/>
                    </a:lnTo>
                    <a:cubicBezTo>
                      <a:pt x="18986" y="3618"/>
                      <a:pt x="19000" y="3670"/>
                      <a:pt x="19048" y="3670"/>
                    </a:cubicBezTo>
                    <a:cubicBezTo>
                      <a:pt x="19815" y="3803"/>
                      <a:pt x="22584" y="4103"/>
                      <a:pt x="22750" y="5237"/>
                    </a:cubicBezTo>
                    <a:cubicBezTo>
                      <a:pt x="21627" y="5133"/>
                      <a:pt x="20504" y="5085"/>
                      <a:pt x="19383" y="5085"/>
                    </a:cubicBezTo>
                    <a:cubicBezTo>
                      <a:pt x="17641" y="5085"/>
                      <a:pt x="15903" y="5201"/>
                      <a:pt x="14178" y="5404"/>
                    </a:cubicBezTo>
                    <a:cubicBezTo>
                      <a:pt x="14811" y="4837"/>
                      <a:pt x="16479" y="3670"/>
                      <a:pt x="16746" y="3436"/>
                    </a:cubicBezTo>
                    <a:cubicBezTo>
                      <a:pt x="17647" y="2602"/>
                      <a:pt x="18514" y="1668"/>
                      <a:pt x="19281" y="667"/>
                    </a:cubicBezTo>
                    <a:close/>
                    <a:moveTo>
                      <a:pt x="18342" y="423"/>
                    </a:moveTo>
                    <a:cubicBezTo>
                      <a:pt x="18532" y="423"/>
                      <a:pt x="18723" y="456"/>
                      <a:pt x="18914" y="534"/>
                    </a:cubicBezTo>
                    <a:cubicBezTo>
                      <a:pt x="19014" y="567"/>
                      <a:pt x="19114" y="634"/>
                      <a:pt x="19181" y="701"/>
                    </a:cubicBezTo>
                    <a:cubicBezTo>
                      <a:pt x="17480" y="2469"/>
                      <a:pt x="15779" y="4137"/>
                      <a:pt x="13744" y="5538"/>
                    </a:cubicBezTo>
                    <a:cubicBezTo>
                      <a:pt x="12176" y="5738"/>
                      <a:pt x="10675" y="6038"/>
                      <a:pt x="9174" y="6372"/>
                    </a:cubicBezTo>
                    <a:cubicBezTo>
                      <a:pt x="9307" y="5971"/>
                      <a:pt x="9975" y="5471"/>
                      <a:pt x="10241" y="5204"/>
                    </a:cubicBezTo>
                    <a:cubicBezTo>
                      <a:pt x="10608" y="4737"/>
                      <a:pt x="10942" y="4270"/>
                      <a:pt x="11275" y="3803"/>
                    </a:cubicBezTo>
                    <a:cubicBezTo>
                      <a:pt x="11976" y="2802"/>
                      <a:pt x="12610" y="1735"/>
                      <a:pt x="13110" y="601"/>
                    </a:cubicBezTo>
                    <a:cubicBezTo>
                      <a:pt x="13110" y="567"/>
                      <a:pt x="13110" y="567"/>
                      <a:pt x="13077" y="534"/>
                    </a:cubicBezTo>
                    <a:lnTo>
                      <a:pt x="13077" y="534"/>
                    </a:lnTo>
                    <a:cubicBezTo>
                      <a:pt x="13844" y="801"/>
                      <a:pt x="14344" y="1635"/>
                      <a:pt x="13777" y="2535"/>
                    </a:cubicBezTo>
                    <a:cubicBezTo>
                      <a:pt x="13693" y="2620"/>
                      <a:pt x="13798" y="2751"/>
                      <a:pt x="13912" y="2751"/>
                    </a:cubicBezTo>
                    <a:cubicBezTo>
                      <a:pt x="13934" y="2751"/>
                      <a:pt x="13956" y="2746"/>
                      <a:pt x="13977" y="2736"/>
                    </a:cubicBezTo>
                    <a:cubicBezTo>
                      <a:pt x="14911" y="2102"/>
                      <a:pt x="15812" y="1435"/>
                      <a:pt x="16813" y="934"/>
                    </a:cubicBezTo>
                    <a:cubicBezTo>
                      <a:pt x="17281" y="688"/>
                      <a:pt x="17805" y="423"/>
                      <a:pt x="18342" y="423"/>
                    </a:cubicBezTo>
                    <a:close/>
                    <a:moveTo>
                      <a:pt x="12591" y="321"/>
                    </a:moveTo>
                    <a:cubicBezTo>
                      <a:pt x="12753" y="321"/>
                      <a:pt x="12906" y="352"/>
                      <a:pt x="13077" y="401"/>
                    </a:cubicBezTo>
                    <a:cubicBezTo>
                      <a:pt x="13077" y="401"/>
                      <a:pt x="13010" y="401"/>
                      <a:pt x="13010" y="434"/>
                    </a:cubicBezTo>
                    <a:cubicBezTo>
                      <a:pt x="12410" y="1568"/>
                      <a:pt x="11776" y="2669"/>
                      <a:pt x="11009" y="3736"/>
                    </a:cubicBezTo>
                    <a:cubicBezTo>
                      <a:pt x="10341" y="4637"/>
                      <a:pt x="9341" y="5471"/>
                      <a:pt x="8774" y="6438"/>
                    </a:cubicBezTo>
                    <a:cubicBezTo>
                      <a:pt x="7139" y="6839"/>
                      <a:pt x="5571" y="7306"/>
                      <a:pt x="4004" y="7906"/>
                    </a:cubicBezTo>
                    <a:cubicBezTo>
                      <a:pt x="4104" y="7773"/>
                      <a:pt x="4170" y="7639"/>
                      <a:pt x="4270" y="7472"/>
                    </a:cubicBezTo>
                    <a:cubicBezTo>
                      <a:pt x="5071" y="6138"/>
                      <a:pt x="5772" y="4670"/>
                      <a:pt x="6172" y="3169"/>
                    </a:cubicBezTo>
                    <a:cubicBezTo>
                      <a:pt x="6239" y="3136"/>
                      <a:pt x="6172" y="3136"/>
                      <a:pt x="6172" y="3103"/>
                    </a:cubicBezTo>
                    <a:lnTo>
                      <a:pt x="6172" y="3103"/>
                    </a:lnTo>
                    <a:cubicBezTo>
                      <a:pt x="6605" y="3269"/>
                      <a:pt x="6906" y="3636"/>
                      <a:pt x="6972" y="4404"/>
                    </a:cubicBezTo>
                    <a:cubicBezTo>
                      <a:pt x="6972" y="4420"/>
                      <a:pt x="6981" y="4429"/>
                      <a:pt x="6997" y="4429"/>
                    </a:cubicBezTo>
                    <a:cubicBezTo>
                      <a:pt x="7009" y="4429"/>
                      <a:pt x="7025" y="4424"/>
                      <a:pt x="7045" y="4416"/>
                    </a:cubicBezTo>
                    <a:lnTo>
                      <a:pt x="7045" y="4416"/>
                    </a:lnTo>
                    <a:cubicBezTo>
                      <a:pt x="7027" y="4516"/>
                      <a:pt x="7088" y="4576"/>
                      <a:pt x="7164" y="4576"/>
                    </a:cubicBezTo>
                    <a:cubicBezTo>
                      <a:pt x="7199" y="4576"/>
                      <a:pt x="7237" y="4564"/>
                      <a:pt x="7273" y="4537"/>
                    </a:cubicBezTo>
                    <a:cubicBezTo>
                      <a:pt x="8173" y="3436"/>
                      <a:pt x="9007" y="2335"/>
                      <a:pt x="10108" y="1468"/>
                    </a:cubicBezTo>
                    <a:cubicBezTo>
                      <a:pt x="10775" y="934"/>
                      <a:pt x="11509" y="434"/>
                      <a:pt x="12410" y="334"/>
                    </a:cubicBezTo>
                    <a:cubicBezTo>
                      <a:pt x="12472" y="325"/>
                      <a:pt x="12532" y="321"/>
                      <a:pt x="12591" y="321"/>
                    </a:cubicBezTo>
                    <a:close/>
                    <a:moveTo>
                      <a:pt x="5692" y="3063"/>
                    </a:moveTo>
                    <a:cubicBezTo>
                      <a:pt x="5803" y="3063"/>
                      <a:pt x="5908" y="3076"/>
                      <a:pt x="6005" y="3103"/>
                    </a:cubicBezTo>
                    <a:cubicBezTo>
                      <a:pt x="6005" y="3103"/>
                      <a:pt x="5972" y="3103"/>
                      <a:pt x="5972" y="3136"/>
                    </a:cubicBezTo>
                    <a:cubicBezTo>
                      <a:pt x="5238" y="4871"/>
                      <a:pt x="4504" y="6538"/>
                      <a:pt x="3503" y="8106"/>
                    </a:cubicBezTo>
                    <a:cubicBezTo>
                      <a:pt x="2603" y="8440"/>
                      <a:pt x="1669" y="8807"/>
                      <a:pt x="801" y="9240"/>
                    </a:cubicBezTo>
                    <a:cubicBezTo>
                      <a:pt x="1569" y="8373"/>
                      <a:pt x="2102" y="7372"/>
                      <a:pt x="2636" y="6305"/>
                    </a:cubicBezTo>
                    <a:cubicBezTo>
                      <a:pt x="3003" y="5538"/>
                      <a:pt x="3437" y="4704"/>
                      <a:pt x="3970" y="3970"/>
                    </a:cubicBezTo>
                    <a:cubicBezTo>
                      <a:pt x="4418" y="3411"/>
                      <a:pt x="5122" y="3063"/>
                      <a:pt x="5692" y="3063"/>
                    </a:cubicBezTo>
                    <a:close/>
                    <a:moveTo>
                      <a:pt x="21308" y="5354"/>
                    </a:moveTo>
                    <a:cubicBezTo>
                      <a:pt x="21770" y="5354"/>
                      <a:pt x="22228" y="5360"/>
                      <a:pt x="22684" y="5371"/>
                    </a:cubicBezTo>
                    <a:cubicBezTo>
                      <a:pt x="22684" y="5604"/>
                      <a:pt x="22617" y="5905"/>
                      <a:pt x="22350" y="6205"/>
                    </a:cubicBezTo>
                    <a:cubicBezTo>
                      <a:pt x="21616" y="7139"/>
                      <a:pt x="19815" y="7306"/>
                      <a:pt x="18747" y="7406"/>
                    </a:cubicBezTo>
                    <a:cubicBezTo>
                      <a:pt x="18614" y="7406"/>
                      <a:pt x="18614" y="7606"/>
                      <a:pt x="18681" y="7639"/>
                    </a:cubicBezTo>
                    <a:cubicBezTo>
                      <a:pt x="18681" y="7706"/>
                      <a:pt x="18681" y="7739"/>
                      <a:pt x="18747" y="7773"/>
                    </a:cubicBezTo>
                    <a:cubicBezTo>
                      <a:pt x="19581" y="8273"/>
                      <a:pt x="19315" y="8973"/>
                      <a:pt x="18814" y="9474"/>
                    </a:cubicBezTo>
                    <a:cubicBezTo>
                      <a:pt x="18214" y="8640"/>
                      <a:pt x="17513" y="7873"/>
                      <a:pt x="16679" y="7239"/>
                    </a:cubicBezTo>
                    <a:cubicBezTo>
                      <a:pt x="16279" y="6905"/>
                      <a:pt x="15779" y="6605"/>
                      <a:pt x="15278" y="6305"/>
                    </a:cubicBezTo>
                    <a:cubicBezTo>
                      <a:pt x="15178" y="6272"/>
                      <a:pt x="14444" y="5971"/>
                      <a:pt x="14144" y="5805"/>
                    </a:cubicBezTo>
                    <a:cubicBezTo>
                      <a:pt x="16541" y="5498"/>
                      <a:pt x="18962" y="5354"/>
                      <a:pt x="21308" y="5354"/>
                    </a:cubicBezTo>
                    <a:close/>
                    <a:moveTo>
                      <a:pt x="13777" y="5938"/>
                    </a:moveTo>
                    <a:cubicBezTo>
                      <a:pt x="15779" y="6705"/>
                      <a:pt x="17480" y="7973"/>
                      <a:pt x="18747" y="9741"/>
                    </a:cubicBezTo>
                    <a:cubicBezTo>
                      <a:pt x="18514" y="9874"/>
                      <a:pt x="18347" y="9974"/>
                      <a:pt x="18147" y="10074"/>
                    </a:cubicBezTo>
                    <a:cubicBezTo>
                      <a:pt x="17647" y="10241"/>
                      <a:pt x="17113" y="10308"/>
                      <a:pt x="16579" y="10374"/>
                    </a:cubicBezTo>
                    <a:cubicBezTo>
                      <a:pt x="16522" y="10376"/>
                      <a:pt x="16465" y="10377"/>
                      <a:pt x="16408" y="10377"/>
                    </a:cubicBezTo>
                    <a:cubicBezTo>
                      <a:pt x="15340" y="10377"/>
                      <a:pt x="14360" y="10084"/>
                      <a:pt x="13410" y="9641"/>
                    </a:cubicBezTo>
                    <a:cubicBezTo>
                      <a:pt x="13384" y="9632"/>
                      <a:pt x="13362" y="9627"/>
                      <a:pt x="13343" y="9627"/>
                    </a:cubicBezTo>
                    <a:cubicBezTo>
                      <a:pt x="13292" y="9627"/>
                      <a:pt x="13268" y="9658"/>
                      <a:pt x="13244" y="9707"/>
                    </a:cubicBezTo>
                    <a:lnTo>
                      <a:pt x="13177" y="9641"/>
                    </a:lnTo>
                    <a:cubicBezTo>
                      <a:pt x="13168" y="9632"/>
                      <a:pt x="13159" y="9627"/>
                      <a:pt x="13151" y="9627"/>
                    </a:cubicBezTo>
                    <a:cubicBezTo>
                      <a:pt x="13130" y="9627"/>
                      <a:pt x="13119" y="9658"/>
                      <a:pt x="13143" y="9707"/>
                    </a:cubicBezTo>
                    <a:cubicBezTo>
                      <a:pt x="13557" y="10344"/>
                      <a:pt x="13516" y="10980"/>
                      <a:pt x="13221" y="11472"/>
                    </a:cubicBezTo>
                    <a:lnTo>
                      <a:pt x="13221" y="11472"/>
                    </a:lnTo>
                    <a:cubicBezTo>
                      <a:pt x="12917" y="10534"/>
                      <a:pt x="12392" y="9724"/>
                      <a:pt x="11676" y="9040"/>
                    </a:cubicBezTo>
                    <a:cubicBezTo>
                      <a:pt x="11309" y="8640"/>
                      <a:pt x="10942" y="8306"/>
                      <a:pt x="10508" y="7973"/>
                    </a:cubicBezTo>
                    <a:cubicBezTo>
                      <a:pt x="10141" y="7639"/>
                      <a:pt x="9441" y="7306"/>
                      <a:pt x="9274" y="6805"/>
                    </a:cubicBezTo>
                    <a:cubicBezTo>
                      <a:pt x="10775" y="6438"/>
                      <a:pt x="12276" y="6138"/>
                      <a:pt x="13777" y="5938"/>
                    </a:cubicBezTo>
                    <a:close/>
                    <a:moveTo>
                      <a:pt x="3403" y="8540"/>
                    </a:moveTo>
                    <a:cubicBezTo>
                      <a:pt x="4304" y="9440"/>
                      <a:pt x="5071" y="10475"/>
                      <a:pt x="5638" y="11642"/>
                    </a:cubicBezTo>
                    <a:cubicBezTo>
                      <a:pt x="5433" y="11705"/>
                      <a:pt x="5214" y="11738"/>
                      <a:pt x="4997" y="11738"/>
                    </a:cubicBezTo>
                    <a:cubicBezTo>
                      <a:pt x="4754" y="11738"/>
                      <a:pt x="4515" y="11697"/>
                      <a:pt x="4304" y="11609"/>
                    </a:cubicBezTo>
                    <a:cubicBezTo>
                      <a:pt x="3770" y="11409"/>
                      <a:pt x="3270" y="11042"/>
                      <a:pt x="2769" y="10741"/>
                    </a:cubicBezTo>
                    <a:cubicBezTo>
                      <a:pt x="2069" y="10308"/>
                      <a:pt x="1302" y="9974"/>
                      <a:pt x="501" y="9741"/>
                    </a:cubicBezTo>
                    <a:cubicBezTo>
                      <a:pt x="1468" y="9274"/>
                      <a:pt x="2436" y="8907"/>
                      <a:pt x="3403" y="8540"/>
                    </a:cubicBezTo>
                    <a:close/>
                    <a:moveTo>
                      <a:pt x="8807" y="6972"/>
                    </a:moveTo>
                    <a:cubicBezTo>
                      <a:pt x="9307" y="7606"/>
                      <a:pt x="10175" y="8073"/>
                      <a:pt x="10808" y="8607"/>
                    </a:cubicBezTo>
                    <a:cubicBezTo>
                      <a:pt x="11776" y="9440"/>
                      <a:pt x="12510" y="10374"/>
                      <a:pt x="12977" y="11609"/>
                    </a:cubicBezTo>
                    <a:cubicBezTo>
                      <a:pt x="12991" y="11651"/>
                      <a:pt x="13028" y="11675"/>
                      <a:pt x="13072" y="11682"/>
                    </a:cubicBezTo>
                    <a:lnTo>
                      <a:pt x="13072" y="11682"/>
                    </a:lnTo>
                    <a:cubicBezTo>
                      <a:pt x="12796" y="12011"/>
                      <a:pt x="12371" y="12250"/>
                      <a:pt x="11843" y="12309"/>
                    </a:cubicBezTo>
                    <a:cubicBezTo>
                      <a:pt x="11715" y="12331"/>
                      <a:pt x="11586" y="12342"/>
                      <a:pt x="11457" y="12342"/>
                    </a:cubicBezTo>
                    <a:cubicBezTo>
                      <a:pt x="10811" y="12342"/>
                      <a:pt x="10158" y="12087"/>
                      <a:pt x="9574" y="11809"/>
                    </a:cubicBezTo>
                    <a:cubicBezTo>
                      <a:pt x="8340" y="11242"/>
                      <a:pt x="7339" y="10441"/>
                      <a:pt x="6172" y="9874"/>
                    </a:cubicBezTo>
                    <a:cubicBezTo>
                      <a:pt x="6153" y="9855"/>
                      <a:pt x="6134" y="9847"/>
                      <a:pt x="6116" y="9847"/>
                    </a:cubicBezTo>
                    <a:cubicBezTo>
                      <a:pt x="6041" y="9847"/>
                      <a:pt x="5991" y="9993"/>
                      <a:pt x="6072" y="10074"/>
                    </a:cubicBezTo>
                    <a:lnTo>
                      <a:pt x="6172" y="10208"/>
                    </a:lnTo>
                    <a:cubicBezTo>
                      <a:pt x="6138" y="10241"/>
                      <a:pt x="6138" y="10241"/>
                      <a:pt x="6138" y="10274"/>
                    </a:cubicBezTo>
                    <a:cubicBezTo>
                      <a:pt x="6439" y="10908"/>
                      <a:pt x="6272" y="11275"/>
                      <a:pt x="5905" y="11542"/>
                    </a:cubicBezTo>
                    <a:cubicBezTo>
                      <a:pt x="5605" y="10908"/>
                      <a:pt x="5204" y="10274"/>
                      <a:pt x="4804" y="9707"/>
                    </a:cubicBezTo>
                    <a:cubicBezTo>
                      <a:pt x="4604" y="9407"/>
                      <a:pt x="3970" y="8940"/>
                      <a:pt x="3870" y="8607"/>
                    </a:cubicBezTo>
                    <a:cubicBezTo>
                      <a:pt x="3841" y="8549"/>
                      <a:pt x="3837" y="8466"/>
                      <a:pt x="3923" y="8466"/>
                    </a:cubicBezTo>
                    <a:cubicBezTo>
                      <a:pt x="3936" y="8466"/>
                      <a:pt x="3952" y="8469"/>
                      <a:pt x="3970" y="8473"/>
                    </a:cubicBezTo>
                    <a:cubicBezTo>
                      <a:pt x="5571" y="7906"/>
                      <a:pt x="7173" y="7406"/>
                      <a:pt x="8807" y="6972"/>
                    </a:cubicBezTo>
                    <a:close/>
                    <a:moveTo>
                      <a:pt x="12510" y="0"/>
                    </a:moveTo>
                    <a:cubicBezTo>
                      <a:pt x="11442" y="0"/>
                      <a:pt x="10508" y="667"/>
                      <a:pt x="9741" y="1335"/>
                    </a:cubicBezTo>
                    <a:cubicBezTo>
                      <a:pt x="8793" y="2093"/>
                      <a:pt x="7874" y="3032"/>
                      <a:pt x="7213" y="4093"/>
                    </a:cubicBezTo>
                    <a:lnTo>
                      <a:pt x="7213" y="4093"/>
                    </a:lnTo>
                    <a:cubicBezTo>
                      <a:pt x="7330" y="3667"/>
                      <a:pt x="7052" y="3195"/>
                      <a:pt x="6672" y="2902"/>
                    </a:cubicBezTo>
                    <a:cubicBezTo>
                      <a:pt x="6413" y="2701"/>
                      <a:pt x="6109" y="2617"/>
                      <a:pt x="5797" y="2617"/>
                    </a:cubicBezTo>
                    <a:cubicBezTo>
                      <a:pt x="5388" y="2617"/>
                      <a:pt x="4964" y="2761"/>
                      <a:pt x="4604" y="2969"/>
                    </a:cubicBezTo>
                    <a:cubicBezTo>
                      <a:pt x="3670" y="3570"/>
                      <a:pt x="3170" y="4637"/>
                      <a:pt x="2669" y="5571"/>
                    </a:cubicBezTo>
                    <a:cubicBezTo>
                      <a:pt x="1935" y="6939"/>
                      <a:pt x="1302" y="8373"/>
                      <a:pt x="168" y="9440"/>
                    </a:cubicBezTo>
                    <a:cubicBezTo>
                      <a:pt x="101" y="9474"/>
                      <a:pt x="101" y="9574"/>
                      <a:pt x="134" y="9641"/>
                    </a:cubicBezTo>
                    <a:cubicBezTo>
                      <a:pt x="1" y="9741"/>
                      <a:pt x="1" y="9907"/>
                      <a:pt x="134" y="9941"/>
                    </a:cubicBezTo>
                    <a:cubicBezTo>
                      <a:pt x="1268" y="10308"/>
                      <a:pt x="2269" y="10808"/>
                      <a:pt x="3203" y="11342"/>
                    </a:cubicBezTo>
                    <a:cubicBezTo>
                      <a:pt x="3782" y="11663"/>
                      <a:pt x="4391" y="12077"/>
                      <a:pt x="5061" y="12077"/>
                    </a:cubicBezTo>
                    <a:cubicBezTo>
                      <a:pt x="5087" y="12077"/>
                      <a:pt x="5112" y="12077"/>
                      <a:pt x="5138" y="12076"/>
                    </a:cubicBezTo>
                    <a:cubicBezTo>
                      <a:pt x="6005" y="12009"/>
                      <a:pt x="6872" y="11108"/>
                      <a:pt x="6339" y="10341"/>
                    </a:cubicBezTo>
                    <a:lnTo>
                      <a:pt x="6339" y="10341"/>
                    </a:lnTo>
                    <a:cubicBezTo>
                      <a:pt x="7173" y="11008"/>
                      <a:pt x="8207" y="11575"/>
                      <a:pt x="9174" y="12009"/>
                    </a:cubicBezTo>
                    <a:cubicBezTo>
                      <a:pt x="9837" y="12354"/>
                      <a:pt x="10585" y="12636"/>
                      <a:pt x="11350" y="12636"/>
                    </a:cubicBezTo>
                    <a:cubicBezTo>
                      <a:pt x="11547" y="12636"/>
                      <a:pt x="11745" y="12617"/>
                      <a:pt x="11943" y="12576"/>
                    </a:cubicBezTo>
                    <a:cubicBezTo>
                      <a:pt x="13010" y="12309"/>
                      <a:pt x="14144" y="10942"/>
                      <a:pt x="13477" y="9974"/>
                    </a:cubicBezTo>
                    <a:lnTo>
                      <a:pt x="13477" y="9974"/>
                    </a:lnTo>
                    <a:cubicBezTo>
                      <a:pt x="14305" y="10361"/>
                      <a:pt x="15275" y="10585"/>
                      <a:pt x="16231" y="10585"/>
                    </a:cubicBezTo>
                    <a:cubicBezTo>
                      <a:pt x="17007" y="10585"/>
                      <a:pt x="17774" y="10437"/>
                      <a:pt x="18447" y="10108"/>
                    </a:cubicBezTo>
                    <a:cubicBezTo>
                      <a:pt x="19348" y="9641"/>
                      <a:pt x="20115" y="8240"/>
                      <a:pt x="19014" y="7639"/>
                    </a:cubicBezTo>
                    <a:cubicBezTo>
                      <a:pt x="20349" y="7572"/>
                      <a:pt x="22950" y="7105"/>
                      <a:pt x="23017" y="5571"/>
                    </a:cubicBezTo>
                    <a:cubicBezTo>
                      <a:pt x="23105" y="3996"/>
                      <a:pt x="20949" y="3543"/>
                      <a:pt x="19581" y="3543"/>
                    </a:cubicBezTo>
                    <a:cubicBezTo>
                      <a:pt x="19401" y="3543"/>
                      <a:pt x="19234" y="3551"/>
                      <a:pt x="19088" y="3565"/>
                    </a:cubicBezTo>
                    <a:lnTo>
                      <a:pt x="19088" y="3565"/>
                    </a:lnTo>
                    <a:cubicBezTo>
                      <a:pt x="20150" y="2960"/>
                      <a:pt x="20513" y="966"/>
                      <a:pt x="19315" y="301"/>
                    </a:cubicBezTo>
                    <a:cubicBezTo>
                      <a:pt x="19005" y="128"/>
                      <a:pt x="18670" y="54"/>
                      <a:pt x="18324" y="54"/>
                    </a:cubicBezTo>
                    <a:cubicBezTo>
                      <a:pt x="16991" y="54"/>
                      <a:pt x="15470" y="1148"/>
                      <a:pt x="14411" y="1968"/>
                    </a:cubicBezTo>
                    <a:cubicBezTo>
                      <a:pt x="14745" y="1068"/>
                      <a:pt x="13510" y="0"/>
                      <a:pt x="12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43"/>
              <p:cNvSpPr/>
              <p:nvPr/>
            </p:nvSpPr>
            <p:spPr>
              <a:xfrm>
                <a:off x="3196109" y="1173396"/>
                <a:ext cx="47017" cy="161389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6872" extrusionOk="0">
                    <a:moveTo>
                      <a:pt x="601" y="0"/>
                    </a:moveTo>
                    <a:cubicBezTo>
                      <a:pt x="601" y="1434"/>
                      <a:pt x="100" y="2769"/>
                      <a:pt x="67" y="4170"/>
                    </a:cubicBezTo>
                    <a:cubicBezTo>
                      <a:pt x="0" y="5070"/>
                      <a:pt x="134" y="5971"/>
                      <a:pt x="334" y="6872"/>
                    </a:cubicBezTo>
                    <a:cubicBezTo>
                      <a:pt x="1501" y="5604"/>
                      <a:pt x="1802" y="3970"/>
                      <a:pt x="2002" y="2335"/>
                    </a:cubicBezTo>
                    <a:cubicBezTo>
                      <a:pt x="1568" y="1568"/>
                      <a:pt x="1101" y="801"/>
                      <a:pt x="6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43"/>
              <p:cNvSpPr/>
              <p:nvPr/>
            </p:nvSpPr>
            <p:spPr>
              <a:xfrm>
                <a:off x="3211774" y="1162429"/>
                <a:ext cx="108125" cy="74447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31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01" y="867"/>
                      <a:pt x="1068" y="1701"/>
                      <a:pt x="1568" y="2535"/>
                    </a:cubicBezTo>
                    <a:cubicBezTo>
                      <a:pt x="2569" y="2902"/>
                      <a:pt x="3570" y="3069"/>
                      <a:pt x="4604" y="3169"/>
                    </a:cubicBezTo>
                    <a:cubicBezTo>
                      <a:pt x="3269" y="1868"/>
                      <a:pt x="1735" y="76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43"/>
              <p:cNvSpPr/>
              <p:nvPr/>
            </p:nvSpPr>
            <p:spPr>
              <a:xfrm>
                <a:off x="3212549" y="1162429"/>
                <a:ext cx="45467" cy="3682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6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34" y="534"/>
                      <a:pt x="701" y="1068"/>
                      <a:pt x="1001" y="1568"/>
                    </a:cubicBezTo>
                    <a:cubicBezTo>
                      <a:pt x="1235" y="1334"/>
                      <a:pt x="1569" y="1168"/>
                      <a:pt x="1935" y="1068"/>
                    </a:cubicBezTo>
                    <a:cubicBezTo>
                      <a:pt x="1302" y="701"/>
                      <a:pt x="701" y="334"/>
                      <a:pt x="1" y="0"/>
                    </a:cubicBezTo>
                    <a:close/>
                  </a:path>
                </a:pathLst>
              </a:custGeom>
              <a:solidFill>
                <a:srgbClr val="79A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43"/>
              <p:cNvSpPr/>
              <p:nvPr/>
            </p:nvSpPr>
            <p:spPr>
              <a:xfrm>
                <a:off x="3205503" y="1234481"/>
                <a:ext cx="79919" cy="187269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7974" extrusionOk="0">
                    <a:moveTo>
                      <a:pt x="1835" y="1"/>
                    </a:moveTo>
                    <a:cubicBezTo>
                      <a:pt x="1768" y="201"/>
                      <a:pt x="1735" y="635"/>
                      <a:pt x="1735" y="701"/>
                    </a:cubicBezTo>
                    <a:cubicBezTo>
                      <a:pt x="1535" y="2102"/>
                      <a:pt x="1101" y="3437"/>
                      <a:pt x="101" y="4437"/>
                    </a:cubicBezTo>
                    <a:cubicBezTo>
                      <a:pt x="67" y="4471"/>
                      <a:pt x="34" y="4471"/>
                      <a:pt x="1" y="4471"/>
                    </a:cubicBezTo>
                    <a:cubicBezTo>
                      <a:pt x="234" y="5271"/>
                      <a:pt x="568" y="6005"/>
                      <a:pt x="1001" y="6706"/>
                    </a:cubicBezTo>
                    <a:cubicBezTo>
                      <a:pt x="1235" y="7173"/>
                      <a:pt x="1568" y="7540"/>
                      <a:pt x="1902" y="7973"/>
                    </a:cubicBezTo>
                    <a:cubicBezTo>
                      <a:pt x="2869" y="6272"/>
                      <a:pt x="3403" y="4638"/>
                      <a:pt x="3370" y="2670"/>
                    </a:cubicBezTo>
                    <a:cubicBezTo>
                      <a:pt x="3370" y="2636"/>
                      <a:pt x="3403" y="2603"/>
                      <a:pt x="3403" y="2603"/>
                    </a:cubicBezTo>
                    <a:cubicBezTo>
                      <a:pt x="2903" y="1769"/>
                      <a:pt x="2369" y="868"/>
                      <a:pt x="18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43"/>
              <p:cNvSpPr/>
              <p:nvPr/>
            </p:nvSpPr>
            <p:spPr>
              <a:xfrm>
                <a:off x="3253295" y="1305006"/>
                <a:ext cx="78369" cy="165311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7039" extrusionOk="0">
                    <a:moveTo>
                      <a:pt x="1568" y="0"/>
                    </a:moveTo>
                    <a:cubicBezTo>
                      <a:pt x="1468" y="134"/>
                      <a:pt x="1501" y="367"/>
                      <a:pt x="1501" y="634"/>
                    </a:cubicBezTo>
                    <a:cubicBezTo>
                      <a:pt x="1401" y="2202"/>
                      <a:pt x="901" y="3803"/>
                      <a:pt x="0" y="5104"/>
                    </a:cubicBezTo>
                    <a:cubicBezTo>
                      <a:pt x="701" y="5838"/>
                      <a:pt x="1468" y="6471"/>
                      <a:pt x="2302" y="7038"/>
                    </a:cubicBezTo>
                    <a:lnTo>
                      <a:pt x="2302" y="6972"/>
                    </a:lnTo>
                    <a:cubicBezTo>
                      <a:pt x="2902" y="5637"/>
                      <a:pt x="3336" y="4337"/>
                      <a:pt x="3336" y="2835"/>
                    </a:cubicBezTo>
                    <a:cubicBezTo>
                      <a:pt x="3169" y="2535"/>
                      <a:pt x="2936" y="2268"/>
                      <a:pt x="2769" y="1968"/>
                    </a:cubicBezTo>
                    <a:cubicBezTo>
                      <a:pt x="2369" y="1301"/>
                      <a:pt x="2002" y="667"/>
                      <a:pt x="15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43"/>
              <p:cNvSpPr/>
              <p:nvPr/>
            </p:nvSpPr>
            <p:spPr>
              <a:xfrm>
                <a:off x="3309706" y="1381779"/>
                <a:ext cx="69727" cy="126913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5404" extrusionOk="0">
                    <a:moveTo>
                      <a:pt x="1234" y="0"/>
                    </a:moveTo>
                    <a:cubicBezTo>
                      <a:pt x="1234" y="67"/>
                      <a:pt x="1168" y="234"/>
                      <a:pt x="1168" y="400"/>
                    </a:cubicBezTo>
                    <a:cubicBezTo>
                      <a:pt x="1067" y="1568"/>
                      <a:pt x="734" y="2769"/>
                      <a:pt x="100" y="3836"/>
                    </a:cubicBezTo>
                    <a:cubicBezTo>
                      <a:pt x="67" y="3870"/>
                      <a:pt x="67" y="3870"/>
                      <a:pt x="0" y="3870"/>
                    </a:cubicBezTo>
                    <a:cubicBezTo>
                      <a:pt x="801" y="4403"/>
                      <a:pt x="1601" y="4904"/>
                      <a:pt x="2435" y="5404"/>
                    </a:cubicBezTo>
                    <a:cubicBezTo>
                      <a:pt x="2802" y="4470"/>
                      <a:pt x="2969" y="3569"/>
                      <a:pt x="2902" y="2602"/>
                    </a:cubicBezTo>
                    <a:cubicBezTo>
                      <a:pt x="2335" y="1701"/>
                      <a:pt x="1768" y="834"/>
                      <a:pt x="12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43"/>
              <p:cNvSpPr/>
              <p:nvPr/>
            </p:nvSpPr>
            <p:spPr>
              <a:xfrm>
                <a:off x="3370791" y="1453056"/>
                <a:ext cx="45467" cy="8619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670" extrusionOk="0">
                    <a:moveTo>
                      <a:pt x="535" y="1"/>
                    </a:moveTo>
                    <a:cubicBezTo>
                      <a:pt x="535" y="835"/>
                      <a:pt x="368" y="1702"/>
                      <a:pt x="1" y="2469"/>
                    </a:cubicBezTo>
                    <a:cubicBezTo>
                      <a:pt x="668" y="2836"/>
                      <a:pt x="1335" y="3236"/>
                      <a:pt x="1936" y="3670"/>
                    </a:cubicBezTo>
                    <a:cubicBezTo>
                      <a:pt x="1702" y="2369"/>
                      <a:pt x="1168" y="1168"/>
                      <a:pt x="5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43"/>
              <p:cNvSpPr/>
              <p:nvPr/>
            </p:nvSpPr>
            <p:spPr>
              <a:xfrm>
                <a:off x="3253295" y="1229009"/>
                <a:ext cx="124588" cy="84640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3604" extrusionOk="0">
                    <a:moveTo>
                      <a:pt x="0" y="0"/>
                    </a:moveTo>
                    <a:cubicBezTo>
                      <a:pt x="634" y="1001"/>
                      <a:pt x="1201" y="1935"/>
                      <a:pt x="1802" y="2903"/>
                    </a:cubicBezTo>
                    <a:cubicBezTo>
                      <a:pt x="2902" y="3370"/>
                      <a:pt x="4070" y="3536"/>
                      <a:pt x="5304" y="3603"/>
                    </a:cubicBezTo>
                    <a:lnTo>
                      <a:pt x="5171" y="3370"/>
                    </a:lnTo>
                    <a:cubicBezTo>
                      <a:pt x="4537" y="2269"/>
                      <a:pt x="3803" y="1301"/>
                      <a:pt x="2969" y="434"/>
                    </a:cubicBezTo>
                    <a:cubicBezTo>
                      <a:pt x="2235" y="434"/>
                      <a:pt x="1535" y="401"/>
                      <a:pt x="834" y="234"/>
                    </a:cubicBezTo>
                    <a:cubicBezTo>
                      <a:pt x="634" y="201"/>
                      <a:pt x="234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43"/>
              <p:cNvSpPr/>
              <p:nvPr/>
            </p:nvSpPr>
            <p:spPr>
              <a:xfrm>
                <a:off x="3298739" y="1303433"/>
                <a:ext cx="108900" cy="92460"/>
              </a:xfrm>
              <a:custGeom>
                <a:avLst/>
                <a:gdLst/>
                <a:ahLst/>
                <a:cxnLst/>
                <a:rect l="l" t="t" r="r" b="b"/>
                <a:pathLst>
                  <a:path w="4637" h="3937" extrusionOk="0">
                    <a:moveTo>
                      <a:pt x="0" y="0"/>
                    </a:moveTo>
                    <a:lnTo>
                      <a:pt x="1401" y="2235"/>
                    </a:lnTo>
                    <a:cubicBezTo>
                      <a:pt x="1468" y="2402"/>
                      <a:pt x="1568" y="2536"/>
                      <a:pt x="1635" y="2669"/>
                    </a:cubicBezTo>
                    <a:cubicBezTo>
                      <a:pt x="2569" y="3203"/>
                      <a:pt x="3636" y="3503"/>
                      <a:pt x="4637" y="3937"/>
                    </a:cubicBezTo>
                    <a:cubicBezTo>
                      <a:pt x="4403" y="2769"/>
                      <a:pt x="4003" y="1668"/>
                      <a:pt x="3436" y="534"/>
                    </a:cubicBezTo>
                    <a:cubicBezTo>
                      <a:pt x="3256" y="542"/>
                      <a:pt x="3079" y="546"/>
                      <a:pt x="2905" y="546"/>
                    </a:cubicBezTo>
                    <a:cubicBezTo>
                      <a:pt x="2304" y="546"/>
                      <a:pt x="1729" y="497"/>
                      <a:pt x="1134" y="367"/>
                    </a:cubicBezTo>
                    <a:cubicBezTo>
                      <a:pt x="967" y="367"/>
                      <a:pt x="367" y="6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43"/>
              <p:cNvSpPr/>
              <p:nvPr/>
            </p:nvSpPr>
            <p:spPr>
              <a:xfrm>
                <a:off x="3391176" y="1452281"/>
                <a:ext cx="28229" cy="67378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286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01" y="901"/>
                      <a:pt x="934" y="1868"/>
                      <a:pt x="1201" y="2869"/>
                    </a:cubicBezTo>
                    <a:cubicBezTo>
                      <a:pt x="1201" y="1935"/>
                      <a:pt x="1168" y="1068"/>
                      <a:pt x="1101" y="200"/>
                    </a:cubicBezTo>
                    <a:cubicBezTo>
                      <a:pt x="701" y="200"/>
                      <a:pt x="334" y="10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43"/>
              <p:cNvSpPr/>
              <p:nvPr/>
            </p:nvSpPr>
            <p:spPr>
              <a:xfrm>
                <a:off x="3344957" y="1377857"/>
                <a:ext cx="72874" cy="75222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320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01" y="901"/>
                      <a:pt x="1234" y="1868"/>
                      <a:pt x="1801" y="2836"/>
                    </a:cubicBezTo>
                    <a:cubicBezTo>
                      <a:pt x="2168" y="3036"/>
                      <a:pt x="2602" y="3169"/>
                      <a:pt x="3102" y="3203"/>
                    </a:cubicBezTo>
                    <a:cubicBezTo>
                      <a:pt x="3002" y="2435"/>
                      <a:pt x="2936" y="1702"/>
                      <a:pt x="2769" y="1001"/>
                    </a:cubicBezTo>
                    <a:cubicBezTo>
                      <a:pt x="2002" y="768"/>
                      <a:pt x="1201" y="501"/>
                      <a:pt x="500" y="200"/>
                    </a:cubicBezTo>
                    <a:cubicBezTo>
                      <a:pt x="267" y="100"/>
                      <a:pt x="134" y="34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43"/>
              <p:cNvSpPr/>
              <p:nvPr/>
            </p:nvSpPr>
            <p:spPr>
              <a:xfrm>
                <a:off x="3291412" y="1232978"/>
                <a:ext cx="84123" cy="130553"/>
              </a:xfrm>
              <a:custGeom>
                <a:avLst/>
                <a:gdLst/>
                <a:ahLst/>
                <a:cxnLst/>
                <a:rect l="l" t="t" r="r" b="b"/>
                <a:pathLst>
                  <a:path w="3582" h="5559" extrusionOk="0">
                    <a:moveTo>
                      <a:pt x="188" y="1"/>
                    </a:moveTo>
                    <a:cubicBezTo>
                      <a:pt x="106" y="1"/>
                      <a:pt x="0" y="120"/>
                      <a:pt x="79" y="198"/>
                    </a:cubicBezTo>
                    <a:cubicBezTo>
                      <a:pt x="712" y="1032"/>
                      <a:pt x="1379" y="1833"/>
                      <a:pt x="1913" y="2700"/>
                    </a:cubicBezTo>
                    <a:cubicBezTo>
                      <a:pt x="2447" y="3567"/>
                      <a:pt x="2747" y="4602"/>
                      <a:pt x="3281" y="5502"/>
                    </a:cubicBezTo>
                    <a:cubicBezTo>
                      <a:pt x="3318" y="5540"/>
                      <a:pt x="3370" y="5558"/>
                      <a:pt x="3420" y="5558"/>
                    </a:cubicBezTo>
                    <a:cubicBezTo>
                      <a:pt x="3503" y="5558"/>
                      <a:pt x="3581" y="5506"/>
                      <a:pt x="3581" y="5402"/>
                    </a:cubicBezTo>
                    <a:cubicBezTo>
                      <a:pt x="3448" y="3434"/>
                      <a:pt x="1780" y="1166"/>
                      <a:pt x="245" y="32"/>
                    </a:cubicBezTo>
                    <a:cubicBezTo>
                      <a:pt x="231" y="10"/>
                      <a:pt x="210" y="1"/>
                      <a:pt x="1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43"/>
              <p:cNvSpPr/>
              <p:nvPr/>
            </p:nvSpPr>
            <p:spPr>
              <a:xfrm>
                <a:off x="3186692" y="1153434"/>
                <a:ext cx="241308" cy="40086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7069" extrusionOk="0">
                    <a:moveTo>
                      <a:pt x="1135" y="383"/>
                    </a:moveTo>
                    <a:cubicBezTo>
                      <a:pt x="2803" y="1150"/>
                      <a:pt x="4371" y="2251"/>
                      <a:pt x="5705" y="3585"/>
                    </a:cubicBezTo>
                    <a:cubicBezTo>
                      <a:pt x="4671" y="3485"/>
                      <a:pt x="3670" y="3319"/>
                      <a:pt x="2670" y="2918"/>
                    </a:cubicBezTo>
                    <a:cubicBezTo>
                      <a:pt x="2169" y="2051"/>
                      <a:pt x="1635" y="1217"/>
                      <a:pt x="1135" y="383"/>
                    </a:cubicBezTo>
                    <a:close/>
                    <a:moveTo>
                      <a:pt x="2899" y="3248"/>
                    </a:moveTo>
                    <a:cubicBezTo>
                      <a:pt x="3158" y="3248"/>
                      <a:pt x="3485" y="3424"/>
                      <a:pt x="3670" y="3485"/>
                    </a:cubicBezTo>
                    <a:cubicBezTo>
                      <a:pt x="4226" y="3670"/>
                      <a:pt x="4781" y="3730"/>
                      <a:pt x="5337" y="3730"/>
                    </a:cubicBezTo>
                    <a:cubicBezTo>
                      <a:pt x="5482" y="3730"/>
                      <a:pt x="5627" y="3726"/>
                      <a:pt x="5772" y="3719"/>
                    </a:cubicBezTo>
                    <a:cubicBezTo>
                      <a:pt x="6606" y="4586"/>
                      <a:pt x="7373" y="5553"/>
                      <a:pt x="8007" y="6621"/>
                    </a:cubicBezTo>
                    <a:lnTo>
                      <a:pt x="8107" y="6888"/>
                    </a:lnTo>
                    <a:cubicBezTo>
                      <a:pt x="6906" y="6788"/>
                      <a:pt x="5738" y="6621"/>
                      <a:pt x="4638" y="6154"/>
                    </a:cubicBezTo>
                    <a:cubicBezTo>
                      <a:pt x="4004" y="5153"/>
                      <a:pt x="3403" y="4219"/>
                      <a:pt x="2836" y="3252"/>
                    </a:cubicBezTo>
                    <a:cubicBezTo>
                      <a:pt x="2857" y="3249"/>
                      <a:pt x="2877" y="3248"/>
                      <a:pt x="2899" y="3248"/>
                    </a:cubicBezTo>
                    <a:close/>
                    <a:moveTo>
                      <a:pt x="1035" y="817"/>
                    </a:moveTo>
                    <a:cubicBezTo>
                      <a:pt x="1502" y="1617"/>
                      <a:pt x="2002" y="2385"/>
                      <a:pt x="2469" y="3152"/>
                    </a:cubicBezTo>
                    <a:cubicBezTo>
                      <a:pt x="2236" y="4786"/>
                      <a:pt x="1936" y="6454"/>
                      <a:pt x="735" y="7655"/>
                    </a:cubicBezTo>
                    <a:cubicBezTo>
                      <a:pt x="501" y="6788"/>
                      <a:pt x="401" y="5920"/>
                      <a:pt x="468" y="4986"/>
                    </a:cubicBezTo>
                    <a:cubicBezTo>
                      <a:pt x="501" y="3585"/>
                      <a:pt x="1002" y="2251"/>
                      <a:pt x="1035" y="817"/>
                    </a:cubicBezTo>
                    <a:close/>
                    <a:moveTo>
                      <a:pt x="4771" y="6421"/>
                    </a:moveTo>
                    <a:cubicBezTo>
                      <a:pt x="5138" y="6487"/>
                      <a:pt x="5738" y="6754"/>
                      <a:pt x="5972" y="6788"/>
                    </a:cubicBezTo>
                    <a:cubicBezTo>
                      <a:pt x="6504" y="6909"/>
                      <a:pt x="7071" y="6994"/>
                      <a:pt x="7622" y="6994"/>
                    </a:cubicBezTo>
                    <a:cubicBezTo>
                      <a:pt x="7831" y="6994"/>
                      <a:pt x="8038" y="6982"/>
                      <a:pt x="8240" y="6954"/>
                    </a:cubicBezTo>
                    <a:cubicBezTo>
                      <a:pt x="8774" y="8089"/>
                      <a:pt x="9208" y="9223"/>
                      <a:pt x="9441" y="10390"/>
                    </a:cubicBezTo>
                    <a:cubicBezTo>
                      <a:pt x="8474" y="9957"/>
                      <a:pt x="7373" y="9656"/>
                      <a:pt x="6439" y="9089"/>
                    </a:cubicBezTo>
                    <a:cubicBezTo>
                      <a:pt x="6339" y="8956"/>
                      <a:pt x="6239" y="8789"/>
                      <a:pt x="6172" y="8656"/>
                    </a:cubicBezTo>
                    <a:lnTo>
                      <a:pt x="4771" y="6421"/>
                    </a:lnTo>
                    <a:close/>
                    <a:moveTo>
                      <a:pt x="2636" y="3452"/>
                    </a:moveTo>
                    <a:cubicBezTo>
                      <a:pt x="3103" y="4286"/>
                      <a:pt x="3670" y="5153"/>
                      <a:pt x="4204" y="6054"/>
                    </a:cubicBezTo>
                    <a:cubicBezTo>
                      <a:pt x="4171" y="6087"/>
                      <a:pt x="4171" y="6087"/>
                      <a:pt x="4171" y="6121"/>
                    </a:cubicBezTo>
                    <a:cubicBezTo>
                      <a:pt x="4171" y="8089"/>
                      <a:pt x="3670" y="9756"/>
                      <a:pt x="2703" y="11424"/>
                    </a:cubicBezTo>
                    <a:cubicBezTo>
                      <a:pt x="2369" y="11057"/>
                      <a:pt x="2069" y="10624"/>
                      <a:pt x="1802" y="10157"/>
                    </a:cubicBezTo>
                    <a:cubicBezTo>
                      <a:pt x="1335" y="9456"/>
                      <a:pt x="1002" y="8722"/>
                      <a:pt x="802" y="7922"/>
                    </a:cubicBezTo>
                    <a:cubicBezTo>
                      <a:pt x="835" y="7922"/>
                      <a:pt x="868" y="7922"/>
                      <a:pt x="902" y="7888"/>
                    </a:cubicBezTo>
                    <a:cubicBezTo>
                      <a:pt x="1902" y="6888"/>
                      <a:pt x="2336" y="5553"/>
                      <a:pt x="2536" y="4152"/>
                    </a:cubicBezTo>
                    <a:cubicBezTo>
                      <a:pt x="2569" y="4086"/>
                      <a:pt x="2569" y="3652"/>
                      <a:pt x="2636" y="3452"/>
                    </a:cubicBezTo>
                    <a:close/>
                    <a:moveTo>
                      <a:pt x="6706" y="9556"/>
                    </a:moveTo>
                    <a:cubicBezTo>
                      <a:pt x="6839" y="9556"/>
                      <a:pt x="7006" y="9623"/>
                      <a:pt x="7206" y="9756"/>
                    </a:cubicBezTo>
                    <a:cubicBezTo>
                      <a:pt x="7973" y="10057"/>
                      <a:pt x="8707" y="10290"/>
                      <a:pt x="9474" y="10557"/>
                    </a:cubicBezTo>
                    <a:cubicBezTo>
                      <a:pt x="9641" y="11258"/>
                      <a:pt x="9708" y="11991"/>
                      <a:pt x="9808" y="12759"/>
                    </a:cubicBezTo>
                    <a:cubicBezTo>
                      <a:pt x="9341" y="12725"/>
                      <a:pt x="8907" y="12592"/>
                      <a:pt x="8507" y="12392"/>
                    </a:cubicBezTo>
                    <a:cubicBezTo>
                      <a:pt x="7973" y="11424"/>
                      <a:pt x="7273" y="10457"/>
                      <a:pt x="6706" y="9556"/>
                    </a:cubicBezTo>
                    <a:close/>
                    <a:moveTo>
                      <a:pt x="4471" y="6487"/>
                    </a:moveTo>
                    <a:cubicBezTo>
                      <a:pt x="4871" y="7155"/>
                      <a:pt x="5238" y="7788"/>
                      <a:pt x="5672" y="8456"/>
                    </a:cubicBezTo>
                    <a:cubicBezTo>
                      <a:pt x="5838" y="8756"/>
                      <a:pt x="6005" y="9056"/>
                      <a:pt x="6205" y="9323"/>
                    </a:cubicBezTo>
                    <a:cubicBezTo>
                      <a:pt x="6205" y="10824"/>
                      <a:pt x="5805" y="12125"/>
                      <a:pt x="5171" y="13459"/>
                    </a:cubicBezTo>
                    <a:lnTo>
                      <a:pt x="5171" y="13559"/>
                    </a:lnTo>
                    <a:cubicBezTo>
                      <a:pt x="4337" y="12959"/>
                      <a:pt x="3537" y="12325"/>
                      <a:pt x="2870" y="11591"/>
                    </a:cubicBezTo>
                    <a:cubicBezTo>
                      <a:pt x="3737" y="10290"/>
                      <a:pt x="4237" y="8722"/>
                      <a:pt x="4371" y="7121"/>
                    </a:cubicBezTo>
                    <a:cubicBezTo>
                      <a:pt x="4404" y="6921"/>
                      <a:pt x="4337" y="6654"/>
                      <a:pt x="4471" y="6487"/>
                    </a:cubicBezTo>
                    <a:close/>
                    <a:moveTo>
                      <a:pt x="6406" y="9656"/>
                    </a:moveTo>
                    <a:cubicBezTo>
                      <a:pt x="7006" y="10557"/>
                      <a:pt x="7540" y="11424"/>
                      <a:pt x="8073" y="12292"/>
                    </a:cubicBezTo>
                    <a:cubicBezTo>
                      <a:pt x="8173" y="13292"/>
                      <a:pt x="8007" y="14160"/>
                      <a:pt x="7640" y="15094"/>
                    </a:cubicBezTo>
                    <a:cubicBezTo>
                      <a:pt x="6839" y="14593"/>
                      <a:pt x="6005" y="14126"/>
                      <a:pt x="5238" y="13593"/>
                    </a:cubicBezTo>
                    <a:cubicBezTo>
                      <a:pt x="5271" y="13593"/>
                      <a:pt x="5338" y="13593"/>
                      <a:pt x="5338" y="13559"/>
                    </a:cubicBezTo>
                    <a:cubicBezTo>
                      <a:pt x="5972" y="12525"/>
                      <a:pt x="6305" y="11291"/>
                      <a:pt x="6372" y="10090"/>
                    </a:cubicBezTo>
                    <a:cubicBezTo>
                      <a:pt x="6372" y="9923"/>
                      <a:pt x="6406" y="9756"/>
                      <a:pt x="6406" y="9656"/>
                    </a:cubicBezTo>
                    <a:close/>
                    <a:moveTo>
                      <a:pt x="8707" y="12725"/>
                    </a:moveTo>
                    <a:cubicBezTo>
                      <a:pt x="9041" y="12892"/>
                      <a:pt x="9408" y="12925"/>
                      <a:pt x="9775" y="12925"/>
                    </a:cubicBezTo>
                    <a:cubicBezTo>
                      <a:pt x="9875" y="13793"/>
                      <a:pt x="9908" y="14660"/>
                      <a:pt x="9908" y="15594"/>
                    </a:cubicBezTo>
                    <a:cubicBezTo>
                      <a:pt x="9675" y="14593"/>
                      <a:pt x="9208" y="13626"/>
                      <a:pt x="8707" y="12725"/>
                    </a:cubicBezTo>
                    <a:close/>
                    <a:moveTo>
                      <a:pt x="8374" y="12759"/>
                    </a:moveTo>
                    <a:cubicBezTo>
                      <a:pt x="9041" y="13926"/>
                      <a:pt x="9541" y="15127"/>
                      <a:pt x="9775" y="16428"/>
                    </a:cubicBezTo>
                    <a:cubicBezTo>
                      <a:pt x="9174" y="15994"/>
                      <a:pt x="8507" y="15627"/>
                      <a:pt x="7840" y="15227"/>
                    </a:cubicBezTo>
                    <a:cubicBezTo>
                      <a:pt x="8207" y="14460"/>
                      <a:pt x="8374" y="13593"/>
                      <a:pt x="8374" y="12759"/>
                    </a:cubicBezTo>
                    <a:close/>
                    <a:moveTo>
                      <a:pt x="747" y="1"/>
                    </a:moveTo>
                    <a:cubicBezTo>
                      <a:pt x="659" y="1"/>
                      <a:pt x="568" y="52"/>
                      <a:pt x="568" y="150"/>
                    </a:cubicBezTo>
                    <a:cubicBezTo>
                      <a:pt x="768" y="2051"/>
                      <a:pt x="1" y="3819"/>
                      <a:pt x="68" y="5720"/>
                    </a:cubicBezTo>
                    <a:cubicBezTo>
                      <a:pt x="134" y="7321"/>
                      <a:pt x="601" y="8956"/>
                      <a:pt x="1435" y="10324"/>
                    </a:cubicBezTo>
                    <a:cubicBezTo>
                      <a:pt x="3403" y="13492"/>
                      <a:pt x="7073" y="14960"/>
                      <a:pt x="10041" y="17062"/>
                    </a:cubicBezTo>
                    <a:cubicBezTo>
                      <a:pt x="10059" y="17066"/>
                      <a:pt x="10077" y="17068"/>
                      <a:pt x="10093" y="17068"/>
                    </a:cubicBezTo>
                    <a:cubicBezTo>
                      <a:pt x="10200" y="17068"/>
                      <a:pt x="10275" y="16982"/>
                      <a:pt x="10275" y="16895"/>
                    </a:cubicBezTo>
                    <a:cubicBezTo>
                      <a:pt x="10275" y="13159"/>
                      <a:pt x="10142" y="9556"/>
                      <a:pt x="8207" y="6287"/>
                    </a:cubicBezTo>
                    <a:cubicBezTo>
                      <a:pt x="6539" y="3485"/>
                      <a:pt x="4004" y="1217"/>
                      <a:pt x="968" y="116"/>
                    </a:cubicBezTo>
                    <a:cubicBezTo>
                      <a:pt x="902" y="116"/>
                      <a:pt x="902" y="83"/>
                      <a:pt x="902" y="83"/>
                    </a:cubicBezTo>
                    <a:cubicBezTo>
                      <a:pt x="874" y="27"/>
                      <a:pt x="811" y="1"/>
                      <a:pt x="7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43"/>
              <p:cNvSpPr/>
              <p:nvPr/>
            </p:nvSpPr>
            <p:spPr>
              <a:xfrm>
                <a:off x="3161633" y="1113838"/>
                <a:ext cx="97956" cy="96382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410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35" y="1135"/>
                      <a:pt x="2869" y="2670"/>
                      <a:pt x="4170" y="4104"/>
                    </a:cubicBezTo>
                    <a:cubicBezTo>
                      <a:pt x="3770" y="2770"/>
                      <a:pt x="3270" y="1602"/>
                      <a:pt x="2436" y="401"/>
                    </a:cubicBezTo>
                    <a:lnTo>
                      <a:pt x="2436" y="335"/>
                    </a:lnTo>
                    <a:cubicBezTo>
                      <a:pt x="1635" y="234"/>
                      <a:pt x="801" y="101"/>
                      <a:pt x="1" y="1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43"/>
              <p:cNvSpPr/>
              <p:nvPr/>
            </p:nvSpPr>
            <p:spPr>
              <a:xfrm>
                <a:off x="3156936" y="1084083"/>
                <a:ext cx="102653" cy="29004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1235" extrusionOk="0">
                    <a:moveTo>
                      <a:pt x="4370" y="0"/>
                    </a:moveTo>
                    <a:lnTo>
                      <a:pt x="4370" y="0"/>
                    </a:lnTo>
                    <a:cubicBezTo>
                      <a:pt x="2869" y="67"/>
                      <a:pt x="1435" y="367"/>
                      <a:pt x="0" y="901"/>
                    </a:cubicBezTo>
                    <a:cubicBezTo>
                      <a:pt x="901" y="1001"/>
                      <a:pt x="1768" y="1101"/>
                      <a:pt x="2636" y="1235"/>
                    </a:cubicBezTo>
                    <a:cubicBezTo>
                      <a:pt x="3169" y="834"/>
                      <a:pt x="3770" y="401"/>
                      <a:pt x="4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43"/>
              <p:cNvSpPr/>
              <p:nvPr/>
            </p:nvSpPr>
            <p:spPr>
              <a:xfrm>
                <a:off x="3225090" y="1123256"/>
                <a:ext cx="110473" cy="150421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640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01" y="1168"/>
                      <a:pt x="1535" y="2569"/>
                      <a:pt x="1835" y="4036"/>
                    </a:cubicBezTo>
                    <a:cubicBezTo>
                      <a:pt x="2702" y="4937"/>
                      <a:pt x="3603" y="5838"/>
                      <a:pt x="4704" y="6405"/>
                    </a:cubicBezTo>
                    <a:cubicBezTo>
                      <a:pt x="4270" y="4270"/>
                      <a:pt x="3570" y="2435"/>
                      <a:pt x="2669" y="501"/>
                    </a:cubicBezTo>
                    <a:cubicBezTo>
                      <a:pt x="1768" y="334"/>
                      <a:pt x="868" y="10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43"/>
              <p:cNvSpPr/>
              <p:nvPr/>
            </p:nvSpPr>
            <p:spPr>
              <a:xfrm>
                <a:off x="3225090" y="1084717"/>
                <a:ext cx="121441" cy="42484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1809" extrusionOk="0">
                    <a:moveTo>
                      <a:pt x="2133" y="1"/>
                    </a:moveTo>
                    <a:cubicBezTo>
                      <a:pt x="1989" y="1"/>
                      <a:pt x="1845" y="3"/>
                      <a:pt x="1702" y="7"/>
                    </a:cubicBezTo>
                    <a:cubicBezTo>
                      <a:pt x="1168" y="474"/>
                      <a:pt x="568" y="874"/>
                      <a:pt x="0" y="1308"/>
                    </a:cubicBezTo>
                    <a:cubicBezTo>
                      <a:pt x="901" y="1408"/>
                      <a:pt x="1835" y="1575"/>
                      <a:pt x="2702" y="1808"/>
                    </a:cubicBezTo>
                    <a:cubicBezTo>
                      <a:pt x="3536" y="1241"/>
                      <a:pt x="4370" y="741"/>
                      <a:pt x="5171" y="340"/>
                    </a:cubicBezTo>
                    <a:cubicBezTo>
                      <a:pt x="4176" y="106"/>
                      <a:pt x="3156" y="1"/>
                      <a:pt x="21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43"/>
              <p:cNvSpPr/>
              <p:nvPr/>
            </p:nvSpPr>
            <p:spPr>
              <a:xfrm>
                <a:off x="3292468" y="1135773"/>
                <a:ext cx="128486" cy="163761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697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68" y="1802"/>
                      <a:pt x="1801" y="3904"/>
                      <a:pt x="2135" y="6039"/>
                    </a:cubicBezTo>
                    <a:cubicBezTo>
                      <a:pt x="2535" y="6305"/>
                      <a:pt x="3002" y="6472"/>
                      <a:pt x="3403" y="6572"/>
                    </a:cubicBezTo>
                    <a:cubicBezTo>
                      <a:pt x="4136" y="6806"/>
                      <a:pt x="4804" y="6906"/>
                      <a:pt x="5471" y="6973"/>
                    </a:cubicBezTo>
                    <a:cubicBezTo>
                      <a:pt x="5137" y="4971"/>
                      <a:pt x="4503" y="3070"/>
                      <a:pt x="3870" y="1168"/>
                    </a:cubicBezTo>
                    <a:lnTo>
                      <a:pt x="3836" y="1168"/>
                    </a:lnTo>
                    <a:cubicBezTo>
                      <a:pt x="3825" y="1172"/>
                      <a:pt x="3815" y="1174"/>
                      <a:pt x="3805" y="1174"/>
                    </a:cubicBezTo>
                    <a:cubicBezTo>
                      <a:pt x="3723" y="1174"/>
                      <a:pt x="3673" y="1061"/>
                      <a:pt x="3703" y="1002"/>
                    </a:cubicBezTo>
                    <a:cubicBezTo>
                      <a:pt x="2435" y="635"/>
                      <a:pt x="1234" y="30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43"/>
              <p:cNvSpPr/>
              <p:nvPr/>
            </p:nvSpPr>
            <p:spPr>
              <a:xfrm>
                <a:off x="3387254" y="1163204"/>
                <a:ext cx="116744" cy="137223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584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34" y="1802"/>
                      <a:pt x="1335" y="3837"/>
                      <a:pt x="1702" y="5805"/>
                    </a:cubicBezTo>
                    <a:lnTo>
                      <a:pt x="1702" y="5838"/>
                    </a:lnTo>
                    <a:cubicBezTo>
                      <a:pt x="1798" y="5841"/>
                      <a:pt x="1894" y="5842"/>
                      <a:pt x="1990" y="5842"/>
                    </a:cubicBezTo>
                    <a:cubicBezTo>
                      <a:pt x="2985" y="5842"/>
                      <a:pt x="3936" y="5693"/>
                      <a:pt x="4971" y="5571"/>
                    </a:cubicBezTo>
                    <a:cubicBezTo>
                      <a:pt x="4670" y="4003"/>
                      <a:pt x="4170" y="2636"/>
                      <a:pt x="3436" y="1201"/>
                    </a:cubicBezTo>
                    <a:cubicBezTo>
                      <a:pt x="2369" y="768"/>
                      <a:pt x="1335" y="434"/>
                      <a:pt x="334" y="134"/>
                    </a:cubicBezTo>
                    <a:cubicBezTo>
                      <a:pt x="201" y="67"/>
                      <a:pt x="134" y="34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43"/>
              <p:cNvSpPr/>
              <p:nvPr/>
            </p:nvSpPr>
            <p:spPr>
              <a:xfrm>
                <a:off x="3296367" y="1092702"/>
                <a:ext cx="152018" cy="61131"/>
              </a:xfrm>
              <a:custGeom>
                <a:avLst/>
                <a:gdLst/>
                <a:ahLst/>
                <a:cxnLst/>
                <a:rect l="l" t="t" r="r" b="b"/>
                <a:pathLst>
                  <a:path w="6473" h="2603" extrusionOk="0">
                    <a:moveTo>
                      <a:pt x="2369" y="0"/>
                    </a:moveTo>
                    <a:cubicBezTo>
                      <a:pt x="1635" y="567"/>
                      <a:pt x="802" y="1034"/>
                      <a:pt x="1" y="1535"/>
                    </a:cubicBezTo>
                    <a:cubicBezTo>
                      <a:pt x="1335" y="1835"/>
                      <a:pt x="2670" y="2202"/>
                      <a:pt x="3970" y="2602"/>
                    </a:cubicBezTo>
                    <a:cubicBezTo>
                      <a:pt x="4804" y="2235"/>
                      <a:pt x="5638" y="1868"/>
                      <a:pt x="6472" y="1568"/>
                    </a:cubicBezTo>
                    <a:cubicBezTo>
                      <a:pt x="6039" y="1335"/>
                      <a:pt x="5572" y="1134"/>
                      <a:pt x="5138" y="901"/>
                    </a:cubicBezTo>
                    <a:cubicBezTo>
                      <a:pt x="4237" y="501"/>
                      <a:pt x="3337" y="200"/>
                      <a:pt x="2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43"/>
              <p:cNvSpPr/>
              <p:nvPr/>
            </p:nvSpPr>
            <p:spPr>
              <a:xfrm>
                <a:off x="3397446" y="1131875"/>
                <a:ext cx="118294" cy="54062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2302" extrusionOk="0">
                    <a:moveTo>
                      <a:pt x="2268" y="0"/>
                    </a:moveTo>
                    <a:cubicBezTo>
                      <a:pt x="1568" y="400"/>
                      <a:pt x="767" y="734"/>
                      <a:pt x="0" y="1068"/>
                    </a:cubicBezTo>
                    <a:lnTo>
                      <a:pt x="367" y="1201"/>
                    </a:lnTo>
                    <a:cubicBezTo>
                      <a:pt x="1368" y="1535"/>
                      <a:pt x="2402" y="1868"/>
                      <a:pt x="3402" y="2302"/>
                    </a:cubicBezTo>
                    <a:cubicBezTo>
                      <a:pt x="3903" y="2068"/>
                      <a:pt x="4503" y="1902"/>
                      <a:pt x="5037" y="1801"/>
                    </a:cubicBezTo>
                    <a:cubicBezTo>
                      <a:pt x="4170" y="1134"/>
                      <a:pt x="3236" y="534"/>
                      <a:pt x="22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43"/>
              <p:cNvSpPr/>
              <p:nvPr/>
            </p:nvSpPr>
            <p:spPr>
              <a:xfrm>
                <a:off x="3472645" y="1191409"/>
                <a:ext cx="91685" cy="100304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4271" extrusionOk="0">
                    <a:moveTo>
                      <a:pt x="0" y="0"/>
                    </a:moveTo>
                    <a:cubicBezTo>
                      <a:pt x="801" y="1301"/>
                      <a:pt x="1335" y="2769"/>
                      <a:pt x="1535" y="4270"/>
                    </a:cubicBezTo>
                    <a:lnTo>
                      <a:pt x="2169" y="4137"/>
                    </a:lnTo>
                    <a:cubicBezTo>
                      <a:pt x="2702" y="4037"/>
                      <a:pt x="3303" y="3936"/>
                      <a:pt x="3903" y="3836"/>
                    </a:cubicBezTo>
                    <a:cubicBezTo>
                      <a:pt x="3469" y="2969"/>
                      <a:pt x="3069" y="2102"/>
                      <a:pt x="2702" y="1201"/>
                    </a:cubicBezTo>
                    <a:cubicBezTo>
                      <a:pt x="1835" y="768"/>
                      <a:pt x="968" y="367"/>
                      <a:pt x="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43"/>
              <p:cNvSpPr/>
              <p:nvPr/>
            </p:nvSpPr>
            <p:spPr>
              <a:xfrm>
                <a:off x="3485961" y="1175745"/>
                <a:ext cx="76021" cy="39196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1669" extrusionOk="0">
                    <a:moveTo>
                      <a:pt x="1435" y="0"/>
                    </a:moveTo>
                    <a:cubicBezTo>
                      <a:pt x="968" y="167"/>
                      <a:pt x="467" y="434"/>
                      <a:pt x="0" y="534"/>
                    </a:cubicBezTo>
                    <a:cubicBezTo>
                      <a:pt x="801" y="867"/>
                      <a:pt x="1602" y="1268"/>
                      <a:pt x="2402" y="1668"/>
                    </a:cubicBezTo>
                    <a:cubicBezTo>
                      <a:pt x="2581" y="1566"/>
                      <a:pt x="2798" y="1523"/>
                      <a:pt x="3024" y="1523"/>
                    </a:cubicBezTo>
                    <a:cubicBezTo>
                      <a:pt x="3094" y="1523"/>
                      <a:pt x="3165" y="1527"/>
                      <a:pt x="3236" y="1535"/>
                    </a:cubicBezTo>
                    <a:cubicBezTo>
                      <a:pt x="2636" y="1001"/>
                      <a:pt x="2069" y="501"/>
                      <a:pt x="14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43"/>
              <p:cNvSpPr/>
              <p:nvPr/>
            </p:nvSpPr>
            <p:spPr>
              <a:xfrm>
                <a:off x="3539225" y="1222738"/>
                <a:ext cx="76796" cy="59558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253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68" y="835"/>
                      <a:pt x="868" y="1668"/>
                      <a:pt x="1235" y="2502"/>
                    </a:cubicBezTo>
                    <a:cubicBezTo>
                      <a:pt x="1535" y="2472"/>
                      <a:pt x="1848" y="2456"/>
                      <a:pt x="2160" y="2456"/>
                    </a:cubicBezTo>
                    <a:cubicBezTo>
                      <a:pt x="2542" y="2456"/>
                      <a:pt x="2921" y="2481"/>
                      <a:pt x="3270" y="2536"/>
                    </a:cubicBezTo>
                    <a:cubicBezTo>
                      <a:pt x="2369" y="1502"/>
                      <a:pt x="1235" y="70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43"/>
              <p:cNvSpPr/>
              <p:nvPr/>
            </p:nvSpPr>
            <p:spPr>
              <a:xfrm>
                <a:off x="3546271" y="1214918"/>
                <a:ext cx="66627" cy="50140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2135" extrusionOk="0">
                    <a:moveTo>
                      <a:pt x="334" y="0"/>
                    </a:moveTo>
                    <a:cubicBezTo>
                      <a:pt x="201" y="33"/>
                      <a:pt x="101" y="33"/>
                      <a:pt x="1" y="100"/>
                    </a:cubicBezTo>
                    <a:cubicBezTo>
                      <a:pt x="1035" y="667"/>
                      <a:pt x="2002" y="1334"/>
                      <a:pt x="2836" y="2135"/>
                    </a:cubicBezTo>
                    <a:cubicBezTo>
                      <a:pt x="2169" y="1368"/>
                      <a:pt x="1502" y="667"/>
                      <a:pt x="7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43"/>
              <p:cNvSpPr/>
              <p:nvPr/>
            </p:nvSpPr>
            <p:spPr>
              <a:xfrm>
                <a:off x="3163207" y="1113838"/>
                <a:ext cx="97932" cy="96382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4104" extrusionOk="0">
                    <a:moveTo>
                      <a:pt x="0" y="1"/>
                    </a:moveTo>
                    <a:cubicBezTo>
                      <a:pt x="1568" y="1135"/>
                      <a:pt x="2836" y="2670"/>
                      <a:pt x="4170" y="4104"/>
                    </a:cubicBezTo>
                    <a:cubicBezTo>
                      <a:pt x="3703" y="2770"/>
                      <a:pt x="3203" y="1602"/>
                      <a:pt x="2402" y="401"/>
                    </a:cubicBezTo>
                    <a:lnTo>
                      <a:pt x="2369" y="335"/>
                    </a:lnTo>
                    <a:cubicBezTo>
                      <a:pt x="1568" y="234"/>
                      <a:pt x="767" y="10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43"/>
              <p:cNvSpPr/>
              <p:nvPr/>
            </p:nvSpPr>
            <p:spPr>
              <a:xfrm>
                <a:off x="3289321" y="1093289"/>
                <a:ext cx="108736" cy="37247"/>
              </a:xfrm>
              <a:custGeom>
                <a:avLst/>
                <a:gdLst/>
                <a:ahLst/>
                <a:cxnLst/>
                <a:rect l="l" t="t" r="r" b="b"/>
                <a:pathLst>
                  <a:path w="4630" h="1586" extrusionOk="0">
                    <a:moveTo>
                      <a:pt x="845" y="1"/>
                    </a:moveTo>
                    <a:cubicBezTo>
                      <a:pt x="596" y="1"/>
                      <a:pt x="347" y="15"/>
                      <a:pt x="101" y="42"/>
                    </a:cubicBezTo>
                    <a:cubicBezTo>
                      <a:pt x="1" y="42"/>
                      <a:pt x="1" y="209"/>
                      <a:pt x="101" y="209"/>
                    </a:cubicBezTo>
                    <a:cubicBezTo>
                      <a:pt x="1535" y="376"/>
                      <a:pt x="2836" y="843"/>
                      <a:pt x="4137" y="1543"/>
                    </a:cubicBezTo>
                    <a:cubicBezTo>
                      <a:pt x="4178" y="1573"/>
                      <a:pt x="4222" y="1585"/>
                      <a:pt x="4264" y="1585"/>
                    </a:cubicBezTo>
                    <a:cubicBezTo>
                      <a:pt x="4460" y="1585"/>
                      <a:pt x="4629" y="1308"/>
                      <a:pt x="4437" y="1143"/>
                    </a:cubicBezTo>
                    <a:cubicBezTo>
                      <a:pt x="3405" y="362"/>
                      <a:pt x="2117" y="1"/>
                      <a:pt x="8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43"/>
              <p:cNvSpPr/>
              <p:nvPr/>
            </p:nvSpPr>
            <p:spPr>
              <a:xfrm>
                <a:off x="3136833" y="1075229"/>
                <a:ext cx="508544" cy="233582"/>
              </a:xfrm>
              <a:custGeom>
                <a:avLst/>
                <a:gdLst/>
                <a:ahLst/>
                <a:cxnLst/>
                <a:rect l="l" t="t" r="r" b="b"/>
                <a:pathLst>
                  <a:path w="21654" h="9946" extrusionOk="0">
                    <a:moveTo>
                      <a:pt x="5193" y="377"/>
                    </a:moveTo>
                    <a:lnTo>
                      <a:pt x="5193" y="377"/>
                    </a:lnTo>
                    <a:cubicBezTo>
                      <a:pt x="4592" y="744"/>
                      <a:pt x="4025" y="1211"/>
                      <a:pt x="3458" y="1612"/>
                    </a:cubicBezTo>
                    <a:cubicBezTo>
                      <a:pt x="2591" y="1478"/>
                      <a:pt x="1690" y="1378"/>
                      <a:pt x="823" y="1278"/>
                    </a:cubicBezTo>
                    <a:cubicBezTo>
                      <a:pt x="2291" y="744"/>
                      <a:pt x="3758" y="444"/>
                      <a:pt x="5193" y="377"/>
                    </a:cubicBezTo>
                    <a:close/>
                    <a:moveTo>
                      <a:pt x="5958" y="405"/>
                    </a:moveTo>
                    <a:cubicBezTo>
                      <a:pt x="6981" y="405"/>
                      <a:pt x="8001" y="510"/>
                      <a:pt x="8996" y="744"/>
                    </a:cubicBezTo>
                    <a:cubicBezTo>
                      <a:pt x="8162" y="1145"/>
                      <a:pt x="7361" y="1712"/>
                      <a:pt x="6527" y="2212"/>
                    </a:cubicBezTo>
                    <a:lnTo>
                      <a:pt x="6494" y="2212"/>
                    </a:lnTo>
                    <a:cubicBezTo>
                      <a:pt x="5593" y="2045"/>
                      <a:pt x="4692" y="1878"/>
                      <a:pt x="3792" y="1712"/>
                    </a:cubicBezTo>
                    <a:cubicBezTo>
                      <a:pt x="4359" y="1245"/>
                      <a:pt x="4959" y="811"/>
                      <a:pt x="5526" y="411"/>
                    </a:cubicBezTo>
                    <a:cubicBezTo>
                      <a:pt x="5670" y="407"/>
                      <a:pt x="5814" y="405"/>
                      <a:pt x="5958" y="405"/>
                    </a:cubicBezTo>
                    <a:close/>
                    <a:moveTo>
                      <a:pt x="9162" y="744"/>
                    </a:moveTo>
                    <a:cubicBezTo>
                      <a:pt x="10096" y="944"/>
                      <a:pt x="10997" y="1245"/>
                      <a:pt x="11964" y="1645"/>
                    </a:cubicBezTo>
                    <a:cubicBezTo>
                      <a:pt x="12431" y="1878"/>
                      <a:pt x="12865" y="2079"/>
                      <a:pt x="13299" y="2312"/>
                    </a:cubicBezTo>
                    <a:cubicBezTo>
                      <a:pt x="12431" y="2579"/>
                      <a:pt x="11631" y="2979"/>
                      <a:pt x="10797" y="3380"/>
                    </a:cubicBezTo>
                    <a:cubicBezTo>
                      <a:pt x="9463" y="2946"/>
                      <a:pt x="8128" y="2579"/>
                      <a:pt x="6794" y="2279"/>
                    </a:cubicBezTo>
                    <a:cubicBezTo>
                      <a:pt x="7595" y="1778"/>
                      <a:pt x="8428" y="1278"/>
                      <a:pt x="9162" y="744"/>
                    </a:cubicBezTo>
                    <a:close/>
                    <a:moveTo>
                      <a:pt x="13399" y="2412"/>
                    </a:moveTo>
                    <a:cubicBezTo>
                      <a:pt x="14366" y="2913"/>
                      <a:pt x="15300" y="3546"/>
                      <a:pt x="16167" y="4180"/>
                    </a:cubicBezTo>
                    <a:cubicBezTo>
                      <a:pt x="15634" y="4314"/>
                      <a:pt x="15033" y="4480"/>
                      <a:pt x="14533" y="4714"/>
                    </a:cubicBezTo>
                    <a:cubicBezTo>
                      <a:pt x="13499" y="4314"/>
                      <a:pt x="12465" y="3947"/>
                      <a:pt x="11497" y="3613"/>
                    </a:cubicBezTo>
                    <a:lnTo>
                      <a:pt x="11130" y="3480"/>
                    </a:lnTo>
                    <a:cubicBezTo>
                      <a:pt x="11864" y="3146"/>
                      <a:pt x="12665" y="2812"/>
                      <a:pt x="13399" y="2412"/>
                    </a:cubicBezTo>
                    <a:close/>
                    <a:moveTo>
                      <a:pt x="1123" y="1645"/>
                    </a:moveTo>
                    <a:lnTo>
                      <a:pt x="1123" y="1645"/>
                    </a:lnTo>
                    <a:cubicBezTo>
                      <a:pt x="1890" y="1745"/>
                      <a:pt x="2691" y="1878"/>
                      <a:pt x="3558" y="1979"/>
                    </a:cubicBezTo>
                    <a:lnTo>
                      <a:pt x="3558" y="2012"/>
                    </a:lnTo>
                    <a:cubicBezTo>
                      <a:pt x="4359" y="3246"/>
                      <a:pt x="4859" y="4414"/>
                      <a:pt x="5293" y="5748"/>
                    </a:cubicBezTo>
                    <a:cubicBezTo>
                      <a:pt x="3959" y="4314"/>
                      <a:pt x="2691" y="2779"/>
                      <a:pt x="1123" y="1645"/>
                    </a:cubicBezTo>
                    <a:close/>
                    <a:moveTo>
                      <a:pt x="16267" y="4280"/>
                    </a:moveTo>
                    <a:cubicBezTo>
                      <a:pt x="16868" y="4781"/>
                      <a:pt x="17468" y="5281"/>
                      <a:pt x="18002" y="5781"/>
                    </a:cubicBezTo>
                    <a:cubicBezTo>
                      <a:pt x="17702" y="5781"/>
                      <a:pt x="17435" y="5781"/>
                      <a:pt x="17168" y="5915"/>
                    </a:cubicBezTo>
                    <a:cubicBezTo>
                      <a:pt x="16434" y="5481"/>
                      <a:pt x="15634" y="5147"/>
                      <a:pt x="14833" y="4814"/>
                    </a:cubicBezTo>
                    <a:cubicBezTo>
                      <a:pt x="15333" y="4714"/>
                      <a:pt x="15800" y="4480"/>
                      <a:pt x="16267" y="4280"/>
                    </a:cubicBezTo>
                    <a:close/>
                    <a:moveTo>
                      <a:pt x="17960" y="5956"/>
                    </a:moveTo>
                    <a:cubicBezTo>
                      <a:pt x="18035" y="5956"/>
                      <a:pt x="18119" y="5965"/>
                      <a:pt x="18202" y="5981"/>
                    </a:cubicBezTo>
                    <a:cubicBezTo>
                      <a:pt x="18936" y="6649"/>
                      <a:pt x="19570" y="7382"/>
                      <a:pt x="20270" y="8116"/>
                    </a:cubicBezTo>
                    <a:cubicBezTo>
                      <a:pt x="19436" y="7316"/>
                      <a:pt x="18469" y="6649"/>
                      <a:pt x="17435" y="6081"/>
                    </a:cubicBezTo>
                    <a:cubicBezTo>
                      <a:pt x="17535" y="6048"/>
                      <a:pt x="17635" y="5981"/>
                      <a:pt x="17768" y="5981"/>
                    </a:cubicBezTo>
                    <a:cubicBezTo>
                      <a:pt x="17819" y="5965"/>
                      <a:pt x="17885" y="5956"/>
                      <a:pt x="17960" y="5956"/>
                    </a:cubicBezTo>
                    <a:close/>
                    <a:moveTo>
                      <a:pt x="3758" y="2045"/>
                    </a:moveTo>
                    <a:cubicBezTo>
                      <a:pt x="4659" y="2145"/>
                      <a:pt x="5526" y="2379"/>
                      <a:pt x="6427" y="2546"/>
                    </a:cubicBezTo>
                    <a:cubicBezTo>
                      <a:pt x="7294" y="4447"/>
                      <a:pt x="8028" y="6315"/>
                      <a:pt x="8462" y="8450"/>
                    </a:cubicBezTo>
                    <a:cubicBezTo>
                      <a:pt x="7361" y="7816"/>
                      <a:pt x="6460" y="6982"/>
                      <a:pt x="5593" y="6081"/>
                    </a:cubicBezTo>
                    <a:cubicBezTo>
                      <a:pt x="5293" y="4614"/>
                      <a:pt x="4626" y="3246"/>
                      <a:pt x="3758" y="2045"/>
                    </a:cubicBezTo>
                    <a:close/>
                    <a:moveTo>
                      <a:pt x="17135" y="6282"/>
                    </a:moveTo>
                    <a:lnTo>
                      <a:pt x="17135" y="6282"/>
                    </a:lnTo>
                    <a:cubicBezTo>
                      <a:pt x="18369" y="6982"/>
                      <a:pt x="19503" y="7783"/>
                      <a:pt x="20404" y="8817"/>
                    </a:cubicBezTo>
                    <a:cubicBezTo>
                      <a:pt x="20055" y="8762"/>
                      <a:pt x="19696" y="8737"/>
                      <a:pt x="19321" y="8737"/>
                    </a:cubicBezTo>
                    <a:cubicBezTo>
                      <a:pt x="19015" y="8737"/>
                      <a:pt x="18699" y="8753"/>
                      <a:pt x="18369" y="8783"/>
                    </a:cubicBezTo>
                    <a:cubicBezTo>
                      <a:pt x="18002" y="7916"/>
                      <a:pt x="17602" y="7116"/>
                      <a:pt x="17135" y="6282"/>
                    </a:cubicBezTo>
                    <a:close/>
                    <a:moveTo>
                      <a:pt x="14266" y="4947"/>
                    </a:moveTo>
                    <a:cubicBezTo>
                      <a:pt x="15167" y="5281"/>
                      <a:pt x="16034" y="5715"/>
                      <a:pt x="16935" y="6148"/>
                    </a:cubicBezTo>
                    <a:cubicBezTo>
                      <a:pt x="17301" y="7049"/>
                      <a:pt x="17668" y="7949"/>
                      <a:pt x="18135" y="8783"/>
                    </a:cubicBezTo>
                    <a:cubicBezTo>
                      <a:pt x="17535" y="8883"/>
                      <a:pt x="17001" y="8950"/>
                      <a:pt x="16434" y="9084"/>
                    </a:cubicBezTo>
                    <a:lnTo>
                      <a:pt x="15800" y="9217"/>
                    </a:lnTo>
                    <a:cubicBezTo>
                      <a:pt x="15634" y="7716"/>
                      <a:pt x="15100" y="6248"/>
                      <a:pt x="14199" y="4947"/>
                    </a:cubicBezTo>
                    <a:close/>
                    <a:moveTo>
                      <a:pt x="6661" y="2579"/>
                    </a:moveTo>
                    <a:cubicBezTo>
                      <a:pt x="7895" y="2879"/>
                      <a:pt x="9162" y="3213"/>
                      <a:pt x="10363" y="3580"/>
                    </a:cubicBezTo>
                    <a:cubicBezTo>
                      <a:pt x="10304" y="3639"/>
                      <a:pt x="10350" y="3752"/>
                      <a:pt x="10456" y="3752"/>
                    </a:cubicBezTo>
                    <a:cubicBezTo>
                      <a:pt x="10469" y="3752"/>
                      <a:pt x="10482" y="3750"/>
                      <a:pt x="10497" y="3746"/>
                    </a:cubicBezTo>
                    <a:lnTo>
                      <a:pt x="10530" y="3746"/>
                    </a:lnTo>
                    <a:cubicBezTo>
                      <a:pt x="11164" y="5648"/>
                      <a:pt x="11764" y="7549"/>
                      <a:pt x="12131" y="9551"/>
                    </a:cubicBezTo>
                    <a:cubicBezTo>
                      <a:pt x="11431" y="9484"/>
                      <a:pt x="10763" y="9384"/>
                      <a:pt x="10096" y="9150"/>
                    </a:cubicBezTo>
                    <a:cubicBezTo>
                      <a:pt x="9629" y="9050"/>
                      <a:pt x="9162" y="8817"/>
                      <a:pt x="8762" y="8583"/>
                    </a:cubicBezTo>
                    <a:cubicBezTo>
                      <a:pt x="8428" y="6548"/>
                      <a:pt x="7728" y="4380"/>
                      <a:pt x="6661" y="2579"/>
                    </a:cubicBezTo>
                    <a:close/>
                    <a:moveTo>
                      <a:pt x="10663" y="3613"/>
                    </a:moveTo>
                    <a:lnTo>
                      <a:pt x="10663" y="3613"/>
                    </a:lnTo>
                    <a:cubicBezTo>
                      <a:pt x="10797" y="3646"/>
                      <a:pt x="10864" y="3713"/>
                      <a:pt x="10997" y="3746"/>
                    </a:cubicBezTo>
                    <a:cubicBezTo>
                      <a:pt x="11998" y="4080"/>
                      <a:pt x="13032" y="4414"/>
                      <a:pt x="14099" y="4814"/>
                    </a:cubicBezTo>
                    <a:cubicBezTo>
                      <a:pt x="14833" y="6248"/>
                      <a:pt x="15333" y="7649"/>
                      <a:pt x="15634" y="9217"/>
                    </a:cubicBezTo>
                    <a:cubicBezTo>
                      <a:pt x="14628" y="9400"/>
                      <a:pt x="13650" y="9555"/>
                      <a:pt x="12649" y="9555"/>
                    </a:cubicBezTo>
                    <a:cubicBezTo>
                      <a:pt x="12555" y="9555"/>
                      <a:pt x="12460" y="9553"/>
                      <a:pt x="12365" y="9551"/>
                    </a:cubicBezTo>
                    <a:lnTo>
                      <a:pt x="12365" y="9484"/>
                    </a:lnTo>
                    <a:cubicBezTo>
                      <a:pt x="11998" y="7549"/>
                      <a:pt x="11497" y="5548"/>
                      <a:pt x="10663" y="3613"/>
                    </a:cubicBezTo>
                    <a:close/>
                    <a:moveTo>
                      <a:pt x="5836" y="0"/>
                    </a:moveTo>
                    <a:cubicBezTo>
                      <a:pt x="3969" y="0"/>
                      <a:pt x="2120" y="381"/>
                      <a:pt x="456" y="1245"/>
                    </a:cubicBezTo>
                    <a:lnTo>
                      <a:pt x="389" y="1245"/>
                    </a:lnTo>
                    <a:cubicBezTo>
                      <a:pt x="323" y="1245"/>
                      <a:pt x="289" y="1278"/>
                      <a:pt x="223" y="1378"/>
                    </a:cubicBezTo>
                    <a:cubicBezTo>
                      <a:pt x="156" y="1411"/>
                      <a:pt x="123" y="1411"/>
                      <a:pt x="89" y="1445"/>
                    </a:cubicBezTo>
                    <a:cubicBezTo>
                      <a:pt x="0" y="1475"/>
                      <a:pt x="17" y="1584"/>
                      <a:pt x="92" y="1584"/>
                    </a:cubicBezTo>
                    <a:cubicBezTo>
                      <a:pt x="101" y="1584"/>
                      <a:pt x="112" y="1582"/>
                      <a:pt x="123" y="1578"/>
                    </a:cubicBezTo>
                    <a:cubicBezTo>
                      <a:pt x="156" y="1578"/>
                      <a:pt x="189" y="1578"/>
                      <a:pt x="189" y="1545"/>
                    </a:cubicBezTo>
                    <a:cubicBezTo>
                      <a:pt x="189" y="1578"/>
                      <a:pt x="256" y="1578"/>
                      <a:pt x="256" y="1578"/>
                    </a:cubicBezTo>
                    <a:cubicBezTo>
                      <a:pt x="3825" y="3713"/>
                      <a:pt x="5593" y="7949"/>
                      <a:pt x="9629" y="9417"/>
                    </a:cubicBezTo>
                    <a:cubicBezTo>
                      <a:pt x="10657" y="9793"/>
                      <a:pt x="11696" y="9946"/>
                      <a:pt x="12747" y="9946"/>
                    </a:cubicBezTo>
                    <a:cubicBezTo>
                      <a:pt x="13470" y="9946"/>
                      <a:pt x="14199" y="9873"/>
                      <a:pt x="14933" y="9751"/>
                    </a:cubicBezTo>
                    <a:cubicBezTo>
                      <a:pt x="16381" y="9498"/>
                      <a:pt x="17861" y="9055"/>
                      <a:pt x="19339" y="9055"/>
                    </a:cubicBezTo>
                    <a:cubicBezTo>
                      <a:pt x="20007" y="9055"/>
                      <a:pt x="20674" y="9145"/>
                      <a:pt x="21338" y="9384"/>
                    </a:cubicBezTo>
                    <a:cubicBezTo>
                      <a:pt x="21360" y="9393"/>
                      <a:pt x="21383" y="9397"/>
                      <a:pt x="21405" y="9397"/>
                    </a:cubicBezTo>
                    <a:cubicBezTo>
                      <a:pt x="21544" y="9397"/>
                      <a:pt x="21653" y="9232"/>
                      <a:pt x="21538" y="9117"/>
                    </a:cubicBezTo>
                    <a:cubicBezTo>
                      <a:pt x="18869" y="5815"/>
                      <a:pt x="15700" y="2812"/>
                      <a:pt x="11764" y="1211"/>
                    </a:cubicBezTo>
                    <a:cubicBezTo>
                      <a:pt x="9907" y="448"/>
                      <a:pt x="7861" y="0"/>
                      <a:pt x="58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30" name="Google Shape;1030;p43"/>
          <p:cNvGrpSpPr/>
          <p:nvPr/>
        </p:nvGrpSpPr>
        <p:grpSpPr>
          <a:xfrm>
            <a:off x="-210900" y="-624038"/>
            <a:ext cx="1712100" cy="1958360"/>
            <a:chOff x="2878782" y="1817767"/>
            <a:chExt cx="647639" cy="740765"/>
          </a:xfrm>
        </p:grpSpPr>
        <p:sp>
          <p:nvSpPr>
            <p:cNvPr id="1031" name="Google Shape;1031;p43"/>
            <p:cNvSpPr/>
            <p:nvPr/>
          </p:nvSpPr>
          <p:spPr>
            <a:xfrm>
              <a:off x="2878782" y="1817767"/>
              <a:ext cx="647639" cy="740765"/>
            </a:xfrm>
            <a:custGeom>
              <a:avLst/>
              <a:gdLst/>
              <a:ahLst/>
              <a:cxnLst/>
              <a:rect l="l" t="t" r="r" b="b"/>
              <a:pathLst>
                <a:path w="23527" h="26910" extrusionOk="0">
                  <a:moveTo>
                    <a:pt x="1915" y="0"/>
                  </a:moveTo>
                  <a:cubicBezTo>
                    <a:pt x="1885" y="0"/>
                    <a:pt x="1824" y="31"/>
                    <a:pt x="1794" y="61"/>
                  </a:cubicBezTo>
                  <a:lnTo>
                    <a:pt x="1794" y="152"/>
                  </a:lnTo>
                  <a:lnTo>
                    <a:pt x="1794" y="213"/>
                  </a:lnTo>
                  <a:lnTo>
                    <a:pt x="1794" y="274"/>
                  </a:lnTo>
                  <a:cubicBezTo>
                    <a:pt x="1125" y="3192"/>
                    <a:pt x="760" y="6231"/>
                    <a:pt x="517" y="9180"/>
                  </a:cubicBezTo>
                  <a:cubicBezTo>
                    <a:pt x="244" y="12037"/>
                    <a:pt x="0" y="14955"/>
                    <a:pt x="548" y="17812"/>
                  </a:cubicBezTo>
                  <a:cubicBezTo>
                    <a:pt x="1338" y="22311"/>
                    <a:pt x="4347" y="26110"/>
                    <a:pt x="8967" y="26779"/>
                  </a:cubicBezTo>
                  <a:cubicBezTo>
                    <a:pt x="9119" y="26809"/>
                    <a:pt x="9332" y="26809"/>
                    <a:pt x="9484" y="26840"/>
                  </a:cubicBezTo>
                  <a:cubicBezTo>
                    <a:pt x="9606" y="26840"/>
                    <a:pt x="9818" y="26900"/>
                    <a:pt x="9970" y="26900"/>
                  </a:cubicBezTo>
                  <a:cubicBezTo>
                    <a:pt x="10117" y="26907"/>
                    <a:pt x="10264" y="26910"/>
                    <a:pt x="10411" y="26910"/>
                  </a:cubicBezTo>
                  <a:cubicBezTo>
                    <a:pt x="15162" y="26910"/>
                    <a:pt x="19939" y="23607"/>
                    <a:pt x="21885" y="19332"/>
                  </a:cubicBezTo>
                  <a:cubicBezTo>
                    <a:pt x="23527" y="15806"/>
                    <a:pt x="22919" y="11399"/>
                    <a:pt x="20457" y="8511"/>
                  </a:cubicBezTo>
                  <a:cubicBezTo>
                    <a:pt x="19879" y="7812"/>
                    <a:pt x="19211" y="7265"/>
                    <a:pt x="18451" y="6809"/>
                  </a:cubicBezTo>
                  <a:cubicBezTo>
                    <a:pt x="17174" y="6049"/>
                    <a:pt x="15806" y="5380"/>
                    <a:pt x="14438" y="4864"/>
                  </a:cubicBezTo>
                  <a:cubicBezTo>
                    <a:pt x="13770" y="4590"/>
                    <a:pt x="13071" y="4316"/>
                    <a:pt x="12372" y="4104"/>
                  </a:cubicBezTo>
                  <a:cubicBezTo>
                    <a:pt x="12007" y="3982"/>
                    <a:pt x="11672" y="3861"/>
                    <a:pt x="11308" y="3769"/>
                  </a:cubicBezTo>
                  <a:cubicBezTo>
                    <a:pt x="10852" y="3617"/>
                    <a:pt x="10426" y="3465"/>
                    <a:pt x="9970" y="3344"/>
                  </a:cubicBezTo>
                  <a:cubicBezTo>
                    <a:pt x="7235" y="2432"/>
                    <a:pt x="4499" y="1551"/>
                    <a:pt x="1976" y="61"/>
                  </a:cubicBezTo>
                  <a:lnTo>
                    <a:pt x="1976" y="31"/>
                  </a:lnTo>
                  <a:cubicBezTo>
                    <a:pt x="1976" y="0"/>
                    <a:pt x="1946" y="0"/>
                    <a:pt x="19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2" name="Google Shape;1032;p43"/>
            <p:cNvGrpSpPr/>
            <p:nvPr/>
          </p:nvGrpSpPr>
          <p:grpSpPr>
            <a:xfrm>
              <a:off x="2903950" y="1851000"/>
              <a:ext cx="597300" cy="674300"/>
              <a:chOff x="2903950" y="1851000"/>
              <a:chExt cx="597300" cy="674300"/>
            </a:xfrm>
          </p:grpSpPr>
          <p:sp>
            <p:nvSpPr>
              <p:cNvPr id="1033" name="Google Shape;1033;p43"/>
              <p:cNvSpPr/>
              <p:nvPr/>
            </p:nvSpPr>
            <p:spPr>
              <a:xfrm>
                <a:off x="2910800" y="1860900"/>
                <a:ext cx="560050" cy="654875"/>
              </a:xfrm>
              <a:custGeom>
                <a:avLst/>
                <a:gdLst/>
                <a:ahLst/>
                <a:cxnLst/>
                <a:rect l="l" t="t" r="r" b="b"/>
                <a:pathLst>
                  <a:path w="22402" h="26195" extrusionOk="0">
                    <a:moveTo>
                      <a:pt x="1641" y="0"/>
                    </a:moveTo>
                    <a:cubicBezTo>
                      <a:pt x="1277" y="2857"/>
                      <a:pt x="821" y="5714"/>
                      <a:pt x="547" y="8572"/>
                    </a:cubicBezTo>
                    <a:cubicBezTo>
                      <a:pt x="274" y="11550"/>
                      <a:pt x="0" y="14590"/>
                      <a:pt x="578" y="17508"/>
                    </a:cubicBezTo>
                    <a:cubicBezTo>
                      <a:pt x="1064" y="20122"/>
                      <a:pt x="2249" y="22706"/>
                      <a:pt x="4407" y="24347"/>
                    </a:cubicBezTo>
                    <a:cubicBezTo>
                      <a:pt x="6042" y="25600"/>
                      <a:pt x="8117" y="26194"/>
                      <a:pt x="10172" y="26194"/>
                    </a:cubicBezTo>
                    <a:cubicBezTo>
                      <a:pt x="10409" y="26194"/>
                      <a:pt x="10646" y="26186"/>
                      <a:pt x="10882" y="26171"/>
                    </a:cubicBezTo>
                    <a:cubicBezTo>
                      <a:pt x="15927" y="25806"/>
                      <a:pt x="21216" y="21490"/>
                      <a:pt x="22007" y="16383"/>
                    </a:cubicBezTo>
                    <a:cubicBezTo>
                      <a:pt x="22402" y="13952"/>
                      <a:pt x="21915" y="11186"/>
                      <a:pt x="20548" y="9088"/>
                    </a:cubicBezTo>
                    <a:cubicBezTo>
                      <a:pt x="19119" y="6991"/>
                      <a:pt x="16627" y="5897"/>
                      <a:pt x="14377" y="4985"/>
                    </a:cubicBezTo>
                    <a:cubicBezTo>
                      <a:pt x="10152" y="3252"/>
                      <a:pt x="5623" y="2280"/>
                      <a:pt x="16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43"/>
              <p:cNvSpPr/>
              <p:nvPr/>
            </p:nvSpPr>
            <p:spPr>
              <a:xfrm>
                <a:off x="2944975" y="2005175"/>
                <a:ext cx="44875" cy="31387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2555" extrusionOk="0">
                    <a:moveTo>
                      <a:pt x="1031" y="1"/>
                    </a:moveTo>
                    <a:cubicBezTo>
                      <a:pt x="909" y="1"/>
                      <a:pt x="791" y="55"/>
                      <a:pt x="700" y="187"/>
                    </a:cubicBezTo>
                    <a:cubicBezTo>
                      <a:pt x="183" y="947"/>
                      <a:pt x="214" y="1980"/>
                      <a:pt x="122" y="2861"/>
                    </a:cubicBezTo>
                    <a:cubicBezTo>
                      <a:pt x="62" y="3895"/>
                      <a:pt x="1" y="4959"/>
                      <a:pt x="62" y="6023"/>
                    </a:cubicBezTo>
                    <a:cubicBezTo>
                      <a:pt x="122" y="8181"/>
                      <a:pt x="244" y="10369"/>
                      <a:pt x="670" y="12497"/>
                    </a:cubicBezTo>
                    <a:cubicBezTo>
                      <a:pt x="670" y="12538"/>
                      <a:pt x="682" y="12554"/>
                      <a:pt x="696" y="12554"/>
                    </a:cubicBezTo>
                    <a:cubicBezTo>
                      <a:pt x="712" y="12554"/>
                      <a:pt x="730" y="12530"/>
                      <a:pt x="730" y="12497"/>
                    </a:cubicBezTo>
                    <a:cubicBezTo>
                      <a:pt x="639" y="10430"/>
                      <a:pt x="548" y="8302"/>
                      <a:pt x="822" y="6205"/>
                    </a:cubicBezTo>
                    <a:cubicBezTo>
                      <a:pt x="943" y="5263"/>
                      <a:pt x="1065" y="4351"/>
                      <a:pt x="1247" y="3378"/>
                    </a:cubicBezTo>
                    <a:cubicBezTo>
                      <a:pt x="1399" y="2466"/>
                      <a:pt x="1794" y="1342"/>
                      <a:pt x="1612" y="460"/>
                    </a:cubicBezTo>
                    <a:cubicBezTo>
                      <a:pt x="1531" y="217"/>
                      <a:pt x="1274" y="1"/>
                      <a:pt x="10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43"/>
              <p:cNvSpPr/>
              <p:nvPr/>
            </p:nvSpPr>
            <p:spPr>
              <a:xfrm>
                <a:off x="2903950" y="1851000"/>
                <a:ext cx="597300" cy="674300"/>
              </a:xfrm>
              <a:custGeom>
                <a:avLst/>
                <a:gdLst/>
                <a:ahLst/>
                <a:cxnLst/>
                <a:rect l="l" t="t" r="r" b="b"/>
                <a:pathLst>
                  <a:path w="23892" h="26972" extrusionOk="0">
                    <a:moveTo>
                      <a:pt x="1946" y="396"/>
                    </a:moveTo>
                    <a:cubicBezTo>
                      <a:pt x="5897" y="2706"/>
                      <a:pt x="10457" y="3648"/>
                      <a:pt x="14682" y="5381"/>
                    </a:cubicBezTo>
                    <a:cubicBezTo>
                      <a:pt x="16931" y="6293"/>
                      <a:pt x="19393" y="7387"/>
                      <a:pt x="20822" y="9484"/>
                    </a:cubicBezTo>
                    <a:cubicBezTo>
                      <a:pt x="22159" y="11521"/>
                      <a:pt x="22676" y="14348"/>
                      <a:pt x="22281" y="16779"/>
                    </a:cubicBezTo>
                    <a:cubicBezTo>
                      <a:pt x="21490" y="21886"/>
                      <a:pt x="16201" y="26202"/>
                      <a:pt x="11186" y="26567"/>
                    </a:cubicBezTo>
                    <a:cubicBezTo>
                      <a:pt x="10950" y="26582"/>
                      <a:pt x="10714" y="26590"/>
                      <a:pt x="10477" y="26590"/>
                    </a:cubicBezTo>
                    <a:cubicBezTo>
                      <a:pt x="8428" y="26590"/>
                      <a:pt x="6377" y="25996"/>
                      <a:pt x="4742" y="24743"/>
                    </a:cubicBezTo>
                    <a:cubicBezTo>
                      <a:pt x="2584" y="23102"/>
                      <a:pt x="1399" y="20518"/>
                      <a:pt x="912" y="17904"/>
                    </a:cubicBezTo>
                    <a:cubicBezTo>
                      <a:pt x="365" y="14986"/>
                      <a:pt x="608" y="11946"/>
                      <a:pt x="852" y="8968"/>
                    </a:cubicBezTo>
                    <a:cubicBezTo>
                      <a:pt x="1125" y="6110"/>
                      <a:pt x="1581" y="3253"/>
                      <a:pt x="1946" y="396"/>
                    </a:cubicBezTo>
                    <a:close/>
                    <a:moveTo>
                      <a:pt x="1893" y="1"/>
                    </a:moveTo>
                    <a:cubicBezTo>
                      <a:pt x="1847" y="1"/>
                      <a:pt x="1794" y="31"/>
                      <a:pt x="1763" y="92"/>
                    </a:cubicBezTo>
                    <a:lnTo>
                      <a:pt x="1763" y="183"/>
                    </a:lnTo>
                    <a:cubicBezTo>
                      <a:pt x="1733" y="183"/>
                      <a:pt x="1733" y="214"/>
                      <a:pt x="1733" y="244"/>
                    </a:cubicBezTo>
                    <a:cubicBezTo>
                      <a:pt x="1064" y="3162"/>
                      <a:pt x="700" y="6171"/>
                      <a:pt x="456" y="9180"/>
                    </a:cubicBezTo>
                    <a:cubicBezTo>
                      <a:pt x="213" y="12007"/>
                      <a:pt x="1" y="14956"/>
                      <a:pt x="487" y="17782"/>
                    </a:cubicBezTo>
                    <a:cubicBezTo>
                      <a:pt x="1368" y="22706"/>
                      <a:pt x="4742" y="26719"/>
                      <a:pt x="9940" y="26962"/>
                    </a:cubicBezTo>
                    <a:cubicBezTo>
                      <a:pt x="10087" y="26968"/>
                      <a:pt x="10233" y="26971"/>
                      <a:pt x="10380" y="26971"/>
                    </a:cubicBezTo>
                    <a:cubicBezTo>
                      <a:pt x="15130" y="26971"/>
                      <a:pt x="19881" y="23669"/>
                      <a:pt x="21885" y="19393"/>
                    </a:cubicBezTo>
                    <a:cubicBezTo>
                      <a:pt x="23892" y="15047"/>
                      <a:pt x="22524" y="9332"/>
                      <a:pt x="18390" y="6810"/>
                    </a:cubicBezTo>
                    <a:cubicBezTo>
                      <a:pt x="13283" y="3709"/>
                      <a:pt x="7144" y="3071"/>
                      <a:pt x="1976" y="92"/>
                    </a:cubicBezTo>
                    <a:cubicBezTo>
                      <a:pt x="1976" y="31"/>
                      <a:pt x="1938" y="1"/>
                      <a:pt x="18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43"/>
              <p:cNvSpPr/>
              <p:nvPr/>
            </p:nvSpPr>
            <p:spPr>
              <a:xfrm>
                <a:off x="3016425" y="2278625"/>
                <a:ext cx="20525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1891" extrusionOk="0">
                    <a:moveTo>
                      <a:pt x="731" y="1"/>
                    </a:moveTo>
                    <a:cubicBezTo>
                      <a:pt x="721" y="1"/>
                      <a:pt x="710" y="3"/>
                      <a:pt x="699" y="9"/>
                    </a:cubicBezTo>
                    <a:cubicBezTo>
                      <a:pt x="395" y="100"/>
                      <a:pt x="243" y="495"/>
                      <a:pt x="122" y="769"/>
                    </a:cubicBezTo>
                    <a:cubicBezTo>
                      <a:pt x="0" y="1103"/>
                      <a:pt x="0" y="1468"/>
                      <a:pt x="91" y="1802"/>
                    </a:cubicBezTo>
                    <a:cubicBezTo>
                      <a:pt x="104" y="1863"/>
                      <a:pt x="141" y="1890"/>
                      <a:pt x="180" y="1890"/>
                    </a:cubicBezTo>
                    <a:cubicBezTo>
                      <a:pt x="239" y="1890"/>
                      <a:pt x="304" y="1832"/>
                      <a:pt x="304" y="1741"/>
                    </a:cubicBezTo>
                    <a:cubicBezTo>
                      <a:pt x="274" y="1468"/>
                      <a:pt x="304" y="1164"/>
                      <a:pt x="426" y="860"/>
                    </a:cubicBezTo>
                    <a:cubicBezTo>
                      <a:pt x="486" y="586"/>
                      <a:pt x="730" y="404"/>
                      <a:pt x="821" y="130"/>
                    </a:cubicBezTo>
                    <a:cubicBezTo>
                      <a:pt x="821" y="55"/>
                      <a:pt x="780" y="1"/>
                      <a:pt x="731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43"/>
              <p:cNvSpPr/>
              <p:nvPr/>
            </p:nvSpPr>
            <p:spPr>
              <a:xfrm>
                <a:off x="3288450" y="2135200"/>
                <a:ext cx="5020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763" extrusionOk="0">
                    <a:moveTo>
                      <a:pt x="521" y="1"/>
                    </a:moveTo>
                    <a:cubicBezTo>
                      <a:pt x="350" y="1"/>
                      <a:pt x="183" y="31"/>
                      <a:pt x="62" y="123"/>
                    </a:cubicBezTo>
                    <a:cubicBezTo>
                      <a:pt x="1" y="153"/>
                      <a:pt x="31" y="274"/>
                      <a:pt x="122" y="274"/>
                    </a:cubicBezTo>
                    <a:cubicBezTo>
                      <a:pt x="244" y="320"/>
                      <a:pt x="373" y="320"/>
                      <a:pt x="510" y="320"/>
                    </a:cubicBezTo>
                    <a:cubicBezTo>
                      <a:pt x="647" y="320"/>
                      <a:pt x="791" y="320"/>
                      <a:pt x="943" y="366"/>
                    </a:cubicBezTo>
                    <a:cubicBezTo>
                      <a:pt x="1247" y="426"/>
                      <a:pt x="1521" y="548"/>
                      <a:pt x="1764" y="730"/>
                    </a:cubicBezTo>
                    <a:cubicBezTo>
                      <a:pt x="1793" y="753"/>
                      <a:pt x="1825" y="762"/>
                      <a:pt x="1854" y="762"/>
                    </a:cubicBezTo>
                    <a:cubicBezTo>
                      <a:pt x="1943" y="762"/>
                      <a:pt x="2008" y="670"/>
                      <a:pt x="1916" y="578"/>
                    </a:cubicBezTo>
                    <a:cubicBezTo>
                      <a:pt x="1673" y="305"/>
                      <a:pt x="1399" y="123"/>
                      <a:pt x="1004" y="62"/>
                    </a:cubicBezTo>
                    <a:cubicBezTo>
                      <a:pt x="867" y="31"/>
                      <a:pt x="692" y="1"/>
                      <a:pt x="521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43"/>
              <p:cNvSpPr/>
              <p:nvPr/>
            </p:nvSpPr>
            <p:spPr>
              <a:xfrm>
                <a:off x="3060500" y="2317225"/>
                <a:ext cx="79800" cy="89125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3565" extrusionOk="0">
                    <a:moveTo>
                      <a:pt x="1008" y="1"/>
                    </a:moveTo>
                    <a:cubicBezTo>
                      <a:pt x="840" y="1"/>
                      <a:pt x="691" y="53"/>
                      <a:pt x="578" y="167"/>
                    </a:cubicBezTo>
                    <a:cubicBezTo>
                      <a:pt x="0" y="744"/>
                      <a:pt x="182" y="1626"/>
                      <a:pt x="638" y="2416"/>
                    </a:cubicBezTo>
                    <a:cubicBezTo>
                      <a:pt x="1032" y="3080"/>
                      <a:pt x="1664" y="3565"/>
                      <a:pt x="2165" y="3565"/>
                    </a:cubicBezTo>
                    <a:cubicBezTo>
                      <a:pt x="2283" y="3565"/>
                      <a:pt x="2394" y="3538"/>
                      <a:pt x="2493" y="3480"/>
                    </a:cubicBezTo>
                    <a:cubicBezTo>
                      <a:pt x="2979" y="3176"/>
                      <a:pt x="3192" y="2234"/>
                      <a:pt x="2736" y="1352"/>
                    </a:cubicBezTo>
                    <a:cubicBezTo>
                      <a:pt x="2317" y="561"/>
                      <a:pt x="1559" y="1"/>
                      <a:pt x="1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43"/>
              <p:cNvSpPr/>
              <p:nvPr/>
            </p:nvSpPr>
            <p:spPr>
              <a:xfrm>
                <a:off x="3285425" y="2194450"/>
                <a:ext cx="76775" cy="87400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3496" extrusionOk="0">
                    <a:moveTo>
                      <a:pt x="1031" y="1"/>
                    </a:moveTo>
                    <a:cubicBezTo>
                      <a:pt x="943" y="1"/>
                      <a:pt x="852" y="11"/>
                      <a:pt x="760" y="32"/>
                    </a:cubicBezTo>
                    <a:cubicBezTo>
                      <a:pt x="31" y="184"/>
                      <a:pt x="0" y="1491"/>
                      <a:pt x="608" y="2464"/>
                    </a:cubicBezTo>
                    <a:cubicBezTo>
                      <a:pt x="987" y="3128"/>
                      <a:pt x="1607" y="3496"/>
                      <a:pt x="2107" y="3496"/>
                    </a:cubicBezTo>
                    <a:cubicBezTo>
                      <a:pt x="2248" y="3496"/>
                      <a:pt x="2379" y="3466"/>
                      <a:pt x="2493" y="3406"/>
                    </a:cubicBezTo>
                    <a:cubicBezTo>
                      <a:pt x="3070" y="3163"/>
                      <a:pt x="3070" y="2160"/>
                      <a:pt x="2614" y="1278"/>
                    </a:cubicBezTo>
                    <a:cubicBezTo>
                      <a:pt x="2265" y="580"/>
                      <a:pt x="1703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43"/>
              <p:cNvSpPr/>
              <p:nvPr/>
            </p:nvSpPr>
            <p:spPr>
              <a:xfrm>
                <a:off x="3016425" y="2278625"/>
                <a:ext cx="20525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1891" extrusionOk="0">
                    <a:moveTo>
                      <a:pt x="731" y="1"/>
                    </a:moveTo>
                    <a:cubicBezTo>
                      <a:pt x="721" y="1"/>
                      <a:pt x="710" y="3"/>
                      <a:pt x="699" y="9"/>
                    </a:cubicBezTo>
                    <a:cubicBezTo>
                      <a:pt x="395" y="100"/>
                      <a:pt x="243" y="495"/>
                      <a:pt x="122" y="769"/>
                    </a:cubicBezTo>
                    <a:cubicBezTo>
                      <a:pt x="0" y="1103"/>
                      <a:pt x="0" y="1468"/>
                      <a:pt x="91" y="1802"/>
                    </a:cubicBezTo>
                    <a:cubicBezTo>
                      <a:pt x="104" y="1863"/>
                      <a:pt x="141" y="1890"/>
                      <a:pt x="180" y="1890"/>
                    </a:cubicBezTo>
                    <a:cubicBezTo>
                      <a:pt x="239" y="1890"/>
                      <a:pt x="304" y="1832"/>
                      <a:pt x="304" y="1741"/>
                    </a:cubicBezTo>
                    <a:cubicBezTo>
                      <a:pt x="274" y="1468"/>
                      <a:pt x="304" y="1164"/>
                      <a:pt x="426" y="860"/>
                    </a:cubicBezTo>
                    <a:cubicBezTo>
                      <a:pt x="486" y="586"/>
                      <a:pt x="730" y="404"/>
                      <a:pt x="821" y="130"/>
                    </a:cubicBezTo>
                    <a:cubicBezTo>
                      <a:pt x="821" y="55"/>
                      <a:pt x="780" y="1"/>
                      <a:pt x="7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43"/>
              <p:cNvSpPr/>
              <p:nvPr/>
            </p:nvSpPr>
            <p:spPr>
              <a:xfrm>
                <a:off x="3288450" y="2135200"/>
                <a:ext cx="5020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763" extrusionOk="0">
                    <a:moveTo>
                      <a:pt x="521" y="1"/>
                    </a:moveTo>
                    <a:cubicBezTo>
                      <a:pt x="350" y="1"/>
                      <a:pt x="183" y="31"/>
                      <a:pt x="62" y="123"/>
                    </a:cubicBezTo>
                    <a:cubicBezTo>
                      <a:pt x="1" y="153"/>
                      <a:pt x="31" y="274"/>
                      <a:pt x="122" y="274"/>
                    </a:cubicBezTo>
                    <a:cubicBezTo>
                      <a:pt x="244" y="320"/>
                      <a:pt x="373" y="320"/>
                      <a:pt x="510" y="320"/>
                    </a:cubicBezTo>
                    <a:cubicBezTo>
                      <a:pt x="647" y="320"/>
                      <a:pt x="791" y="320"/>
                      <a:pt x="943" y="366"/>
                    </a:cubicBezTo>
                    <a:cubicBezTo>
                      <a:pt x="1247" y="426"/>
                      <a:pt x="1521" y="548"/>
                      <a:pt x="1764" y="730"/>
                    </a:cubicBezTo>
                    <a:cubicBezTo>
                      <a:pt x="1793" y="753"/>
                      <a:pt x="1825" y="762"/>
                      <a:pt x="1854" y="762"/>
                    </a:cubicBezTo>
                    <a:cubicBezTo>
                      <a:pt x="1943" y="762"/>
                      <a:pt x="2008" y="670"/>
                      <a:pt x="1916" y="578"/>
                    </a:cubicBezTo>
                    <a:cubicBezTo>
                      <a:pt x="1673" y="305"/>
                      <a:pt x="1399" y="123"/>
                      <a:pt x="1004" y="62"/>
                    </a:cubicBezTo>
                    <a:cubicBezTo>
                      <a:pt x="867" y="31"/>
                      <a:pt x="692" y="1"/>
                      <a:pt x="5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43"/>
              <p:cNvSpPr/>
              <p:nvPr/>
            </p:nvSpPr>
            <p:spPr>
              <a:xfrm>
                <a:off x="3189950" y="2292600"/>
                <a:ext cx="9017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2990" extrusionOk="0">
                    <a:moveTo>
                      <a:pt x="2885" y="0"/>
                    </a:moveTo>
                    <a:cubicBezTo>
                      <a:pt x="2776" y="0"/>
                      <a:pt x="2674" y="128"/>
                      <a:pt x="2786" y="240"/>
                    </a:cubicBezTo>
                    <a:cubicBezTo>
                      <a:pt x="3302" y="939"/>
                      <a:pt x="3211" y="1912"/>
                      <a:pt x="2543" y="2459"/>
                    </a:cubicBezTo>
                    <a:cubicBezTo>
                      <a:pt x="2278" y="2655"/>
                      <a:pt x="1981" y="2741"/>
                      <a:pt x="1685" y="2741"/>
                    </a:cubicBezTo>
                    <a:cubicBezTo>
                      <a:pt x="1065" y="2741"/>
                      <a:pt x="450" y="2365"/>
                      <a:pt x="141" y="1851"/>
                    </a:cubicBezTo>
                    <a:cubicBezTo>
                      <a:pt x="119" y="1817"/>
                      <a:pt x="93" y="1804"/>
                      <a:pt x="70" y="1804"/>
                    </a:cubicBezTo>
                    <a:cubicBezTo>
                      <a:pt x="30" y="1804"/>
                      <a:pt x="1" y="1843"/>
                      <a:pt x="20" y="1881"/>
                    </a:cubicBezTo>
                    <a:cubicBezTo>
                      <a:pt x="276" y="2585"/>
                      <a:pt x="981" y="2990"/>
                      <a:pt x="1694" y="2990"/>
                    </a:cubicBezTo>
                    <a:cubicBezTo>
                      <a:pt x="1997" y="2990"/>
                      <a:pt x="2301" y="2917"/>
                      <a:pt x="2573" y="2763"/>
                    </a:cubicBezTo>
                    <a:cubicBezTo>
                      <a:pt x="3485" y="2185"/>
                      <a:pt x="3606" y="878"/>
                      <a:pt x="2999" y="58"/>
                    </a:cubicBezTo>
                    <a:cubicBezTo>
                      <a:pt x="2966" y="17"/>
                      <a:pt x="2925" y="0"/>
                      <a:pt x="28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3D94E83-98D3-D09A-5852-20436D7F939A}"/>
              </a:ext>
            </a:extLst>
          </p:cNvPr>
          <p:cNvSpPr txBox="1"/>
          <p:nvPr/>
        </p:nvSpPr>
        <p:spPr>
          <a:xfrm>
            <a:off x="850091" y="2144110"/>
            <a:ext cx="783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THINGS THAT CAN BE REDUCED, REUSED, RECYCLED: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BF52AD-A238-5BDE-E851-025C5CDC0FB0}"/>
              </a:ext>
            </a:extLst>
          </p:cNvPr>
          <p:cNvSpPr txBox="1"/>
          <p:nvPr/>
        </p:nvSpPr>
        <p:spPr>
          <a:xfrm flipH="1">
            <a:off x="874178" y="2702742"/>
            <a:ext cx="7814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paper, plastic, glass, metal, packaging, bottles, can, rubbish, clothes, water, noise,  gas, plastic bags, light bulbs, envelopes, books, etc. 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C0526-B4B9-E2EE-BD99-7B8AC01AA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00" y="265577"/>
            <a:ext cx="7713900" cy="572700"/>
          </a:xfrm>
        </p:spPr>
        <p:txBody>
          <a:bodyPr/>
          <a:lstStyle/>
          <a:p>
            <a:r>
              <a:rPr lang="en-US" sz="4400" dirty="0"/>
              <a:t>GRAMMAR: Article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EF2075-9282-5938-F932-94BF5617215B}"/>
              </a:ext>
            </a:extLst>
          </p:cNvPr>
          <p:cNvSpPr/>
          <p:nvPr/>
        </p:nvSpPr>
        <p:spPr>
          <a:xfrm>
            <a:off x="1128734" y="1695023"/>
            <a:ext cx="6858000" cy="3350505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F74142-C25C-6B67-2D75-F9E858C43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96" y="1126803"/>
            <a:ext cx="3092555" cy="7913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2081BF-C2B4-D53B-4B05-26F7F95CDFB8}"/>
              </a:ext>
            </a:extLst>
          </p:cNvPr>
          <p:cNvSpPr/>
          <p:nvPr/>
        </p:nvSpPr>
        <p:spPr>
          <a:xfrm>
            <a:off x="1128734" y="1939948"/>
            <a:ext cx="67824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There are two kinds of articles in English: the indefinite article (a / an) and the de finite article (the).</a:t>
            </a:r>
          </a:p>
          <a:p>
            <a:r>
              <a:rPr lang="en-US" sz="2000" b="1" dirty="0"/>
              <a:t>We use </a:t>
            </a:r>
            <a:r>
              <a:rPr lang="en-US" sz="2000" b="1" i="1" dirty="0"/>
              <a:t>a / an</a:t>
            </a:r>
          </a:p>
          <a:p>
            <a:r>
              <a:rPr lang="en-US" sz="2000" i="1" dirty="0"/>
              <a:t>- </a:t>
            </a:r>
            <a:r>
              <a:rPr lang="en-US" sz="2000" dirty="0"/>
              <a:t>with singular countable nouns when we are talking about them in general.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A466E6-B6DA-A870-5698-F947A5323776}"/>
              </a:ext>
            </a:extLst>
          </p:cNvPr>
          <p:cNvSpPr txBox="1"/>
          <p:nvPr/>
        </p:nvSpPr>
        <p:spPr>
          <a:xfrm>
            <a:off x="1412422" y="3520576"/>
            <a:ext cx="1429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4213D3-2C01-5DEA-5C19-54DC5552A511}"/>
              </a:ext>
            </a:extLst>
          </p:cNvPr>
          <p:cNvSpPr txBox="1"/>
          <p:nvPr/>
        </p:nvSpPr>
        <p:spPr>
          <a:xfrm>
            <a:off x="2748867" y="3524202"/>
            <a:ext cx="5276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An</a:t>
            </a:r>
            <a:r>
              <a:rPr lang="en-US" sz="2000" dirty="0"/>
              <a:t> ant is a tiny animal.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D67851-EB56-7C02-3B1C-F59F4244EE72}"/>
              </a:ext>
            </a:extLst>
          </p:cNvPr>
          <p:cNvSpPr txBox="1"/>
          <p:nvPr/>
        </p:nvSpPr>
        <p:spPr>
          <a:xfrm>
            <a:off x="1253839" y="3939426"/>
            <a:ext cx="5276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- after the verbs </a:t>
            </a:r>
            <a:r>
              <a:rPr lang="en-US" sz="2000" i="1"/>
              <a:t>to be </a:t>
            </a:r>
            <a:r>
              <a:rPr lang="en-US" sz="2000"/>
              <a:t>and </a:t>
            </a:r>
            <a:r>
              <a:rPr lang="en-US" sz="2000" i="1"/>
              <a:t>to have</a:t>
            </a:r>
            <a:r>
              <a:rPr lang="en-US" sz="200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C45249-F2C9-7BA4-57F5-705EAFE03E73}"/>
              </a:ext>
            </a:extLst>
          </p:cNvPr>
          <p:cNvSpPr txBox="1"/>
          <p:nvPr/>
        </p:nvSpPr>
        <p:spPr>
          <a:xfrm>
            <a:off x="1425289" y="4351004"/>
            <a:ext cx="1588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C9972-F9A2-5879-C210-6EA713EA32D3}"/>
              </a:ext>
            </a:extLst>
          </p:cNvPr>
          <p:cNvSpPr txBox="1"/>
          <p:nvPr/>
        </p:nvSpPr>
        <p:spPr>
          <a:xfrm>
            <a:off x="2732538" y="4361585"/>
            <a:ext cx="5276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I’m </a:t>
            </a:r>
            <a:r>
              <a:rPr lang="en-US" sz="2000" b="1" dirty="0"/>
              <a:t>a</a:t>
            </a:r>
            <a:r>
              <a:rPr lang="en-US" sz="2000" dirty="0"/>
              <a:t> student. / I have </a:t>
            </a:r>
            <a:r>
              <a:rPr lang="en-US" sz="2000" b="1" dirty="0"/>
              <a:t>an</a:t>
            </a:r>
            <a:r>
              <a:rPr lang="en-US" sz="2000" dirty="0"/>
              <a:t> eraser.</a:t>
            </a:r>
          </a:p>
        </p:txBody>
      </p:sp>
    </p:spTree>
    <p:extLst>
      <p:ext uri="{BB962C8B-B14F-4D97-AF65-F5344CB8AC3E}">
        <p14:creationId xmlns:p14="http://schemas.microsoft.com/office/powerpoint/2010/main" val="356731362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C0526-B4B9-E2EE-BD99-7B8AC01AA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00" y="265577"/>
            <a:ext cx="7713900" cy="572700"/>
          </a:xfrm>
        </p:spPr>
        <p:txBody>
          <a:bodyPr/>
          <a:lstStyle/>
          <a:p>
            <a:r>
              <a:rPr lang="en-US" sz="4400" dirty="0"/>
              <a:t>GRAMMAR: Article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EF2075-9282-5938-F932-94BF5617215B}"/>
              </a:ext>
            </a:extLst>
          </p:cNvPr>
          <p:cNvSpPr/>
          <p:nvPr/>
        </p:nvSpPr>
        <p:spPr>
          <a:xfrm>
            <a:off x="1128734" y="1695023"/>
            <a:ext cx="6858000" cy="3350505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F74142-C25C-6B67-2D75-F9E858C43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96" y="1126803"/>
            <a:ext cx="3092555" cy="7913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2D5AA08-069D-586C-6763-C9F501D7BF33}"/>
              </a:ext>
            </a:extLst>
          </p:cNvPr>
          <p:cNvSpPr/>
          <p:nvPr/>
        </p:nvSpPr>
        <p:spPr>
          <a:xfrm>
            <a:off x="1259485" y="2016281"/>
            <a:ext cx="64476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We use </a:t>
            </a:r>
            <a:r>
              <a:rPr lang="en-US" sz="2000" b="1" i="1" dirty="0"/>
              <a:t>the</a:t>
            </a:r>
          </a:p>
          <a:p>
            <a:r>
              <a:rPr lang="en-US" sz="2000" i="1" dirty="0"/>
              <a:t>- </a:t>
            </a:r>
            <a:r>
              <a:rPr lang="en-US" sz="2000" dirty="0"/>
              <a:t>with singular or plural nouns when we already know them or when they are mentioned for the second time.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A6C866-74DB-54A0-B57B-BFA8158FFF0D}"/>
              </a:ext>
            </a:extLst>
          </p:cNvPr>
          <p:cNvSpPr txBox="1"/>
          <p:nvPr/>
        </p:nvSpPr>
        <p:spPr>
          <a:xfrm>
            <a:off x="1313549" y="3174181"/>
            <a:ext cx="1322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6C017B-99F7-34AE-6BC6-8D42753853AF}"/>
              </a:ext>
            </a:extLst>
          </p:cNvPr>
          <p:cNvSpPr txBox="1"/>
          <p:nvPr/>
        </p:nvSpPr>
        <p:spPr>
          <a:xfrm>
            <a:off x="2574687" y="3177808"/>
            <a:ext cx="6210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The</a:t>
            </a:r>
            <a:r>
              <a:rPr lang="en-US" sz="2000"/>
              <a:t> bike in front of her house is nice.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6A0D0B-FD22-9186-F114-CD442F3EA23A}"/>
              </a:ext>
            </a:extLst>
          </p:cNvPr>
          <p:cNvSpPr txBox="1"/>
          <p:nvPr/>
        </p:nvSpPr>
        <p:spPr>
          <a:xfrm>
            <a:off x="1259486" y="3710324"/>
            <a:ext cx="6210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with nouns which are unique.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D51C90-3C5B-0BDF-6470-96E00A6B8055}"/>
              </a:ext>
            </a:extLst>
          </p:cNvPr>
          <p:cNvSpPr txBox="1"/>
          <p:nvPr/>
        </p:nvSpPr>
        <p:spPr>
          <a:xfrm>
            <a:off x="1323656" y="4284593"/>
            <a:ext cx="1322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55FAF2-9351-C20D-8D6E-988C37DEF858}"/>
              </a:ext>
            </a:extLst>
          </p:cNvPr>
          <p:cNvSpPr txBox="1"/>
          <p:nvPr/>
        </p:nvSpPr>
        <p:spPr>
          <a:xfrm>
            <a:off x="2633780" y="4295174"/>
            <a:ext cx="6210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</a:t>
            </a:r>
            <a:r>
              <a:rPr lang="en-US" sz="2000" dirty="0"/>
              <a:t> air is dirty.</a:t>
            </a:r>
          </a:p>
        </p:txBody>
      </p:sp>
    </p:spTree>
    <p:extLst>
      <p:ext uri="{BB962C8B-B14F-4D97-AF65-F5344CB8AC3E}">
        <p14:creationId xmlns:p14="http://schemas.microsoft.com/office/powerpoint/2010/main" val="33101102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D80008D-CF46-D45A-FF43-7F6A6E0A7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775" y="220436"/>
            <a:ext cx="7713900" cy="572700"/>
          </a:xfrm>
        </p:spPr>
        <p:txBody>
          <a:bodyPr/>
          <a:lstStyle/>
          <a:p>
            <a:r>
              <a:rPr lang="en-US" sz="4000" spc="-150" dirty="0"/>
              <a:t>GRAMMAR: First conditional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917325-9F27-A18D-C6DD-4F411BB3861C}"/>
              </a:ext>
            </a:extLst>
          </p:cNvPr>
          <p:cNvSpPr/>
          <p:nvPr/>
        </p:nvSpPr>
        <p:spPr>
          <a:xfrm>
            <a:off x="524576" y="1613381"/>
            <a:ext cx="8203045" cy="33505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F9CC68-4DCD-B483-E7AE-D5B560B730DF}"/>
              </a:ext>
            </a:extLst>
          </p:cNvPr>
          <p:cNvSpPr/>
          <p:nvPr/>
        </p:nvSpPr>
        <p:spPr>
          <a:xfrm>
            <a:off x="2814789" y="1027461"/>
            <a:ext cx="4060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Might for future possibility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DDA5E8-F973-4FE9-8D8D-D2E6A3AC218B}"/>
              </a:ext>
            </a:extLst>
          </p:cNvPr>
          <p:cNvSpPr txBox="1"/>
          <p:nvPr/>
        </p:nvSpPr>
        <p:spPr>
          <a:xfrm>
            <a:off x="985026" y="1729058"/>
            <a:ext cx="7634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First conditional sentences describe things which are possible and likely to happen in the present or the future.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CCB1B5-94E7-7F97-798A-D090075C0830}"/>
              </a:ext>
            </a:extLst>
          </p:cNvPr>
          <p:cNvSpPr txBox="1"/>
          <p:nvPr/>
        </p:nvSpPr>
        <p:spPr>
          <a:xfrm>
            <a:off x="648058" y="4235037"/>
            <a:ext cx="147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8DFDEA-0F22-A2B8-859C-E6B96866F79F}"/>
              </a:ext>
            </a:extLst>
          </p:cNvPr>
          <p:cNvSpPr txBox="1"/>
          <p:nvPr/>
        </p:nvSpPr>
        <p:spPr>
          <a:xfrm>
            <a:off x="1895356" y="4151185"/>
            <a:ext cx="6592671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If you </a:t>
            </a: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less paper, you </a:t>
            </a: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will save 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a lot of trees.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F1702F-489E-79B8-0BED-705FD858368F}"/>
              </a:ext>
            </a:extLst>
          </p:cNvPr>
          <p:cNvSpPr txBox="1"/>
          <p:nvPr/>
        </p:nvSpPr>
        <p:spPr>
          <a:xfrm>
            <a:off x="984486" y="2507463"/>
            <a:ext cx="4428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u="sng">
                <a:latin typeface="Calibri" panose="020F0502020204030204" pitchFamily="34" charset="0"/>
                <a:cs typeface="Calibri" panose="020F0502020204030204" pitchFamily="34" charset="0"/>
              </a:rPr>
              <a:t>If + subject + V (present simple),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644DFA-BAA3-EF94-788A-A5DED9AF67AB}"/>
              </a:ext>
            </a:extLst>
          </p:cNvPr>
          <p:cNvSpPr txBox="1"/>
          <p:nvPr/>
        </p:nvSpPr>
        <p:spPr>
          <a:xfrm>
            <a:off x="2116740" y="2909796"/>
            <a:ext cx="1492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If-clause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C4D636-550E-F88F-62BF-51DB1545359A}"/>
              </a:ext>
            </a:extLst>
          </p:cNvPr>
          <p:cNvSpPr txBox="1"/>
          <p:nvPr/>
        </p:nvSpPr>
        <p:spPr>
          <a:xfrm>
            <a:off x="984485" y="3300380"/>
            <a:ext cx="5307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subject + will / won’t + V (base form)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6AE3A2-A3FE-A4EC-5D00-0C1C33F9A348}"/>
              </a:ext>
            </a:extLst>
          </p:cNvPr>
          <p:cNvSpPr txBox="1"/>
          <p:nvPr/>
        </p:nvSpPr>
        <p:spPr>
          <a:xfrm>
            <a:off x="2116739" y="3699177"/>
            <a:ext cx="1710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clause</a:t>
            </a:r>
          </a:p>
        </p:txBody>
      </p:sp>
    </p:spTree>
    <p:extLst>
      <p:ext uri="{BB962C8B-B14F-4D97-AF65-F5344CB8AC3E}">
        <p14:creationId xmlns:p14="http://schemas.microsoft.com/office/powerpoint/2010/main" val="1123727535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40"/>
          <p:cNvSpPr/>
          <p:nvPr/>
        </p:nvSpPr>
        <p:spPr>
          <a:xfrm>
            <a:off x="3835674" y="911625"/>
            <a:ext cx="1472700" cy="14727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40"/>
          <p:cNvSpPr txBox="1">
            <a:spLocks noGrp="1"/>
          </p:cNvSpPr>
          <p:nvPr>
            <p:ph type="title"/>
          </p:nvPr>
        </p:nvSpPr>
        <p:spPr>
          <a:xfrm>
            <a:off x="1297600" y="2822237"/>
            <a:ext cx="6548700" cy="73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VOCABULARY</a:t>
            </a:r>
            <a:endParaRPr sz="7200" dirty="0"/>
          </a:p>
        </p:txBody>
      </p:sp>
      <p:sp>
        <p:nvSpPr>
          <p:cNvPr id="603" name="Google Shape;603;p40"/>
          <p:cNvSpPr txBox="1">
            <a:spLocks noGrp="1"/>
          </p:cNvSpPr>
          <p:nvPr>
            <p:ph type="title" idx="2"/>
          </p:nvPr>
        </p:nvSpPr>
        <p:spPr>
          <a:xfrm>
            <a:off x="3899850" y="1227075"/>
            <a:ext cx="1344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605" name="Google Shape;605;p40"/>
          <p:cNvGrpSpPr/>
          <p:nvPr/>
        </p:nvGrpSpPr>
        <p:grpSpPr>
          <a:xfrm>
            <a:off x="429950" y="159806"/>
            <a:ext cx="1859007" cy="1936492"/>
            <a:chOff x="429950" y="159806"/>
            <a:chExt cx="1859007" cy="1936492"/>
          </a:xfrm>
        </p:grpSpPr>
        <p:sp>
          <p:nvSpPr>
            <p:cNvPr id="606" name="Google Shape;606;p40"/>
            <p:cNvSpPr/>
            <p:nvPr/>
          </p:nvSpPr>
          <p:spPr>
            <a:xfrm rot="-2111089">
              <a:off x="758696" y="366954"/>
              <a:ext cx="1201516" cy="1522196"/>
            </a:xfrm>
            <a:custGeom>
              <a:avLst/>
              <a:gdLst/>
              <a:ahLst/>
              <a:cxnLst/>
              <a:rect l="l" t="t" r="r" b="b"/>
              <a:pathLst>
                <a:path w="37388" h="47374" extrusionOk="0">
                  <a:moveTo>
                    <a:pt x="19626" y="2179"/>
                  </a:moveTo>
                  <a:cubicBezTo>
                    <a:pt x="20038" y="2179"/>
                    <a:pt x="20455" y="2209"/>
                    <a:pt x="20883" y="2280"/>
                  </a:cubicBezTo>
                  <a:cubicBezTo>
                    <a:pt x="20670" y="2401"/>
                    <a:pt x="20427" y="2553"/>
                    <a:pt x="20214" y="2705"/>
                  </a:cubicBezTo>
                  <a:cubicBezTo>
                    <a:pt x="20153" y="2705"/>
                    <a:pt x="20153" y="2736"/>
                    <a:pt x="20123" y="2736"/>
                  </a:cubicBezTo>
                  <a:cubicBezTo>
                    <a:pt x="19910" y="2888"/>
                    <a:pt x="19697" y="3040"/>
                    <a:pt x="19515" y="3192"/>
                  </a:cubicBezTo>
                  <a:cubicBezTo>
                    <a:pt x="17326" y="5015"/>
                    <a:pt x="15958" y="7933"/>
                    <a:pt x="15533" y="10912"/>
                  </a:cubicBezTo>
                  <a:cubicBezTo>
                    <a:pt x="15411" y="10912"/>
                    <a:pt x="15259" y="10882"/>
                    <a:pt x="15138" y="10882"/>
                  </a:cubicBezTo>
                  <a:cubicBezTo>
                    <a:pt x="15055" y="10886"/>
                    <a:pt x="14971" y="10888"/>
                    <a:pt x="14887" y="10888"/>
                  </a:cubicBezTo>
                  <a:cubicBezTo>
                    <a:pt x="14355" y="10888"/>
                    <a:pt x="13804" y="10813"/>
                    <a:pt x="13253" y="10760"/>
                  </a:cubicBezTo>
                  <a:lnTo>
                    <a:pt x="13253" y="10669"/>
                  </a:lnTo>
                  <a:cubicBezTo>
                    <a:pt x="13101" y="9727"/>
                    <a:pt x="12980" y="8693"/>
                    <a:pt x="12949" y="7721"/>
                  </a:cubicBezTo>
                  <a:lnTo>
                    <a:pt x="12949" y="6961"/>
                  </a:lnTo>
                  <a:cubicBezTo>
                    <a:pt x="12949" y="6687"/>
                    <a:pt x="12949" y="6414"/>
                    <a:pt x="12980" y="6170"/>
                  </a:cubicBezTo>
                  <a:cubicBezTo>
                    <a:pt x="13010" y="5715"/>
                    <a:pt x="13071" y="5198"/>
                    <a:pt x="13132" y="4742"/>
                  </a:cubicBezTo>
                  <a:cubicBezTo>
                    <a:pt x="14895" y="3283"/>
                    <a:pt x="16718" y="2401"/>
                    <a:pt x="18755" y="2219"/>
                  </a:cubicBezTo>
                  <a:cubicBezTo>
                    <a:pt x="19044" y="2194"/>
                    <a:pt x="19334" y="2179"/>
                    <a:pt x="19626" y="2179"/>
                  </a:cubicBezTo>
                  <a:close/>
                  <a:moveTo>
                    <a:pt x="22737" y="4286"/>
                  </a:moveTo>
                  <a:cubicBezTo>
                    <a:pt x="22828" y="4590"/>
                    <a:pt x="22858" y="4863"/>
                    <a:pt x="22949" y="5167"/>
                  </a:cubicBezTo>
                  <a:cubicBezTo>
                    <a:pt x="23162" y="6049"/>
                    <a:pt x="23405" y="6930"/>
                    <a:pt x="23436" y="7842"/>
                  </a:cubicBezTo>
                  <a:cubicBezTo>
                    <a:pt x="23497" y="9210"/>
                    <a:pt x="23345" y="10578"/>
                    <a:pt x="22980" y="11885"/>
                  </a:cubicBezTo>
                  <a:cubicBezTo>
                    <a:pt x="21673" y="11702"/>
                    <a:pt x="20396" y="11490"/>
                    <a:pt x="19089" y="11277"/>
                  </a:cubicBezTo>
                  <a:lnTo>
                    <a:pt x="19089" y="10608"/>
                  </a:lnTo>
                  <a:lnTo>
                    <a:pt x="19089" y="9879"/>
                  </a:lnTo>
                  <a:cubicBezTo>
                    <a:pt x="19089" y="9423"/>
                    <a:pt x="19120" y="8967"/>
                    <a:pt x="19180" y="8511"/>
                  </a:cubicBezTo>
                  <a:cubicBezTo>
                    <a:pt x="19302" y="7569"/>
                    <a:pt x="19393" y="6626"/>
                    <a:pt x="19636" y="5715"/>
                  </a:cubicBezTo>
                  <a:cubicBezTo>
                    <a:pt x="20609" y="4863"/>
                    <a:pt x="21642" y="4438"/>
                    <a:pt x="22737" y="4286"/>
                  </a:cubicBezTo>
                  <a:close/>
                  <a:moveTo>
                    <a:pt x="25077" y="4377"/>
                  </a:moveTo>
                  <a:cubicBezTo>
                    <a:pt x="25989" y="4560"/>
                    <a:pt x="26931" y="4894"/>
                    <a:pt x="27813" y="5350"/>
                  </a:cubicBezTo>
                  <a:cubicBezTo>
                    <a:pt x="28269" y="5623"/>
                    <a:pt x="28664" y="5867"/>
                    <a:pt x="29089" y="6110"/>
                  </a:cubicBezTo>
                  <a:cubicBezTo>
                    <a:pt x="29059" y="7386"/>
                    <a:pt x="28877" y="8633"/>
                    <a:pt x="28633" y="9848"/>
                  </a:cubicBezTo>
                  <a:cubicBezTo>
                    <a:pt x="28481" y="10760"/>
                    <a:pt x="28299" y="11672"/>
                    <a:pt x="28056" y="12584"/>
                  </a:cubicBezTo>
                  <a:cubicBezTo>
                    <a:pt x="27022" y="12462"/>
                    <a:pt x="26050" y="12341"/>
                    <a:pt x="25077" y="12189"/>
                  </a:cubicBezTo>
                  <a:cubicBezTo>
                    <a:pt x="25168" y="11824"/>
                    <a:pt x="25260" y="11429"/>
                    <a:pt x="25320" y="11003"/>
                  </a:cubicBezTo>
                  <a:cubicBezTo>
                    <a:pt x="25533" y="10031"/>
                    <a:pt x="25594" y="8997"/>
                    <a:pt x="25624" y="8025"/>
                  </a:cubicBezTo>
                  <a:lnTo>
                    <a:pt x="25624" y="7417"/>
                  </a:lnTo>
                  <a:lnTo>
                    <a:pt x="25624" y="7022"/>
                  </a:lnTo>
                  <a:cubicBezTo>
                    <a:pt x="25624" y="6535"/>
                    <a:pt x="25624" y="5958"/>
                    <a:pt x="25533" y="5441"/>
                  </a:cubicBezTo>
                  <a:cubicBezTo>
                    <a:pt x="25472" y="5319"/>
                    <a:pt x="25442" y="5167"/>
                    <a:pt x="25411" y="5046"/>
                  </a:cubicBezTo>
                  <a:cubicBezTo>
                    <a:pt x="25320" y="4833"/>
                    <a:pt x="25229" y="4560"/>
                    <a:pt x="25077" y="4377"/>
                  </a:cubicBezTo>
                  <a:close/>
                  <a:moveTo>
                    <a:pt x="18147" y="0"/>
                  </a:moveTo>
                  <a:cubicBezTo>
                    <a:pt x="16718" y="91"/>
                    <a:pt x="15259" y="547"/>
                    <a:pt x="14013" y="1368"/>
                  </a:cubicBezTo>
                  <a:cubicBezTo>
                    <a:pt x="11186" y="3222"/>
                    <a:pt x="9363" y="7143"/>
                    <a:pt x="10092" y="10517"/>
                  </a:cubicBezTo>
                  <a:cubicBezTo>
                    <a:pt x="7843" y="10304"/>
                    <a:pt x="5563" y="10061"/>
                    <a:pt x="3344" y="9879"/>
                  </a:cubicBezTo>
                  <a:cubicBezTo>
                    <a:pt x="3223" y="9879"/>
                    <a:pt x="3192" y="9970"/>
                    <a:pt x="3192" y="10031"/>
                  </a:cubicBezTo>
                  <a:cubicBezTo>
                    <a:pt x="3155" y="10012"/>
                    <a:pt x="3113" y="10002"/>
                    <a:pt x="3070" y="10002"/>
                  </a:cubicBezTo>
                  <a:cubicBezTo>
                    <a:pt x="2971" y="10002"/>
                    <a:pt x="2870" y="10056"/>
                    <a:pt x="2827" y="10183"/>
                  </a:cubicBezTo>
                  <a:cubicBezTo>
                    <a:pt x="2827" y="10335"/>
                    <a:pt x="2797" y="10456"/>
                    <a:pt x="2797" y="10608"/>
                  </a:cubicBezTo>
                  <a:cubicBezTo>
                    <a:pt x="1824" y="21004"/>
                    <a:pt x="852" y="31460"/>
                    <a:pt x="1" y="41885"/>
                  </a:cubicBezTo>
                  <a:cubicBezTo>
                    <a:pt x="1" y="41976"/>
                    <a:pt x="61" y="42098"/>
                    <a:pt x="153" y="42098"/>
                  </a:cubicBezTo>
                  <a:lnTo>
                    <a:pt x="244" y="42098"/>
                  </a:lnTo>
                  <a:cubicBezTo>
                    <a:pt x="396" y="42068"/>
                    <a:pt x="517" y="42037"/>
                    <a:pt x="669" y="41976"/>
                  </a:cubicBezTo>
                  <a:cubicBezTo>
                    <a:pt x="1065" y="41824"/>
                    <a:pt x="1429" y="41673"/>
                    <a:pt x="1824" y="41490"/>
                  </a:cubicBezTo>
                  <a:cubicBezTo>
                    <a:pt x="1976" y="41429"/>
                    <a:pt x="2220" y="41186"/>
                    <a:pt x="2493" y="40973"/>
                  </a:cubicBezTo>
                  <a:cubicBezTo>
                    <a:pt x="2615" y="40882"/>
                    <a:pt x="2736" y="40761"/>
                    <a:pt x="2827" y="40700"/>
                  </a:cubicBezTo>
                  <a:cubicBezTo>
                    <a:pt x="2979" y="40578"/>
                    <a:pt x="3101" y="40517"/>
                    <a:pt x="3192" y="40517"/>
                  </a:cubicBezTo>
                  <a:cubicBezTo>
                    <a:pt x="3230" y="40505"/>
                    <a:pt x="3270" y="40499"/>
                    <a:pt x="3310" y="40499"/>
                  </a:cubicBezTo>
                  <a:cubicBezTo>
                    <a:pt x="3465" y="40499"/>
                    <a:pt x="3638" y="40586"/>
                    <a:pt x="3831" y="40730"/>
                  </a:cubicBezTo>
                  <a:cubicBezTo>
                    <a:pt x="3891" y="40761"/>
                    <a:pt x="3983" y="40852"/>
                    <a:pt x="4043" y="40882"/>
                  </a:cubicBezTo>
                  <a:cubicBezTo>
                    <a:pt x="4165" y="40973"/>
                    <a:pt x="4256" y="41065"/>
                    <a:pt x="4347" y="41156"/>
                  </a:cubicBezTo>
                  <a:lnTo>
                    <a:pt x="4773" y="41581"/>
                  </a:lnTo>
                  <a:cubicBezTo>
                    <a:pt x="5411" y="42128"/>
                    <a:pt x="6080" y="42676"/>
                    <a:pt x="6718" y="43253"/>
                  </a:cubicBezTo>
                  <a:cubicBezTo>
                    <a:pt x="6749" y="43283"/>
                    <a:pt x="6840" y="43283"/>
                    <a:pt x="6870" y="43283"/>
                  </a:cubicBezTo>
                  <a:cubicBezTo>
                    <a:pt x="6901" y="43314"/>
                    <a:pt x="6992" y="43344"/>
                    <a:pt x="7052" y="43405"/>
                  </a:cubicBezTo>
                  <a:cubicBezTo>
                    <a:pt x="7174" y="43466"/>
                    <a:pt x="7326" y="43557"/>
                    <a:pt x="7478" y="43618"/>
                  </a:cubicBezTo>
                  <a:cubicBezTo>
                    <a:pt x="7539" y="43648"/>
                    <a:pt x="7630" y="43709"/>
                    <a:pt x="7752" y="43709"/>
                  </a:cubicBezTo>
                  <a:cubicBezTo>
                    <a:pt x="8815" y="44013"/>
                    <a:pt x="9879" y="44256"/>
                    <a:pt x="10974" y="44499"/>
                  </a:cubicBezTo>
                  <a:cubicBezTo>
                    <a:pt x="12068" y="44712"/>
                    <a:pt x="13162" y="44925"/>
                    <a:pt x="14226" y="45138"/>
                  </a:cubicBezTo>
                  <a:cubicBezTo>
                    <a:pt x="14955" y="45290"/>
                    <a:pt x="15685" y="45411"/>
                    <a:pt x="16414" y="45563"/>
                  </a:cubicBezTo>
                  <a:cubicBezTo>
                    <a:pt x="18147" y="45898"/>
                    <a:pt x="19849" y="46201"/>
                    <a:pt x="21612" y="46505"/>
                  </a:cubicBezTo>
                  <a:lnTo>
                    <a:pt x="25472" y="47205"/>
                  </a:lnTo>
                  <a:cubicBezTo>
                    <a:pt x="25563" y="47205"/>
                    <a:pt x="25594" y="47235"/>
                    <a:pt x="25685" y="47235"/>
                  </a:cubicBezTo>
                  <a:cubicBezTo>
                    <a:pt x="26005" y="47284"/>
                    <a:pt x="26364" y="47373"/>
                    <a:pt x="26699" y="47373"/>
                  </a:cubicBezTo>
                  <a:cubicBezTo>
                    <a:pt x="26778" y="47373"/>
                    <a:pt x="26856" y="47368"/>
                    <a:pt x="26931" y="47356"/>
                  </a:cubicBezTo>
                  <a:cubicBezTo>
                    <a:pt x="27083" y="47296"/>
                    <a:pt x="27235" y="47265"/>
                    <a:pt x="27387" y="47144"/>
                  </a:cubicBezTo>
                  <a:cubicBezTo>
                    <a:pt x="27722" y="46931"/>
                    <a:pt x="27965" y="46505"/>
                    <a:pt x="28117" y="46019"/>
                  </a:cubicBezTo>
                  <a:cubicBezTo>
                    <a:pt x="28421" y="45229"/>
                    <a:pt x="28573" y="44256"/>
                    <a:pt x="28755" y="43648"/>
                  </a:cubicBezTo>
                  <a:cubicBezTo>
                    <a:pt x="29241" y="42189"/>
                    <a:pt x="29697" y="40700"/>
                    <a:pt x="30184" y="39210"/>
                  </a:cubicBezTo>
                  <a:cubicBezTo>
                    <a:pt x="30700" y="37721"/>
                    <a:pt x="31156" y="36262"/>
                    <a:pt x="31612" y="34773"/>
                  </a:cubicBezTo>
                  <a:cubicBezTo>
                    <a:pt x="32099" y="33162"/>
                    <a:pt x="32585" y="31612"/>
                    <a:pt x="33071" y="30031"/>
                  </a:cubicBezTo>
                  <a:cubicBezTo>
                    <a:pt x="34561" y="25259"/>
                    <a:pt x="36020" y="20517"/>
                    <a:pt x="37387" y="15775"/>
                  </a:cubicBezTo>
                  <a:cubicBezTo>
                    <a:pt x="37266" y="15684"/>
                    <a:pt x="37175" y="15654"/>
                    <a:pt x="37144" y="15654"/>
                  </a:cubicBezTo>
                  <a:cubicBezTo>
                    <a:pt x="36992" y="15624"/>
                    <a:pt x="36871" y="15593"/>
                    <a:pt x="36779" y="15502"/>
                  </a:cubicBezTo>
                  <a:cubicBezTo>
                    <a:pt x="36415" y="15472"/>
                    <a:pt x="36080" y="15380"/>
                    <a:pt x="35776" y="15320"/>
                  </a:cubicBezTo>
                  <a:cubicBezTo>
                    <a:pt x="35928" y="14985"/>
                    <a:pt x="36050" y="14560"/>
                    <a:pt x="36050" y="14165"/>
                  </a:cubicBezTo>
                  <a:cubicBezTo>
                    <a:pt x="36050" y="13952"/>
                    <a:pt x="36020" y="13709"/>
                    <a:pt x="35928" y="13526"/>
                  </a:cubicBezTo>
                  <a:cubicBezTo>
                    <a:pt x="35928" y="13526"/>
                    <a:pt x="35928" y="13496"/>
                    <a:pt x="35898" y="13496"/>
                  </a:cubicBezTo>
                  <a:lnTo>
                    <a:pt x="35868" y="13496"/>
                  </a:lnTo>
                  <a:lnTo>
                    <a:pt x="35868" y="13465"/>
                  </a:lnTo>
                  <a:cubicBezTo>
                    <a:pt x="35807" y="13405"/>
                    <a:pt x="35776" y="13374"/>
                    <a:pt x="35746" y="13374"/>
                  </a:cubicBezTo>
                  <a:cubicBezTo>
                    <a:pt x="34804" y="13313"/>
                    <a:pt x="33801" y="13222"/>
                    <a:pt x="32858" y="13192"/>
                  </a:cubicBezTo>
                  <a:cubicBezTo>
                    <a:pt x="32554" y="13192"/>
                    <a:pt x="32220" y="13161"/>
                    <a:pt x="31916" y="13161"/>
                  </a:cubicBezTo>
                  <a:cubicBezTo>
                    <a:pt x="31947" y="12888"/>
                    <a:pt x="31977" y="12584"/>
                    <a:pt x="32007" y="12310"/>
                  </a:cubicBezTo>
                  <a:cubicBezTo>
                    <a:pt x="32068" y="11733"/>
                    <a:pt x="32099" y="11216"/>
                    <a:pt x="32099" y="10639"/>
                  </a:cubicBezTo>
                  <a:cubicBezTo>
                    <a:pt x="32099" y="9544"/>
                    <a:pt x="31977" y="8450"/>
                    <a:pt x="31673" y="7326"/>
                  </a:cubicBezTo>
                  <a:cubicBezTo>
                    <a:pt x="31582" y="7082"/>
                    <a:pt x="31521" y="6809"/>
                    <a:pt x="31399" y="6535"/>
                  </a:cubicBezTo>
                  <a:cubicBezTo>
                    <a:pt x="31035" y="5563"/>
                    <a:pt x="30488" y="4590"/>
                    <a:pt x="29819" y="3830"/>
                  </a:cubicBezTo>
                  <a:cubicBezTo>
                    <a:pt x="29576" y="3587"/>
                    <a:pt x="29363" y="3344"/>
                    <a:pt x="29089" y="3131"/>
                  </a:cubicBezTo>
                  <a:cubicBezTo>
                    <a:pt x="28694" y="2766"/>
                    <a:pt x="28299" y="2462"/>
                    <a:pt x="27843" y="2249"/>
                  </a:cubicBezTo>
                  <a:cubicBezTo>
                    <a:pt x="27387" y="2006"/>
                    <a:pt x="26901" y="1824"/>
                    <a:pt x="26384" y="1672"/>
                  </a:cubicBezTo>
                  <a:cubicBezTo>
                    <a:pt x="26050" y="1611"/>
                    <a:pt x="25715" y="1520"/>
                    <a:pt x="25320" y="1520"/>
                  </a:cubicBezTo>
                  <a:cubicBezTo>
                    <a:pt x="25138" y="1520"/>
                    <a:pt x="24986" y="1490"/>
                    <a:pt x="24804" y="1490"/>
                  </a:cubicBezTo>
                  <a:cubicBezTo>
                    <a:pt x="24317" y="1490"/>
                    <a:pt x="23801" y="1520"/>
                    <a:pt x="23345" y="1611"/>
                  </a:cubicBezTo>
                  <a:cubicBezTo>
                    <a:pt x="23345" y="1550"/>
                    <a:pt x="23345" y="1550"/>
                    <a:pt x="23314" y="1520"/>
                  </a:cubicBezTo>
                  <a:lnTo>
                    <a:pt x="23284" y="1490"/>
                  </a:lnTo>
                  <a:cubicBezTo>
                    <a:pt x="23101" y="1338"/>
                    <a:pt x="22889" y="1216"/>
                    <a:pt x="22676" y="1094"/>
                  </a:cubicBezTo>
                  <a:cubicBezTo>
                    <a:pt x="22585" y="1064"/>
                    <a:pt x="22554" y="1034"/>
                    <a:pt x="22493" y="1003"/>
                  </a:cubicBezTo>
                  <a:lnTo>
                    <a:pt x="22038" y="760"/>
                  </a:lnTo>
                  <a:lnTo>
                    <a:pt x="21794" y="638"/>
                  </a:lnTo>
                  <a:cubicBezTo>
                    <a:pt x="21642" y="578"/>
                    <a:pt x="21490" y="547"/>
                    <a:pt x="21338" y="456"/>
                  </a:cubicBezTo>
                  <a:cubicBezTo>
                    <a:pt x="21247" y="426"/>
                    <a:pt x="21217" y="426"/>
                    <a:pt x="21156" y="395"/>
                  </a:cubicBezTo>
                  <a:cubicBezTo>
                    <a:pt x="20913" y="304"/>
                    <a:pt x="20700" y="243"/>
                    <a:pt x="20457" y="183"/>
                  </a:cubicBezTo>
                  <a:cubicBezTo>
                    <a:pt x="20244" y="152"/>
                    <a:pt x="20001" y="91"/>
                    <a:pt x="19788" y="91"/>
                  </a:cubicBezTo>
                  <a:cubicBezTo>
                    <a:pt x="19697" y="91"/>
                    <a:pt x="19667" y="91"/>
                    <a:pt x="19576" y="31"/>
                  </a:cubicBezTo>
                  <a:cubicBezTo>
                    <a:pt x="19393" y="0"/>
                    <a:pt x="19241" y="0"/>
                    <a:pt x="1905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7" name="Google Shape;607;p40"/>
            <p:cNvGrpSpPr/>
            <p:nvPr/>
          </p:nvGrpSpPr>
          <p:grpSpPr>
            <a:xfrm rot="-2111040">
              <a:off x="792727" y="411872"/>
              <a:ext cx="1133437" cy="1432355"/>
              <a:chOff x="1926098" y="352850"/>
              <a:chExt cx="899417" cy="1136618"/>
            </a:xfrm>
          </p:grpSpPr>
          <p:sp>
            <p:nvSpPr>
              <p:cNvPr id="608" name="Google Shape;608;p40"/>
              <p:cNvSpPr/>
              <p:nvPr/>
            </p:nvSpPr>
            <p:spPr>
              <a:xfrm>
                <a:off x="2084495" y="636700"/>
                <a:ext cx="729299" cy="841184"/>
              </a:xfrm>
              <a:custGeom>
                <a:avLst/>
                <a:gdLst/>
                <a:ahLst/>
                <a:cxnLst/>
                <a:rect l="l" t="t" r="r" b="b"/>
                <a:pathLst>
                  <a:path w="20852" h="24051" extrusionOk="0">
                    <a:moveTo>
                      <a:pt x="1885" y="1"/>
                    </a:moveTo>
                    <a:cubicBezTo>
                      <a:pt x="1551" y="4165"/>
                      <a:pt x="1095" y="8268"/>
                      <a:pt x="730" y="12402"/>
                    </a:cubicBezTo>
                    <a:cubicBezTo>
                      <a:pt x="517" y="14256"/>
                      <a:pt x="365" y="16080"/>
                      <a:pt x="213" y="17934"/>
                    </a:cubicBezTo>
                    <a:cubicBezTo>
                      <a:pt x="183" y="18481"/>
                      <a:pt x="152" y="18968"/>
                      <a:pt x="122" y="19515"/>
                    </a:cubicBezTo>
                    <a:cubicBezTo>
                      <a:pt x="122" y="19728"/>
                      <a:pt x="61" y="19971"/>
                      <a:pt x="61" y="20183"/>
                    </a:cubicBezTo>
                    <a:cubicBezTo>
                      <a:pt x="31" y="20670"/>
                      <a:pt x="0" y="20761"/>
                      <a:pt x="335" y="21187"/>
                    </a:cubicBezTo>
                    <a:cubicBezTo>
                      <a:pt x="912" y="21855"/>
                      <a:pt x="2189" y="21886"/>
                      <a:pt x="3070" y="22098"/>
                    </a:cubicBezTo>
                    <a:cubicBezTo>
                      <a:pt x="4864" y="22463"/>
                      <a:pt x="6688" y="22797"/>
                      <a:pt x="8481" y="23162"/>
                    </a:cubicBezTo>
                    <a:cubicBezTo>
                      <a:pt x="9454" y="23345"/>
                      <a:pt x="10396" y="23527"/>
                      <a:pt x="11368" y="23679"/>
                    </a:cubicBezTo>
                    <a:cubicBezTo>
                      <a:pt x="11869" y="23779"/>
                      <a:pt x="12726" y="24051"/>
                      <a:pt x="13426" y="24051"/>
                    </a:cubicBezTo>
                    <a:cubicBezTo>
                      <a:pt x="13788" y="24051"/>
                      <a:pt x="14109" y="23978"/>
                      <a:pt x="14317" y="23770"/>
                    </a:cubicBezTo>
                    <a:cubicBezTo>
                      <a:pt x="14560" y="23497"/>
                      <a:pt x="14651" y="22706"/>
                      <a:pt x="14773" y="22402"/>
                    </a:cubicBezTo>
                    <a:cubicBezTo>
                      <a:pt x="14894" y="21946"/>
                      <a:pt x="15046" y="21521"/>
                      <a:pt x="15198" y="21065"/>
                    </a:cubicBezTo>
                    <a:cubicBezTo>
                      <a:pt x="15472" y="20214"/>
                      <a:pt x="15715" y="19424"/>
                      <a:pt x="15989" y="18603"/>
                    </a:cubicBezTo>
                    <a:cubicBezTo>
                      <a:pt x="16566" y="16840"/>
                      <a:pt x="17083" y="15047"/>
                      <a:pt x="17660" y="13314"/>
                    </a:cubicBezTo>
                    <a:cubicBezTo>
                      <a:pt x="18755" y="9819"/>
                      <a:pt x="19818" y="6323"/>
                      <a:pt x="20852" y="2828"/>
                    </a:cubicBezTo>
                    <a:cubicBezTo>
                      <a:pt x="19666" y="2645"/>
                      <a:pt x="18420" y="2493"/>
                      <a:pt x="17235" y="2220"/>
                    </a:cubicBezTo>
                    <a:cubicBezTo>
                      <a:pt x="17144" y="2676"/>
                      <a:pt x="17052" y="3162"/>
                      <a:pt x="16931" y="3618"/>
                    </a:cubicBezTo>
                    <a:cubicBezTo>
                      <a:pt x="16912" y="3713"/>
                      <a:pt x="16834" y="3760"/>
                      <a:pt x="16755" y="3760"/>
                    </a:cubicBezTo>
                    <a:cubicBezTo>
                      <a:pt x="16708" y="3760"/>
                      <a:pt x="16661" y="3743"/>
                      <a:pt x="16627" y="3709"/>
                    </a:cubicBezTo>
                    <a:cubicBezTo>
                      <a:pt x="15837" y="3618"/>
                      <a:pt x="15077" y="3435"/>
                      <a:pt x="14317" y="3192"/>
                    </a:cubicBezTo>
                    <a:cubicBezTo>
                      <a:pt x="14256" y="3192"/>
                      <a:pt x="14165" y="3132"/>
                      <a:pt x="14195" y="3040"/>
                    </a:cubicBezTo>
                    <a:cubicBezTo>
                      <a:pt x="14317" y="2676"/>
                      <a:pt x="14438" y="2280"/>
                      <a:pt x="14560" y="1885"/>
                    </a:cubicBezTo>
                    <a:cubicBezTo>
                      <a:pt x="12615" y="1581"/>
                      <a:pt x="10669" y="1338"/>
                      <a:pt x="8724" y="1004"/>
                    </a:cubicBezTo>
                    <a:lnTo>
                      <a:pt x="8724" y="1004"/>
                    </a:lnTo>
                    <a:lnTo>
                      <a:pt x="8846" y="2037"/>
                    </a:lnTo>
                    <a:cubicBezTo>
                      <a:pt x="8846" y="2098"/>
                      <a:pt x="8785" y="2128"/>
                      <a:pt x="8694" y="2128"/>
                    </a:cubicBezTo>
                    <a:cubicBezTo>
                      <a:pt x="7903" y="2098"/>
                      <a:pt x="7113" y="2068"/>
                      <a:pt x="6292" y="1946"/>
                    </a:cubicBezTo>
                    <a:cubicBezTo>
                      <a:pt x="6232" y="1946"/>
                      <a:pt x="6232" y="1885"/>
                      <a:pt x="6232" y="1825"/>
                    </a:cubicBezTo>
                    <a:cubicBezTo>
                      <a:pt x="6232" y="1825"/>
                      <a:pt x="6201" y="1794"/>
                      <a:pt x="6201" y="1764"/>
                    </a:cubicBezTo>
                    <a:cubicBezTo>
                      <a:pt x="6140" y="1369"/>
                      <a:pt x="6140" y="1004"/>
                      <a:pt x="6140" y="609"/>
                    </a:cubicBezTo>
                    <a:cubicBezTo>
                      <a:pt x="4773" y="609"/>
                      <a:pt x="3222" y="305"/>
                      <a:pt x="18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40"/>
              <p:cNvSpPr/>
              <p:nvPr/>
            </p:nvSpPr>
            <p:spPr>
              <a:xfrm>
                <a:off x="2688320" y="673913"/>
                <a:ext cx="86143" cy="39382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1126" extrusionOk="0">
                    <a:moveTo>
                      <a:pt x="183" y="1"/>
                    </a:moveTo>
                    <a:cubicBezTo>
                      <a:pt x="122" y="305"/>
                      <a:pt x="61" y="609"/>
                      <a:pt x="0" y="913"/>
                    </a:cubicBezTo>
                    <a:cubicBezTo>
                      <a:pt x="500" y="942"/>
                      <a:pt x="972" y="1028"/>
                      <a:pt x="1443" y="1117"/>
                    </a:cubicBezTo>
                    <a:lnTo>
                      <a:pt x="1443" y="1117"/>
                    </a:lnTo>
                    <a:cubicBezTo>
                      <a:pt x="1388" y="1099"/>
                      <a:pt x="1323" y="1057"/>
                      <a:pt x="1277" y="1034"/>
                    </a:cubicBezTo>
                    <a:cubicBezTo>
                      <a:pt x="1155" y="1004"/>
                      <a:pt x="1155" y="821"/>
                      <a:pt x="1307" y="761"/>
                    </a:cubicBezTo>
                    <a:cubicBezTo>
                      <a:pt x="1702" y="639"/>
                      <a:pt x="2067" y="457"/>
                      <a:pt x="2462" y="244"/>
                    </a:cubicBezTo>
                    <a:cubicBezTo>
                      <a:pt x="1702" y="153"/>
                      <a:pt x="943" y="122"/>
                      <a:pt x="183" y="1"/>
                    </a:cubicBezTo>
                    <a:close/>
                    <a:moveTo>
                      <a:pt x="1443" y="1117"/>
                    </a:moveTo>
                    <a:lnTo>
                      <a:pt x="1443" y="1117"/>
                    </a:lnTo>
                    <a:cubicBezTo>
                      <a:pt x="1460" y="1122"/>
                      <a:pt x="1475" y="1125"/>
                      <a:pt x="1490" y="1125"/>
                    </a:cubicBezTo>
                    <a:cubicBezTo>
                      <a:pt x="1474" y="1122"/>
                      <a:pt x="1459" y="1119"/>
                      <a:pt x="1443" y="11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40"/>
              <p:cNvSpPr/>
              <p:nvPr/>
            </p:nvSpPr>
            <p:spPr>
              <a:xfrm>
                <a:off x="2593716" y="445357"/>
                <a:ext cx="106324" cy="312572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8937" extrusionOk="0">
                    <a:moveTo>
                      <a:pt x="1094" y="1"/>
                    </a:moveTo>
                    <a:lnTo>
                      <a:pt x="1094" y="1"/>
                    </a:lnTo>
                    <a:cubicBezTo>
                      <a:pt x="1216" y="517"/>
                      <a:pt x="1246" y="973"/>
                      <a:pt x="1246" y="1460"/>
                    </a:cubicBezTo>
                    <a:lnTo>
                      <a:pt x="1246" y="1520"/>
                    </a:lnTo>
                    <a:cubicBezTo>
                      <a:pt x="1246" y="2584"/>
                      <a:pt x="1064" y="3709"/>
                      <a:pt x="851" y="4682"/>
                    </a:cubicBezTo>
                    <a:cubicBezTo>
                      <a:pt x="790" y="5168"/>
                      <a:pt x="638" y="5685"/>
                      <a:pt x="517" y="6171"/>
                    </a:cubicBezTo>
                    <a:lnTo>
                      <a:pt x="517" y="6201"/>
                    </a:lnTo>
                    <a:cubicBezTo>
                      <a:pt x="365" y="6779"/>
                      <a:pt x="213" y="7296"/>
                      <a:pt x="91" y="7873"/>
                    </a:cubicBezTo>
                    <a:cubicBezTo>
                      <a:pt x="0" y="8572"/>
                      <a:pt x="213" y="8511"/>
                      <a:pt x="851" y="8663"/>
                    </a:cubicBezTo>
                    <a:cubicBezTo>
                      <a:pt x="1277" y="8785"/>
                      <a:pt x="1672" y="8876"/>
                      <a:pt x="2067" y="8937"/>
                    </a:cubicBezTo>
                    <a:cubicBezTo>
                      <a:pt x="2523" y="6840"/>
                      <a:pt x="3040" y="4560"/>
                      <a:pt x="2432" y="2432"/>
                    </a:cubicBezTo>
                    <a:cubicBezTo>
                      <a:pt x="2189" y="1520"/>
                      <a:pt x="1733" y="700"/>
                      <a:pt x="1094" y="1"/>
                    </a:cubicBezTo>
                    <a:close/>
                  </a:path>
                </a:pathLst>
              </a:custGeom>
              <a:solidFill>
                <a:srgbClr val="E9A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40"/>
              <p:cNvSpPr/>
              <p:nvPr/>
            </p:nvSpPr>
            <p:spPr>
              <a:xfrm>
                <a:off x="2391706" y="630335"/>
                <a:ext cx="212648" cy="61696"/>
              </a:xfrm>
              <a:custGeom>
                <a:avLst/>
                <a:gdLst/>
                <a:ahLst/>
                <a:cxnLst/>
                <a:rect l="l" t="t" r="r" b="b"/>
                <a:pathLst>
                  <a:path w="6080" h="1764" extrusionOk="0">
                    <a:moveTo>
                      <a:pt x="1" y="0"/>
                    </a:moveTo>
                    <a:cubicBezTo>
                      <a:pt x="1" y="304"/>
                      <a:pt x="1" y="608"/>
                      <a:pt x="31" y="912"/>
                    </a:cubicBezTo>
                    <a:cubicBezTo>
                      <a:pt x="1977" y="1155"/>
                      <a:pt x="3952" y="1490"/>
                      <a:pt x="5867" y="1763"/>
                    </a:cubicBezTo>
                    <a:cubicBezTo>
                      <a:pt x="5958" y="1490"/>
                      <a:pt x="5989" y="1247"/>
                      <a:pt x="6080" y="1003"/>
                    </a:cubicBezTo>
                    <a:cubicBezTo>
                      <a:pt x="4013" y="791"/>
                      <a:pt x="1916" y="548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40"/>
              <p:cNvSpPr/>
              <p:nvPr/>
            </p:nvSpPr>
            <p:spPr>
              <a:xfrm>
                <a:off x="2405521" y="400310"/>
                <a:ext cx="225414" cy="90795"/>
              </a:xfrm>
              <a:custGeom>
                <a:avLst/>
                <a:gdLst/>
                <a:ahLst/>
                <a:cxnLst/>
                <a:rect l="l" t="t" r="r" b="b"/>
                <a:pathLst>
                  <a:path w="6445" h="2596" extrusionOk="0">
                    <a:moveTo>
                      <a:pt x="3343" y="1"/>
                    </a:moveTo>
                    <a:cubicBezTo>
                      <a:pt x="2456" y="1"/>
                      <a:pt x="1589" y="260"/>
                      <a:pt x="822" y="681"/>
                    </a:cubicBezTo>
                    <a:cubicBezTo>
                      <a:pt x="427" y="1197"/>
                      <a:pt x="153" y="1745"/>
                      <a:pt x="1" y="2322"/>
                    </a:cubicBezTo>
                    <a:cubicBezTo>
                      <a:pt x="670" y="1628"/>
                      <a:pt x="1535" y="1363"/>
                      <a:pt x="2451" y="1363"/>
                    </a:cubicBezTo>
                    <a:cubicBezTo>
                      <a:pt x="3824" y="1363"/>
                      <a:pt x="5315" y="1958"/>
                      <a:pt x="6445" y="2596"/>
                    </a:cubicBezTo>
                    <a:cubicBezTo>
                      <a:pt x="6445" y="2048"/>
                      <a:pt x="6354" y="1532"/>
                      <a:pt x="6202" y="1045"/>
                    </a:cubicBezTo>
                    <a:cubicBezTo>
                      <a:pt x="5594" y="498"/>
                      <a:pt x="4834" y="134"/>
                      <a:pt x="3952" y="42"/>
                    </a:cubicBezTo>
                    <a:cubicBezTo>
                      <a:pt x="3749" y="14"/>
                      <a:pt x="3545" y="1"/>
                      <a:pt x="33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40"/>
              <p:cNvSpPr/>
              <p:nvPr/>
            </p:nvSpPr>
            <p:spPr>
              <a:xfrm>
                <a:off x="2483128" y="455989"/>
                <a:ext cx="65963" cy="190334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5442" extrusionOk="0">
                    <a:moveTo>
                      <a:pt x="1" y="1"/>
                    </a:moveTo>
                    <a:cubicBezTo>
                      <a:pt x="882" y="1520"/>
                      <a:pt x="761" y="3648"/>
                      <a:pt x="305" y="5289"/>
                    </a:cubicBezTo>
                    <a:cubicBezTo>
                      <a:pt x="609" y="5381"/>
                      <a:pt x="882" y="5411"/>
                      <a:pt x="1186" y="5441"/>
                    </a:cubicBezTo>
                    <a:cubicBezTo>
                      <a:pt x="1521" y="3739"/>
                      <a:pt x="1885" y="1733"/>
                      <a:pt x="1217" y="92"/>
                    </a:cubicBezTo>
                    <a:cubicBezTo>
                      <a:pt x="791" y="1"/>
                      <a:pt x="366" y="1"/>
                      <a:pt x="1" y="1"/>
                    </a:cubicBezTo>
                    <a:close/>
                  </a:path>
                </a:pathLst>
              </a:custGeom>
              <a:solidFill>
                <a:srgbClr val="E9A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40"/>
              <p:cNvSpPr/>
              <p:nvPr/>
            </p:nvSpPr>
            <p:spPr>
              <a:xfrm>
                <a:off x="2452316" y="380515"/>
                <a:ext cx="24483" cy="19166"/>
              </a:xfrm>
              <a:custGeom>
                <a:avLst/>
                <a:gdLst/>
                <a:ahLst/>
                <a:cxnLst/>
                <a:rect l="l" t="t" r="r" b="b"/>
                <a:pathLst>
                  <a:path w="700" h="5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31"/>
                      <a:pt x="31" y="92"/>
                      <a:pt x="92" y="152"/>
                    </a:cubicBezTo>
                    <a:cubicBezTo>
                      <a:pt x="122" y="244"/>
                      <a:pt x="183" y="396"/>
                      <a:pt x="183" y="548"/>
                    </a:cubicBezTo>
                    <a:cubicBezTo>
                      <a:pt x="335" y="456"/>
                      <a:pt x="487" y="426"/>
                      <a:pt x="699" y="396"/>
                    </a:cubicBezTo>
                    <a:cubicBezTo>
                      <a:pt x="456" y="244"/>
                      <a:pt x="244" y="92"/>
                      <a:pt x="0" y="0"/>
                    </a:cubicBezTo>
                    <a:close/>
                  </a:path>
                </a:pathLst>
              </a:custGeom>
              <a:solidFill>
                <a:srgbClr val="E9A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40"/>
              <p:cNvSpPr/>
              <p:nvPr/>
            </p:nvSpPr>
            <p:spPr>
              <a:xfrm>
                <a:off x="2249257" y="362363"/>
                <a:ext cx="203100" cy="97930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2800" extrusionOk="0">
                    <a:moveTo>
                      <a:pt x="3563" y="1"/>
                    </a:moveTo>
                    <a:cubicBezTo>
                      <a:pt x="2581" y="1"/>
                      <a:pt x="1595" y="267"/>
                      <a:pt x="761" y="793"/>
                    </a:cubicBezTo>
                    <a:lnTo>
                      <a:pt x="761" y="823"/>
                    </a:lnTo>
                    <a:cubicBezTo>
                      <a:pt x="366" y="1462"/>
                      <a:pt x="153" y="2130"/>
                      <a:pt x="1" y="2799"/>
                    </a:cubicBezTo>
                    <a:cubicBezTo>
                      <a:pt x="1021" y="1617"/>
                      <a:pt x="2678" y="965"/>
                      <a:pt x="4256" y="965"/>
                    </a:cubicBezTo>
                    <a:cubicBezTo>
                      <a:pt x="4747" y="965"/>
                      <a:pt x="5230" y="1028"/>
                      <a:pt x="5685" y="1158"/>
                    </a:cubicBezTo>
                    <a:cubicBezTo>
                      <a:pt x="5746" y="1158"/>
                      <a:pt x="5776" y="1127"/>
                      <a:pt x="5806" y="1127"/>
                    </a:cubicBezTo>
                    <a:cubicBezTo>
                      <a:pt x="5776" y="1006"/>
                      <a:pt x="5776" y="854"/>
                      <a:pt x="5685" y="732"/>
                    </a:cubicBezTo>
                    <a:cubicBezTo>
                      <a:pt x="5654" y="611"/>
                      <a:pt x="5563" y="489"/>
                      <a:pt x="5502" y="367"/>
                    </a:cubicBezTo>
                    <a:cubicBezTo>
                      <a:pt x="4890" y="122"/>
                      <a:pt x="4227" y="1"/>
                      <a:pt x="35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40"/>
              <p:cNvSpPr/>
              <p:nvPr/>
            </p:nvSpPr>
            <p:spPr>
              <a:xfrm>
                <a:off x="2306685" y="431542"/>
                <a:ext cx="111640" cy="268643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7681" extrusionOk="0">
                    <a:moveTo>
                      <a:pt x="3192" y="0"/>
                    </a:moveTo>
                    <a:cubicBezTo>
                      <a:pt x="2584" y="396"/>
                      <a:pt x="2067" y="852"/>
                      <a:pt x="1672" y="1429"/>
                    </a:cubicBezTo>
                    <a:cubicBezTo>
                      <a:pt x="335" y="3222"/>
                      <a:pt x="61" y="5380"/>
                      <a:pt x="0" y="7539"/>
                    </a:cubicBezTo>
                    <a:lnTo>
                      <a:pt x="0" y="7599"/>
                    </a:lnTo>
                    <a:cubicBezTo>
                      <a:pt x="487" y="7599"/>
                      <a:pt x="942" y="7630"/>
                      <a:pt x="1398" y="7660"/>
                    </a:cubicBezTo>
                    <a:cubicBezTo>
                      <a:pt x="1577" y="7668"/>
                      <a:pt x="1723" y="7681"/>
                      <a:pt x="1839" y="7681"/>
                    </a:cubicBezTo>
                    <a:cubicBezTo>
                      <a:pt x="2159" y="7681"/>
                      <a:pt x="2256" y="7587"/>
                      <a:pt x="2189" y="7052"/>
                    </a:cubicBezTo>
                    <a:cubicBezTo>
                      <a:pt x="2128" y="6171"/>
                      <a:pt x="2128" y="5259"/>
                      <a:pt x="2128" y="4347"/>
                    </a:cubicBezTo>
                    <a:cubicBezTo>
                      <a:pt x="2189" y="2888"/>
                      <a:pt x="2371" y="1277"/>
                      <a:pt x="3192" y="0"/>
                    </a:cubicBezTo>
                    <a:close/>
                  </a:path>
                </a:pathLst>
              </a:custGeom>
              <a:solidFill>
                <a:srgbClr val="FEAA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40"/>
              <p:cNvSpPr/>
              <p:nvPr/>
            </p:nvSpPr>
            <p:spPr>
              <a:xfrm>
                <a:off x="2005839" y="596305"/>
                <a:ext cx="297672" cy="87018"/>
              </a:xfrm>
              <a:custGeom>
                <a:avLst/>
                <a:gdLst/>
                <a:ahLst/>
                <a:cxnLst/>
                <a:rect l="l" t="t" r="r" b="b"/>
                <a:pathLst>
                  <a:path w="8511" h="2488" extrusionOk="0">
                    <a:moveTo>
                      <a:pt x="0" y="1"/>
                    </a:moveTo>
                    <a:cubicBezTo>
                      <a:pt x="274" y="396"/>
                      <a:pt x="578" y="852"/>
                      <a:pt x="882" y="1308"/>
                    </a:cubicBezTo>
                    <a:cubicBezTo>
                      <a:pt x="1064" y="1581"/>
                      <a:pt x="1368" y="2341"/>
                      <a:pt x="1642" y="2463"/>
                    </a:cubicBezTo>
                    <a:cubicBezTo>
                      <a:pt x="1683" y="2480"/>
                      <a:pt x="1727" y="2488"/>
                      <a:pt x="1773" y="2488"/>
                    </a:cubicBezTo>
                    <a:cubicBezTo>
                      <a:pt x="2128" y="2488"/>
                      <a:pt x="2588" y="2013"/>
                      <a:pt x="2857" y="1824"/>
                    </a:cubicBezTo>
                    <a:cubicBezTo>
                      <a:pt x="3222" y="1521"/>
                      <a:pt x="3648" y="1247"/>
                      <a:pt x="4073" y="943"/>
                    </a:cubicBezTo>
                    <a:cubicBezTo>
                      <a:pt x="4104" y="928"/>
                      <a:pt x="4134" y="920"/>
                      <a:pt x="4161" y="920"/>
                    </a:cubicBezTo>
                    <a:cubicBezTo>
                      <a:pt x="4187" y="920"/>
                      <a:pt x="4210" y="928"/>
                      <a:pt x="4225" y="943"/>
                    </a:cubicBezTo>
                    <a:cubicBezTo>
                      <a:pt x="5563" y="1065"/>
                      <a:pt x="7113" y="1156"/>
                      <a:pt x="8450" y="1551"/>
                    </a:cubicBezTo>
                    <a:cubicBezTo>
                      <a:pt x="8481" y="1369"/>
                      <a:pt x="8481" y="1125"/>
                      <a:pt x="8511" y="882"/>
                    </a:cubicBezTo>
                    <a:cubicBezTo>
                      <a:pt x="5715" y="639"/>
                      <a:pt x="2857" y="39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40"/>
              <p:cNvSpPr/>
              <p:nvPr/>
            </p:nvSpPr>
            <p:spPr>
              <a:xfrm>
                <a:off x="2174868" y="401779"/>
                <a:ext cx="84010" cy="210515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6019" extrusionOk="0">
                    <a:moveTo>
                      <a:pt x="2401" y="0"/>
                    </a:moveTo>
                    <a:lnTo>
                      <a:pt x="2401" y="0"/>
                    </a:lnTo>
                    <a:cubicBezTo>
                      <a:pt x="517" y="1459"/>
                      <a:pt x="61" y="3587"/>
                      <a:pt x="0" y="5806"/>
                    </a:cubicBezTo>
                    <a:cubicBezTo>
                      <a:pt x="638" y="5897"/>
                      <a:pt x="1246" y="5958"/>
                      <a:pt x="1885" y="6019"/>
                    </a:cubicBezTo>
                    <a:cubicBezTo>
                      <a:pt x="1672" y="4864"/>
                      <a:pt x="1581" y="3678"/>
                      <a:pt x="1702" y="2523"/>
                    </a:cubicBezTo>
                    <a:cubicBezTo>
                      <a:pt x="1793" y="1672"/>
                      <a:pt x="1945" y="730"/>
                      <a:pt x="2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40"/>
              <p:cNvSpPr/>
              <p:nvPr/>
            </p:nvSpPr>
            <p:spPr>
              <a:xfrm>
                <a:off x="2010071" y="640967"/>
                <a:ext cx="137172" cy="729299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20852" extrusionOk="0">
                    <a:moveTo>
                      <a:pt x="3922" y="0"/>
                    </a:moveTo>
                    <a:lnTo>
                      <a:pt x="3922" y="0"/>
                    </a:lnTo>
                    <a:cubicBezTo>
                      <a:pt x="3162" y="578"/>
                      <a:pt x="2432" y="1095"/>
                      <a:pt x="1673" y="1672"/>
                    </a:cubicBezTo>
                    <a:lnTo>
                      <a:pt x="1551" y="1672"/>
                    </a:lnTo>
                    <a:cubicBezTo>
                      <a:pt x="1338" y="4560"/>
                      <a:pt x="1065" y="7447"/>
                      <a:pt x="791" y="10335"/>
                    </a:cubicBezTo>
                    <a:cubicBezTo>
                      <a:pt x="518" y="13253"/>
                      <a:pt x="366" y="16201"/>
                      <a:pt x="1" y="19089"/>
                    </a:cubicBezTo>
                    <a:cubicBezTo>
                      <a:pt x="31" y="19089"/>
                      <a:pt x="31" y="19089"/>
                      <a:pt x="62" y="19119"/>
                    </a:cubicBezTo>
                    <a:cubicBezTo>
                      <a:pt x="730" y="19697"/>
                      <a:pt x="1369" y="20305"/>
                      <a:pt x="2007" y="20852"/>
                    </a:cubicBezTo>
                    <a:cubicBezTo>
                      <a:pt x="1825" y="20244"/>
                      <a:pt x="1976" y="19484"/>
                      <a:pt x="2037" y="18785"/>
                    </a:cubicBezTo>
                    <a:cubicBezTo>
                      <a:pt x="2189" y="16657"/>
                      <a:pt x="2432" y="14529"/>
                      <a:pt x="2615" y="12402"/>
                    </a:cubicBezTo>
                    <a:cubicBezTo>
                      <a:pt x="3010" y="8238"/>
                      <a:pt x="3375" y="4104"/>
                      <a:pt x="39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40"/>
              <p:cNvSpPr/>
              <p:nvPr/>
            </p:nvSpPr>
            <p:spPr>
              <a:xfrm>
                <a:off x="1939913" y="613338"/>
                <a:ext cx="120174" cy="738882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21126" extrusionOk="0">
                    <a:moveTo>
                      <a:pt x="1885" y="0"/>
                    </a:moveTo>
                    <a:cubicBezTo>
                      <a:pt x="1186" y="7021"/>
                      <a:pt x="548" y="14043"/>
                      <a:pt x="1" y="21125"/>
                    </a:cubicBezTo>
                    <a:cubicBezTo>
                      <a:pt x="700" y="20851"/>
                      <a:pt x="1308" y="20487"/>
                      <a:pt x="1885" y="19940"/>
                    </a:cubicBezTo>
                    <a:cubicBezTo>
                      <a:pt x="1885" y="19940"/>
                      <a:pt x="1885" y="19909"/>
                      <a:pt x="1916" y="19909"/>
                    </a:cubicBezTo>
                    <a:cubicBezTo>
                      <a:pt x="2037" y="16991"/>
                      <a:pt x="2372" y="14043"/>
                      <a:pt x="2675" y="11155"/>
                    </a:cubicBezTo>
                    <a:cubicBezTo>
                      <a:pt x="2949" y="8237"/>
                      <a:pt x="3192" y="5259"/>
                      <a:pt x="3435" y="2341"/>
                    </a:cubicBezTo>
                    <a:cubicBezTo>
                      <a:pt x="2919" y="1581"/>
                      <a:pt x="2432" y="790"/>
                      <a:pt x="18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40"/>
              <p:cNvSpPr/>
              <p:nvPr/>
            </p:nvSpPr>
            <p:spPr>
              <a:xfrm>
                <a:off x="2390657" y="671779"/>
                <a:ext cx="204149" cy="53197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152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1" y="244"/>
                      <a:pt x="61" y="487"/>
                      <a:pt x="92" y="761"/>
                    </a:cubicBezTo>
                    <a:cubicBezTo>
                      <a:pt x="226" y="410"/>
                      <a:pt x="552" y="203"/>
                      <a:pt x="879" y="203"/>
                    </a:cubicBezTo>
                    <a:cubicBezTo>
                      <a:pt x="920" y="203"/>
                      <a:pt x="962" y="207"/>
                      <a:pt x="1003" y="214"/>
                    </a:cubicBezTo>
                    <a:lnTo>
                      <a:pt x="4985" y="913"/>
                    </a:lnTo>
                    <a:cubicBezTo>
                      <a:pt x="5289" y="943"/>
                      <a:pt x="5563" y="1217"/>
                      <a:pt x="5654" y="1521"/>
                    </a:cubicBezTo>
                    <a:cubicBezTo>
                      <a:pt x="5715" y="1277"/>
                      <a:pt x="5745" y="1065"/>
                      <a:pt x="5836" y="852"/>
                    </a:cubicBezTo>
                    <a:cubicBezTo>
                      <a:pt x="3891" y="609"/>
                      <a:pt x="1946" y="335"/>
                      <a:pt x="0" y="1"/>
                    </a:cubicBezTo>
                    <a:close/>
                  </a:path>
                </a:pathLst>
              </a:custGeom>
              <a:solidFill>
                <a:srgbClr val="E9A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40"/>
              <p:cNvSpPr/>
              <p:nvPr/>
            </p:nvSpPr>
            <p:spPr>
              <a:xfrm>
                <a:off x="2152520" y="636700"/>
                <a:ext cx="34066" cy="15984"/>
              </a:xfrm>
              <a:custGeom>
                <a:avLst/>
                <a:gdLst/>
                <a:ahLst/>
                <a:cxnLst/>
                <a:rect l="l" t="t" r="r" b="b"/>
                <a:pathLst>
                  <a:path w="974" h="457" extrusionOk="0">
                    <a:moveTo>
                      <a:pt x="825" y="173"/>
                    </a:moveTo>
                    <a:cubicBezTo>
                      <a:pt x="874" y="186"/>
                      <a:pt x="923" y="200"/>
                      <a:pt x="973" y="214"/>
                    </a:cubicBezTo>
                    <a:cubicBezTo>
                      <a:pt x="926" y="195"/>
                      <a:pt x="876" y="182"/>
                      <a:pt x="825" y="173"/>
                    </a:cubicBezTo>
                    <a:close/>
                    <a:moveTo>
                      <a:pt x="31" y="1"/>
                    </a:moveTo>
                    <a:cubicBezTo>
                      <a:pt x="31" y="153"/>
                      <a:pt x="1" y="305"/>
                      <a:pt x="1" y="457"/>
                    </a:cubicBezTo>
                    <a:cubicBezTo>
                      <a:pt x="92" y="274"/>
                      <a:pt x="305" y="153"/>
                      <a:pt x="487" y="153"/>
                    </a:cubicBezTo>
                    <a:cubicBezTo>
                      <a:pt x="592" y="153"/>
                      <a:pt x="711" y="153"/>
                      <a:pt x="825" y="173"/>
                    </a:cubicBezTo>
                    <a:lnTo>
                      <a:pt x="825" y="173"/>
                    </a:lnTo>
                    <a:cubicBezTo>
                      <a:pt x="548" y="96"/>
                      <a:pt x="289" y="27"/>
                      <a:pt x="31" y="1"/>
                    </a:cubicBezTo>
                    <a:close/>
                  </a:path>
                </a:pathLst>
              </a:custGeom>
              <a:solidFill>
                <a:srgbClr val="E9A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40"/>
              <p:cNvSpPr/>
              <p:nvPr/>
            </p:nvSpPr>
            <p:spPr>
              <a:xfrm>
                <a:off x="2096176" y="971578"/>
                <a:ext cx="24483" cy="271126"/>
              </a:xfrm>
              <a:custGeom>
                <a:avLst/>
                <a:gdLst/>
                <a:ahLst/>
                <a:cxnLst/>
                <a:rect l="l" t="t" r="r" b="b"/>
                <a:pathLst>
                  <a:path w="700" h="7752" extrusionOk="0">
                    <a:moveTo>
                      <a:pt x="700" y="0"/>
                    </a:moveTo>
                    <a:cubicBezTo>
                      <a:pt x="609" y="912"/>
                      <a:pt x="487" y="1885"/>
                      <a:pt x="426" y="2797"/>
                    </a:cubicBezTo>
                    <a:cubicBezTo>
                      <a:pt x="274" y="4408"/>
                      <a:pt x="122" y="6080"/>
                      <a:pt x="1" y="7751"/>
                    </a:cubicBezTo>
                    <a:cubicBezTo>
                      <a:pt x="305" y="5776"/>
                      <a:pt x="487" y="3800"/>
                      <a:pt x="578" y="1794"/>
                    </a:cubicBezTo>
                    <a:cubicBezTo>
                      <a:pt x="578" y="1672"/>
                      <a:pt x="609" y="1581"/>
                      <a:pt x="639" y="1459"/>
                    </a:cubicBezTo>
                    <a:cubicBezTo>
                      <a:pt x="639" y="973"/>
                      <a:pt x="700" y="517"/>
                      <a:pt x="700" y="0"/>
                    </a:cubicBezTo>
                    <a:close/>
                  </a:path>
                </a:pathLst>
              </a:custGeom>
              <a:solidFill>
                <a:srgbClr val="E9A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40"/>
              <p:cNvSpPr/>
              <p:nvPr/>
            </p:nvSpPr>
            <p:spPr>
              <a:xfrm>
                <a:off x="2593716" y="445357"/>
                <a:ext cx="106324" cy="312572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8937" extrusionOk="0">
                    <a:moveTo>
                      <a:pt x="1094" y="1"/>
                    </a:moveTo>
                    <a:lnTo>
                      <a:pt x="1094" y="1"/>
                    </a:lnTo>
                    <a:cubicBezTo>
                      <a:pt x="1216" y="517"/>
                      <a:pt x="1246" y="973"/>
                      <a:pt x="1246" y="1460"/>
                    </a:cubicBezTo>
                    <a:lnTo>
                      <a:pt x="1246" y="1520"/>
                    </a:lnTo>
                    <a:cubicBezTo>
                      <a:pt x="1246" y="2584"/>
                      <a:pt x="1064" y="3709"/>
                      <a:pt x="851" y="4682"/>
                    </a:cubicBezTo>
                    <a:cubicBezTo>
                      <a:pt x="790" y="5168"/>
                      <a:pt x="638" y="5685"/>
                      <a:pt x="517" y="6171"/>
                    </a:cubicBezTo>
                    <a:lnTo>
                      <a:pt x="517" y="6201"/>
                    </a:lnTo>
                    <a:cubicBezTo>
                      <a:pt x="365" y="6779"/>
                      <a:pt x="213" y="7296"/>
                      <a:pt x="91" y="7873"/>
                    </a:cubicBezTo>
                    <a:cubicBezTo>
                      <a:pt x="0" y="8572"/>
                      <a:pt x="213" y="8511"/>
                      <a:pt x="851" y="8663"/>
                    </a:cubicBezTo>
                    <a:cubicBezTo>
                      <a:pt x="1277" y="8785"/>
                      <a:pt x="1672" y="8876"/>
                      <a:pt x="2067" y="8937"/>
                    </a:cubicBezTo>
                    <a:cubicBezTo>
                      <a:pt x="2523" y="6840"/>
                      <a:pt x="3040" y="4560"/>
                      <a:pt x="2432" y="2432"/>
                    </a:cubicBezTo>
                    <a:cubicBezTo>
                      <a:pt x="2189" y="1520"/>
                      <a:pt x="1733" y="700"/>
                      <a:pt x="1094" y="1"/>
                    </a:cubicBezTo>
                    <a:close/>
                  </a:path>
                </a:pathLst>
              </a:custGeom>
              <a:solidFill>
                <a:srgbClr val="FEAA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40"/>
              <p:cNvSpPr/>
              <p:nvPr/>
            </p:nvSpPr>
            <p:spPr>
              <a:xfrm>
                <a:off x="2483128" y="455989"/>
                <a:ext cx="65963" cy="190334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5442" extrusionOk="0">
                    <a:moveTo>
                      <a:pt x="1" y="1"/>
                    </a:moveTo>
                    <a:cubicBezTo>
                      <a:pt x="882" y="1520"/>
                      <a:pt x="761" y="3648"/>
                      <a:pt x="305" y="5289"/>
                    </a:cubicBezTo>
                    <a:cubicBezTo>
                      <a:pt x="609" y="5381"/>
                      <a:pt x="882" y="5411"/>
                      <a:pt x="1186" y="5441"/>
                    </a:cubicBezTo>
                    <a:cubicBezTo>
                      <a:pt x="1521" y="3739"/>
                      <a:pt x="1885" y="1733"/>
                      <a:pt x="1217" y="92"/>
                    </a:cubicBezTo>
                    <a:cubicBezTo>
                      <a:pt x="791" y="1"/>
                      <a:pt x="366" y="1"/>
                      <a:pt x="1" y="1"/>
                    </a:cubicBezTo>
                    <a:close/>
                  </a:path>
                </a:pathLst>
              </a:custGeom>
              <a:solidFill>
                <a:srgbClr val="E9A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40"/>
              <p:cNvSpPr/>
              <p:nvPr/>
            </p:nvSpPr>
            <p:spPr>
              <a:xfrm>
                <a:off x="2452316" y="380515"/>
                <a:ext cx="24483" cy="19166"/>
              </a:xfrm>
              <a:custGeom>
                <a:avLst/>
                <a:gdLst/>
                <a:ahLst/>
                <a:cxnLst/>
                <a:rect l="l" t="t" r="r" b="b"/>
                <a:pathLst>
                  <a:path w="700" h="5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31"/>
                      <a:pt x="31" y="92"/>
                      <a:pt x="92" y="152"/>
                    </a:cubicBezTo>
                    <a:cubicBezTo>
                      <a:pt x="122" y="244"/>
                      <a:pt x="183" y="396"/>
                      <a:pt x="183" y="548"/>
                    </a:cubicBezTo>
                    <a:cubicBezTo>
                      <a:pt x="335" y="456"/>
                      <a:pt x="487" y="426"/>
                      <a:pt x="699" y="396"/>
                    </a:cubicBezTo>
                    <a:cubicBezTo>
                      <a:pt x="456" y="244"/>
                      <a:pt x="244" y="92"/>
                      <a:pt x="0" y="0"/>
                    </a:cubicBezTo>
                    <a:close/>
                  </a:path>
                </a:pathLst>
              </a:custGeom>
              <a:solidFill>
                <a:srgbClr val="E9A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40"/>
              <p:cNvSpPr/>
              <p:nvPr/>
            </p:nvSpPr>
            <p:spPr>
              <a:xfrm>
                <a:off x="1978174" y="793140"/>
                <a:ext cx="51203" cy="311977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8920" extrusionOk="0">
                    <a:moveTo>
                      <a:pt x="979" y="1"/>
                    </a:moveTo>
                    <a:cubicBezTo>
                      <a:pt x="801" y="1"/>
                      <a:pt x="639" y="105"/>
                      <a:pt x="639" y="330"/>
                    </a:cubicBezTo>
                    <a:cubicBezTo>
                      <a:pt x="578" y="1759"/>
                      <a:pt x="487" y="3187"/>
                      <a:pt x="426" y="4616"/>
                    </a:cubicBezTo>
                    <a:cubicBezTo>
                      <a:pt x="335" y="6045"/>
                      <a:pt x="92" y="7473"/>
                      <a:pt x="1" y="8871"/>
                    </a:cubicBezTo>
                    <a:cubicBezTo>
                      <a:pt x="1" y="8890"/>
                      <a:pt x="23" y="8920"/>
                      <a:pt x="41" y="8920"/>
                    </a:cubicBezTo>
                    <a:cubicBezTo>
                      <a:pt x="52" y="8920"/>
                      <a:pt x="62" y="8907"/>
                      <a:pt x="62" y="8871"/>
                    </a:cubicBezTo>
                    <a:cubicBezTo>
                      <a:pt x="822" y="6227"/>
                      <a:pt x="1247" y="3248"/>
                      <a:pt x="1430" y="482"/>
                    </a:cubicBezTo>
                    <a:cubicBezTo>
                      <a:pt x="1464" y="174"/>
                      <a:pt x="1208" y="1"/>
                      <a:pt x="9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40"/>
              <p:cNvSpPr/>
              <p:nvPr/>
            </p:nvSpPr>
            <p:spPr>
              <a:xfrm>
                <a:off x="2109991" y="719484"/>
                <a:ext cx="75546" cy="556592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914" extrusionOk="0">
                    <a:moveTo>
                      <a:pt x="1660" y="1"/>
                    </a:moveTo>
                    <a:cubicBezTo>
                      <a:pt x="1469" y="1"/>
                      <a:pt x="1277" y="115"/>
                      <a:pt x="1247" y="339"/>
                    </a:cubicBezTo>
                    <a:cubicBezTo>
                      <a:pt x="1065" y="1646"/>
                      <a:pt x="1065" y="3014"/>
                      <a:pt x="974" y="4290"/>
                    </a:cubicBezTo>
                    <a:cubicBezTo>
                      <a:pt x="913" y="5628"/>
                      <a:pt x="822" y="6965"/>
                      <a:pt x="700" y="8242"/>
                    </a:cubicBezTo>
                    <a:cubicBezTo>
                      <a:pt x="639" y="9488"/>
                      <a:pt x="518" y="10765"/>
                      <a:pt x="366" y="12041"/>
                    </a:cubicBezTo>
                    <a:cubicBezTo>
                      <a:pt x="244" y="13288"/>
                      <a:pt x="1" y="14595"/>
                      <a:pt x="62" y="15841"/>
                    </a:cubicBezTo>
                    <a:cubicBezTo>
                      <a:pt x="62" y="15891"/>
                      <a:pt x="99" y="15914"/>
                      <a:pt x="132" y="15914"/>
                    </a:cubicBezTo>
                    <a:cubicBezTo>
                      <a:pt x="159" y="15914"/>
                      <a:pt x="183" y="15898"/>
                      <a:pt x="183" y="15871"/>
                    </a:cubicBezTo>
                    <a:cubicBezTo>
                      <a:pt x="639" y="14655"/>
                      <a:pt x="761" y="13348"/>
                      <a:pt x="913" y="12132"/>
                    </a:cubicBezTo>
                    <a:cubicBezTo>
                      <a:pt x="1095" y="10825"/>
                      <a:pt x="1278" y="9488"/>
                      <a:pt x="1430" y="8211"/>
                    </a:cubicBezTo>
                    <a:cubicBezTo>
                      <a:pt x="1582" y="6904"/>
                      <a:pt x="1734" y="5597"/>
                      <a:pt x="1855" y="4290"/>
                    </a:cubicBezTo>
                    <a:cubicBezTo>
                      <a:pt x="1977" y="3014"/>
                      <a:pt x="2159" y="1676"/>
                      <a:pt x="2068" y="369"/>
                    </a:cubicBezTo>
                    <a:cubicBezTo>
                      <a:pt x="2052" y="122"/>
                      <a:pt x="1857" y="1"/>
                      <a:pt x="16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40"/>
              <p:cNvSpPr/>
              <p:nvPr/>
            </p:nvSpPr>
            <p:spPr>
              <a:xfrm>
                <a:off x="1926098" y="352850"/>
                <a:ext cx="899417" cy="1136618"/>
              </a:xfrm>
              <a:custGeom>
                <a:avLst/>
                <a:gdLst/>
                <a:ahLst/>
                <a:cxnLst/>
                <a:rect l="l" t="t" r="r" b="b"/>
                <a:pathLst>
                  <a:path w="25716" h="32498" extrusionOk="0">
                    <a:moveTo>
                      <a:pt x="15016" y="761"/>
                    </a:moveTo>
                    <a:lnTo>
                      <a:pt x="15016" y="761"/>
                    </a:lnTo>
                    <a:cubicBezTo>
                      <a:pt x="15290" y="883"/>
                      <a:pt x="15502" y="1035"/>
                      <a:pt x="15745" y="1187"/>
                    </a:cubicBezTo>
                    <a:cubicBezTo>
                      <a:pt x="15594" y="1217"/>
                      <a:pt x="15381" y="1278"/>
                      <a:pt x="15229" y="1339"/>
                    </a:cubicBezTo>
                    <a:cubicBezTo>
                      <a:pt x="15198" y="1187"/>
                      <a:pt x="15168" y="1065"/>
                      <a:pt x="15077" y="913"/>
                    </a:cubicBezTo>
                    <a:cubicBezTo>
                      <a:pt x="15077" y="883"/>
                      <a:pt x="15046" y="791"/>
                      <a:pt x="15016" y="761"/>
                    </a:cubicBezTo>
                    <a:close/>
                    <a:moveTo>
                      <a:pt x="12834" y="273"/>
                    </a:moveTo>
                    <a:cubicBezTo>
                      <a:pt x="13498" y="273"/>
                      <a:pt x="14160" y="394"/>
                      <a:pt x="14773" y="639"/>
                    </a:cubicBezTo>
                    <a:cubicBezTo>
                      <a:pt x="14864" y="761"/>
                      <a:pt x="14925" y="913"/>
                      <a:pt x="14986" y="1035"/>
                    </a:cubicBezTo>
                    <a:cubicBezTo>
                      <a:pt x="15016" y="1126"/>
                      <a:pt x="15016" y="1278"/>
                      <a:pt x="15046" y="1399"/>
                    </a:cubicBezTo>
                    <a:cubicBezTo>
                      <a:pt x="15016" y="1399"/>
                      <a:pt x="14986" y="1430"/>
                      <a:pt x="14925" y="1430"/>
                    </a:cubicBezTo>
                    <a:cubicBezTo>
                      <a:pt x="14476" y="1309"/>
                      <a:pt x="14000" y="1249"/>
                      <a:pt x="13516" y="1249"/>
                    </a:cubicBezTo>
                    <a:cubicBezTo>
                      <a:pt x="11933" y="1249"/>
                      <a:pt x="10272" y="1884"/>
                      <a:pt x="9271" y="3071"/>
                    </a:cubicBezTo>
                    <a:cubicBezTo>
                      <a:pt x="9423" y="2402"/>
                      <a:pt x="9666" y="1703"/>
                      <a:pt x="10031" y="1095"/>
                    </a:cubicBezTo>
                    <a:lnTo>
                      <a:pt x="10031" y="1065"/>
                    </a:lnTo>
                    <a:cubicBezTo>
                      <a:pt x="10865" y="539"/>
                      <a:pt x="11851" y="273"/>
                      <a:pt x="12834" y="273"/>
                    </a:cubicBezTo>
                    <a:close/>
                    <a:moveTo>
                      <a:pt x="16985" y="1294"/>
                    </a:moveTo>
                    <a:cubicBezTo>
                      <a:pt x="17199" y="1294"/>
                      <a:pt x="17415" y="1309"/>
                      <a:pt x="17630" y="1339"/>
                    </a:cubicBezTo>
                    <a:cubicBezTo>
                      <a:pt x="18511" y="1430"/>
                      <a:pt x="19271" y="1825"/>
                      <a:pt x="19879" y="2342"/>
                    </a:cubicBezTo>
                    <a:cubicBezTo>
                      <a:pt x="20031" y="2889"/>
                      <a:pt x="20092" y="3375"/>
                      <a:pt x="20092" y="3922"/>
                    </a:cubicBezTo>
                    <a:cubicBezTo>
                      <a:pt x="18991" y="3280"/>
                      <a:pt x="17501" y="2670"/>
                      <a:pt x="16119" y="2670"/>
                    </a:cubicBezTo>
                    <a:cubicBezTo>
                      <a:pt x="15213" y="2670"/>
                      <a:pt x="14353" y="2932"/>
                      <a:pt x="13679" y="3618"/>
                    </a:cubicBezTo>
                    <a:cubicBezTo>
                      <a:pt x="13861" y="3041"/>
                      <a:pt x="14104" y="2463"/>
                      <a:pt x="14469" y="1977"/>
                    </a:cubicBezTo>
                    <a:cubicBezTo>
                      <a:pt x="15250" y="1537"/>
                      <a:pt x="16110" y="1294"/>
                      <a:pt x="16985" y="1294"/>
                    </a:cubicBezTo>
                    <a:close/>
                    <a:moveTo>
                      <a:pt x="9545" y="1399"/>
                    </a:moveTo>
                    <a:lnTo>
                      <a:pt x="9545" y="1399"/>
                    </a:lnTo>
                    <a:cubicBezTo>
                      <a:pt x="9089" y="2129"/>
                      <a:pt x="8937" y="3071"/>
                      <a:pt x="8846" y="3922"/>
                    </a:cubicBezTo>
                    <a:cubicBezTo>
                      <a:pt x="8754" y="5077"/>
                      <a:pt x="8785" y="6263"/>
                      <a:pt x="9058" y="7418"/>
                    </a:cubicBezTo>
                    <a:cubicBezTo>
                      <a:pt x="8390" y="7327"/>
                      <a:pt x="7751" y="7296"/>
                      <a:pt x="7144" y="7205"/>
                    </a:cubicBezTo>
                    <a:cubicBezTo>
                      <a:pt x="7235" y="4986"/>
                      <a:pt x="7721" y="2858"/>
                      <a:pt x="9545" y="1399"/>
                    </a:cubicBezTo>
                    <a:close/>
                    <a:moveTo>
                      <a:pt x="13511" y="1566"/>
                    </a:moveTo>
                    <a:cubicBezTo>
                      <a:pt x="13841" y="1566"/>
                      <a:pt x="14180" y="1591"/>
                      <a:pt x="14530" y="1643"/>
                    </a:cubicBezTo>
                    <a:cubicBezTo>
                      <a:pt x="12432" y="2737"/>
                      <a:pt x="11186" y="5138"/>
                      <a:pt x="10821" y="7570"/>
                    </a:cubicBezTo>
                    <a:cubicBezTo>
                      <a:pt x="10305" y="7509"/>
                      <a:pt x="9758" y="7448"/>
                      <a:pt x="9241" y="7418"/>
                    </a:cubicBezTo>
                    <a:lnTo>
                      <a:pt x="9241" y="7357"/>
                    </a:lnTo>
                    <a:cubicBezTo>
                      <a:pt x="8998" y="6050"/>
                      <a:pt x="8937" y="4621"/>
                      <a:pt x="9150" y="3314"/>
                    </a:cubicBezTo>
                    <a:cubicBezTo>
                      <a:pt x="10488" y="2178"/>
                      <a:pt x="11890" y="1566"/>
                      <a:pt x="13511" y="1566"/>
                    </a:cubicBezTo>
                    <a:close/>
                    <a:moveTo>
                      <a:pt x="15745" y="3010"/>
                    </a:moveTo>
                    <a:cubicBezTo>
                      <a:pt x="15928" y="3831"/>
                      <a:pt x="16201" y="4591"/>
                      <a:pt x="16232" y="5442"/>
                    </a:cubicBezTo>
                    <a:cubicBezTo>
                      <a:pt x="16293" y="6384"/>
                      <a:pt x="16201" y="7296"/>
                      <a:pt x="15928" y="8208"/>
                    </a:cubicBezTo>
                    <a:cubicBezTo>
                      <a:pt x="15016" y="8056"/>
                      <a:pt x="14135" y="7904"/>
                      <a:pt x="13223" y="7752"/>
                    </a:cubicBezTo>
                    <a:cubicBezTo>
                      <a:pt x="13223" y="7114"/>
                      <a:pt x="13223" y="6506"/>
                      <a:pt x="13314" y="5837"/>
                    </a:cubicBezTo>
                    <a:cubicBezTo>
                      <a:pt x="13375" y="5229"/>
                      <a:pt x="13466" y="4561"/>
                      <a:pt x="13618" y="3953"/>
                    </a:cubicBezTo>
                    <a:cubicBezTo>
                      <a:pt x="14286" y="3375"/>
                      <a:pt x="15016" y="3071"/>
                      <a:pt x="15745" y="3010"/>
                    </a:cubicBezTo>
                    <a:close/>
                    <a:moveTo>
                      <a:pt x="16411" y="2968"/>
                    </a:moveTo>
                    <a:cubicBezTo>
                      <a:pt x="16645" y="2968"/>
                      <a:pt x="16879" y="2991"/>
                      <a:pt x="17113" y="3041"/>
                    </a:cubicBezTo>
                    <a:cubicBezTo>
                      <a:pt x="17812" y="4682"/>
                      <a:pt x="17417" y="6719"/>
                      <a:pt x="17053" y="8390"/>
                    </a:cubicBezTo>
                    <a:cubicBezTo>
                      <a:pt x="16809" y="8360"/>
                      <a:pt x="16505" y="8269"/>
                      <a:pt x="16141" y="8269"/>
                    </a:cubicBezTo>
                    <a:cubicBezTo>
                      <a:pt x="16657" y="6658"/>
                      <a:pt x="16718" y="4530"/>
                      <a:pt x="15837" y="3010"/>
                    </a:cubicBezTo>
                    <a:cubicBezTo>
                      <a:pt x="16028" y="2983"/>
                      <a:pt x="16219" y="2968"/>
                      <a:pt x="16411" y="2968"/>
                    </a:cubicBezTo>
                    <a:close/>
                    <a:moveTo>
                      <a:pt x="17326" y="3041"/>
                    </a:moveTo>
                    <a:lnTo>
                      <a:pt x="17326" y="3041"/>
                    </a:lnTo>
                    <a:cubicBezTo>
                      <a:pt x="18268" y="3253"/>
                      <a:pt x="19241" y="3679"/>
                      <a:pt x="20092" y="4226"/>
                    </a:cubicBezTo>
                    <a:cubicBezTo>
                      <a:pt x="20092" y="5077"/>
                      <a:pt x="19940" y="5959"/>
                      <a:pt x="19788" y="6810"/>
                    </a:cubicBezTo>
                    <a:cubicBezTo>
                      <a:pt x="19697" y="7448"/>
                      <a:pt x="19575" y="8056"/>
                      <a:pt x="19423" y="8603"/>
                    </a:cubicBezTo>
                    <a:cubicBezTo>
                      <a:pt x="18694" y="8542"/>
                      <a:pt x="18025" y="8451"/>
                      <a:pt x="17326" y="8360"/>
                    </a:cubicBezTo>
                    <a:cubicBezTo>
                      <a:pt x="17630" y="7296"/>
                      <a:pt x="17752" y="6202"/>
                      <a:pt x="17721" y="5077"/>
                    </a:cubicBezTo>
                    <a:cubicBezTo>
                      <a:pt x="17721" y="4439"/>
                      <a:pt x="17752" y="3557"/>
                      <a:pt x="17326" y="3041"/>
                    </a:cubicBezTo>
                    <a:close/>
                    <a:moveTo>
                      <a:pt x="2311" y="6992"/>
                    </a:moveTo>
                    <a:lnTo>
                      <a:pt x="2311" y="6992"/>
                    </a:lnTo>
                    <a:cubicBezTo>
                      <a:pt x="5137" y="7357"/>
                      <a:pt x="7964" y="7600"/>
                      <a:pt x="10791" y="7843"/>
                    </a:cubicBezTo>
                    <a:cubicBezTo>
                      <a:pt x="10761" y="8056"/>
                      <a:pt x="10730" y="8269"/>
                      <a:pt x="10730" y="8512"/>
                    </a:cubicBezTo>
                    <a:cubicBezTo>
                      <a:pt x="9423" y="8178"/>
                      <a:pt x="7873" y="8026"/>
                      <a:pt x="6536" y="7934"/>
                    </a:cubicBezTo>
                    <a:cubicBezTo>
                      <a:pt x="6520" y="7919"/>
                      <a:pt x="6490" y="7912"/>
                      <a:pt x="6460" y="7912"/>
                    </a:cubicBezTo>
                    <a:cubicBezTo>
                      <a:pt x="6429" y="7912"/>
                      <a:pt x="6399" y="7919"/>
                      <a:pt x="6384" y="7934"/>
                    </a:cubicBezTo>
                    <a:cubicBezTo>
                      <a:pt x="5988" y="8208"/>
                      <a:pt x="5593" y="8512"/>
                      <a:pt x="5168" y="8816"/>
                    </a:cubicBezTo>
                    <a:cubicBezTo>
                      <a:pt x="4897" y="8978"/>
                      <a:pt x="4433" y="9478"/>
                      <a:pt x="4078" y="9478"/>
                    </a:cubicBezTo>
                    <a:cubicBezTo>
                      <a:pt x="4034" y="9478"/>
                      <a:pt x="3992" y="9471"/>
                      <a:pt x="3952" y="9454"/>
                    </a:cubicBezTo>
                    <a:cubicBezTo>
                      <a:pt x="3678" y="9333"/>
                      <a:pt x="3344" y="8542"/>
                      <a:pt x="3192" y="8330"/>
                    </a:cubicBezTo>
                    <a:cubicBezTo>
                      <a:pt x="2919" y="7904"/>
                      <a:pt x="2615" y="7448"/>
                      <a:pt x="2311" y="6992"/>
                    </a:cubicBezTo>
                    <a:close/>
                    <a:moveTo>
                      <a:pt x="13253" y="7934"/>
                    </a:moveTo>
                    <a:lnTo>
                      <a:pt x="13253" y="7934"/>
                    </a:lnTo>
                    <a:cubicBezTo>
                      <a:pt x="15229" y="8482"/>
                      <a:pt x="17326" y="8725"/>
                      <a:pt x="19393" y="8937"/>
                    </a:cubicBezTo>
                    <a:cubicBezTo>
                      <a:pt x="19302" y="9181"/>
                      <a:pt x="19271" y="9424"/>
                      <a:pt x="19180" y="9697"/>
                    </a:cubicBezTo>
                    <a:cubicBezTo>
                      <a:pt x="17204" y="9424"/>
                      <a:pt x="15229" y="9089"/>
                      <a:pt x="13314" y="8846"/>
                    </a:cubicBezTo>
                    <a:cubicBezTo>
                      <a:pt x="13314" y="8542"/>
                      <a:pt x="13253" y="8238"/>
                      <a:pt x="13253" y="7934"/>
                    </a:cubicBezTo>
                    <a:close/>
                    <a:moveTo>
                      <a:pt x="14074" y="2281"/>
                    </a:moveTo>
                    <a:cubicBezTo>
                      <a:pt x="13223" y="3557"/>
                      <a:pt x="13071" y="5168"/>
                      <a:pt x="13010" y="6658"/>
                    </a:cubicBezTo>
                    <a:cubicBezTo>
                      <a:pt x="12949" y="7570"/>
                      <a:pt x="13010" y="8421"/>
                      <a:pt x="13071" y="9302"/>
                    </a:cubicBezTo>
                    <a:cubicBezTo>
                      <a:pt x="13140" y="9835"/>
                      <a:pt x="13033" y="9926"/>
                      <a:pt x="12683" y="9926"/>
                    </a:cubicBezTo>
                    <a:cubicBezTo>
                      <a:pt x="12573" y="9926"/>
                      <a:pt x="12440" y="9917"/>
                      <a:pt x="12280" y="9910"/>
                    </a:cubicBezTo>
                    <a:cubicBezTo>
                      <a:pt x="11958" y="9889"/>
                      <a:pt x="11636" y="9867"/>
                      <a:pt x="11302" y="9867"/>
                    </a:cubicBezTo>
                    <a:cubicBezTo>
                      <a:pt x="11164" y="9867"/>
                      <a:pt x="11025" y="9871"/>
                      <a:pt x="10882" y="9880"/>
                    </a:cubicBezTo>
                    <a:lnTo>
                      <a:pt x="10882" y="9849"/>
                    </a:lnTo>
                    <a:cubicBezTo>
                      <a:pt x="10943" y="7661"/>
                      <a:pt x="11217" y="5503"/>
                      <a:pt x="12554" y="3709"/>
                    </a:cubicBezTo>
                    <a:cubicBezTo>
                      <a:pt x="12949" y="3162"/>
                      <a:pt x="13496" y="2646"/>
                      <a:pt x="14074" y="2281"/>
                    </a:cubicBezTo>
                    <a:close/>
                    <a:moveTo>
                      <a:pt x="21916" y="9181"/>
                    </a:moveTo>
                    <a:cubicBezTo>
                      <a:pt x="22676" y="9302"/>
                      <a:pt x="23436" y="9333"/>
                      <a:pt x="24195" y="9424"/>
                    </a:cubicBezTo>
                    <a:cubicBezTo>
                      <a:pt x="23861" y="9606"/>
                      <a:pt x="23496" y="9789"/>
                      <a:pt x="23071" y="9941"/>
                    </a:cubicBezTo>
                    <a:cubicBezTo>
                      <a:pt x="22949" y="10001"/>
                      <a:pt x="22949" y="10184"/>
                      <a:pt x="23071" y="10214"/>
                    </a:cubicBezTo>
                    <a:cubicBezTo>
                      <a:pt x="23132" y="10214"/>
                      <a:pt x="23223" y="10244"/>
                      <a:pt x="23284" y="10305"/>
                    </a:cubicBezTo>
                    <a:cubicBezTo>
                      <a:pt x="22797" y="10214"/>
                      <a:pt x="22311" y="10123"/>
                      <a:pt x="21764" y="10093"/>
                    </a:cubicBezTo>
                    <a:cubicBezTo>
                      <a:pt x="21855" y="9789"/>
                      <a:pt x="21885" y="9485"/>
                      <a:pt x="21916" y="9181"/>
                    </a:cubicBezTo>
                    <a:close/>
                    <a:moveTo>
                      <a:pt x="24712" y="9424"/>
                    </a:moveTo>
                    <a:lnTo>
                      <a:pt x="24712" y="9424"/>
                    </a:lnTo>
                    <a:cubicBezTo>
                      <a:pt x="24651" y="9606"/>
                      <a:pt x="24651" y="9789"/>
                      <a:pt x="24621" y="10001"/>
                    </a:cubicBezTo>
                    <a:cubicBezTo>
                      <a:pt x="24591" y="10184"/>
                      <a:pt x="24499" y="10336"/>
                      <a:pt x="24499" y="10518"/>
                    </a:cubicBezTo>
                    <a:cubicBezTo>
                      <a:pt x="24347" y="10488"/>
                      <a:pt x="24256" y="10488"/>
                      <a:pt x="24074" y="10457"/>
                    </a:cubicBezTo>
                    <a:cubicBezTo>
                      <a:pt x="24013" y="10396"/>
                      <a:pt x="23922" y="10336"/>
                      <a:pt x="23861" y="10305"/>
                    </a:cubicBezTo>
                    <a:cubicBezTo>
                      <a:pt x="23861" y="10244"/>
                      <a:pt x="23831" y="10214"/>
                      <a:pt x="23800" y="10184"/>
                    </a:cubicBezTo>
                    <a:cubicBezTo>
                      <a:pt x="23709" y="10184"/>
                      <a:pt x="23648" y="10123"/>
                      <a:pt x="23557" y="10093"/>
                    </a:cubicBezTo>
                    <a:lnTo>
                      <a:pt x="23527" y="10093"/>
                    </a:lnTo>
                    <a:cubicBezTo>
                      <a:pt x="23952" y="9910"/>
                      <a:pt x="24317" y="9697"/>
                      <a:pt x="24712" y="9424"/>
                    </a:cubicBezTo>
                    <a:close/>
                    <a:moveTo>
                      <a:pt x="20183" y="2706"/>
                    </a:moveTo>
                    <a:lnTo>
                      <a:pt x="20183" y="2706"/>
                    </a:lnTo>
                    <a:cubicBezTo>
                      <a:pt x="20822" y="3345"/>
                      <a:pt x="21247" y="4226"/>
                      <a:pt x="21521" y="5077"/>
                    </a:cubicBezTo>
                    <a:cubicBezTo>
                      <a:pt x="22129" y="7205"/>
                      <a:pt x="21612" y="9454"/>
                      <a:pt x="21156" y="11582"/>
                    </a:cubicBezTo>
                    <a:cubicBezTo>
                      <a:pt x="20791" y="11521"/>
                      <a:pt x="20366" y="11430"/>
                      <a:pt x="19940" y="11369"/>
                    </a:cubicBezTo>
                    <a:cubicBezTo>
                      <a:pt x="19302" y="11217"/>
                      <a:pt x="19089" y="11217"/>
                      <a:pt x="19180" y="10548"/>
                    </a:cubicBezTo>
                    <a:cubicBezTo>
                      <a:pt x="19302" y="10001"/>
                      <a:pt x="19454" y="9454"/>
                      <a:pt x="19606" y="8877"/>
                    </a:cubicBezTo>
                    <a:lnTo>
                      <a:pt x="19606" y="8846"/>
                    </a:lnTo>
                    <a:cubicBezTo>
                      <a:pt x="19727" y="8360"/>
                      <a:pt x="19879" y="7874"/>
                      <a:pt x="19940" y="7357"/>
                    </a:cubicBezTo>
                    <a:cubicBezTo>
                      <a:pt x="20092" y="6354"/>
                      <a:pt x="20335" y="5290"/>
                      <a:pt x="20335" y="4226"/>
                    </a:cubicBezTo>
                    <a:lnTo>
                      <a:pt x="20335" y="4135"/>
                    </a:lnTo>
                    <a:cubicBezTo>
                      <a:pt x="20335" y="3649"/>
                      <a:pt x="20305" y="3162"/>
                      <a:pt x="20183" y="2706"/>
                    </a:cubicBezTo>
                    <a:close/>
                    <a:moveTo>
                      <a:pt x="2250" y="7418"/>
                    </a:moveTo>
                    <a:cubicBezTo>
                      <a:pt x="2736" y="8208"/>
                      <a:pt x="3283" y="8968"/>
                      <a:pt x="3800" y="9758"/>
                    </a:cubicBezTo>
                    <a:cubicBezTo>
                      <a:pt x="3587" y="12676"/>
                      <a:pt x="3314" y="15655"/>
                      <a:pt x="3040" y="18573"/>
                    </a:cubicBezTo>
                    <a:cubicBezTo>
                      <a:pt x="2767" y="21491"/>
                      <a:pt x="2432" y="24439"/>
                      <a:pt x="2280" y="27357"/>
                    </a:cubicBezTo>
                    <a:lnTo>
                      <a:pt x="2250" y="27388"/>
                    </a:lnTo>
                    <a:cubicBezTo>
                      <a:pt x="1672" y="27935"/>
                      <a:pt x="1064" y="28299"/>
                      <a:pt x="335" y="28543"/>
                    </a:cubicBezTo>
                    <a:cubicBezTo>
                      <a:pt x="912" y="21491"/>
                      <a:pt x="1551" y="14439"/>
                      <a:pt x="2250" y="7418"/>
                    </a:cubicBezTo>
                    <a:close/>
                    <a:moveTo>
                      <a:pt x="6262" y="8208"/>
                    </a:moveTo>
                    <a:cubicBezTo>
                      <a:pt x="5745" y="12311"/>
                      <a:pt x="5350" y="16445"/>
                      <a:pt x="4985" y="20579"/>
                    </a:cubicBezTo>
                    <a:cubicBezTo>
                      <a:pt x="4803" y="22767"/>
                      <a:pt x="4590" y="24895"/>
                      <a:pt x="4408" y="27023"/>
                    </a:cubicBezTo>
                    <a:cubicBezTo>
                      <a:pt x="4377" y="27722"/>
                      <a:pt x="4195" y="28482"/>
                      <a:pt x="4377" y="29090"/>
                    </a:cubicBezTo>
                    <a:cubicBezTo>
                      <a:pt x="3739" y="28543"/>
                      <a:pt x="3131" y="27965"/>
                      <a:pt x="2432" y="27327"/>
                    </a:cubicBezTo>
                    <a:cubicBezTo>
                      <a:pt x="2402" y="27266"/>
                      <a:pt x="2402" y="27266"/>
                      <a:pt x="2371" y="27266"/>
                    </a:cubicBezTo>
                    <a:cubicBezTo>
                      <a:pt x="2736" y="24378"/>
                      <a:pt x="2888" y="21430"/>
                      <a:pt x="3162" y="18542"/>
                    </a:cubicBezTo>
                    <a:cubicBezTo>
                      <a:pt x="3374" y="15655"/>
                      <a:pt x="3648" y="12767"/>
                      <a:pt x="3922" y="9880"/>
                    </a:cubicBezTo>
                    <a:cubicBezTo>
                      <a:pt x="3937" y="9895"/>
                      <a:pt x="3952" y="9903"/>
                      <a:pt x="3971" y="9903"/>
                    </a:cubicBezTo>
                    <a:cubicBezTo>
                      <a:pt x="3990" y="9903"/>
                      <a:pt x="4013" y="9895"/>
                      <a:pt x="4043" y="9880"/>
                    </a:cubicBezTo>
                    <a:cubicBezTo>
                      <a:pt x="4803" y="9333"/>
                      <a:pt x="5563" y="8785"/>
                      <a:pt x="6262" y="8208"/>
                    </a:cubicBezTo>
                    <a:close/>
                    <a:moveTo>
                      <a:pt x="6414" y="8086"/>
                    </a:moveTo>
                    <a:cubicBezTo>
                      <a:pt x="7751" y="8390"/>
                      <a:pt x="9302" y="8694"/>
                      <a:pt x="10669" y="8694"/>
                    </a:cubicBezTo>
                    <a:cubicBezTo>
                      <a:pt x="10669" y="9089"/>
                      <a:pt x="10669" y="9454"/>
                      <a:pt x="10730" y="9849"/>
                    </a:cubicBezTo>
                    <a:cubicBezTo>
                      <a:pt x="10730" y="9880"/>
                      <a:pt x="10730" y="9910"/>
                      <a:pt x="10761" y="9910"/>
                    </a:cubicBezTo>
                    <a:cubicBezTo>
                      <a:pt x="10761" y="9941"/>
                      <a:pt x="10761" y="10032"/>
                      <a:pt x="10821" y="10032"/>
                    </a:cubicBezTo>
                    <a:cubicBezTo>
                      <a:pt x="11642" y="10093"/>
                      <a:pt x="12432" y="10123"/>
                      <a:pt x="13223" y="10214"/>
                    </a:cubicBezTo>
                    <a:cubicBezTo>
                      <a:pt x="13239" y="10219"/>
                      <a:pt x="13254" y="10222"/>
                      <a:pt x="13268" y="10222"/>
                    </a:cubicBezTo>
                    <a:cubicBezTo>
                      <a:pt x="13333" y="10222"/>
                      <a:pt x="13375" y="10168"/>
                      <a:pt x="13375" y="10093"/>
                    </a:cubicBezTo>
                    <a:lnTo>
                      <a:pt x="13253" y="9089"/>
                    </a:lnTo>
                    <a:lnTo>
                      <a:pt x="13253" y="9089"/>
                    </a:lnTo>
                    <a:cubicBezTo>
                      <a:pt x="15198" y="9424"/>
                      <a:pt x="17144" y="9667"/>
                      <a:pt x="19089" y="9941"/>
                    </a:cubicBezTo>
                    <a:cubicBezTo>
                      <a:pt x="18967" y="10336"/>
                      <a:pt x="18846" y="10731"/>
                      <a:pt x="18724" y="11126"/>
                    </a:cubicBezTo>
                    <a:cubicBezTo>
                      <a:pt x="18694" y="11187"/>
                      <a:pt x="18785" y="11278"/>
                      <a:pt x="18846" y="11278"/>
                    </a:cubicBezTo>
                    <a:cubicBezTo>
                      <a:pt x="19606" y="11491"/>
                      <a:pt x="20366" y="11703"/>
                      <a:pt x="21156" y="11764"/>
                    </a:cubicBezTo>
                    <a:cubicBezTo>
                      <a:pt x="21196" y="11804"/>
                      <a:pt x="21253" y="11826"/>
                      <a:pt x="21307" y="11826"/>
                    </a:cubicBezTo>
                    <a:cubicBezTo>
                      <a:pt x="21377" y="11826"/>
                      <a:pt x="21443" y="11789"/>
                      <a:pt x="21460" y="11703"/>
                    </a:cubicBezTo>
                    <a:cubicBezTo>
                      <a:pt x="21581" y="11248"/>
                      <a:pt x="21703" y="10792"/>
                      <a:pt x="21764" y="10275"/>
                    </a:cubicBezTo>
                    <a:cubicBezTo>
                      <a:pt x="22980" y="10548"/>
                      <a:pt x="24195" y="10731"/>
                      <a:pt x="25411" y="10944"/>
                    </a:cubicBezTo>
                    <a:cubicBezTo>
                      <a:pt x="24347" y="14469"/>
                      <a:pt x="23344" y="17935"/>
                      <a:pt x="22220" y="21430"/>
                    </a:cubicBezTo>
                    <a:cubicBezTo>
                      <a:pt x="21673" y="23163"/>
                      <a:pt x="21095" y="24956"/>
                      <a:pt x="20518" y="26658"/>
                    </a:cubicBezTo>
                    <a:cubicBezTo>
                      <a:pt x="20244" y="27509"/>
                      <a:pt x="19970" y="28299"/>
                      <a:pt x="19727" y="29151"/>
                    </a:cubicBezTo>
                    <a:cubicBezTo>
                      <a:pt x="19606" y="29606"/>
                      <a:pt x="19454" y="30002"/>
                      <a:pt x="19302" y="30458"/>
                    </a:cubicBezTo>
                    <a:cubicBezTo>
                      <a:pt x="19180" y="30761"/>
                      <a:pt x="19059" y="31582"/>
                      <a:pt x="18846" y="31825"/>
                    </a:cubicBezTo>
                    <a:cubicBezTo>
                      <a:pt x="18637" y="32035"/>
                      <a:pt x="18305" y="32107"/>
                      <a:pt x="17930" y="32107"/>
                    </a:cubicBezTo>
                    <a:cubicBezTo>
                      <a:pt x="17216" y="32107"/>
                      <a:pt x="16345" y="31844"/>
                      <a:pt x="15867" y="31765"/>
                    </a:cubicBezTo>
                    <a:cubicBezTo>
                      <a:pt x="14894" y="31582"/>
                      <a:pt x="13952" y="31430"/>
                      <a:pt x="12979" y="31217"/>
                    </a:cubicBezTo>
                    <a:cubicBezTo>
                      <a:pt x="11156" y="30913"/>
                      <a:pt x="9393" y="30549"/>
                      <a:pt x="7599" y="30154"/>
                    </a:cubicBezTo>
                    <a:cubicBezTo>
                      <a:pt x="6779" y="30002"/>
                      <a:pt x="5441" y="29941"/>
                      <a:pt x="4864" y="29242"/>
                    </a:cubicBezTo>
                    <a:cubicBezTo>
                      <a:pt x="4529" y="28847"/>
                      <a:pt x="4560" y="28755"/>
                      <a:pt x="4590" y="28269"/>
                    </a:cubicBezTo>
                    <a:cubicBezTo>
                      <a:pt x="4590" y="28026"/>
                      <a:pt x="4590" y="27813"/>
                      <a:pt x="4651" y="27570"/>
                    </a:cubicBezTo>
                    <a:cubicBezTo>
                      <a:pt x="4681" y="27053"/>
                      <a:pt x="4712" y="26567"/>
                      <a:pt x="4742" y="26020"/>
                    </a:cubicBezTo>
                    <a:cubicBezTo>
                      <a:pt x="4894" y="24166"/>
                      <a:pt x="5107" y="22342"/>
                      <a:pt x="5259" y="20488"/>
                    </a:cubicBezTo>
                    <a:cubicBezTo>
                      <a:pt x="5593" y="16324"/>
                      <a:pt x="6080" y="12220"/>
                      <a:pt x="6414" y="8086"/>
                    </a:cubicBezTo>
                    <a:close/>
                    <a:moveTo>
                      <a:pt x="12717" y="0"/>
                    </a:moveTo>
                    <a:cubicBezTo>
                      <a:pt x="11633" y="0"/>
                      <a:pt x="10545" y="312"/>
                      <a:pt x="9606" y="943"/>
                    </a:cubicBezTo>
                    <a:cubicBezTo>
                      <a:pt x="7691" y="2220"/>
                      <a:pt x="6414" y="4895"/>
                      <a:pt x="6931" y="7205"/>
                    </a:cubicBezTo>
                    <a:cubicBezTo>
                      <a:pt x="5411" y="7053"/>
                      <a:pt x="3830" y="6901"/>
                      <a:pt x="2280" y="6779"/>
                    </a:cubicBezTo>
                    <a:cubicBezTo>
                      <a:pt x="2189" y="6779"/>
                      <a:pt x="2159" y="6871"/>
                      <a:pt x="2159" y="6901"/>
                    </a:cubicBezTo>
                    <a:cubicBezTo>
                      <a:pt x="2138" y="6881"/>
                      <a:pt x="2108" y="6871"/>
                      <a:pt x="2076" y="6871"/>
                    </a:cubicBezTo>
                    <a:cubicBezTo>
                      <a:pt x="2013" y="6871"/>
                      <a:pt x="1946" y="6911"/>
                      <a:pt x="1946" y="6992"/>
                    </a:cubicBezTo>
                    <a:cubicBezTo>
                      <a:pt x="1247" y="14226"/>
                      <a:pt x="608" y="21491"/>
                      <a:pt x="1" y="28755"/>
                    </a:cubicBezTo>
                    <a:cubicBezTo>
                      <a:pt x="1" y="28856"/>
                      <a:pt x="42" y="28915"/>
                      <a:pt x="126" y="28915"/>
                    </a:cubicBezTo>
                    <a:cubicBezTo>
                      <a:pt x="143" y="28915"/>
                      <a:pt x="162" y="28913"/>
                      <a:pt x="183" y="28907"/>
                    </a:cubicBezTo>
                    <a:cubicBezTo>
                      <a:pt x="578" y="28786"/>
                      <a:pt x="912" y="28695"/>
                      <a:pt x="1247" y="28482"/>
                    </a:cubicBezTo>
                    <a:cubicBezTo>
                      <a:pt x="1490" y="28391"/>
                      <a:pt x="1976" y="27844"/>
                      <a:pt x="2219" y="27813"/>
                    </a:cubicBezTo>
                    <a:cubicBezTo>
                      <a:pt x="2246" y="27807"/>
                      <a:pt x="2272" y="27803"/>
                      <a:pt x="2299" y="27803"/>
                    </a:cubicBezTo>
                    <a:cubicBezTo>
                      <a:pt x="2645" y="27803"/>
                      <a:pt x="3029" y="28317"/>
                      <a:pt x="3283" y="28543"/>
                    </a:cubicBezTo>
                    <a:cubicBezTo>
                      <a:pt x="3739" y="28907"/>
                      <a:pt x="4134" y="29303"/>
                      <a:pt x="4590" y="29667"/>
                    </a:cubicBezTo>
                    <a:cubicBezTo>
                      <a:pt x="4651" y="29698"/>
                      <a:pt x="4681" y="29698"/>
                      <a:pt x="4712" y="29698"/>
                    </a:cubicBezTo>
                    <a:cubicBezTo>
                      <a:pt x="4864" y="29819"/>
                      <a:pt x="5046" y="29941"/>
                      <a:pt x="5289" y="30002"/>
                    </a:cubicBezTo>
                    <a:cubicBezTo>
                      <a:pt x="7235" y="30579"/>
                      <a:pt x="9271" y="30883"/>
                      <a:pt x="11247" y="31248"/>
                    </a:cubicBezTo>
                    <a:cubicBezTo>
                      <a:pt x="13344" y="31673"/>
                      <a:pt x="15442" y="32069"/>
                      <a:pt x="17508" y="32403"/>
                    </a:cubicBezTo>
                    <a:cubicBezTo>
                      <a:pt x="17750" y="32421"/>
                      <a:pt x="18038" y="32497"/>
                      <a:pt x="18315" y="32497"/>
                    </a:cubicBezTo>
                    <a:cubicBezTo>
                      <a:pt x="18491" y="32497"/>
                      <a:pt x="18662" y="32467"/>
                      <a:pt x="18815" y="32372"/>
                    </a:cubicBezTo>
                    <a:cubicBezTo>
                      <a:pt x="19423" y="31947"/>
                      <a:pt x="19545" y="30610"/>
                      <a:pt x="19758" y="29971"/>
                    </a:cubicBezTo>
                    <a:cubicBezTo>
                      <a:pt x="20457" y="27935"/>
                      <a:pt x="21095" y="25898"/>
                      <a:pt x="21733" y="23862"/>
                    </a:cubicBezTo>
                    <a:cubicBezTo>
                      <a:pt x="23101" y="19515"/>
                      <a:pt x="24439" y="15199"/>
                      <a:pt x="25715" y="10822"/>
                    </a:cubicBezTo>
                    <a:cubicBezTo>
                      <a:pt x="25685" y="10822"/>
                      <a:pt x="25654" y="10792"/>
                      <a:pt x="25624" y="10792"/>
                    </a:cubicBezTo>
                    <a:cubicBezTo>
                      <a:pt x="25533" y="10761"/>
                      <a:pt x="25472" y="10700"/>
                      <a:pt x="25320" y="10700"/>
                    </a:cubicBezTo>
                    <a:lnTo>
                      <a:pt x="24621" y="10579"/>
                    </a:lnTo>
                    <a:cubicBezTo>
                      <a:pt x="24803" y="10214"/>
                      <a:pt x="24864" y="9667"/>
                      <a:pt x="24743" y="9333"/>
                    </a:cubicBezTo>
                    <a:cubicBezTo>
                      <a:pt x="24743" y="9302"/>
                      <a:pt x="24743" y="9302"/>
                      <a:pt x="24712" y="9302"/>
                    </a:cubicBezTo>
                    <a:cubicBezTo>
                      <a:pt x="24651" y="9211"/>
                      <a:pt x="24651" y="9181"/>
                      <a:pt x="24591" y="9181"/>
                    </a:cubicBezTo>
                    <a:cubicBezTo>
                      <a:pt x="23709" y="9150"/>
                      <a:pt x="22797" y="9029"/>
                      <a:pt x="21916" y="9029"/>
                    </a:cubicBezTo>
                    <a:cubicBezTo>
                      <a:pt x="22129" y="7509"/>
                      <a:pt x="22129" y="5959"/>
                      <a:pt x="21581" y="4500"/>
                    </a:cubicBezTo>
                    <a:cubicBezTo>
                      <a:pt x="20882" y="2646"/>
                      <a:pt x="19423" y="1217"/>
                      <a:pt x="17417" y="1065"/>
                    </a:cubicBezTo>
                    <a:cubicBezTo>
                      <a:pt x="16901" y="1065"/>
                      <a:pt x="16445" y="1065"/>
                      <a:pt x="16049" y="1126"/>
                    </a:cubicBezTo>
                    <a:cubicBezTo>
                      <a:pt x="16049" y="1095"/>
                      <a:pt x="16049" y="1095"/>
                      <a:pt x="15989" y="1065"/>
                    </a:cubicBezTo>
                    <a:cubicBezTo>
                      <a:pt x="15030" y="358"/>
                      <a:pt x="13876" y="0"/>
                      <a:pt x="127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40"/>
              <p:cNvSpPr/>
              <p:nvPr/>
            </p:nvSpPr>
            <p:spPr>
              <a:xfrm>
                <a:off x="2382167" y="1083223"/>
                <a:ext cx="158437" cy="90375"/>
              </a:xfrm>
              <a:custGeom>
                <a:avLst/>
                <a:gdLst/>
                <a:ahLst/>
                <a:cxnLst/>
                <a:rect l="l" t="t" r="r" b="b"/>
                <a:pathLst>
                  <a:path w="4530" h="2584" extrusionOk="0">
                    <a:moveTo>
                      <a:pt x="1581" y="0"/>
                    </a:moveTo>
                    <a:lnTo>
                      <a:pt x="1581" y="0"/>
                    </a:lnTo>
                    <a:cubicBezTo>
                      <a:pt x="1064" y="426"/>
                      <a:pt x="578" y="730"/>
                      <a:pt x="0" y="1034"/>
                    </a:cubicBezTo>
                    <a:cubicBezTo>
                      <a:pt x="395" y="1520"/>
                      <a:pt x="760" y="2037"/>
                      <a:pt x="1155" y="2584"/>
                    </a:cubicBezTo>
                    <a:cubicBezTo>
                      <a:pt x="1185" y="2432"/>
                      <a:pt x="1216" y="2249"/>
                      <a:pt x="1307" y="2097"/>
                    </a:cubicBezTo>
                    <a:cubicBezTo>
                      <a:pt x="1277" y="2037"/>
                      <a:pt x="1307" y="2006"/>
                      <a:pt x="1337" y="1976"/>
                    </a:cubicBezTo>
                    <a:lnTo>
                      <a:pt x="1429" y="1976"/>
                    </a:lnTo>
                    <a:cubicBezTo>
                      <a:pt x="1880" y="2156"/>
                      <a:pt x="2449" y="2326"/>
                      <a:pt x="2996" y="2326"/>
                    </a:cubicBezTo>
                    <a:cubicBezTo>
                      <a:pt x="3370" y="2326"/>
                      <a:pt x="3734" y="2247"/>
                      <a:pt x="4043" y="2037"/>
                    </a:cubicBezTo>
                    <a:cubicBezTo>
                      <a:pt x="4468" y="1793"/>
                      <a:pt x="4529" y="1338"/>
                      <a:pt x="4499" y="882"/>
                    </a:cubicBezTo>
                    <a:lnTo>
                      <a:pt x="4499" y="882"/>
                    </a:lnTo>
                    <a:cubicBezTo>
                      <a:pt x="4130" y="1118"/>
                      <a:pt x="3654" y="1239"/>
                      <a:pt x="3181" y="1239"/>
                    </a:cubicBezTo>
                    <a:cubicBezTo>
                      <a:pt x="2680" y="1239"/>
                      <a:pt x="2184" y="1102"/>
                      <a:pt x="1824" y="821"/>
                    </a:cubicBezTo>
                    <a:cubicBezTo>
                      <a:pt x="1763" y="790"/>
                      <a:pt x="1733" y="790"/>
                      <a:pt x="1672" y="760"/>
                    </a:cubicBezTo>
                    <a:cubicBezTo>
                      <a:pt x="1611" y="730"/>
                      <a:pt x="1520" y="638"/>
                      <a:pt x="1489" y="578"/>
                    </a:cubicBezTo>
                    <a:cubicBezTo>
                      <a:pt x="1459" y="517"/>
                      <a:pt x="1368" y="486"/>
                      <a:pt x="1429" y="395"/>
                    </a:cubicBezTo>
                    <a:cubicBezTo>
                      <a:pt x="1489" y="274"/>
                      <a:pt x="1520" y="152"/>
                      <a:pt x="15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40"/>
              <p:cNvSpPr/>
              <p:nvPr/>
            </p:nvSpPr>
            <p:spPr>
              <a:xfrm>
                <a:off x="2466131" y="1050235"/>
                <a:ext cx="74462" cy="70754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023" extrusionOk="0">
                    <a:moveTo>
                      <a:pt x="1429" y="1"/>
                    </a:moveTo>
                    <a:cubicBezTo>
                      <a:pt x="1429" y="1"/>
                      <a:pt x="1399" y="1"/>
                      <a:pt x="1429" y="31"/>
                    </a:cubicBezTo>
                    <a:cubicBezTo>
                      <a:pt x="943" y="244"/>
                      <a:pt x="487" y="426"/>
                      <a:pt x="1" y="609"/>
                    </a:cubicBezTo>
                    <a:cubicBezTo>
                      <a:pt x="365" y="943"/>
                      <a:pt x="760" y="1490"/>
                      <a:pt x="760" y="2007"/>
                    </a:cubicBezTo>
                    <a:cubicBezTo>
                      <a:pt x="847" y="2018"/>
                      <a:pt x="931" y="2023"/>
                      <a:pt x="1014" y="2023"/>
                    </a:cubicBezTo>
                    <a:cubicBezTo>
                      <a:pt x="1398" y="2023"/>
                      <a:pt x="1753" y="1914"/>
                      <a:pt x="2128" y="1764"/>
                    </a:cubicBezTo>
                    <a:cubicBezTo>
                      <a:pt x="2007" y="1095"/>
                      <a:pt x="1672" y="457"/>
                      <a:pt x="1429" y="1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40"/>
              <p:cNvSpPr/>
              <p:nvPr/>
            </p:nvSpPr>
            <p:spPr>
              <a:xfrm>
                <a:off x="2466131" y="1050235"/>
                <a:ext cx="74462" cy="70754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023" extrusionOk="0">
                    <a:moveTo>
                      <a:pt x="1429" y="1"/>
                    </a:moveTo>
                    <a:cubicBezTo>
                      <a:pt x="1429" y="1"/>
                      <a:pt x="1399" y="1"/>
                      <a:pt x="1429" y="31"/>
                    </a:cubicBezTo>
                    <a:cubicBezTo>
                      <a:pt x="943" y="244"/>
                      <a:pt x="487" y="426"/>
                      <a:pt x="1" y="609"/>
                    </a:cubicBezTo>
                    <a:cubicBezTo>
                      <a:pt x="365" y="943"/>
                      <a:pt x="760" y="1490"/>
                      <a:pt x="760" y="2007"/>
                    </a:cubicBezTo>
                    <a:cubicBezTo>
                      <a:pt x="847" y="2018"/>
                      <a:pt x="931" y="2023"/>
                      <a:pt x="1014" y="2023"/>
                    </a:cubicBezTo>
                    <a:cubicBezTo>
                      <a:pt x="1398" y="2023"/>
                      <a:pt x="1753" y="1914"/>
                      <a:pt x="2128" y="1764"/>
                    </a:cubicBezTo>
                    <a:cubicBezTo>
                      <a:pt x="2007" y="1095"/>
                      <a:pt x="1672" y="457"/>
                      <a:pt x="14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40"/>
              <p:cNvSpPr/>
              <p:nvPr/>
            </p:nvSpPr>
            <p:spPr>
              <a:xfrm>
                <a:off x="2372576" y="1041736"/>
                <a:ext cx="195650" cy="145461"/>
              </a:xfrm>
              <a:custGeom>
                <a:avLst/>
                <a:gdLst/>
                <a:ahLst/>
                <a:cxnLst/>
                <a:rect l="l" t="t" r="r" b="b"/>
                <a:pathLst>
                  <a:path w="5594" h="4159" extrusionOk="0">
                    <a:moveTo>
                      <a:pt x="4104" y="244"/>
                    </a:moveTo>
                    <a:cubicBezTo>
                      <a:pt x="4347" y="700"/>
                      <a:pt x="4682" y="1338"/>
                      <a:pt x="4803" y="2007"/>
                    </a:cubicBezTo>
                    <a:cubicBezTo>
                      <a:pt x="4453" y="2157"/>
                      <a:pt x="4082" y="2266"/>
                      <a:pt x="3657" y="2266"/>
                    </a:cubicBezTo>
                    <a:cubicBezTo>
                      <a:pt x="3566" y="2266"/>
                      <a:pt x="3472" y="2261"/>
                      <a:pt x="3375" y="2250"/>
                    </a:cubicBezTo>
                    <a:cubicBezTo>
                      <a:pt x="3375" y="1733"/>
                      <a:pt x="3040" y="1247"/>
                      <a:pt x="2615" y="852"/>
                    </a:cubicBezTo>
                    <a:cubicBezTo>
                      <a:pt x="3131" y="669"/>
                      <a:pt x="3557" y="487"/>
                      <a:pt x="4074" y="274"/>
                    </a:cubicBezTo>
                    <a:lnTo>
                      <a:pt x="4104" y="244"/>
                    </a:lnTo>
                    <a:close/>
                    <a:moveTo>
                      <a:pt x="1855" y="1186"/>
                    </a:moveTo>
                    <a:cubicBezTo>
                      <a:pt x="1794" y="1338"/>
                      <a:pt x="1764" y="1459"/>
                      <a:pt x="1703" y="1611"/>
                    </a:cubicBezTo>
                    <a:cubicBezTo>
                      <a:pt x="1672" y="1703"/>
                      <a:pt x="1703" y="1763"/>
                      <a:pt x="1794" y="1763"/>
                    </a:cubicBezTo>
                    <a:cubicBezTo>
                      <a:pt x="1824" y="1855"/>
                      <a:pt x="1916" y="1915"/>
                      <a:pt x="1976" y="1946"/>
                    </a:cubicBezTo>
                    <a:cubicBezTo>
                      <a:pt x="2068" y="2007"/>
                      <a:pt x="2098" y="2037"/>
                      <a:pt x="2128" y="2037"/>
                    </a:cubicBezTo>
                    <a:cubicBezTo>
                      <a:pt x="2519" y="2346"/>
                      <a:pt x="3050" y="2499"/>
                      <a:pt x="3575" y="2499"/>
                    </a:cubicBezTo>
                    <a:cubicBezTo>
                      <a:pt x="4030" y="2499"/>
                      <a:pt x="4481" y="2384"/>
                      <a:pt x="4834" y="2159"/>
                    </a:cubicBezTo>
                    <a:lnTo>
                      <a:pt x="4834" y="2159"/>
                    </a:lnTo>
                    <a:cubicBezTo>
                      <a:pt x="4864" y="2645"/>
                      <a:pt x="4742" y="3070"/>
                      <a:pt x="4378" y="3314"/>
                    </a:cubicBezTo>
                    <a:cubicBezTo>
                      <a:pt x="4080" y="3516"/>
                      <a:pt x="3731" y="3597"/>
                      <a:pt x="3367" y="3597"/>
                    </a:cubicBezTo>
                    <a:cubicBezTo>
                      <a:pt x="2802" y="3597"/>
                      <a:pt x="2202" y="3402"/>
                      <a:pt x="1703" y="3162"/>
                    </a:cubicBezTo>
                    <a:cubicBezTo>
                      <a:pt x="1703" y="3152"/>
                      <a:pt x="1699" y="3148"/>
                      <a:pt x="1694" y="3148"/>
                    </a:cubicBezTo>
                    <a:cubicBezTo>
                      <a:pt x="1683" y="3148"/>
                      <a:pt x="1662" y="3162"/>
                      <a:pt x="1642" y="3162"/>
                    </a:cubicBezTo>
                    <a:cubicBezTo>
                      <a:pt x="1612" y="3162"/>
                      <a:pt x="1612" y="3253"/>
                      <a:pt x="1612" y="3283"/>
                    </a:cubicBezTo>
                    <a:cubicBezTo>
                      <a:pt x="1551" y="3435"/>
                      <a:pt x="1490" y="3618"/>
                      <a:pt x="1460" y="3770"/>
                    </a:cubicBezTo>
                    <a:cubicBezTo>
                      <a:pt x="1065" y="3283"/>
                      <a:pt x="700" y="2767"/>
                      <a:pt x="305" y="2219"/>
                    </a:cubicBezTo>
                    <a:cubicBezTo>
                      <a:pt x="882" y="1946"/>
                      <a:pt x="1369" y="1611"/>
                      <a:pt x="1855" y="1186"/>
                    </a:cubicBezTo>
                    <a:close/>
                    <a:moveTo>
                      <a:pt x="3952" y="1"/>
                    </a:moveTo>
                    <a:cubicBezTo>
                      <a:pt x="3435" y="244"/>
                      <a:pt x="2888" y="426"/>
                      <a:pt x="2372" y="669"/>
                    </a:cubicBezTo>
                    <a:cubicBezTo>
                      <a:pt x="2280" y="700"/>
                      <a:pt x="2280" y="821"/>
                      <a:pt x="2372" y="852"/>
                    </a:cubicBezTo>
                    <a:cubicBezTo>
                      <a:pt x="2858" y="1216"/>
                      <a:pt x="3040" y="1642"/>
                      <a:pt x="3283" y="2189"/>
                    </a:cubicBezTo>
                    <a:cubicBezTo>
                      <a:pt x="2767" y="2067"/>
                      <a:pt x="2432" y="1824"/>
                      <a:pt x="2007" y="1581"/>
                    </a:cubicBezTo>
                    <a:lnTo>
                      <a:pt x="1976" y="1581"/>
                    </a:lnTo>
                    <a:lnTo>
                      <a:pt x="2189" y="882"/>
                    </a:lnTo>
                    <a:cubicBezTo>
                      <a:pt x="2234" y="793"/>
                      <a:pt x="2164" y="737"/>
                      <a:pt x="2088" y="737"/>
                    </a:cubicBezTo>
                    <a:cubicBezTo>
                      <a:pt x="2060" y="737"/>
                      <a:pt x="2031" y="744"/>
                      <a:pt x="2007" y="760"/>
                    </a:cubicBezTo>
                    <a:cubicBezTo>
                      <a:pt x="1429" y="1308"/>
                      <a:pt x="791" y="1763"/>
                      <a:pt x="92" y="2098"/>
                    </a:cubicBezTo>
                    <a:cubicBezTo>
                      <a:pt x="1" y="2128"/>
                      <a:pt x="1" y="2250"/>
                      <a:pt x="31" y="2280"/>
                    </a:cubicBezTo>
                    <a:cubicBezTo>
                      <a:pt x="457" y="2888"/>
                      <a:pt x="913" y="3496"/>
                      <a:pt x="1369" y="4104"/>
                    </a:cubicBezTo>
                    <a:cubicBezTo>
                      <a:pt x="1394" y="4142"/>
                      <a:pt x="1425" y="4159"/>
                      <a:pt x="1454" y="4159"/>
                    </a:cubicBezTo>
                    <a:cubicBezTo>
                      <a:pt x="1495" y="4159"/>
                      <a:pt x="1533" y="4127"/>
                      <a:pt x="1551" y="4074"/>
                    </a:cubicBezTo>
                    <a:cubicBezTo>
                      <a:pt x="1642" y="3891"/>
                      <a:pt x="1703" y="3709"/>
                      <a:pt x="1703" y="3466"/>
                    </a:cubicBezTo>
                    <a:cubicBezTo>
                      <a:pt x="2144" y="3709"/>
                      <a:pt x="2767" y="3876"/>
                      <a:pt x="3363" y="3876"/>
                    </a:cubicBezTo>
                    <a:cubicBezTo>
                      <a:pt x="3960" y="3876"/>
                      <a:pt x="4530" y="3709"/>
                      <a:pt x="4864" y="3283"/>
                    </a:cubicBezTo>
                    <a:cubicBezTo>
                      <a:pt x="5594" y="2463"/>
                      <a:pt x="4803" y="700"/>
                      <a:pt x="4135" y="31"/>
                    </a:cubicBezTo>
                    <a:cubicBezTo>
                      <a:pt x="4123" y="8"/>
                      <a:pt x="4112" y="3"/>
                      <a:pt x="4102" y="3"/>
                    </a:cubicBezTo>
                    <a:cubicBezTo>
                      <a:pt x="4092" y="3"/>
                      <a:pt x="4083" y="10"/>
                      <a:pt x="4078" y="10"/>
                    </a:cubicBezTo>
                    <a:cubicBezTo>
                      <a:pt x="4075" y="10"/>
                      <a:pt x="4074" y="7"/>
                      <a:pt x="4074" y="1"/>
                    </a:cubicBezTo>
                    <a:close/>
                  </a:path>
                </a:pathLst>
              </a:custGeom>
              <a:solidFill>
                <a:srgbClr val="1B2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40"/>
              <p:cNvSpPr/>
              <p:nvPr/>
            </p:nvSpPr>
            <p:spPr>
              <a:xfrm>
                <a:off x="2372576" y="877882"/>
                <a:ext cx="125490" cy="127764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3653" extrusionOk="0">
                    <a:moveTo>
                      <a:pt x="875" y="1"/>
                    </a:moveTo>
                    <a:cubicBezTo>
                      <a:pt x="533" y="1"/>
                      <a:pt x="247" y="201"/>
                      <a:pt x="1" y="521"/>
                    </a:cubicBezTo>
                    <a:cubicBezTo>
                      <a:pt x="882" y="704"/>
                      <a:pt x="1764" y="1585"/>
                      <a:pt x="1824" y="2497"/>
                    </a:cubicBezTo>
                    <a:cubicBezTo>
                      <a:pt x="1824" y="2527"/>
                      <a:pt x="1855" y="2619"/>
                      <a:pt x="1855" y="2649"/>
                    </a:cubicBezTo>
                    <a:lnTo>
                      <a:pt x="1855" y="2923"/>
                    </a:lnTo>
                    <a:cubicBezTo>
                      <a:pt x="1885" y="2953"/>
                      <a:pt x="1885" y="3044"/>
                      <a:pt x="1824" y="3075"/>
                    </a:cubicBezTo>
                    <a:cubicBezTo>
                      <a:pt x="1703" y="3135"/>
                      <a:pt x="1551" y="3196"/>
                      <a:pt x="1429" y="3257"/>
                    </a:cubicBezTo>
                    <a:cubicBezTo>
                      <a:pt x="2068" y="3287"/>
                      <a:pt x="2676" y="3439"/>
                      <a:pt x="3283" y="3652"/>
                    </a:cubicBezTo>
                    <a:cubicBezTo>
                      <a:pt x="3375" y="3044"/>
                      <a:pt x="3466" y="2375"/>
                      <a:pt x="3587" y="1737"/>
                    </a:cubicBezTo>
                    <a:lnTo>
                      <a:pt x="3587" y="1737"/>
                    </a:lnTo>
                    <a:lnTo>
                      <a:pt x="3101" y="1980"/>
                    </a:lnTo>
                    <a:cubicBezTo>
                      <a:pt x="3101" y="2011"/>
                      <a:pt x="3040" y="2011"/>
                      <a:pt x="3010" y="2011"/>
                    </a:cubicBezTo>
                    <a:cubicBezTo>
                      <a:pt x="2949" y="1950"/>
                      <a:pt x="2919" y="1950"/>
                      <a:pt x="2919" y="1920"/>
                    </a:cubicBezTo>
                    <a:cubicBezTo>
                      <a:pt x="2615" y="1190"/>
                      <a:pt x="2007" y="217"/>
                      <a:pt x="1125" y="35"/>
                    </a:cubicBezTo>
                    <a:cubicBezTo>
                      <a:pt x="1039" y="12"/>
                      <a:pt x="955" y="1"/>
                      <a:pt x="8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40"/>
              <p:cNvSpPr/>
              <p:nvPr/>
            </p:nvSpPr>
            <p:spPr>
              <a:xfrm>
                <a:off x="2340679" y="902469"/>
                <a:ext cx="68096" cy="81911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342" extrusionOk="0">
                    <a:moveTo>
                      <a:pt x="761" y="1"/>
                    </a:moveTo>
                    <a:cubicBezTo>
                      <a:pt x="396" y="548"/>
                      <a:pt x="153" y="1277"/>
                      <a:pt x="1" y="1733"/>
                    </a:cubicBezTo>
                    <a:lnTo>
                      <a:pt x="92" y="1733"/>
                    </a:lnTo>
                    <a:cubicBezTo>
                      <a:pt x="548" y="1916"/>
                      <a:pt x="1034" y="2128"/>
                      <a:pt x="1490" y="2341"/>
                    </a:cubicBezTo>
                    <a:cubicBezTo>
                      <a:pt x="1460" y="1794"/>
                      <a:pt x="1551" y="1186"/>
                      <a:pt x="1946" y="761"/>
                    </a:cubicBezTo>
                    <a:cubicBezTo>
                      <a:pt x="1612" y="396"/>
                      <a:pt x="1217" y="153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40"/>
              <p:cNvSpPr/>
              <p:nvPr/>
            </p:nvSpPr>
            <p:spPr>
              <a:xfrm>
                <a:off x="2333465" y="867241"/>
                <a:ext cx="173056" cy="149028"/>
              </a:xfrm>
              <a:custGeom>
                <a:avLst/>
                <a:gdLst/>
                <a:ahLst/>
                <a:cxnLst/>
                <a:rect l="l" t="t" r="r" b="b"/>
                <a:pathLst>
                  <a:path w="4948" h="4261" extrusionOk="0">
                    <a:moveTo>
                      <a:pt x="973" y="1038"/>
                    </a:moveTo>
                    <a:cubicBezTo>
                      <a:pt x="1429" y="1190"/>
                      <a:pt x="1824" y="1433"/>
                      <a:pt x="2158" y="1829"/>
                    </a:cubicBezTo>
                    <a:cubicBezTo>
                      <a:pt x="1763" y="2224"/>
                      <a:pt x="1672" y="2832"/>
                      <a:pt x="1702" y="3348"/>
                    </a:cubicBezTo>
                    <a:cubicBezTo>
                      <a:pt x="1246" y="3166"/>
                      <a:pt x="760" y="2953"/>
                      <a:pt x="304" y="2740"/>
                    </a:cubicBezTo>
                    <a:lnTo>
                      <a:pt x="213" y="2740"/>
                    </a:lnTo>
                    <a:cubicBezTo>
                      <a:pt x="365" y="2285"/>
                      <a:pt x="608" y="1585"/>
                      <a:pt x="973" y="1038"/>
                    </a:cubicBezTo>
                    <a:close/>
                    <a:moveTo>
                      <a:pt x="2059" y="371"/>
                    </a:moveTo>
                    <a:cubicBezTo>
                      <a:pt x="2131" y="371"/>
                      <a:pt x="2204" y="380"/>
                      <a:pt x="2280" y="400"/>
                    </a:cubicBezTo>
                    <a:cubicBezTo>
                      <a:pt x="3131" y="552"/>
                      <a:pt x="3739" y="1525"/>
                      <a:pt x="4043" y="2285"/>
                    </a:cubicBezTo>
                    <a:cubicBezTo>
                      <a:pt x="4103" y="2345"/>
                      <a:pt x="4103" y="2376"/>
                      <a:pt x="4134" y="2376"/>
                    </a:cubicBezTo>
                    <a:cubicBezTo>
                      <a:pt x="4143" y="2385"/>
                      <a:pt x="4152" y="2388"/>
                      <a:pt x="4161" y="2388"/>
                    </a:cubicBezTo>
                    <a:cubicBezTo>
                      <a:pt x="4185" y="2388"/>
                      <a:pt x="4212" y="2367"/>
                      <a:pt x="4255" y="2345"/>
                    </a:cubicBezTo>
                    <a:lnTo>
                      <a:pt x="4711" y="2102"/>
                    </a:lnTo>
                    <a:lnTo>
                      <a:pt x="4711" y="2102"/>
                    </a:lnTo>
                    <a:cubicBezTo>
                      <a:pt x="4590" y="2710"/>
                      <a:pt x="4499" y="3348"/>
                      <a:pt x="4407" y="4017"/>
                    </a:cubicBezTo>
                    <a:cubicBezTo>
                      <a:pt x="3800" y="3804"/>
                      <a:pt x="3192" y="3713"/>
                      <a:pt x="2584" y="3622"/>
                    </a:cubicBezTo>
                    <a:cubicBezTo>
                      <a:pt x="2675" y="3561"/>
                      <a:pt x="2827" y="3500"/>
                      <a:pt x="2948" y="3440"/>
                    </a:cubicBezTo>
                    <a:cubicBezTo>
                      <a:pt x="3040" y="3409"/>
                      <a:pt x="3040" y="3318"/>
                      <a:pt x="2979" y="3288"/>
                    </a:cubicBezTo>
                    <a:cubicBezTo>
                      <a:pt x="3040" y="3196"/>
                      <a:pt x="2979" y="3105"/>
                      <a:pt x="2979" y="3014"/>
                    </a:cubicBezTo>
                    <a:cubicBezTo>
                      <a:pt x="2979" y="2923"/>
                      <a:pt x="2979" y="2892"/>
                      <a:pt x="2948" y="2862"/>
                    </a:cubicBezTo>
                    <a:cubicBezTo>
                      <a:pt x="2888" y="1950"/>
                      <a:pt x="2006" y="1069"/>
                      <a:pt x="1125" y="886"/>
                    </a:cubicBezTo>
                    <a:cubicBezTo>
                      <a:pt x="1378" y="607"/>
                      <a:pt x="1696" y="371"/>
                      <a:pt x="2059" y="371"/>
                    </a:cubicBezTo>
                    <a:close/>
                    <a:moveTo>
                      <a:pt x="1965" y="0"/>
                    </a:moveTo>
                    <a:cubicBezTo>
                      <a:pt x="1928" y="0"/>
                      <a:pt x="1891" y="2"/>
                      <a:pt x="1854" y="5"/>
                    </a:cubicBezTo>
                    <a:cubicBezTo>
                      <a:pt x="699" y="126"/>
                      <a:pt x="61" y="1920"/>
                      <a:pt x="30" y="2862"/>
                    </a:cubicBezTo>
                    <a:cubicBezTo>
                      <a:pt x="0" y="2953"/>
                      <a:pt x="61" y="2953"/>
                      <a:pt x="91" y="2953"/>
                    </a:cubicBezTo>
                    <a:cubicBezTo>
                      <a:pt x="91" y="2984"/>
                      <a:pt x="152" y="3014"/>
                      <a:pt x="182" y="3014"/>
                    </a:cubicBezTo>
                    <a:lnTo>
                      <a:pt x="1763" y="3713"/>
                    </a:lnTo>
                    <a:cubicBezTo>
                      <a:pt x="1773" y="3716"/>
                      <a:pt x="1782" y="3718"/>
                      <a:pt x="1792" y="3718"/>
                    </a:cubicBezTo>
                    <a:cubicBezTo>
                      <a:pt x="1867" y="3718"/>
                      <a:pt x="1915" y="3615"/>
                      <a:pt x="1915" y="3561"/>
                    </a:cubicBezTo>
                    <a:cubicBezTo>
                      <a:pt x="1854" y="2953"/>
                      <a:pt x="2037" y="2497"/>
                      <a:pt x="2219" y="1950"/>
                    </a:cubicBezTo>
                    <a:cubicBezTo>
                      <a:pt x="2493" y="2345"/>
                      <a:pt x="2553" y="2740"/>
                      <a:pt x="2675" y="3257"/>
                    </a:cubicBezTo>
                    <a:cubicBezTo>
                      <a:pt x="2736" y="3257"/>
                      <a:pt x="2736" y="3288"/>
                      <a:pt x="2736" y="3288"/>
                    </a:cubicBezTo>
                    <a:cubicBezTo>
                      <a:pt x="2493" y="3409"/>
                      <a:pt x="2310" y="3500"/>
                      <a:pt x="2067" y="3622"/>
                    </a:cubicBezTo>
                    <a:cubicBezTo>
                      <a:pt x="1976" y="3713"/>
                      <a:pt x="2006" y="3865"/>
                      <a:pt x="2128" y="3865"/>
                    </a:cubicBezTo>
                    <a:cubicBezTo>
                      <a:pt x="2918" y="3865"/>
                      <a:pt x="3678" y="4017"/>
                      <a:pt x="4438" y="4260"/>
                    </a:cubicBezTo>
                    <a:cubicBezTo>
                      <a:pt x="4499" y="4260"/>
                      <a:pt x="4590" y="4230"/>
                      <a:pt x="4590" y="4169"/>
                    </a:cubicBezTo>
                    <a:cubicBezTo>
                      <a:pt x="4711" y="3440"/>
                      <a:pt x="4803" y="2680"/>
                      <a:pt x="4924" y="1889"/>
                    </a:cubicBezTo>
                    <a:cubicBezTo>
                      <a:pt x="4947" y="1796"/>
                      <a:pt x="4900" y="1757"/>
                      <a:pt x="4835" y="1757"/>
                    </a:cubicBezTo>
                    <a:cubicBezTo>
                      <a:pt x="4815" y="1757"/>
                      <a:pt x="4794" y="1761"/>
                      <a:pt x="4772" y="1768"/>
                    </a:cubicBezTo>
                    <a:cubicBezTo>
                      <a:pt x="4559" y="1889"/>
                      <a:pt x="4347" y="1950"/>
                      <a:pt x="4195" y="2102"/>
                    </a:cubicBezTo>
                    <a:cubicBezTo>
                      <a:pt x="3960" y="1193"/>
                      <a:pt x="2989" y="0"/>
                      <a:pt x="1965" y="0"/>
                    </a:cubicBezTo>
                    <a:close/>
                  </a:path>
                </a:pathLst>
              </a:custGeom>
              <a:solidFill>
                <a:srgbClr val="1B2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40"/>
              <p:cNvSpPr/>
              <p:nvPr/>
            </p:nvSpPr>
            <p:spPr>
              <a:xfrm>
                <a:off x="2243941" y="1006657"/>
                <a:ext cx="115907" cy="129722"/>
              </a:xfrm>
              <a:custGeom>
                <a:avLst/>
                <a:gdLst/>
                <a:ahLst/>
                <a:cxnLst/>
                <a:rect l="l" t="t" r="r" b="b"/>
                <a:pathLst>
                  <a:path w="3314" h="3709" extrusionOk="0">
                    <a:moveTo>
                      <a:pt x="1369" y="0"/>
                    </a:moveTo>
                    <a:cubicBezTo>
                      <a:pt x="1490" y="122"/>
                      <a:pt x="1581" y="244"/>
                      <a:pt x="1673" y="396"/>
                    </a:cubicBezTo>
                    <a:cubicBezTo>
                      <a:pt x="1703" y="456"/>
                      <a:pt x="1733" y="487"/>
                      <a:pt x="1733" y="517"/>
                    </a:cubicBezTo>
                    <a:cubicBezTo>
                      <a:pt x="1733" y="578"/>
                      <a:pt x="1733" y="578"/>
                      <a:pt x="1703" y="608"/>
                    </a:cubicBezTo>
                    <a:cubicBezTo>
                      <a:pt x="973" y="1034"/>
                      <a:pt x="122" y="1733"/>
                      <a:pt x="31" y="2645"/>
                    </a:cubicBezTo>
                    <a:cubicBezTo>
                      <a:pt x="1" y="3162"/>
                      <a:pt x="274" y="3496"/>
                      <a:pt x="670" y="3709"/>
                    </a:cubicBezTo>
                    <a:cubicBezTo>
                      <a:pt x="761" y="2827"/>
                      <a:pt x="1521" y="1855"/>
                      <a:pt x="2402" y="1672"/>
                    </a:cubicBezTo>
                    <a:cubicBezTo>
                      <a:pt x="2432" y="1611"/>
                      <a:pt x="2463" y="1611"/>
                      <a:pt x="2493" y="1581"/>
                    </a:cubicBezTo>
                    <a:cubicBezTo>
                      <a:pt x="2584" y="1581"/>
                      <a:pt x="2706" y="1551"/>
                      <a:pt x="2767" y="1551"/>
                    </a:cubicBezTo>
                    <a:cubicBezTo>
                      <a:pt x="2785" y="1532"/>
                      <a:pt x="2826" y="1502"/>
                      <a:pt x="2862" y="1502"/>
                    </a:cubicBezTo>
                    <a:cubicBezTo>
                      <a:pt x="2886" y="1502"/>
                      <a:pt x="2907" y="1515"/>
                      <a:pt x="2919" y="1551"/>
                    </a:cubicBezTo>
                    <a:lnTo>
                      <a:pt x="3162" y="1885"/>
                    </a:lnTo>
                    <a:cubicBezTo>
                      <a:pt x="3101" y="1277"/>
                      <a:pt x="3192" y="669"/>
                      <a:pt x="3314" y="31"/>
                    </a:cubicBezTo>
                    <a:cubicBezTo>
                      <a:pt x="2645" y="31"/>
                      <a:pt x="2007" y="0"/>
                      <a:pt x="1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40"/>
              <p:cNvSpPr/>
              <p:nvPr/>
            </p:nvSpPr>
            <p:spPr>
              <a:xfrm>
                <a:off x="2271606" y="1097030"/>
                <a:ext cx="78694" cy="6274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1794" extrusionOk="0">
                    <a:moveTo>
                      <a:pt x="608" y="0"/>
                    </a:moveTo>
                    <a:cubicBezTo>
                      <a:pt x="274" y="334"/>
                      <a:pt x="122" y="790"/>
                      <a:pt x="0" y="1246"/>
                    </a:cubicBezTo>
                    <a:cubicBezTo>
                      <a:pt x="578" y="1550"/>
                      <a:pt x="1338" y="1702"/>
                      <a:pt x="1824" y="1793"/>
                    </a:cubicBezTo>
                    <a:lnTo>
                      <a:pt x="1824" y="1702"/>
                    </a:lnTo>
                    <a:cubicBezTo>
                      <a:pt x="1976" y="1216"/>
                      <a:pt x="2097" y="730"/>
                      <a:pt x="2249" y="213"/>
                    </a:cubicBezTo>
                    <a:lnTo>
                      <a:pt x="2249" y="213"/>
                    </a:lnTo>
                    <a:cubicBezTo>
                      <a:pt x="2056" y="245"/>
                      <a:pt x="1851" y="266"/>
                      <a:pt x="1646" y="266"/>
                    </a:cubicBezTo>
                    <a:cubicBezTo>
                      <a:pt x="1273" y="266"/>
                      <a:pt x="903" y="196"/>
                      <a:pt x="608" y="0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40"/>
              <p:cNvSpPr/>
              <p:nvPr/>
            </p:nvSpPr>
            <p:spPr>
              <a:xfrm>
                <a:off x="2271606" y="1097030"/>
                <a:ext cx="78694" cy="6274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1794" extrusionOk="0">
                    <a:moveTo>
                      <a:pt x="608" y="0"/>
                    </a:moveTo>
                    <a:cubicBezTo>
                      <a:pt x="274" y="334"/>
                      <a:pt x="122" y="790"/>
                      <a:pt x="0" y="1246"/>
                    </a:cubicBezTo>
                    <a:cubicBezTo>
                      <a:pt x="578" y="1550"/>
                      <a:pt x="1338" y="1702"/>
                      <a:pt x="1824" y="1793"/>
                    </a:cubicBezTo>
                    <a:lnTo>
                      <a:pt x="1824" y="1702"/>
                    </a:lnTo>
                    <a:cubicBezTo>
                      <a:pt x="1976" y="1216"/>
                      <a:pt x="2097" y="730"/>
                      <a:pt x="2249" y="213"/>
                    </a:cubicBezTo>
                    <a:lnTo>
                      <a:pt x="2249" y="213"/>
                    </a:lnTo>
                    <a:cubicBezTo>
                      <a:pt x="2056" y="245"/>
                      <a:pt x="1851" y="266"/>
                      <a:pt x="1646" y="266"/>
                    </a:cubicBezTo>
                    <a:cubicBezTo>
                      <a:pt x="1273" y="266"/>
                      <a:pt x="903" y="196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40"/>
              <p:cNvSpPr/>
              <p:nvPr/>
            </p:nvSpPr>
            <p:spPr>
              <a:xfrm>
                <a:off x="2222677" y="1000292"/>
                <a:ext cx="144622" cy="165187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4723" extrusionOk="0">
                    <a:moveTo>
                      <a:pt x="1946" y="182"/>
                    </a:moveTo>
                    <a:cubicBezTo>
                      <a:pt x="2585" y="182"/>
                      <a:pt x="3223" y="213"/>
                      <a:pt x="3861" y="213"/>
                    </a:cubicBezTo>
                    <a:cubicBezTo>
                      <a:pt x="3770" y="821"/>
                      <a:pt x="3709" y="1459"/>
                      <a:pt x="3770" y="2067"/>
                    </a:cubicBezTo>
                    <a:lnTo>
                      <a:pt x="3527" y="1733"/>
                    </a:lnTo>
                    <a:cubicBezTo>
                      <a:pt x="3514" y="1707"/>
                      <a:pt x="3490" y="1698"/>
                      <a:pt x="3463" y="1698"/>
                    </a:cubicBezTo>
                    <a:cubicBezTo>
                      <a:pt x="3425" y="1698"/>
                      <a:pt x="3380" y="1715"/>
                      <a:pt x="3344" y="1733"/>
                    </a:cubicBezTo>
                    <a:cubicBezTo>
                      <a:pt x="3223" y="1733"/>
                      <a:pt x="3162" y="1733"/>
                      <a:pt x="3071" y="1763"/>
                    </a:cubicBezTo>
                    <a:cubicBezTo>
                      <a:pt x="3040" y="1824"/>
                      <a:pt x="3010" y="1824"/>
                      <a:pt x="2949" y="1854"/>
                    </a:cubicBezTo>
                    <a:cubicBezTo>
                      <a:pt x="2098" y="2037"/>
                      <a:pt x="1338" y="3040"/>
                      <a:pt x="1247" y="3891"/>
                    </a:cubicBezTo>
                    <a:cubicBezTo>
                      <a:pt x="882" y="3648"/>
                      <a:pt x="578" y="3344"/>
                      <a:pt x="609" y="2827"/>
                    </a:cubicBezTo>
                    <a:cubicBezTo>
                      <a:pt x="670" y="1915"/>
                      <a:pt x="1581" y="1216"/>
                      <a:pt x="2281" y="790"/>
                    </a:cubicBezTo>
                    <a:cubicBezTo>
                      <a:pt x="2311" y="790"/>
                      <a:pt x="2311" y="760"/>
                      <a:pt x="2311" y="699"/>
                    </a:cubicBezTo>
                    <a:cubicBezTo>
                      <a:pt x="2311" y="669"/>
                      <a:pt x="2281" y="638"/>
                      <a:pt x="2250" y="608"/>
                    </a:cubicBezTo>
                    <a:cubicBezTo>
                      <a:pt x="2129" y="486"/>
                      <a:pt x="2037" y="334"/>
                      <a:pt x="1946" y="182"/>
                    </a:cubicBezTo>
                    <a:close/>
                    <a:moveTo>
                      <a:pt x="2037" y="2736"/>
                    </a:moveTo>
                    <a:cubicBezTo>
                      <a:pt x="2338" y="2956"/>
                      <a:pt x="2704" y="3044"/>
                      <a:pt x="3075" y="3044"/>
                    </a:cubicBezTo>
                    <a:cubicBezTo>
                      <a:pt x="3267" y="3044"/>
                      <a:pt x="3461" y="3020"/>
                      <a:pt x="3648" y="2979"/>
                    </a:cubicBezTo>
                    <a:lnTo>
                      <a:pt x="3648" y="2979"/>
                    </a:lnTo>
                    <a:cubicBezTo>
                      <a:pt x="3496" y="3496"/>
                      <a:pt x="3375" y="3982"/>
                      <a:pt x="3223" y="4468"/>
                    </a:cubicBezTo>
                    <a:cubicBezTo>
                      <a:pt x="3205" y="4468"/>
                      <a:pt x="3198" y="4479"/>
                      <a:pt x="3207" y="4487"/>
                    </a:cubicBezTo>
                    <a:lnTo>
                      <a:pt x="3207" y="4487"/>
                    </a:lnTo>
                    <a:cubicBezTo>
                      <a:pt x="2720" y="4371"/>
                      <a:pt x="1989" y="4276"/>
                      <a:pt x="1430" y="3982"/>
                    </a:cubicBezTo>
                    <a:cubicBezTo>
                      <a:pt x="1521" y="3526"/>
                      <a:pt x="1703" y="3070"/>
                      <a:pt x="2037" y="2736"/>
                    </a:cubicBezTo>
                    <a:close/>
                    <a:moveTo>
                      <a:pt x="1703" y="0"/>
                    </a:moveTo>
                    <a:cubicBezTo>
                      <a:pt x="1642" y="0"/>
                      <a:pt x="1581" y="91"/>
                      <a:pt x="1642" y="182"/>
                    </a:cubicBezTo>
                    <a:cubicBezTo>
                      <a:pt x="1733" y="365"/>
                      <a:pt x="1855" y="517"/>
                      <a:pt x="2007" y="669"/>
                    </a:cubicBezTo>
                    <a:cubicBezTo>
                      <a:pt x="1126" y="1064"/>
                      <a:pt x="1" y="2219"/>
                      <a:pt x="274" y="3283"/>
                    </a:cubicBezTo>
                    <a:cubicBezTo>
                      <a:pt x="497" y="4258"/>
                      <a:pt x="2101" y="4723"/>
                      <a:pt x="3069" y="4723"/>
                    </a:cubicBezTo>
                    <a:cubicBezTo>
                      <a:pt x="3156" y="4723"/>
                      <a:pt x="3238" y="4719"/>
                      <a:pt x="3314" y="4711"/>
                    </a:cubicBezTo>
                    <a:cubicBezTo>
                      <a:pt x="3344" y="4711"/>
                      <a:pt x="3375" y="4620"/>
                      <a:pt x="3344" y="4590"/>
                    </a:cubicBezTo>
                    <a:cubicBezTo>
                      <a:pt x="3375" y="4590"/>
                      <a:pt x="3405" y="4559"/>
                      <a:pt x="3405" y="4499"/>
                    </a:cubicBezTo>
                    <a:cubicBezTo>
                      <a:pt x="3557" y="3952"/>
                      <a:pt x="3709" y="3404"/>
                      <a:pt x="3861" y="2827"/>
                    </a:cubicBezTo>
                    <a:cubicBezTo>
                      <a:pt x="3908" y="2780"/>
                      <a:pt x="3847" y="2716"/>
                      <a:pt x="3775" y="2716"/>
                    </a:cubicBezTo>
                    <a:cubicBezTo>
                      <a:pt x="3753" y="2716"/>
                      <a:pt x="3730" y="2722"/>
                      <a:pt x="3709" y="2736"/>
                    </a:cubicBezTo>
                    <a:cubicBezTo>
                      <a:pt x="3527" y="2786"/>
                      <a:pt x="3355" y="2807"/>
                      <a:pt x="3185" y="2807"/>
                    </a:cubicBezTo>
                    <a:cubicBezTo>
                      <a:pt x="2845" y="2807"/>
                      <a:pt x="2514" y="2726"/>
                      <a:pt x="2129" y="2644"/>
                    </a:cubicBezTo>
                    <a:cubicBezTo>
                      <a:pt x="2493" y="2310"/>
                      <a:pt x="2919" y="2189"/>
                      <a:pt x="3375" y="2006"/>
                    </a:cubicBezTo>
                    <a:lnTo>
                      <a:pt x="3405" y="1976"/>
                    </a:lnTo>
                    <a:cubicBezTo>
                      <a:pt x="3557" y="2189"/>
                      <a:pt x="3679" y="2371"/>
                      <a:pt x="3831" y="2584"/>
                    </a:cubicBezTo>
                    <a:cubicBezTo>
                      <a:pt x="3841" y="2614"/>
                      <a:pt x="3865" y="2628"/>
                      <a:pt x="3892" y="2628"/>
                    </a:cubicBezTo>
                    <a:cubicBezTo>
                      <a:pt x="3946" y="2628"/>
                      <a:pt x="4013" y="2574"/>
                      <a:pt x="4013" y="2493"/>
                    </a:cubicBezTo>
                    <a:cubicBezTo>
                      <a:pt x="3952" y="1702"/>
                      <a:pt x="3983" y="912"/>
                      <a:pt x="4104" y="182"/>
                    </a:cubicBezTo>
                    <a:cubicBezTo>
                      <a:pt x="4135" y="61"/>
                      <a:pt x="4074" y="30"/>
                      <a:pt x="3983" y="30"/>
                    </a:cubicBezTo>
                    <a:cubicBezTo>
                      <a:pt x="3223" y="30"/>
                      <a:pt x="2463" y="0"/>
                      <a:pt x="1703" y="0"/>
                    </a:cubicBezTo>
                    <a:close/>
                  </a:path>
                </a:pathLst>
              </a:custGeom>
              <a:solidFill>
                <a:srgbClr val="1B2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1" name="Google Shape;641;p40"/>
          <p:cNvGrpSpPr/>
          <p:nvPr/>
        </p:nvGrpSpPr>
        <p:grpSpPr>
          <a:xfrm>
            <a:off x="7946690" y="3766996"/>
            <a:ext cx="482221" cy="673121"/>
            <a:chOff x="1042700" y="1269500"/>
            <a:chExt cx="240234" cy="335320"/>
          </a:xfrm>
        </p:grpSpPr>
        <p:sp>
          <p:nvSpPr>
            <p:cNvPr id="642" name="Google Shape;642;p40"/>
            <p:cNvSpPr/>
            <p:nvPr/>
          </p:nvSpPr>
          <p:spPr>
            <a:xfrm>
              <a:off x="1042700" y="1269500"/>
              <a:ext cx="240234" cy="335320"/>
            </a:xfrm>
            <a:custGeom>
              <a:avLst/>
              <a:gdLst/>
              <a:ahLst/>
              <a:cxnLst/>
              <a:rect l="l" t="t" r="r" b="b"/>
              <a:pathLst>
                <a:path w="5989" h="8360" extrusionOk="0">
                  <a:moveTo>
                    <a:pt x="5138" y="730"/>
                  </a:moveTo>
                  <a:lnTo>
                    <a:pt x="5138" y="730"/>
                  </a:lnTo>
                  <a:cubicBezTo>
                    <a:pt x="5046" y="852"/>
                    <a:pt x="4894" y="974"/>
                    <a:pt x="4773" y="1065"/>
                  </a:cubicBezTo>
                  <a:cubicBezTo>
                    <a:pt x="4894" y="974"/>
                    <a:pt x="4986" y="852"/>
                    <a:pt x="5138" y="730"/>
                  </a:cubicBezTo>
                  <a:close/>
                  <a:moveTo>
                    <a:pt x="5077" y="2676"/>
                  </a:moveTo>
                  <a:lnTo>
                    <a:pt x="5077" y="2676"/>
                  </a:lnTo>
                  <a:cubicBezTo>
                    <a:pt x="4894" y="2797"/>
                    <a:pt x="4742" y="2858"/>
                    <a:pt x="4530" y="2980"/>
                  </a:cubicBezTo>
                  <a:cubicBezTo>
                    <a:pt x="4682" y="2858"/>
                    <a:pt x="4894" y="2797"/>
                    <a:pt x="5077" y="2676"/>
                  </a:cubicBezTo>
                  <a:close/>
                  <a:moveTo>
                    <a:pt x="3892" y="1795"/>
                  </a:moveTo>
                  <a:lnTo>
                    <a:pt x="3892" y="1795"/>
                  </a:lnTo>
                  <a:cubicBezTo>
                    <a:pt x="3983" y="2251"/>
                    <a:pt x="4074" y="2737"/>
                    <a:pt x="4165" y="3193"/>
                  </a:cubicBezTo>
                  <a:cubicBezTo>
                    <a:pt x="4043" y="2706"/>
                    <a:pt x="3983" y="2251"/>
                    <a:pt x="3892" y="1795"/>
                  </a:cubicBezTo>
                  <a:close/>
                  <a:moveTo>
                    <a:pt x="2341" y="2737"/>
                  </a:moveTo>
                  <a:lnTo>
                    <a:pt x="2341" y="2737"/>
                  </a:lnTo>
                  <a:cubicBezTo>
                    <a:pt x="2159" y="2889"/>
                    <a:pt x="1916" y="3101"/>
                    <a:pt x="1733" y="3284"/>
                  </a:cubicBezTo>
                  <a:cubicBezTo>
                    <a:pt x="1916" y="3101"/>
                    <a:pt x="2098" y="2889"/>
                    <a:pt x="2341" y="2737"/>
                  </a:cubicBezTo>
                  <a:close/>
                  <a:moveTo>
                    <a:pt x="2645" y="3618"/>
                  </a:moveTo>
                  <a:cubicBezTo>
                    <a:pt x="2686" y="3723"/>
                    <a:pt x="2724" y="3828"/>
                    <a:pt x="2760" y="3934"/>
                  </a:cubicBezTo>
                  <a:lnTo>
                    <a:pt x="2760" y="3934"/>
                  </a:lnTo>
                  <a:cubicBezTo>
                    <a:pt x="2723" y="3831"/>
                    <a:pt x="2684" y="3727"/>
                    <a:pt x="2645" y="3618"/>
                  </a:cubicBezTo>
                  <a:close/>
                  <a:moveTo>
                    <a:pt x="3101" y="4530"/>
                  </a:moveTo>
                  <a:lnTo>
                    <a:pt x="3133" y="4577"/>
                  </a:lnTo>
                  <a:lnTo>
                    <a:pt x="3133" y="4577"/>
                  </a:lnTo>
                  <a:cubicBezTo>
                    <a:pt x="3115" y="4557"/>
                    <a:pt x="3101" y="4550"/>
                    <a:pt x="3101" y="4530"/>
                  </a:cubicBezTo>
                  <a:close/>
                  <a:moveTo>
                    <a:pt x="1642" y="5928"/>
                  </a:moveTo>
                  <a:cubicBezTo>
                    <a:pt x="1642" y="6050"/>
                    <a:pt x="1672" y="6141"/>
                    <a:pt x="1672" y="6202"/>
                  </a:cubicBezTo>
                  <a:cubicBezTo>
                    <a:pt x="1642" y="6141"/>
                    <a:pt x="1642" y="6050"/>
                    <a:pt x="1642" y="5928"/>
                  </a:cubicBezTo>
                  <a:close/>
                  <a:moveTo>
                    <a:pt x="3071" y="6171"/>
                  </a:moveTo>
                  <a:cubicBezTo>
                    <a:pt x="2949" y="6171"/>
                    <a:pt x="2858" y="6202"/>
                    <a:pt x="2767" y="6202"/>
                  </a:cubicBezTo>
                  <a:cubicBezTo>
                    <a:pt x="2858" y="6171"/>
                    <a:pt x="2949" y="6171"/>
                    <a:pt x="3071" y="6171"/>
                  </a:cubicBezTo>
                  <a:close/>
                  <a:moveTo>
                    <a:pt x="1672" y="6202"/>
                  </a:moveTo>
                  <a:lnTo>
                    <a:pt x="1672" y="6202"/>
                  </a:lnTo>
                  <a:cubicBezTo>
                    <a:pt x="1673" y="6232"/>
                    <a:pt x="1733" y="6263"/>
                    <a:pt x="1733" y="6323"/>
                  </a:cubicBezTo>
                  <a:cubicBezTo>
                    <a:pt x="1733" y="6293"/>
                    <a:pt x="1673" y="6233"/>
                    <a:pt x="1672" y="6202"/>
                  </a:cubicBezTo>
                  <a:close/>
                  <a:moveTo>
                    <a:pt x="1885" y="6658"/>
                  </a:moveTo>
                  <a:lnTo>
                    <a:pt x="1885" y="6658"/>
                  </a:lnTo>
                  <a:cubicBezTo>
                    <a:pt x="1764" y="6810"/>
                    <a:pt x="1612" y="6931"/>
                    <a:pt x="1460" y="7083"/>
                  </a:cubicBezTo>
                  <a:lnTo>
                    <a:pt x="1885" y="6658"/>
                  </a:lnTo>
                  <a:close/>
                  <a:moveTo>
                    <a:pt x="904" y="7235"/>
                  </a:moveTo>
                  <a:lnTo>
                    <a:pt x="904" y="7235"/>
                  </a:lnTo>
                  <a:cubicBezTo>
                    <a:pt x="709" y="7416"/>
                    <a:pt x="504" y="7590"/>
                    <a:pt x="274" y="7752"/>
                  </a:cubicBezTo>
                  <a:cubicBezTo>
                    <a:pt x="485" y="7597"/>
                    <a:pt x="696" y="7423"/>
                    <a:pt x="904" y="7235"/>
                  </a:cubicBezTo>
                  <a:close/>
                  <a:moveTo>
                    <a:pt x="5472" y="1"/>
                  </a:moveTo>
                  <a:cubicBezTo>
                    <a:pt x="5442" y="1"/>
                    <a:pt x="5442" y="1"/>
                    <a:pt x="5442" y="62"/>
                  </a:cubicBezTo>
                  <a:lnTo>
                    <a:pt x="5107" y="396"/>
                  </a:lnTo>
                  <a:cubicBezTo>
                    <a:pt x="3861" y="1612"/>
                    <a:pt x="2037" y="2220"/>
                    <a:pt x="1034" y="3709"/>
                  </a:cubicBezTo>
                  <a:cubicBezTo>
                    <a:pt x="214" y="4955"/>
                    <a:pt x="92" y="6536"/>
                    <a:pt x="1" y="7995"/>
                  </a:cubicBezTo>
                  <a:lnTo>
                    <a:pt x="1" y="8056"/>
                  </a:lnTo>
                  <a:cubicBezTo>
                    <a:pt x="1" y="8117"/>
                    <a:pt x="62" y="8147"/>
                    <a:pt x="62" y="8177"/>
                  </a:cubicBezTo>
                  <a:cubicBezTo>
                    <a:pt x="62" y="8208"/>
                    <a:pt x="1" y="8269"/>
                    <a:pt x="1" y="8269"/>
                  </a:cubicBezTo>
                  <a:lnTo>
                    <a:pt x="1" y="8299"/>
                  </a:lnTo>
                  <a:lnTo>
                    <a:pt x="1" y="8329"/>
                  </a:lnTo>
                  <a:lnTo>
                    <a:pt x="1" y="8360"/>
                  </a:lnTo>
                  <a:lnTo>
                    <a:pt x="62" y="8360"/>
                  </a:lnTo>
                  <a:cubicBezTo>
                    <a:pt x="1976" y="7782"/>
                    <a:pt x="3922" y="6870"/>
                    <a:pt x="5107" y="5138"/>
                  </a:cubicBezTo>
                  <a:cubicBezTo>
                    <a:pt x="5715" y="4226"/>
                    <a:pt x="5928" y="3314"/>
                    <a:pt x="5928" y="2311"/>
                  </a:cubicBezTo>
                  <a:cubicBezTo>
                    <a:pt x="5989" y="1642"/>
                    <a:pt x="5867" y="882"/>
                    <a:pt x="5685" y="92"/>
                  </a:cubicBezTo>
                  <a:cubicBezTo>
                    <a:pt x="5685" y="62"/>
                    <a:pt x="5654" y="62"/>
                    <a:pt x="5654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3" name="Google Shape;643;p40"/>
            <p:cNvGrpSpPr/>
            <p:nvPr/>
          </p:nvGrpSpPr>
          <p:grpSpPr>
            <a:xfrm>
              <a:off x="1058142" y="1304217"/>
              <a:ext cx="209325" cy="282003"/>
              <a:chOff x="1021567" y="1304217"/>
              <a:chExt cx="209325" cy="282003"/>
            </a:xfrm>
          </p:grpSpPr>
          <p:sp>
            <p:nvSpPr>
              <p:cNvPr id="644" name="Google Shape;644;p40"/>
              <p:cNvSpPr/>
              <p:nvPr/>
            </p:nvSpPr>
            <p:spPr>
              <a:xfrm>
                <a:off x="1155377" y="1319186"/>
                <a:ext cx="52148" cy="86143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463" extrusionOk="0">
                    <a:moveTo>
                      <a:pt x="1490" y="1"/>
                    </a:moveTo>
                    <a:cubicBezTo>
                      <a:pt x="1466" y="25"/>
                      <a:pt x="1442" y="48"/>
                      <a:pt x="1418" y="72"/>
                    </a:cubicBezTo>
                    <a:lnTo>
                      <a:pt x="1418" y="72"/>
                    </a:lnTo>
                    <a:cubicBezTo>
                      <a:pt x="1447" y="62"/>
                      <a:pt x="1475" y="62"/>
                      <a:pt x="1490" y="62"/>
                    </a:cubicBezTo>
                    <a:lnTo>
                      <a:pt x="1490" y="1"/>
                    </a:lnTo>
                    <a:close/>
                    <a:moveTo>
                      <a:pt x="1418" y="72"/>
                    </a:moveTo>
                    <a:cubicBezTo>
                      <a:pt x="1388" y="82"/>
                      <a:pt x="1358" y="102"/>
                      <a:pt x="1341" y="145"/>
                    </a:cubicBezTo>
                    <a:lnTo>
                      <a:pt x="1341" y="145"/>
                    </a:lnTo>
                    <a:cubicBezTo>
                      <a:pt x="1367" y="121"/>
                      <a:pt x="1392" y="96"/>
                      <a:pt x="1418" y="72"/>
                    </a:cubicBezTo>
                    <a:close/>
                    <a:moveTo>
                      <a:pt x="1341" y="145"/>
                    </a:moveTo>
                    <a:cubicBezTo>
                      <a:pt x="928" y="529"/>
                      <a:pt x="489" y="827"/>
                      <a:pt x="1" y="1125"/>
                    </a:cubicBezTo>
                    <a:cubicBezTo>
                      <a:pt x="122" y="1581"/>
                      <a:pt x="244" y="2007"/>
                      <a:pt x="305" y="2463"/>
                    </a:cubicBezTo>
                    <a:cubicBezTo>
                      <a:pt x="700" y="1703"/>
                      <a:pt x="1034" y="943"/>
                      <a:pt x="1338" y="153"/>
                    </a:cubicBezTo>
                    <a:cubicBezTo>
                      <a:pt x="1339" y="150"/>
                      <a:pt x="1340" y="147"/>
                      <a:pt x="1341" y="1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40"/>
              <p:cNvSpPr/>
              <p:nvPr/>
            </p:nvSpPr>
            <p:spPr>
              <a:xfrm>
                <a:off x="1175592" y="1329818"/>
                <a:ext cx="38298" cy="74462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2129" extrusionOk="0">
                    <a:moveTo>
                      <a:pt x="942" y="1"/>
                    </a:moveTo>
                    <a:cubicBezTo>
                      <a:pt x="669" y="761"/>
                      <a:pt x="365" y="1460"/>
                      <a:pt x="0" y="2128"/>
                    </a:cubicBezTo>
                    <a:lnTo>
                      <a:pt x="1034" y="1551"/>
                    </a:lnTo>
                    <a:lnTo>
                      <a:pt x="1094" y="1551"/>
                    </a:lnTo>
                    <a:cubicBezTo>
                      <a:pt x="1094" y="1065"/>
                      <a:pt x="1064" y="517"/>
                      <a:pt x="9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40"/>
              <p:cNvSpPr/>
              <p:nvPr/>
            </p:nvSpPr>
            <p:spPr>
              <a:xfrm>
                <a:off x="1140513" y="1388295"/>
                <a:ext cx="73378" cy="71244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2037" extrusionOk="0">
                    <a:moveTo>
                      <a:pt x="2097" y="0"/>
                    </a:moveTo>
                    <a:lnTo>
                      <a:pt x="2097" y="0"/>
                    </a:lnTo>
                    <a:cubicBezTo>
                      <a:pt x="1733" y="213"/>
                      <a:pt x="1307" y="456"/>
                      <a:pt x="882" y="669"/>
                    </a:cubicBezTo>
                    <a:cubicBezTo>
                      <a:pt x="608" y="1155"/>
                      <a:pt x="365" y="1611"/>
                      <a:pt x="0" y="2037"/>
                    </a:cubicBezTo>
                    <a:cubicBezTo>
                      <a:pt x="243" y="2007"/>
                      <a:pt x="517" y="1885"/>
                      <a:pt x="669" y="1855"/>
                    </a:cubicBezTo>
                    <a:cubicBezTo>
                      <a:pt x="1003" y="1733"/>
                      <a:pt x="1368" y="1642"/>
                      <a:pt x="1733" y="1551"/>
                    </a:cubicBezTo>
                    <a:cubicBezTo>
                      <a:pt x="1743" y="1541"/>
                      <a:pt x="1753" y="1537"/>
                      <a:pt x="1762" y="1537"/>
                    </a:cubicBezTo>
                    <a:cubicBezTo>
                      <a:pt x="1780" y="1537"/>
                      <a:pt x="1793" y="1551"/>
                      <a:pt x="1793" y="1551"/>
                    </a:cubicBezTo>
                    <a:cubicBezTo>
                      <a:pt x="1976" y="1064"/>
                      <a:pt x="2097" y="517"/>
                      <a:pt x="2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40"/>
              <p:cNvSpPr/>
              <p:nvPr/>
            </p:nvSpPr>
            <p:spPr>
              <a:xfrm>
                <a:off x="1105434" y="1361715"/>
                <a:ext cx="56380" cy="9782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797" extrusionOk="0">
                    <a:moveTo>
                      <a:pt x="1368" y="1"/>
                    </a:moveTo>
                    <a:cubicBezTo>
                      <a:pt x="912" y="305"/>
                      <a:pt x="395" y="608"/>
                      <a:pt x="0" y="943"/>
                    </a:cubicBezTo>
                    <a:cubicBezTo>
                      <a:pt x="152" y="1216"/>
                      <a:pt x="243" y="1520"/>
                      <a:pt x="365" y="1824"/>
                    </a:cubicBezTo>
                    <a:cubicBezTo>
                      <a:pt x="456" y="2007"/>
                      <a:pt x="517" y="2645"/>
                      <a:pt x="669" y="2767"/>
                    </a:cubicBezTo>
                    <a:cubicBezTo>
                      <a:pt x="699" y="2767"/>
                      <a:pt x="699" y="2797"/>
                      <a:pt x="760" y="2797"/>
                    </a:cubicBezTo>
                    <a:cubicBezTo>
                      <a:pt x="1064" y="2371"/>
                      <a:pt x="1368" y="1915"/>
                      <a:pt x="1611" y="1429"/>
                    </a:cubicBezTo>
                    <a:cubicBezTo>
                      <a:pt x="1550" y="943"/>
                      <a:pt x="1429" y="487"/>
                      <a:pt x="13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40"/>
              <p:cNvSpPr/>
              <p:nvPr/>
            </p:nvSpPr>
            <p:spPr>
              <a:xfrm>
                <a:off x="1094802" y="1447821"/>
                <a:ext cx="107408" cy="71279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038" extrusionOk="0">
                    <a:moveTo>
                      <a:pt x="3070" y="1"/>
                    </a:moveTo>
                    <a:lnTo>
                      <a:pt x="3070" y="1"/>
                    </a:lnTo>
                    <a:cubicBezTo>
                      <a:pt x="2462" y="183"/>
                      <a:pt x="1793" y="335"/>
                      <a:pt x="1216" y="517"/>
                    </a:cubicBezTo>
                    <a:cubicBezTo>
                      <a:pt x="821" y="1064"/>
                      <a:pt x="456" y="1551"/>
                      <a:pt x="0" y="2037"/>
                    </a:cubicBezTo>
                    <a:cubicBezTo>
                      <a:pt x="30" y="2007"/>
                      <a:pt x="30" y="2007"/>
                      <a:pt x="61" y="2007"/>
                    </a:cubicBezTo>
                    <a:cubicBezTo>
                      <a:pt x="243" y="1946"/>
                      <a:pt x="395" y="1885"/>
                      <a:pt x="608" y="1855"/>
                    </a:cubicBezTo>
                    <a:cubicBezTo>
                      <a:pt x="973" y="1794"/>
                      <a:pt x="1307" y="1733"/>
                      <a:pt x="1702" y="1733"/>
                    </a:cubicBezTo>
                    <a:cubicBezTo>
                      <a:pt x="1733" y="1733"/>
                      <a:pt x="1763" y="1733"/>
                      <a:pt x="1763" y="1794"/>
                    </a:cubicBezTo>
                    <a:cubicBezTo>
                      <a:pt x="2037" y="1551"/>
                      <a:pt x="2280" y="1308"/>
                      <a:pt x="2462" y="1064"/>
                    </a:cubicBezTo>
                    <a:cubicBezTo>
                      <a:pt x="2736" y="700"/>
                      <a:pt x="2918" y="365"/>
                      <a:pt x="30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40"/>
              <p:cNvSpPr/>
              <p:nvPr/>
            </p:nvSpPr>
            <p:spPr>
              <a:xfrm>
                <a:off x="1062906" y="1395744"/>
                <a:ext cx="61696" cy="122273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3496" extrusionOk="0">
                    <a:moveTo>
                      <a:pt x="1125" y="0"/>
                    </a:moveTo>
                    <a:cubicBezTo>
                      <a:pt x="912" y="183"/>
                      <a:pt x="699" y="335"/>
                      <a:pt x="517" y="547"/>
                    </a:cubicBezTo>
                    <a:cubicBezTo>
                      <a:pt x="304" y="760"/>
                      <a:pt x="152" y="1003"/>
                      <a:pt x="0" y="1216"/>
                    </a:cubicBezTo>
                    <a:cubicBezTo>
                      <a:pt x="152" y="1642"/>
                      <a:pt x="304" y="2006"/>
                      <a:pt x="365" y="2432"/>
                    </a:cubicBezTo>
                    <a:cubicBezTo>
                      <a:pt x="456" y="2675"/>
                      <a:pt x="395" y="3192"/>
                      <a:pt x="517" y="3435"/>
                    </a:cubicBezTo>
                    <a:cubicBezTo>
                      <a:pt x="517" y="3465"/>
                      <a:pt x="547" y="3465"/>
                      <a:pt x="547" y="3496"/>
                    </a:cubicBezTo>
                    <a:cubicBezTo>
                      <a:pt x="1003" y="3040"/>
                      <a:pt x="1398" y="2553"/>
                      <a:pt x="1763" y="2067"/>
                    </a:cubicBezTo>
                    <a:lnTo>
                      <a:pt x="1763" y="2006"/>
                    </a:lnTo>
                    <a:cubicBezTo>
                      <a:pt x="1611" y="1338"/>
                      <a:pt x="1368" y="699"/>
                      <a:pt x="11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40"/>
              <p:cNvSpPr/>
              <p:nvPr/>
            </p:nvSpPr>
            <p:spPr>
              <a:xfrm>
                <a:off x="1031010" y="1515846"/>
                <a:ext cx="120174" cy="65963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886" extrusionOk="0">
                    <a:moveTo>
                      <a:pt x="3435" y="1"/>
                    </a:moveTo>
                    <a:cubicBezTo>
                      <a:pt x="2797" y="1"/>
                      <a:pt x="2189" y="153"/>
                      <a:pt x="1581" y="366"/>
                    </a:cubicBezTo>
                    <a:cubicBezTo>
                      <a:pt x="1095" y="913"/>
                      <a:pt x="547" y="1399"/>
                      <a:pt x="0" y="1855"/>
                    </a:cubicBezTo>
                    <a:lnTo>
                      <a:pt x="0" y="1885"/>
                    </a:lnTo>
                    <a:cubicBezTo>
                      <a:pt x="1216" y="1399"/>
                      <a:pt x="2462" y="852"/>
                      <a:pt x="3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40"/>
              <p:cNvSpPr/>
              <p:nvPr/>
            </p:nvSpPr>
            <p:spPr>
              <a:xfrm>
                <a:off x="1033143" y="1442505"/>
                <a:ext cx="43614" cy="123357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3527" extrusionOk="0">
                    <a:moveTo>
                      <a:pt x="790" y="1"/>
                    </a:moveTo>
                    <a:cubicBezTo>
                      <a:pt x="182" y="1064"/>
                      <a:pt x="91" y="2311"/>
                      <a:pt x="0" y="3496"/>
                    </a:cubicBezTo>
                    <a:lnTo>
                      <a:pt x="0" y="3527"/>
                    </a:lnTo>
                    <a:cubicBezTo>
                      <a:pt x="426" y="3131"/>
                      <a:pt x="882" y="2767"/>
                      <a:pt x="1246" y="2341"/>
                    </a:cubicBezTo>
                    <a:cubicBezTo>
                      <a:pt x="1216" y="1551"/>
                      <a:pt x="1034" y="761"/>
                      <a:pt x="7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40"/>
              <p:cNvSpPr/>
              <p:nvPr/>
            </p:nvSpPr>
            <p:spPr>
              <a:xfrm>
                <a:off x="1195772" y="1320270"/>
                <a:ext cx="12801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609" extrusionOk="0">
                    <a:moveTo>
                      <a:pt x="365" y="0"/>
                    </a:moveTo>
                    <a:cubicBezTo>
                      <a:pt x="333" y="25"/>
                      <a:pt x="302" y="49"/>
                      <a:pt x="273" y="75"/>
                    </a:cubicBezTo>
                    <a:lnTo>
                      <a:pt x="273" y="75"/>
                    </a:lnTo>
                    <a:cubicBezTo>
                      <a:pt x="301" y="61"/>
                      <a:pt x="333" y="61"/>
                      <a:pt x="365" y="61"/>
                    </a:cubicBezTo>
                    <a:lnTo>
                      <a:pt x="365" y="0"/>
                    </a:lnTo>
                    <a:close/>
                    <a:moveTo>
                      <a:pt x="273" y="75"/>
                    </a:moveTo>
                    <a:lnTo>
                      <a:pt x="273" y="75"/>
                    </a:lnTo>
                    <a:cubicBezTo>
                      <a:pt x="258" y="82"/>
                      <a:pt x="244" y="93"/>
                      <a:pt x="233" y="111"/>
                    </a:cubicBezTo>
                    <a:lnTo>
                      <a:pt x="233" y="111"/>
                    </a:lnTo>
                    <a:cubicBezTo>
                      <a:pt x="246" y="99"/>
                      <a:pt x="259" y="87"/>
                      <a:pt x="273" y="75"/>
                    </a:cubicBezTo>
                    <a:close/>
                    <a:moveTo>
                      <a:pt x="233" y="111"/>
                    </a:moveTo>
                    <a:cubicBezTo>
                      <a:pt x="171" y="169"/>
                      <a:pt x="116" y="231"/>
                      <a:pt x="61" y="304"/>
                    </a:cubicBezTo>
                    <a:cubicBezTo>
                      <a:pt x="1" y="365"/>
                      <a:pt x="31" y="486"/>
                      <a:pt x="31" y="608"/>
                    </a:cubicBezTo>
                    <a:cubicBezTo>
                      <a:pt x="92" y="456"/>
                      <a:pt x="153" y="304"/>
                      <a:pt x="213" y="152"/>
                    </a:cubicBezTo>
                    <a:cubicBezTo>
                      <a:pt x="219" y="136"/>
                      <a:pt x="226" y="122"/>
                      <a:pt x="233" y="111"/>
                    </a:cubicBezTo>
                    <a:close/>
                  </a:path>
                </a:pathLst>
              </a:custGeom>
              <a:solidFill>
                <a:srgbClr val="79A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40"/>
              <p:cNvSpPr/>
              <p:nvPr/>
            </p:nvSpPr>
            <p:spPr>
              <a:xfrm>
                <a:off x="1021567" y="1304217"/>
                <a:ext cx="209325" cy="282003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8063" extrusionOk="0">
                    <a:moveTo>
                      <a:pt x="5316" y="429"/>
                    </a:moveTo>
                    <a:lnTo>
                      <a:pt x="5316" y="490"/>
                    </a:lnTo>
                    <a:cubicBezTo>
                      <a:pt x="5302" y="490"/>
                      <a:pt x="5274" y="490"/>
                      <a:pt x="5249" y="499"/>
                    </a:cubicBezTo>
                    <a:lnTo>
                      <a:pt x="5249" y="499"/>
                    </a:lnTo>
                    <a:cubicBezTo>
                      <a:pt x="5272" y="476"/>
                      <a:pt x="5294" y="452"/>
                      <a:pt x="5316" y="429"/>
                    </a:cubicBezTo>
                    <a:close/>
                    <a:moveTo>
                      <a:pt x="5346" y="733"/>
                    </a:moveTo>
                    <a:cubicBezTo>
                      <a:pt x="5468" y="1249"/>
                      <a:pt x="5498" y="1797"/>
                      <a:pt x="5498" y="2283"/>
                    </a:cubicBezTo>
                    <a:lnTo>
                      <a:pt x="5438" y="2283"/>
                    </a:lnTo>
                    <a:lnTo>
                      <a:pt x="4404" y="2860"/>
                    </a:lnTo>
                    <a:cubicBezTo>
                      <a:pt x="4739" y="2161"/>
                      <a:pt x="5073" y="1432"/>
                      <a:pt x="5346" y="733"/>
                    </a:cubicBezTo>
                    <a:close/>
                    <a:moveTo>
                      <a:pt x="5199" y="549"/>
                    </a:moveTo>
                    <a:cubicBezTo>
                      <a:pt x="5196" y="558"/>
                      <a:pt x="5194" y="569"/>
                      <a:pt x="5194" y="581"/>
                    </a:cubicBezTo>
                    <a:cubicBezTo>
                      <a:pt x="4921" y="1371"/>
                      <a:pt x="4587" y="2161"/>
                      <a:pt x="4161" y="2891"/>
                    </a:cubicBezTo>
                    <a:cubicBezTo>
                      <a:pt x="4070" y="2435"/>
                      <a:pt x="3979" y="1979"/>
                      <a:pt x="3857" y="1553"/>
                    </a:cubicBezTo>
                    <a:cubicBezTo>
                      <a:pt x="4327" y="1249"/>
                      <a:pt x="4797" y="945"/>
                      <a:pt x="5199" y="549"/>
                    </a:cubicBezTo>
                    <a:close/>
                    <a:moveTo>
                      <a:pt x="3766" y="1645"/>
                    </a:moveTo>
                    <a:cubicBezTo>
                      <a:pt x="3827" y="2131"/>
                      <a:pt x="3918" y="2587"/>
                      <a:pt x="4009" y="3073"/>
                    </a:cubicBezTo>
                    <a:cubicBezTo>
                      <a:pt x="3766" y="3529"/>
                      <a:pt x="3462" y="4015"/>
                      <a:pt x="3158" y="4441"/>
                    </a:cubicBezTo>
                    <a:cubicBezTo>
                      <a:pt x="3097" y="4441"/>
                      <a:pt x="3097" y="4441"/>
                      <a:pt x="3067" y="4411"/>
                    </a:cubicBezTo>
                    <a:cubicBezTo>
                      <a:pt x="2915" y="4289"/>
                      <a:pt x="2854" y="3651"/>
                      <a:pt x="2763" y="3468"/>
                    </a:cubicBezTo>
                    <a:cubicBezTo>
                      <a:pt x="2641" y="3164"/>
                      <a:pt x="2550" y="2860"/>
                      <a:pt x="2398" y="2587"/>
                    </a:cubicBezTo>
                    <a:cubicBezTo>
                      <a:pt x="2793" y="2252"/>
                      <a:pt x="3310" y="1949"/>
                      <a:pt x="3766" y="1645"/>
                    </a:cubicBezTo>
                    <a:close/>
                    <a:moveTo>
                      <a:pt x="5498" y="2404"/>
                    </a:moveTo>
                    <a:cubicBezTo>
                      <a:pt x="5498" y="2921"/>
                      <a:pt x="5377" y="3468"/>
                      <a:pt x="5225" y="3955"/>
                    </a:cubicBezTo>
                    <a:lnTo>
                      <a:pt x="5164" y="3955"/>
                    </a:lnTo>
                    <a:cubicBezTo>
                      <a:pt x="4830" y="4046"/>
                      <a:pt x="4435" y="4137"/>
                      <a:pt x="4100" y="4259"/>
                    </a:cubicBezTo>
                    <a:cubicBezTo>
                      <a:pt x="3948" y="4289"/>
                      <a:pt x="3675" y="4411"/>
                      <a:pt x="3462" y="4441"/>
                    </a:cubicBezTo>
                    <a:cubicBezTo>
                      <a:pt x="3766" y="3985"/>
                      <a:pt x="4009" y="3529"/>
                      <a:pt x="4283" y="3073"/>
                    </a:cubicBezTo>
                    <a:cubicBezTo>
                      <a:pt x="4678" y="2860"/>
                      <a:pt x="5073" y="2617"/>
                      <a:pt x="5498" y="2404"/>
                    </a:cubicBezTo>
                    <a:close/>
                    <a:moveTo>
                      <a:pt x="2307" y="2617"/>
                    </a:moveTo>
                    <a:cubicBezTo>
                      <a:pt x="2489" y="3316"/>
                      <a:pt x="2793" y="3955"/>
                      <a:pt x="2945" y="4623"/>
                    </a:cubicBezTo>
                    <a:cubicBezTo>
                      <a:pt x="2611" y="5170"/>
                      <a:pt x="2185" y="5657"/>
                      <a:pt x="1790" y="6113"/>
                    </a:cubicBezTo>
                    <a:cubicBezTo>
                      <a:pt x="1790" y="6082"/>
                      <a:pt x="1729" y="6082"/>
                      <a:pt x="1729" y="6052"/>
                    </a:cubicBezTo>
                    <a:cubicBezTo>
                      <a:pt x="1608" y="5839"/>
                      <a:pt x="1608" y="5322"/>
                      <a:pt x="1577" y="5049"/>
                    </a:cubicBezTo>
                    <a:cubicBezTo>
                      <a:pt x="1517" y="4623"/>
                      <a:pt x="1365" y="4228"/>
                      <a:pt x="1213" y="3833"/>
                    </a:cubicBezTo>
                    <a:cubicBezTo>
                      <a:pt x="1365" y="3620"/>
                      <a:pt x="1547" y="3377"/>
                      <a:pt x="1729" y="3164"/>
                    </a:cubicBezTo>
                    <a:cubicBezTo>
                      <a:pt x="1881" y="2952"/>
                      <a:pt x="2124" y="2769"/>
                      <a:pt x="2307" y="2617"/>
                    </a:cubicBezTo>
                    <a:close/>
                    <a:moveTo>
                      <a:pt x="5164" y="4107"/>
                    </a:moveTo>
                    <a:lnTo>
                      <a:pt x="5164" y="4107"/>
                    </a:lnTo>
                    <a:cubicBezTo>
                      <a:pt x="5012" y="4471"/>
                      <a:pt x="4830" y="4806"/>
                      <a:pt x="4556" y="5170"/>
                    </a:cubicBezTo>
                    <a:cubicBezTo>
                      <a:pt x="4313" y="5414"/>
                      <a:pt x="4100" y="5657"/>
                      <a:pt x="3857" y="5870"/>
                    </a:cubicBezTo>
                    <a:cubicBezTo>
                      <a:pt x="3857" y="5839"/>
                      <a:pt x="3827" y="5839"/>
                      <a:pt x="3796" y="5839"/>
                    </a:cubicBezTo>
                    <a:cubicBezTo>
                      <a:pt x="3401" y="5839"/>
                      <a:pt x="3067" y="5900"/>
                      <a:pt x="2702" y="5961"/>
                    </a:cubicBezTo>
                    <a:cubicBezTo>
                      <a:pt x="2489" y="5991"/>
                      <a:pt x="2337" y="6082"/>
                      <a:pt x="2155" y="6113"/>
                    </a:cubicBezTo>
                    <a:cubicBezTo>
                      <a:pt x="2124" y="6143"/>
                      <a:pt x="2124" y="6143"/>
                      <a:pt x="2094" y="6143"/>
                    </a:cubicBezTo>
                    <a:cubicBezTo>
                      <a:pt x="2489" y="5657"/>
                      <a:pt x="2915" y="5170"/>
                      <a:pt x="3310" y="4623"/>
                    </a:cubicBezTo>
                    <a:cubicBezTo>
                      <a:pt x="3918" y="4441"/>
                      <a:pt x="4556" y="4289"/>
                      <a:pt x="5164" y="4107"/>
                    </a:cubicBezTo>
                    <a:close/>
                    <a:moveTo>
                      <a:pt x="1121" y="3955"/>
                    </a:moveTo>
                    <a:cubicBezTo>
                      <a:pt x="1365" y="4715"/>
                      <a:pt x="1547" y="5505"/>
                      <a:pt x="1577" y="6295"/>
                    </a:cubicBezTo>
                    <a:cubicBezTo>
                      <a:pt x="1182" y="6721"/>
                      <a:pt x="757" y="7146"/>
                      <a:pt x="331" y="7481"/>
                    </a:cubicBezTo>
                    <a:lnTo>
                      <a:pt x="331" y="7450"/>
                    </a:lnTo>
                    <a:cubicBezTo>
                      <a:pt x="392" y="6265"/>
                      <a:pt x="513" y="5018"/>
                      <a:pt x="1121" y="3955"/>
                    </a:cubicBezTo>
                    <a:close/>
                    <a:moveTo>
                      <a:pt x="3705" y="5991"/>
                    </a:moveTo>
                    <a:lnTo>
                      <a:pt x="3705" y="5991"/>
                    </a:lnTo>
                    <a:cubicBezTo>
                      <a:pt x="2732" y="6873"/>
                      <a:pt x="1517" y="7420"/>
                      <a:pt x="270" y="7906"/>
                    </a:cubicBezTo>
                    <a:cubicBezTo>
                      <a:pt x="817" y="7420"/>
                      <a:pt x="1365" y="6903"/>
                      <a:pt x="1851" y="6386"/>
                    </a:cubicBezTo>
                    <a:cubicBezTo>
                      <a:pt x="2459" y="6143"/>
                      <a:pt x="3067" y="6052"/>
                      <a:pt x="3705" y="5991"/>
                    </a:cubicBezTo>
                    <a:close/>
                    <a:moveTo>
                      <a:pt x="5373" y="0"/>
                    </a:moveTo>
                    <a:cubicBezTo>
                      <a:pt x="5341" y="0"/>
                      <a:pt x="5309" y="10"/>
                      <a:pt x="5286" y="34"/>
                    </a:cubicBezTo>
                    <a:cubicBezTo>
                      <a:pt x="4070" y="1432"/>
                      <a:pt x="2094" y="2009"/>
                      <a:pt x="1000" y="3499"/>
                    </a:cubicBezTo>
                    <a:cubicBezTo>
                      <a:pt x="210" y="4715"/>
                      <a:pt x="88" y="6265"/>
                      <a:pt x="27" y="7693"/>
                    </a:cubicBezTo>
                    <a:cubicBezTo>
                      <a:pt x="27" y="7784"/>
                      <a:pt x="27" y="7784"/>
                      <a:pt x="58" y="7815"/>
                    </a:cubicBezTo>
                    <a:cubicBezTo>
                      <a:pt x="58" y="7845"/>
                      <a:pt x="58" y="7845"/>
                      <a:pt x="27" y="7906"/>
                    </a:cubicBezTo>
                    <a:lnTo>
                      <a:pt x="27" y="7936"/>
                    </a:lnTo>
                    <a:cubicBezTo>
                      <a:pt x="0" y="7964"/>
                      <a:pt x="21" y="8063"/>
                      <a:pt x="69" y="8063"/>
                    </a:cubicBezTo>
                    <a:cubicBezTo>
                      <a:pt x="75" y="8063"/>
                      <a:pt x="81" y="8061"/>
                      <a:pt x="88" y="8058"/>
                    </a:cubicBezTo>
                    <a:cubicBezTo>
                      <a:pt x="1972" y="7511"/>
                      <a:pt x="3827" y="6599"/>
                      <a:pt x="4951" y="4988"/>
                    </a:cubicBezTo>
                    <a:cubicBezTo>
                      <a:pt x="5985" y="3468"/>
                      <a:pt x="5894" y="1827"/>
                      <a:pt x="5498" y="64"/>
                    </a:cubicBezTo>
                    <a:cubicBezTo>
                      <a:pt x="5480" y="26"/>
                      <a:pt x="5426" y="0"/>
                      <a:pt x="53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4" name="Google Shape;654;p40"/>
          <p:cNvGrpSpPr/>
          <p:nvPr/>
        </p:nvGrpSpPr>
        <p:grpSpPr>
          <a:xfrm>
            <a:off x="7407251" y="3726699"/>
            <a:ext cx="315928" cy="673144"/>
            <a:chOff x="812463" y="1175275"/>
            <a:chExt cx="157390" cy="335331"/>
          </a:xfrm>
        </p:grpSpPr>
        <p:sp>
          <p:nvSpPr>
            <p:cNvPr id="655" name="Google Shape;655;p40"/>
            <p:cNvSpPr/>
            <p:nvPr/>
          </p:nvSpPr>
          <p:spPr>
            <a:xfrm>
              <a:off x="812463" y="1175275"/>
              <a:ext cx="157390" cy="335331"/>
            </a:xfrm>
            <a:custGeom>
              <a:avLst/>
              <a:gdLst/>
              <a:ahLst/>
              <a:cxnLst/>
              <a:rect l="l" t="t" r="r" b="b"/>
              <a:pathLst>
                <a:path w="5016" h="10687" extrusionOk="0">
                  <a:moveTo>
                    <a:pt x="4462" y="0"/>
                  </a:moveTo>
                  <a:cubicBezTo>
                    <a:pt x="4412" y="0"/>
                    <a:pt x="4360" y="23"/>
                    <a:pt x="4316" y="78"/>
                  </a:cubicBezTo>
                  <a:cubicBezTo>
                    <a:pt x="4134" y="321"/>
                    <a:pt x="3952" y="534"/>
                    <a:pt x="3739" y="808"/>
                  </a:cubicBezTo>
                  <a:lnTo>
                    <a:pt x="3678" y="869"/>
                  </a:lnTo>
                  <a:lnTo>
                    <a:pt x="3101" y="1568"/>
                  </a:lnTo>
                  <a:cubicBezTo>
                    <a:pt x="2067" y="2753"/>
                    <a:pt x="1003" y="4030"/>
                    <a:pt x="547" y="5397"/>
                  </a:cubicBezTo>
                  <a:cubicBezTo>
                    <a:pt x="0" y="7100"/>
                    <a:pt x="942" y="9075"/>
                    <a:pt x="1702" y="10565"/>
                  </a:cubicBezTo>
                  <a:cubicBezTo>
                    <a:pt x="1733" y="10656"/>
                    <a:pt x="1824" y="10686"/>
                    <a:pt x="1854" y="10686"/>
                  </a:cubicBezTo>
                  <a:cubicBezTo>
                    <a:pt x="1915" y="10686"/>
                    <a:pt x="1976" y="10656"/>
                    <a:pt x="2006" y="10565"/>
                  </a:cubicBezTo>
                  <a:lnTo>
                    <a:pt x="2128" y="10230"/>
                  </a:lnTo>
                  <a:cubicBezTo>
                    <a:pt x="3131" y="9531"/>
                    <a:pt x="3860" y="8680"/>
                    <a:pt x="4286" y="7647"/>
                  </a:cubicBezTo>
                  <a:cubicBezTo>
                    <a:pt x="4803" y="6431"/>
                    <a:pt x="5015" y="5033"/>
                    <a:pt x="5015" y="3604"/>
                  </a:cubicBezTo>
                  <a:cubicBezTo>
                    <a:pt x="5015" y="2905"/>
                    <a:pt x="4924" y="2176"/>
                    <a:pt x="4863" y="1476"/>
                  </a:cubicBezTo>
                  <a:cubicBezTo>
                    <a:pt x="4803" y="1020"/>
                    <a:pt x="4742" y="565"/>
                    <a:pt x="4651" y="169"/>
                  </a:cubicBezTo>
                  <a:cubicBezTo>
                    <a:pt x="4631" y="72"/>
                    <a:pt x="4550" y="0"/>
                    <a:pt x="4462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6" name="Google Shape;656;p40"/>
            <p:cNvGrpSpPr/>
            <p:nvPr/>
          </p:nvGrpSpPr>
          <p:grpSpPr>
            <a:xfrm>
              <a:off x="829975" y="1215313"/>
              <a:ext cx="131856" cy="255248"/>
              <a:chOff x="909825" y="1269488"/>
              <a:chExt cx="131856" cy="255248"/>
            </a:xfrm>
          </p:grpSpPr>
          <p:sp>
            <p:nvSpPr>
              <p:cNvPr id="657" name="Google Shape;657;p40"/>
              <p:cNvSpPr/>
              <p:nvPr/>
            </p:nvSpPr>
            <p:spPr>
              <a:xfrm>
                <a:off x="1004430" y="1292606"/>
                <a:ext cx="18117" cy="72328"/>
              </a:xfrm>
              <a:custGeom>
                <a:avLst/>
                <a:gdLst/>
                <a:ahLst/>
                <a:cxnLst/>
                <a:rect l="l" t="t" r="r" b="b"/>
                <a:pathLst>
                  <a:path w="518" h="2068" extrusionOk="0">
                    <a:moveTo>
                      <a:pt x="365" y="1"/>
                    </a:moveTo>
                    <a:cubicBezTo>
                      <a:pt x="244" y="670"/>
                      <a:pt x="152" y="1369"/>
                      <a:pt x="0" y="2068"/>
                    </a:cubicBezTo>
                    <a:cubicBezTo>
                      <a:pt x="152" y="1855"/>
                      <a:pt x="335" y="1673"/>
                      <a:pt x="517" y="1460"/>
                    </a:cubicBezTo>
                    <a:cubicBezTo>
                      <a:pt x="487" y="974"/>
                      <a:pt x="456" y="487"/>
                      <a:pt x="3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40"/>
              <p:cNvSpPr/>
              <p:nvPr/>
            </p:nvSpPr>
            <p:spPr>
              <a:xfrm>
                <a:off x="974667" y="1290507"/>
                <a:ext cx="36164" cy="78694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2250" extrusionOk="0">
                    <a:moveTo>
                      <a:pt x="1034" y="0"/>
                    </a:moveTo>
                    <a:lnTo>
                      <a:pt x="1034" y="0"/>
                    </a:lnTo>
                    <a:cubicBezTo>
                      <a:pt x="699" y="426"/>
                      <a:pt x="335" y="882"/>
                      <a:pt x="0" y="1307"/>
                    </a:cubicBezTo>
                    <a:cubicBezTo>
                      <a:pt x="152" y="1641"/>
                      <a:pt x="396" y="1945"/>
                      <a:pt x="608" y="2249"/>
                    </a:cubicBezTo>
                    <a:cubicBezTo>
                      <a:pt x="791" y="1520"/>
                      <a:pt x="912" y="760"/>
                      <a:pt x="10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40"/>
              <p:cNvSpPr/>
              <p:nvPr/>
            </p:nvSpPr>
            <p:spPr>
              <a:xfrm>
                <a:off x="986348" y="1347900"/>
                <a:ext cx="36199" cy="85094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433" extrusionOk="0">
                    <a:moveTo>
                      <a:pt x="1034" y="0"/>
                    </a:moveTo>
                    <a:cubicBezTo>
                      <a:pt x="821" y="304"/>
                      <a:pt x="609" y="548"/>
                      <a:pt x="426" y="852"/>
                    </a:cubicBezTo>
                    <a:cubicBezTo>
                      <a:pt x="274" y="1368"/>
                      <a:pt x="153" y="1946"/>
                      <a:pt x="1" y="2432"/>
                    </a:cubicBezTo>
                    <a:cubicBezTo>
                      <a:pt x="274" y="2128"/>
                      <a:pt x="578" y="1824"/>
                      <a:pt x="913" y="1551"/>
                    </a:cubicBezTo>
                    <a:cubicBezTo>
                      <a:pt x="1034" y="1064"/>
                      <a:pt x="1034" y="548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40"/>
              <p:cNvSpPr/>
              <p:nvPr/>
            </p:nvSpPr>
            <p:spPr>
              <a:xfrm>
                <a:off x="943820" y="1340450"/>
                <a:ext cx="51064" cy="103176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2950" extrusionOk="0">
                    <a:moveTo>
                      <a:pt x="761" y="1"/>
                    </a:moveTo>
                    <a:cubicBezTo>
                      <a:pt x="518" y="335"/>
                      <a:pt x="274" y="669"/>
                      <a:pt x="92" y="973"/>
                    </a:cubicBezTo>
                    <a:cubicBezTo>
                      <a:pt x="31" y="1004"/>
                      <a:pt x="31" y="1065"/>
                      <a:pt x="1" y="1095"/>
                    </a:cubicBezTo>
                    <a:cubicBezTo>
                      <a:pt x="62" y="1095"/>
                      <a:pt x="92" y="1095"/>
                      <a:pt x="92" y="1125"/>
                    </a:cubicBezTo>
                    <a:cubicBezTo>
                      <a:pt x="396" y="1703"/>
                      <a:pt x="700" y="2341"/>
                      <a:pt x="974" y="2949"/>
                    </a:cubicBezTo>
                    <a:cubicBezTo>
                      <a:pt x="1156" y="2311"/>
                      <a:pt x="1308" y="1672"/>
                      <a:pt x="1460" y="1004"/>
                    </a:cubicBezTo>
                    <a:cubicBezTo>
                      <a:pt x="1186" y="669"/>
                      <a:pt x="974" y="335"/>
                      <a:pt x="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40"/>
              <p:cNvSpPr/>
              <p:nvPr/>
            </p:nvSpPr>
            <p:spPr>
              <a:xfrm>
                <a:off x="919373" y="1380845"/>
                <a:ext cx="55330" cy="127624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3649" extrusionOk="0">
                    <a:moveTo>
                      <a:pt x="669" y="1"/>
                    </a:moveTo>
                    <a:cubicBezTo>
                      <a:pt x="1" y="1217"/>
                      <a:pt x="487" y="2493"/>
                      <a:pt x="1004" y="3648"/>
                    </a:cubicBezTo>
                    <a:cubicBezTo>
                      <a:pt x="1217" y="3131"/>
                      <a:pt x="1399" y="2554"/>
                      <a:pt x="1581" y="1976"/>
                    </a:cubicBezTo>
                    <a:cubicBezTo>
                      <a:pt x="1277" y="1338"/>
                      <a:pt x="943" y="700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40"/>
              <p:cNvSpPr/>
              <p:nvPr/>
            </p:nvSpPr>
            <p:spPr>
              <a:xfrm>
                <a:off x="965084" y="1409559"/>
                <a:ext cx="52148" cy="93593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676" extrusionOk="0">
                    <a:moveTo>
                      <a:pt x="1490" y="0"/>
                    </a:moveTo>
                    <a:lnTo>
                      <a:pt x="1490" y="0"/>
                    </a:lnTo>
                    <a:cubicBezTo>
                      <a:pt x="1156" y="335"/>
                      <a:pt x="821" y="669"/>
                      <a:pt x="548" y="1064"/>
                    </a:cubicBezTo>
                    <a:cubicBezTo>
                      <a:pt x="366" y="1581"/>
                      <a:pt x="183" y="2158"/>
                      <a:pt x="1" y="2675"/>
                    </a:cubicBezTo>
                    <a:cubicBezTo>
                      <a:pt x="852" y="1915"/>
                      <a:pt x="1308" y="1003"/>
                      <a:pt x="14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40"/>
              <p:cNvSpPr/>
              <p:nvPr/>
            </p:nvSpPr>
            <p:spPr>
              <a:xfrm>
                <a:off x="1010795" y="1292606"/>
                <a:ext cx="11752" cy="61696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764" extrusionOk="0">
                    <a:moveTo>
                      <a:pt x="183" y="1"/>
                    </a:moveTo>
                    <a:cubicBezTo>
                      <a:pt x="122" y="366"/>
                      <a:pt x="62" y="761"/>
                      <a:pt x="1" y="1125"/>
                    </a:cubicBezTo>
                    <a:cubicBezTo>
                      <a:pt x="1" y="1338"/>
                      <a:pt x="31" y="1551"/>
                      <a:pt x="31" y="1764"/>
                    </a:cubicBezTo>
                    <a:cubicBezTo>
                      <a:pt x="122" y="1673"/>
                      <a:pt x="214" y="1551"/>
                      <a:pt x="335" y="1460"/>
                    </a:cubicBezTo>
                    <a:cubicBezTo>
                      <a:pt x="305" y="974"/>
                      <a:pt x="244" y="487"/>
                      <a:pt x="1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40"/>
              <p:cNvSpPr/>
              <p:nvPr/>
            </p:nvSpPr>
            <p:spPr>
              <a:xfrm>
                <a:off x="909825" y="1269488"/>
                <a:ext cx="131856" cy="255248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7298" extrusionOk="0">
                    <a:moveTo>
                      <a:pt x="3040" y="662"/>
                    </a:moveTo>
                    <a:cubicBezTo>
                      <a:pt x="3101" y="1148"/>
                      <a:pt x="3161" y="1635"/>
                      <a:pt x="3192" y="2121"/>
                    </a:cubicBezTo>
                    <a:cubicBezTo>
                      <a:pt x="3009" y="2273"/>
                      <a:pt x="2857" y="2516"/>
                      <a:pt x="2645" y="2698"/>
                    </a:cubicBezTo>
                    <a:cubicBezTo>
                      <a:pt x="2797" y="1999"/>
                      <a:pt x="2918" y="1331"/>
                      <a:pt x="3040" y="662"/>
                    </a:cubicBezTo>
                    <a:close/>
                    <a:moveTo>
                      <a:pt x="2888" y="601"/>
                    </a:moveTo>
                    <a:cubicBezTo>
                      <a:pt x="2766" y="1361"/>
                      <a:pt x="2614" y="2121"/>
                      <a:pt x="2493" y="2850"/>
                    </a:cubicBezTo>
                    <a:cubicBezTo>
                      <a:pt x="2250" y="2546"/>
                      <a:pt x="2037" y="2242"/>
                      <a:pt x="1854" y="1908"/>
                    </a:cubicBezTo>
                    <a:cubicBezTo>
                      <a:pt x="2189" y="1452"/>
                      <a:pt x="2523" y="1027"/>
                      <a:pt x="2888" y="601"/>
                    </a:cubicBezTo>
                    <a:close/>
                    <a:moveTo>
                      <a:pt x="3222" y="2242"/>
                    </a:moveTo>
                    <a:cubicBezTo>
                      <a:pt x="3222" y="2790"/>
                      <a:pt x="3192" y="3306"/>
                      <a:pt x="3101" y="3853"/>
                    </a:cubicBezTo>
                    <a:cubicBezTo>
                      <a:pt x="2766" y="4066"/>
                      <a:pt x="2462" y="4370"/>
                      <a:pt x="2189" y="4704"/>
                    </a:cubicBezTo>
                    <a:cubicBezTo>
                      <a:pt x="2341" y="4188"/>
                      <a:pt x="2493" y="3641"/>
                      <a:pt x="2614" y="3094"/>
                    </a:cubicBezTo>
                    <a:cubicBezTo>
                      <a:pt x="2797" y="2790"/>
                      <a:pt x="3009" y="2516"/>
                      <a:pt x="3222" y="2242"/>
                    </a:cubicBezTo>
                    <a:close/>
                    <a:moveTo>
                      <a:pt x="1733" y="2030"/>
                    </a:moveTo>
                    <a:cubicBezTo>
                      <a:pt x="1946" y="2394"/>
                      <a:pt x="2158" y="2698"/>
                      <a:pt x="2432" y="3033"/>
                    </a:cubicBezTo>
                    <a:cubicBezTo>
                      <a:pt x="2280" y="3701"/>
                      <a:pt x="2128" y="4340"/>
                      <a:pt x="1885" y="4978"/>
                    </a:cubicBezTo>
                    <a:cubicBezTo>
                      <a:pt x="1642" y="4370"/>
                      <a:pt x="1368" y="3732"/>
                      <a:pt x="1034" y="3154"/>
                    </a:cubicBezTo>
                    <a:cubicBezTo>
                      <a:pt x="973" y="3124"/>
                      <a:pt x="973" y="3124"/>
                      <a:pt x="942" y="3124"/>
                    </a:cubicBezTo>
                    <a:cubicBezTo>
                      <a:pt x="973" y="3094"/>
                      <a:pt x="973" y="3033"/>
                      <a:pt x="1034" y="3002"/>
                    </a:cubicBezTo>
                    <a:cubicBezTo>
                      <a:pt x="1246" y="2668"/>
                      <a:pt x="1490" y="2364"/>
                      <a:pt x="1733" y="2030"/>
                    </a:cubicBezTo>
                    <a:close/>
                    <a:moveTo>
                      <a:pt x="3070" y="4036"/>
                    </a:moveTo>
                    <a:lnTo>
                      <a:pt x="3070" y="4036"/>
                    </a:lnTo>
                    <a:cubicBezTo>
                      <a:pt x="2888" y="5008"/>
                      <a:pt x="2432" y="5981"/>
                      <a:pt x="1581" y="6741"/>
                    </a:cubicBezTo>
                    <a:cubicBezTo>
                      <a:pt x="1733" y="6163"/>
                      <a:pt x="1946" y="5616"/>
                      <a:pt x="2098" y="5100"/>
                    </a:cubicBezTo>
                    <a:cubicBezTo>
                      <a:pt x="2401" y="4704"/>
                      <a:pt x="2736" y="4370"/>
                      <a:pt x="3070" y="4036"/>
                    </a:cubicBezTo>
                    <a:close/>
                    <a:moveTo>
                      <a:pt x="942" y="3185"/>
                    </a:moveTo>
                    <a:cubicBezTo>
                      <a:pt x="1216" y="3884"/>
                      <a:pt x="1550" y="4522"/>
                      <a:pt x="1854" y="5160"/>
                    </a:cubicBezTo>
                    <a:cubicBezTo>
                      <a:pt x="1702" y="5738"/>
                      <a:pt x="1520" y="6285"/>
                      <a:pt x="1277" y="6832"/>
                    </a:cubicBezTo>
                    <a:cubicBezTo>
                      <a:pt x="760" y="5677"/>
                      <a:pt x="274" y="4401"/>
                      <a:pt x="942" y="3185"/>
                    </a:cubicBezTo>
                    <a:close/>
                    <a:moveTo>
                      <a:pt x="3109" y="1"/>
                    </a:moveTo>
                    <a:cubicBezTo>
                      <a:pt x="3072" y="1"/>
                      <a:pt x="3033" y="18"/>
                      <a:pt x="3009" y="54"/>
                    </a:cubicBezTo>
                    <a:cubicBezTo>
                      <a:pt x="2158" y="1148"/>
                      <a:pt x="882" y="2334"/>
                      <a:pt x="365" y="3701"/>
                    </a:cubicBezTo>
                    <a:cubicBezTo>
                      <a:pt x="0" y="4826"/>
                      <a:pt x="639" y="6194"/>
                      <a:pt x="1186" y="7227"/>
                    </a:cubicBezTo>
                    <a:cubicBezTo>
                      <a:pt x="1203" y="7262"/>
                      <a:pt x="1261" y="7298"/>
                      <a:pt x="1313" y="7298"/>
                    </a:cubicBezTo>
                    <a:cubicBezTo>
                      <a:pt x="1351" y="7298"/>
                      <a:pt x="1386" y="7279"/>
                      <a:pt x="1398" y="7227"/>
                    </a:cubicBezTo>
                    <a:cubicBezTo>
                      <a:pt x="1429" y="7136"/>
                      <a:pt x="1429" y="7075"/>
                      <a:pt x="1490" y="6984"/>
                    </a:cubicBezTo>
                    <a:cubicBezTo>
                      <a:pt x="3769" y="5556"/>
                      <a:pt x="3648" y="2486"/>
                      <a:pt x="3222" y="115"/>
                    </a:cubicBezTo>
                    <a:cubicBezTo>
                      <a:pt x="3222" y="41"/>
                      <a:pt x="3166" y="1"/>
                      <a:pt x="3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65" name="Google Shape;665;p40"/>
          <p:cNvGrpSpPr/>
          <p:nvPr/>
        </p:nvGrpSpPr>
        <p:grpSpPr>
          <a:xfrm>
            <a:off x="655150" y="3823375"/>
            <a:ext cx="1111501" cy="713435"/>
            <a:chOff x="7061000" y="3479207"/>
            <a:chExt cx="586420" cy="376423"/>
          </a:xfrm>
        </p:grpSpPr>
        <p:sp>
          <p:nvSpPr>
            <p:cNvPr id="666" name="Google Shape;666;p40"/>
            <p:cNvSpPr/>
            <p:nvPr/>
          </p:nvSpPr>
          <p:spPr>
            <a:xfrm>
              <a:off x="7061000" y="3479207"/>
              <a:ext cx="586420" cy="376423"/>
            </a:xfrm>
            <a:custGeom>
              <a:avLst/>
              <a:gdLst/>
              <a:ahLst/>
              <a:cxnLst/>
              <a:rect l="l" t="t" r="r" b="b"/>
              <a:pathLst>
                <a:path w="26353" h="16916" extrusionOk="0">
                  <a:moveTo>
                    <a:pt x="12988" y="0"/>
                  </a:moveTo>
                  <a:cubicBezTo>
                    <a:pt x="12719" y="0"/>
                    <a:pt x="12448" y="20"/>
                    <a:pt x="12176" y="61"/>
                  </a:cubicBezTo>
                  <a:cubicBezTo>
                    <a:pt x="8907" y="495"/>
                    <a:pt x="6539" y="4231"/>
                    <a:pt x="7873" y="7133"/>
                  </a:cubicBezTo>
                  <a:cubicBezTo>
                    <a:pt x="7114" y="6439"/>
                    <a:pt x="6215" y="5887"/>
                    <a:pt x="5266" y="5887"/>
                  </a:cubicBezTo>
                  <a:cubicBezTo>
                    <a:pt x="4755" y="5887"/>
                    <a:pt x="4229" y="6047"/>
                    <a:pt x="3703" y="6432"/>
                  </a:cubicBezTo>
                  <a:cubicBezTo>
                    <a:pt x="1969" y="7733"/>
                    <a:pt x="2169" y="10068"/>
                    <a:pt x="3236" y="11670"/>
                  </a:cubicBezTo>
                  <a:cubicBezTo>
                    <a:pt x="3083" y="11637"/>
                    <a:pt x="2926" y="11621"/>
                    <a:pt x="2769" y="11621"/>
                  </a:cubicBezTo>
                  <a:cubicBezTo>
                    <a:pt x="1797" y="11621"/>
                    <a:pt x="798" y="12219"/>
                    <a:pt x="368" y="13137"/>
                  </a:cubicBezTo>
                  <a:cubicBezTo>
                    <a:pt x="1" y="13971"/>
                    <a:pt x="134" y="15005"/>
                    <a:pt x="635" y="15806"/>
                  </a:cubicBezTo>
                  <a:cubicBezTo>
                    <a:pt x="701" y="16173"/>
                    <a:pt x="1001" y="16440"/>
                    <a:pt x="1468" y="16606"/>
                  </a:cubicBezTo>
                  <a:cubicBezTo>
                    <a:pt x="1569" y="16673"/>
                    <a:pt x="1702" y="16740"/>
                    <a:pt x="1835" y="16773"/>
                  </a:cubicBezTo>
                  <a:cubicBezTo>
                    <a:pt x="1858" y="16784"/>
                    <a:pt x="1880" y="16788"/>
                    <a:pt x="1902" y="16788"/>
                  </a:cubicBezTo>
                  <a:cubicBezTo>
                    <a:pt x="1947" y="16788"/>
                    <a:pt x="1991" y="16773"/>
                    <a:pt x="2036" y="16773"/>
                  </a:cubicBezTo>
                  <a:cubicBezTo>
                    <a:pt x="2554" y="16877"/>
                    <a:pt x="3170" y="16916"/>
                    <a:pt x="3812" y="16916"/>
                  </a:cubicBezTo>
                  <a:cubicBezTo>
                    <a:pt x="5650" y="16916"/>
                    <a:pt x="7696" y="16598"/>
                    <a:pt x="8240" y="16573"/>
                  </a:cubicBezTo>
                  <a:cubicBezTo>
                    <a:pt x="11009" y="16440"/>
                    <a:pt x="13711" y="16340"/>
                    <a:pt x="16479" y="16239"/>
                  </a:cubicBezTo>
                  <a:cubicBezTo>
                    <a:pt x="18481" y="16139"/>
                    <a:pt x="20682" y="16306"/>
                    <a:pt x="22650" y="15739"/>
                  </a:cubicBezTo>
                  <a:cubicBezTo>
                    <a:pt x="25152" y="14838"/>
                    <a:pt x="26353" y="12103"/>
                    <a:pt x="25219" y="9635"/>
                  </a:cubicBezTo>
                  <a:cubicBezTo>
                    <a:pt x="24429" y="7858"/>
                    <a:pt x="22636" y="7031"/>
                    <a:pt x="20811" y="7031"/>
                  </a:cubicBezTo>
                  <a:cubicBezTo>
                    <a:pt x="20169" y="7031"/>
                    <a:pt x="19522" y="7133"/>
                    <a:pt x="18914" y="7333"/>
                  </a:cubicBezTo>
                  <a:cubicBezTo>
                    <a:pt x="19846" y="3667"/>
                    <a:pt x="16640" y="0"/>
                    <a:pt x="12988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7" name="Google Shape;667;p40"/>
            <p:cNvGrpSpPr/>
            <p:nvPr/>
          </p:nvGrpSpPr>
          <p:grpSpPr>
            <a:xfrm>
              <a:off x="7076749" y="3491364"/>
              <a:ext cx="554918" cy="355149"/>
              <a:chOff x="5243075" y="647025"/>
              <a:chExt cx="661325" cy="423250"/>
            </a:xfrm>
          </p:grpSpPr>
          <p:sp>
            <p:nvSpPr>
              <p:cNvPr id="668" name="Google Shape;668;p40"/>
              <p:cNvSpPr/>
              <p:nvPr/>
            </p:nvSpPr>
            <p:spPr>
              <a:xfrm>
                <a:off x="5258925" y="663425"/>
                <a:ext cx="612600" cy="386825"/>
              </a:xfrm>
              <a:custGeom>
                <a:avLst/>
                <a:gdLst/>
                <a:ahLst/>
                <a:cxnLst/>
                <a:rect l="l" t="t" r="r" b="b"/>
                <a:pathLst>
                  <a:path w="24504" h="15473" extrusionOk="0">
                    <a:moveTo>
                      <a:pt x="12509" y="0"/>
                    </a:moveTo>
                    <a:cubicBezTo>
                      <a:pt x="8240" y="0"/>
                      <a:pt x="6705" y="4203"/>
                      <a:pt x="8373" y="7606"/>
                    </a:cubicBezTo>
                    <a:lnTo>
                      <a:pt x="8373" y="7672"/>
                    </a:lnTo>
                    <a:cubicBezTo>
                      <a:pt x="8407" y="7706"/>
                      <a:pt x="8407" y="7772"/>
                      <a:pt x="8473" y="7806"/>
                    </a:cubicBezTo>
                    <a:cubicBezTo>
                      <a:pt x="8625" y="7983"/>
                      <a:pt x="8411" y="8219"/>
                      <a:pt x="8212" y="8219"/>
                    </a:cubicBezTo>
                    <a:cubicBezTo>
                      <a:pt x="8149" y="8219"/>
                      <a:pt x="8088" y="8195"/>
                      <a:pt x="8040" y="8139"/>
                    </a:cubicBezTo>
                    <a:cubicBezTo>
                      <a:pt x="7243" y="7183"/>
                      <a:pt x="6108" y="5846"/>
                      <a:pt x="4786" y="5846"/>
                    </a:cubicBezTo>
                    <a:cubicBezTo>
                      <a:pt x="4447" y="5846"/>
                      <a:pt x="4097" y="5934"/>
                      <a:pt x="3737" y="6138"/>
                    </a:cubicBezTo>
                    <a:cubicBezTo>
                      <a:pt x="1735" y="7305"/>
                      <a:pt x="2469" y="9707"/>
                      <a:pt x="3470" y="11308"/>
                    </a:cubicBezTo>
                    <a:lnTo>
                      <a:pt x="3470" y="11342"/>
                    </a:lnTo>
                    <a:cubicBezTo>
                      <a:pt x="3470" y="11375"/>
                      <a:pt x="3503" y="11375"/>
                      <a:pt x="3503" y="11375"/>
                    </a:cubicBezTo>
                    <a:cubicBezTo>
                      <a:pt x="3655" y="11497"/>
                      <a:pt x="3558" y="11784"/>
                      <a:pt x="3388" y="11784"/>
                    </a:cubicBezTo>
                    <a:cubicBezTo>
                      <a:pt x="3371" y="11784"/>
                      <a:pt x="3354" y="11781"/>
                      <a:pt x="3336" y="11775"/>
                    </a:cubicBezTo>
                    <a:cubicBezTo>
                      <a:pt x="3045" y="11687"/>
                      <a:pt x="2738" y="11641"/>
                      <a:pt x="2435" y="11641"/>
                    </a:cubicBezTo>
                    <a:cubicBezTo>
                      <a:pt x="1589" y="11641"/>
                      <a:pt x="769" y="11999"/>
                      <a:pt x="401" y="12809"/>
                    </a:cubicBezTo>
                    <a:cubicBezTo>
                      <a:pt x="1" y="13643"/>
                      <a:pt x="334" y="14511"/>
                      <a:pt x="901" y="15144"/>
                    </a:cubicBezTo>
                    <a:cubicBezTo>
                      <a:pt x="1548" y="15391"/>
                      <a:pt x="2685" y="15472"/>
                      <a:pt x="3922" y="15472"/>
                    </a:cubicBezTo>
                    <a:cubicBezTo>
                      <a:pt x="6192" y="15472"/>
                      <a:pt x="8801" y="15199"/>
                      <a:pt x="9341" y="15178"/>
                    </a:cubicBezTo>
                    <a:cubicBezTo>
                      <a:pt x="11909" y="15044"/>
                      <a:pt x="14544" y="14978"/>
                      <a:pt x="17146" y="14844"/>
                    </a:cubicBezTo>
                    <a:cubicBezTo>
                      <a:pt x="19748" y="14711"/>
                      <a:pt x="24084" y="14978"/>
                      <a:pt x="24351" y="11342"/>
                    </a:cubicBezTo>
                    <a:cubicBezTo>
                      <a:pt x="24504" y="8627"/>
                      <a:pt x="22340" y="7321"/>
                      <a:pt x="20077" y="7321"/>
                    </a:cubicBezTo>
                    <a:cubicBezTo>
                      <a:pt x="19365" y="7321"/>
                      <a:pt x="18643" y="7450"/>
                      <a:pt x="17980" y="7706"/>
                    </a:cubicBezTo>
                    <a:cubicBezTo>
                      <a:pt x="17933" y="7726"/>
                      <a:pt x="17887" y="7734"/>
                      <a:pt x="17845" y="7734"/>
                    </a:cubicBezTo>
                    <a:cubicBezTo>
                      <a:pt x="17533" y="7734"/>
                      <a:pt x="17394" y="7240"/>
                      <a:pt x="17747" y="7005"/>
                    </a:cubicBezTo>
                    <a:cubicBezTo>
                      <a:pt x="17780" y="7005"/>
                      <a:pt x="17780" y="6972"/>
                      <a:pt x="17847" y="6972"/>
                    </a:cubicBezTo>
                    <a:cubicBezTo>
                      <a:pt x="17913" y="3536"/>
                      <a:pt x="16546" y="0"/>
                      <a:pt x="12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40"/>
              <p:cNvSpPr/>
              <p:nvPr/>
            </p:nvSpPr>
            <p:spPr>
              <a:xfrm>
                <a:off x="5243075" y="647025"/>
                <a:ext cx="661325" cy="423250"/>
              </a:xfrm>
              <a:custGeom>
                <a:avLst/>
                <a:gdLst/>
                <a:ahLst/>
                <a:cxnLst/>
                <a:rect l="l" t="t" r="r" b="b"/>
                <a:pathLst>
                  <a:path w="26453" h="16930" extrusionOk="0">
                    <a:moveTo>
                      <a:pt x="13188" y="755"/>
                    </a:moveTo>
                    <a:cubicBezTo>
                      <a:pt x="17171" y="755"/>
                      <a:pt x="18513" y="4323"/>
                      <a:pt x="18414" y="7695"/>
                    </a:cubicBezTo>
                    <a:cubicBezTo>
                      <a:pt x="18381" y="7695"/>
                      <a:pt x="18381" y="7761"/>
                      <a:pt x="18347" y="7761"/>
                    </a:cubicBezTo>
                    <a:cubicBezTo>
                      <a:pt x="18018" y="7911"/>
                      <a:pt x="18172" y="8382"/>
                      <a:pt x="18495" y="8382"/>
                    </a:cubicBezTo>
                    <a:cubicBezTo>
                      <a:pt x="18533" y="8382"/>
                      <a:pt x="18573" y="8376"/>
                      <a:pt x="18614" y="8362"/>
                    </a:cubicBezTo>
                    <a:cubicBezTo>
                      <a:pt x="19281" y="8096"/>
                      <a:pt x="20010" y="7963"/>
                      <a:pt x="20729" y="7963"/>
                    </a:cubicBezTo>
                    <a:cubicBezTo>
                      <a:pt x="22995" y="7963"/>
                      <a:pt x="25163" y="9288"/>
                      <a:pt x="24985" y="11998"/>
                    </a:cubicBezTo>
                    <a:cubicBezTo>
                      <a:pt x="24718" y="15667"/>
                      <a:pt x="20382" y="15367"/>
                      <a:pt x="17713" y="15567"/>
                    </a:cubicBezTo>
                    <a:cubicBezTo>
                      <a:pt x="15145" y="15667"/>
                      <a:pt x="12510" y="15800"/>
                      <a:pt x="9941" y="15900"/>
                    </a:cubicBezTo>
                    <a:cubicBezTo>
                      <a:pt x="9350" y="15900"/>
                      <a:pt x="6690" y="16202"/>
                      <a:pt x="4413" y="16202"/>
                    </a:cubicBezTo>
                    <a:cubicBezTo>
                      <a:pt x="3220" y="16202"/>
                      <a:pt x="2133" y="16119"/>
                      <a:pt x="1502" y="15867"/>
                    </a:cubicBezTo>
                    <a:cubicBezTo>
                      <a:pt x="935" y="15267"/>
                      <a:pt x="601" y="14433"/>
                      <a:pt x="1001" y="13532"/>
                    </a:cubicBezTo>
                    <a:cubicBezTo>
                      <a:pt x="1398" y="12738"/>
                      <a:pt x="2220" y="12369"/>
                      <a:pt x="3068" y="12369"/>
                    </a:cubicBezTo>
                    <a:cubicBezTo>
                      <a:pt x="3360" y="12369"/>
                      <a:pt x="3655" y="12413"/>
                      <a:pt x="3937" y="12498"/>
                    </a:cubicBezTo>
                    <a:cubicBezTo>
                      <a:pt x="3958" y="12504"/>
                      <a:pt x="3977" y="12507"/>
                      <a:pt x="3996" y="12507"/>
                    </a:cubicBezTo>
                    <a:cubicBezTo>
                      <a:pt x="4181" y="12507"/>
                      <a:pt x="4225" y="12222"/>
                      <a:pt x="4104" y="12131"/>
                    </a:cubicBezTo>
                    <a:cubicBezTo>
                      <a:pt x="4104" y="12098"/>
                      <a:pt x="4037" y="12098"/>
                      <a:pt x="4037" y="12098"/>
                    </a:cubicBezTo>
                    <a:lnTo>
                      <a:pt x="4037" y="12031"/>
                    </a:lnTo>
                    <a:cubicBezTo>
                      <a:pt x="3036" y="10497"/>
                      <a:pt x="2336" y="8028"/>
                      <a:pt x="4337" y="6861"/>
                    </a:cubicBezTo>
                    <a:cubicBezTo>
                      <a:pt x="4691" y="6657"/>
                      <a:pt x="5037" y="6569"/>
                      <a:pt x="5373" y="6569"/>
                    </a:cubicBezTo>
                    <a:cubicBezTo>
                      <a:pt x="6687" y="6569"/>
                      <a:pt x="7843" y="7906"/>
                      <a:pt x="8640" y="8862"/>
                    </a:cubicBezTo>
                    <a:cubicBezTo>
                      <a:pt x="8684" y="8931"/>
                      <a:pt x="8743" y="8960"/>
                      <a:pt x="8803" y="8960"/>
                    </a:cubicBezTo>
                    <a:cubicBezTo>
                      <a:pt x="8977" y="8960"/>
                      <a:pt x="9164" y="8726"/>
                      <a:pt x="9041" y="8528"/>
                    </a:cubicBezTo>
                    <a:cubicBezTo>
                      <a:pt x="9007" y="8495"/>
                      <a:pt x="9007" y="8462"/>
                      <a:pt x="8974" y="8428"/>
                    </a:cubicBezTo>
                    <a:lnTo>
                      <a:pt x="8974" y="8328"/>
                    </a:lnTo>
                    <a:cubicBezTo>
                      <a:pt x="7339" y="4959"/>
                      <a:pt x="8874" y="756"/>
                      <a:pt x="13077" y="756"/>
                    </a:cubicBezTo>
                    <a:cubicBezTo>
                      <a:pt x="13114" y="756"/>
                      <a:pt x="13151" y="755"/>
                      <a:pt x="13188" y="755"/>
                    </a:cubicBezTo>
                    <a:close/>
                    <a:moveTo>
                      <a:pt x="12987" y="1"/>
                    </a:moveTo>
                    <a:cubicBezTo>
                      <a:pt x="12729" y="1"/>
                      <a:pt x="12470" y="19"/>
                      <a:pt x="12209" y="56"/>
                    </a:cubicBezTo>
                    <a:cubicBezTo>
                      <a:pt x="8974" y="523"/>
                      <a:pt x="6605" y="4192"/>
                      <a:pt x="7940" y="7161"/>
                    </a:cubicBezTo>
                    <a:cubicBezTo>
                      <a:pt x="7186" y="6450"/>
                      <a:pt x="6293" y="5906"/>
                      <a:pt x="5351" y="5906"/>
                    </a:cubicBezTo>
                    <a:cubicBezTo>
                      <a:pt x="4834" y="5906"/>
                      <a:pt x="4302" y="6070"/>
                      <a:pt x="3770" y="6460"/>
                    </a:cubicBezTo>
                    <a:cubicBezTo>
                      <a:pt x="2002" y="7728"/>
                      <a:pt x="2202" y="10063"/>
                      <a:pt x="3303" y="11697"/>
                    </a:cubicBezTo>
                    <a:cubicBezTo>
                      <a:pt x="3152" y="11671"/>
                      <a:pt x="2999" y="11658"/>
                      <a:pt x="2847" y="11658"/>
                    </a:cubicBezTo>
                    <a:cubicBezTo>
                      <a:pt x="1853" y="11658"/>
                      <a:pt x="868" y="12211"/>
                      <a:pt x="434" y="13165"/>
                    </a:cubicBezTo>
                    <a:cubicBezTo>
                      <a:pt x="1" y="14032"/>
                      <a:pt x="168" y="15066"/>
                      <a:pt x="668" y="15834"/>
                    </a:cubicBezTo>
                    <a:cubicBezTo>
                      <a:pt x="768" y="16201"/>
                      <a:pt x="1035" y="16467"/>
                      <a:pt x="1502" y="16634"/>
                    </a:cubicBezTo>
                    <a:cubicBezTo>
                      <a:pt x="1635" y="16668"/>
                      <a:pt x="1769" y="16768"/>
                      <a:pt x="1869" y="16801"/>
                    </a:cubicBezTo>
                    <a:cubicBezTo>
                      <a:pt x="1919" y="16818"/>
                      <a:pt x="1961" y="16826"/>
                      <a:pt x="1998" y="16826"/>
                    </a:cubicBezTo>
                    <a:cubicBezTo>
                      <a:pt x="2036" y="16826"/>
                      <a:pt x="2069" y="16818"/>
                      <a:pt x="2102" y="16801"/>
                    </a:cubicBezTo>
                    <a:cubicBezTo>
                      <a:pt x="2610" y="16894"/>
                      <a:pt x="3211" y="16929"/>
                      <a:pt x="3836" y="16929"/>
                    </a:cubicBezTo>
                    <a:cubicBezTo>
                      <a:pt x="5676" y="16929"/>
                      <a:pt x="7734" y="16626"/>
                      <a:pt x="8307" y="16601"/>
                    </a:cubicBezTo>
                    <a:cubicBezTo>
                      <a:pt x="11042" y="16467"/>
                      <a:pt x="13744" y="16367"/>
                      <a:pt x="16513" y="16267"/>
                    </a:cubicBezTo>
                    <a:cubicBezTo>
                      <a:pt x="18514" y="16167"/>
                      <a:pt x="20716" y="16334"/>
                      <a:pt x="22684" y="15767"/>
                    </a:cubicBezTo>
                    <a:cubicBezTo>
                      <a:pt x="25219" y="15000"/>
                      <a:pt x="26453" y="12264"/>
                      <a:pt x="25319" y="9796"/>
                    </a:cubicBezTo>
                    <a:cubicBezTo>
                      <a:pt x="24483" y="7947"/>
                      <a:pt x="22627" y="7117"/>
                      <a:pt x="20746" y="7117"/>
                    </a:cubicBezTo>
                    <a:cubicBezTo>
                      <a:pt x="20150" y="7117"/>
                      <a:pt x="19551" y="7200"/>
                      <a:pt x="18981" y="7361"/>
                    </a:cubicBezTo>
                    <a:cubicBezTo>
                      <a:pt x="19916" y="3652"/>
                      <a:pt x="16657" y="1"/>
                      <a:pt x="12987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40"/>
              <p:cNvSpPr/>
              <p:nvPr/>
            </p:nvSpPr>
            <p:spPr>
              <a:xfrm>
                <a:off x="5258100" y="665075"/>
                <a:ext cx="614025" cy="381150"/>
              </a:xfrm>
              <a:custGeom>
                <a:avLst/>
                <a:gdLst/>
                <a:ahLst/>
                <a:cxnLst/>
                <a:rect l="l" t="t" r="r" b="b"/>
                <a:pathLst>
                  <a:path w="24561" h="15246" extrusionOk="0">
                    <a:moveTo>
                      <a:pt x="12532" y="1"/>
                    </a:moveTo>
                    <a:cubicBezTo>
                      <a:pt x="12513" y="1"/>
                      <a:pt x="12494" y="1"/>
                      <a:pt x="12476" y="1"/>
                    </a:cubicBezTo>
                    <a:cubicBezTo>
                      <a:pt x="8273" y="1"/>
                      <a:pt x="6738" y="4237"/>
                      <a:pt x="8373" y="7606"/>
                    </a:cubicBezTo>
                    <a:lnTo>
                      <a:pt x="8373" y="7673"/>
                    </a:lnTo>
                    <a:cubicBezTo>
                      <a:pt x="8406" y="7740"/>
                      <a:pt x="8406" y="7773"/>
                      <a:pt x="8440" y="7806"/>
                    </a:cubicBezTo>
                    <a:cubicBezTo>
                      <a:pt x="8563" y="8004"/>
                      <a:pt x="8376" y="8238"/>
                      <a:pt x="8202" y="8238"/>
                    </a:cubicBezTo>
                    <a:cubicBezTo>
                      <a:pt x="8142" y="8238"/>
                      <a:pt x="8083" y="8209"/>
                      <a:pt x="8039" y="8140"/>
                    </a:cubicBezTo>
                    <a:cubicBezTo>
                      <a:pt x="7242" y="7184"/>
                      <a:pt x="6086" y="5847"/>
                      <a:pt x="4772" y="5847"/>
                    </a:cubicBezTo>
                    <a:cubicBezTo>
                      <a:pt x="4436" y="5847"/>
                      <a:pt x="4090" y="5935"/>
                      <a:pt x="3736" y="6139"/>
                    </a:cubicBezTo>
                    <a:cubicBezTo>
                      <a:pt x="1735" y="7306"/>
                      <a:pt x="2435" y="9775"/>
                      <a:pt x="3436" y="11309"/>
                    </a:cubicBezTo>
                    <a:lnTo>
                      <a:pt x="3436" y="11342"/>
                    </a:lnTo>
                    <a:cubicBezTo>
                      <a:pt x="3436" y="11342"/>
                      <a:pt x="3503" y="11342"/>
                      <a:pt x="3503" y="11409"/>
                    </a:cubicBezTo>
                    <a:cubicBezTo>
                      <a:pt x="3629" y="11504"/>
                      <a:pt x="3576" y="11779"/>
                      <a:pt x="3371" y="11779"/>
                    </a:cubicBezTo>
                    <a:cubicBezTo>
                      <a:pt x="3360" y="11779"/>
                      <a:pt x="3348" y="11778"/>
                      <a:pt x="3336" y="11776"/>
                    </a:cubicBezTo>
                    <a:cubicBezTo>
                      <a:pt x="3052" y="11690"/>
                      <a:pt x="2755" y="11646"/>
                      <a:pt x="2461" y="11646"/>
                    </a:cubicBezTo>
                    <a:cubicBezTo>
                      <a:pt x="1615" y="11646"/>
                      <a:pt x="797" y="12009"/>
                      <a:pt x="400" y="12777"/>
                    </a:cubicBezTo>
                    <a:cubicBezTo>
                      <a:pt x="0" y="13644"/>
                      <a:pt x="334" y="14478"/>
                      <a:pt x="901" y="15112"/>
                    </a:cubicBezTo>
                    <a:lnTo>
                      <a:pt x="1268" y="15245"/>
                    </a:lnTo>
                    <a:cubicBezTo>
                      <a:pt x="1368" y="14244"/>
                      <a:pt x="1968" y="13277"/>
                      <a:pt x="2802" y="12743"/>
                    </a:cubicBezTo>
                    <a:cubicBezTo>
                      <a:pt x="3102" y="12577"/>
                      <a:pt x="3369" y="12443"/>
                      <a:pt x="3636" y="12343"/>
                    </a:cubicBezTo>
                    <a:cubicBezTo>
                      <a:pt x="3603" y="11576"/>
                      <a:pt x="3870" y="10775"/>
                      <a:pt x="4537" y="10108"/>
                    </a:cubicBezTo>
                    <a:cubicBezTo>
                      <a:pt x="5093" y="9535"/>
                      <a:pt x="5956" y="9206"/>
                      <a:pt x="6807" y="9206"/>
                    </a:cubicBezTo>
                    <a:cubicBezTo>
                      <a:pt x="7590" y="9206"/>
                      <a:pt x="8362" y="9485"/>
                      <a:pt x="8873" y="10108"/>
                    </a:cubicBezTo>
                    <a:cubicBezTo>
                      <a:pt x="8940" y="10242"/>
                      <a:pt x="9073" y="10342"/>
                      <a:pt x="9140" y="10442"/>
                    </a:cubicBezTo>
                    <a:cubicBezTo>
                      <a:pt x="8907" y="8740"/>
                      <a:pt x="8873" y="6973"/>
                      <a:pt x="9073" y="5271"/>
                    </a:cubicBezTo>
                    <a:cubicBezTo>
                      <a:pt x="9260" y="3448"/>
                      <a:pt x="10772" y="2217"/>
                      <a:pt x="12290" y="2217"/>
                    </a:cubicBezTo>
                    <a:cubicBezTo>
                      <a:pt x="13217" y="2217"/>
                      <a:pt x="14145" y="2675"/>
                      <a:pt x="14777" y="3737"/>
                    </a:cubicBezTo>
                    <a:cubicBezTo>
                      <a:pt x="15945" y="5672"/>
                      <a:pt x="16445" y="7806"/>
                      <a:pt x="16779" y="10008"/>
                    </a:cubicBezTo>
                    <a:cubicBezTo>
                      <a:pt x="16879" y="10442"/>
                      <a:pt x="16946" y="10909"/>
                      <a:pt x="17012" y="11309"/>
                    </a:cubicBezTo>
                    <a:cubicBezTo>
                      <a:pt x="17846" y="10508"/>
                      <a:pt x="18880" y="10041"/>
                      <a:pt x="20081" y="9941"/>
                    </a:cubicBezTo>
                    <a:cubicBezTo>
                      <a:pt x="20164" y="9935"/>
                      <a:pt x="20246" y="9933"/>
                      <a:pt x="20329" y="9933"/>
                    </a:cubicBezTo>
                    <a:cubicBezTo>
                      <a:pt x="21653" y="9933"/>
                      <a:pt x="23005" y="10669"/>
                      <a:pt x="23884" y="11643"/>
                    </a:cubicBezTo>
                    <a:cubicBezTo>
                      <a:pt x="24017" y="11776"/>
                      <a:pt x="24117" y="11943"/>
                      <a:pt x="24218" y="12076"/>
                    </a:cubicBezTo>
                    <a:cubicBezTo>
                      <a:pt x="24284" y="11809"/>
                      <a:pt x="24351" y="11576"/>
                      <a:pt x="24384" y="11276"/>
                    </a:cubicBezTo>
                    <a:cubicBezTo>
                      <a:pt x="24561" y="8554"/>
                      <a:pt x="22415" y="7223"/>
                      <a:pt x="20161" y="7223"/>
                    </a:cubicBezTo>
                    <a:cubicBezTo>
                      <a:pt x="19432" y="7223"/>
                      <a:pt x="18690" y="7362"/>
                      <a:pt x="18013" y="7640"/>
                    </a:cubicBezTo>
                    <a:cubicBezTo>
                      <a:pt x="17967" y="7659"/>
                      <a:pt x="17924" y="7667"/>
                      <a:pt x="17883" y="7667"/>
                    </a:cubicBezTo>
                    <a:cubicBezTo>
                      <a:pt x="17567" y="7667"/>
                      <a:pt x="17421" y="7154"/>
                      <a:pt x="17746" y="7006"/>
                    </a:cubicBezTo>
                    <a:cubicBezTo>
                      <a:pt x="17780" y="7006"/>
                      <a:pt x="17780" y="7006"/>
                      <a:pt x="17813" y="6973"/>
                    </a:cubicBezTo>
                    <a:cubicBezTo>
                      <a:pt x="17913" y="3586"/>
                      <a:pt x="16558" y="1"/>
                      <a:pt x="12532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40"/>
              <p:cNvSpPr/>
              <p:nvPr/>
            </p:nvSpPr>
            <p:spPr>
              <a:xfrm>
                <a:off x="5243075" y="647025"/>
                <a:ext cx="661325" cy="423250"/>
              </a:xfrm>
              <a:custGeom>
                <a:avLst/>
                <a:gdLst/>
                <a:ahLst/>
                <a:cxnLst/>
                <a:rect l="l" t="t" r="r" b="b"/>
                <a:pathLst>
                  <a:path w="26453" h="16930" extrusionOk="0">
                    <a:moveTo>
                      <a:pt x="13188" y="755"/>
                    </a:moveTo>
                    <a:cubicBezTo>
                      <a:pt x="17171" y="755"/>
                      <a:pt x="18513" y="4323"/>
                      <a:pt x="18414" y="7695"/>
                    </a:cubicBezTo>
                    <a:cubicBezTo>
                      <a:pt x="18381" y="7695"/>
                      <a:pt x="18381" y="7761"/>
                      <a:pt x="18347" y="7761"/>
                    </a:cubicBezTo>
                    <a:cubicBezTo>
                      <a:pt x="18018" y="7911"/>
                      <a:pt x="18172" y="8382"/>
                      <a:pt x="18495" y="8382"/>
                    </a:cubicBezTo>
                    <a:cubicBezTo>
                      <a:pt x="18533" y="8382"/>
                      <a:pt x="18573" y="8376"/>
                      <a:pt x="18614" y="8362"/>
                    </a:cubicBezTo>
                    <a:cubicBezTo>
                      <a:pt x="19281" y="8096"/>
                      <a:pt x="20010" y="7963"/>
                      <a:pt x="20729" y="7963"/>
                    </a:cubicBezTo>
                    <a:cubicBezTo>
                      <a:pt x="22995" y="7963"/>
                      <a:pt x="25163" y="9288"/>
                      <a:pt x="24985" y="11998"/>
                    </a:cubicBezTo>
                    <a:cubicBezTo>
                      <a:pt x="24718" y="15667"/>
                      <a:pt x="20382" y="15367"/>
                      <a:pt x="17713" y="15567"/>
                    </a:cubicBezTo>
                    <a:cubicBezTo>
                      <a:pt x="15145" y="15667"/>
                      <a:pt x="12510" y="15800"/>
                      <a:pt x="9941" y="15900"/>
                    </a:cubicBezTo>
                    <a:cubicBezTo>
                      <a:pt x="9350" y="15900"/>
                      <a:pt x="6690" y="16202"/>
                      <a:pt x="4413" y="16202"/>
                    </a:cubicBezTo>
                    <a:cubicBezTo>
                      <a:pt x="3220" y="16202"/>
                      <a:pt x="2133" y="16119"/>
                      <a:pt x="1502" y="15867"/>
                    </a:cubicBezTo>
                    <a:cubicBezTo>
                      <a:pt x="935" y="15267"/>
                      <a:pt x="601" y="14433"/>
                      <a:pt x="1001" y="13532"/>
                    </a:cubicBezTo>
                    <a:cubicBezTo>
                      <a:pt x="1398" y="12738"/>
                      <a:pt x="2220" y="12369"/>
                      <a:pt x="3068" y="12369"/>
                    </a:cubicBezTo>
                    <a:cubicBezTo>
                      <a:pt x="3360" y="12369"/>
                      <a:pt x="3655" y="12413"/>
                      <a:pt x="3937" y="12498"/>
                    </a:cubicBezTo>
                    <a:cubicBezTo>
                      <a:pt x="3958" y="12504"/>
                      <a:pt x="3977" y="12507"/>
                      <a:pt x="3996" y="12507"/>
                    </a:cubicBezTo>
                    <a:cubicBezTo>
                      <a:pt x="4181" y="12507"/>
                      <a:pt x="4225" y="12222"/>
                      <a:pt x="4104" y="12131"/>
                    </a:cubicBezTo>
                    <a:cubicBezTo>
                      <a:pt x="4104" y="12098"/>
                      <a:pt x="4037" y="12098"/>
                      <a:pt x="4037" y="12098"/>
                    </a:cubicBezTo>
                    <a:lnTo>
                      <a:pt x="4037" y="12031"/>
                    </a:lnTo>
                    <a:cubicBezTo>
                      <a:pt x="3036" y="10497"/>
                      <a:pt x="2336" y="8028"/>
                      <a:pt x="4337" y="6861"/>
                    </a:cubicBezTo>
                    <a:cubicBezTo>
                      <a:pt x="4691" y="6657"/>
                      <a:pt x="5037" y="6569"/>
                      <a:pt x="5373" y="6569"/>
                    </a:cubicBezTo>
                    <a:cubicBezTo>
                      <a:pt x="6687" y="6569"/>
                      <a:pt x="7843" y="7906"/>
                      <a:pt x="8640" y="8862"/>
                    </a:cubicBezTo>
                    <a:cubicBezTo>
                      <a:pt x="8684" y="8931"/>
                      <a:pt x="8743" y="8960"/>
                      <a:pt x="8803" y="8960"/>
                    </a:cubicBezTo>
                    <a:cubicBezTo>
                      <a:pt x="8977" y="8960"/>
                      <a:pt x="9164" y="8726"/>
                      <a:pt x="9041" y="8528"/>
                    </a:cubicBezTo>
                    <a:cubicBezTo>
                      <a:pt x="9007" y="8495"/>
                      <a:pt x="9007" y="8462"/>
                      <a:pt x="8974" y="8428"/>
                    </a:cubicBezTo>
                    <a:lnTo>
                      <a:pt x="8974" y="8328"/>
                    </a:lnTo>
                    <a:cubicBezTo>
                      <a:pt x="7339" y="4959"/>
                      <a:pt x="8874" y="756"/>
                      <a:pt x="13077" y="756"/>
                    </a:cubicBezTo>
                    <a:cubicBezTo>
                      <a:pt x="13114" y="756"/>
                      <a:pt x="13151" y="755"/>
                      <a:pt x="13188" y="755"/>
                    </a:cubicBezTo>
                    <a:close/>
                    <a:moveTo>
                      <a:pt x="12987" y="1"/>
                    </a:moveTo>
                    <a:cubicBezTo>
                      <a:pt x="12729" y="1"/>
                      <a:pt x="12470" y="19"/>
                      <a:pt x="12209" y="56"/>
                    </a:cubicBezTo>
                    <a:cubicBezTo>
                      <a:pt x="8974" y="523"/>
                      <a:pt x="6605" y="4192"/>
                      <a:pt x="7940" y="7161"/>
                    </a:cubicBezTo>
                    <a:cubicBezTo>
                      <a:pt x="7186" y="6450"/>
                      <a:pt x="6293" y="5906"/>
                      <a:pt x="5351" y="5906"/>
                    </a:cubicBezTo>
                    <a:cubicBezTo>
                      <a:pt x="4834" y="5906"/>
                      <a:pt x="4302" y="6070"/>
                      <a:pt x="3770" y="6460"/>
                    </a:cubicBezTo>
                    <a:cubicBezTo>
                      <a:pt x="2002" y="7728"/>
                      <a:pt x="2202" y="10063"/>
                      <a:pt x="3303" y="11697"/>
                    </a:cubicBezTo>
                    <a:cubicBezTo>
                      <a:pt x="3152" y="11671"/>
                      <a:pt x="2999" y="11658"/>
                      <a:pt x="2847" y="11658"/>
                    </a:cubicBezTo>
                    <a:cubicBezTo>
                      <a:pt x="1853" y="11658"/>
                      <a:pt x="868" y="12211"/>
                      <a:pt x="434" y="13165"/>
                    </a:cubicBezTo>
                    <a:cubicBezTo>
                      <a:pt x="1" y="14032"/>
                      <a:pt x="168" y="15066"/>
                      <a:pt x="668" y="15834"/>
                    </a:cubicBezTo>
                    <a:cubicBezTo>
                      <a:pt x="768" y="16201"/>
                      <a:pt x="1035" y="16467"/>
                      <a:pt x="1502" y="16634"/>
                    </a:cubicBezTo>
                    <a:cubicBezTo>
                      <a:pt x="1635" y="16668"/>
                      <a:pt x="1769" y="16768"/>
                      <a:pt x="1869" y="16801"/>
                    </a:cubicBezTo>
                    <a:cubicBezTo>
                      <a:pt x="1919" y="16818"/>
                      <a:pt x="1961" y="16826"/>
                      <a:pt x="1998" y="16826"/>
                    </a:cubicBezTo>
                    <a:cubicBezTo>
                      <a:pt x="2036" y="16826"/>
                      <a:pt x="2069" y="16818"/>
                      <a:pt x="2102" y="16801"/>
                    </a:cubicBezTo>
                    <a:cubicBezTo>
                      <a:pt x="2610" y="16894"/>
                      <a:pt x="3211" y="16929"/>
                      <a:pt x="3836" y="16929"/>
                    </a:cubicBezTo>
                    <a:cubicBezTo>
                      <a:pt x="5676" y="16929"/>
                      <a:pt x="7734" y="16626"/>
                      <a:pt x="8307" y="16601"/>
                    </a:cubicBezTo>
                    <a:cubicBezTo>
                      <a:pt x="11042" y="16467"/>
                      <a:pt x="13744" y="16367"/>
                      <a:pt x="16513" y="16267"/>
                    </a:cubicBezTo>
                    <a:cubicBezTo>
                      <a:pt x="18514" y="16167"/>
                      <a:pt x="20716" y="16334"/>
                      <a:pt x="22684" y="15767"/>
                    </a:cubicBezTo>
                    <a:cubicBezTo>
                      <a:pt x="25219" y="15000"/>
                      <a:pt x="26453" y="12264"/>
                      <a:pt x="25319" y="9796"/>
                    </a:cubicBezTo>
                    <a:cubicBezTo>
                      <a:pt x="24483" y="7947"/>
                      <a:pt x="22627" y="7117"/>
                      <a:pt x="20746" y="7117"/>
                    </a:cubicBezTo>
                    <a:cubicBezTo>
                      <a:pt x="20150" y="7117"/>
                      <a:pt x="19551" y="7200"/>
                      <a:pt x="18981" y="7361"/>
                    </a:cubicBezTo>
                    <a:cubicBezTo>
                      <a:pt x="19916" y="3652"/>
                      <a:pt x="16657" y="1"/>
                      <a:pt x="129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72" name="Google Shape;672;p40"/>
          <p:cNvGrpSpPr/>
          <p:nvPr/>
        </p:nvGrpSpPr>
        <p:grpSpPr>
          <a:xfrm>
            <a:off x="7094089" y="749293"/>
            <a:ext cx="482195" cy="494510"/>
            <a:chOff x="7390410" y="1714112"/>
            <a:chExt cx="339694" cy="348418"/>
          </a:xfrm>
        </p:grpSpPr>
        <p:sp>
          <p:nvSpPr>
            <p:cNvPr id="673" name="Google Shape;673;p40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0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0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" name="Google Shape;676;p40"/>
          <p:cNvGrpSpPr/>
          <p:nvPr/>
        </p:nvGrpSpPr>
        <p:grpSpPr>
          <a:xfrm rot="1853705">
            <a:off x="7766481" y="1124699"/>
            <a:ext cx="315899" cy="323982"/>
            <a:chOff x="7390410" y="1714112"/>
            <a:chExt cx="339694" cy="348418"/>
          </a:xfrm>
        </p:grpSpPr>
        <p:sp>
          <p:nvSpPr>
            <p:cNvPr id="677" name="Google Shape;677;p40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0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0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C40BB13-4E19-C760-69EF-17564FA05B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7937587"/>
              </p:ext>
            </p:extLst>
          </p:nvPr>
        </p:nvGraphicFramePr>
        <p:xfrm>
          <a:off x="1523999" y="1172210"/>
          <a:ext cx="6210301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17" name="Google Shape;1517;p49"/>
          <p:cNvGrpSpPr/>
          <p:nvPr/>
        </p:nvGrpSpPr>
        <p:grpSpPr>
          <a:xfrm>
            <a:off x="736485" y="4196655"/>
            <a:ext cx="1225913" cy="572696"/>
            <a:chOff x="2807000" y="3546850"/>
            <a:chExt cx="1351464" cy="631349"/>
          </a:xfrm>
        </p:grpSpPr>
        <p:sp>
          <p:nvSpPr>
            <p:cNvPr id="1518" name="Google Shape;1518;p49"/>
            <p:cNvSpPr/>
            <p:nvPr/>
          </p:nvSpPr>
          <p:spPr>
            <a:xfrm>
              <a:off x="2807000" y="3546850"/>
              <a:ext cx="1351464" cy="631349"/>
            </a:xfrm>
            <a:custGeom>
              <a:avLst/>
              <a:gdLst/>
              <a:ahLst/>
              <a:cxnLst/>
              <a:rect l="l" t="t" r="r" b="b"/>
              <a:pathLst>
                <a:path w="22707" h="9700" extrusionOk="0">
                  <a:moveTo>
                    <a:pt x="14429" y="0"/>
                  </a:moveTo>
                  <a:cubicBezTo>
                    <a:pt x="14372" y="0"/>
                    <a:pt x="14314" y="1"/>
                    <a:pt x="14256" y="3"/>
                  </a:cubicBezTo>
                  <a:cubicBezTo>
                    <a:pt x="14044" y="3"/>
                    <a:pt x="13861" y="64"/>
                    <a:pt x="13618" y="64"/>
                  </a:cubicBezTo>
                  <a:cubicBezTo>
                    <a:pt x="12372" y="216"/>
                    <a:pt x="11247" y="763"/>
                    <a:pt x="10396" y="1584"/>
                  </a:cubicBezTo>
                  <a:cubicBezTo>
                    <a:pt x="9059" y="2799"/>
                    <a:pt x="8177" y="4532"/>
                    <a:pt x="7904" y="6356"/>
                  </a:cubicBezTo>
                  <a:cubicBezTo>
                    <a:pt x="7843" y="6234"/>
                    <a:pt x="7782" y="6143"/>
                    <a:pt x="7691" y="6052"/>
                  </a:cubicBezTo>
                  <a:cubicBezTo>
                    <a:pt x="7265" y="5565"/>
                    <a:pt x="6627" y="5261"/>
                    <a:pt x="5989" y="5231"/>
                  </a:cubicBezTo>
                  <a:lnTo>
                    <a:pt x="5928" y="5231"/>
                  </a:lnTo>
                  <a:cubicBezTo>
                    <a:pt x="5685" y="5231"/>
                    <a:pt x="5411" y="5261"/>
                    <a:pt x="5168" y="5322"/>
                  </a:cubicBezTo>
                  <a:cubicBezTo>
                    <a:pt x="5016" y="5383"/>
                    <a:pt x="4864" y="5444"/>
                    <a:pt x="4773" y="5535"/>
                  </a:cubicBezTo>
                  <a:cubicBezTo>
                    <a:pt x="3861" y="6052"/>
                    <a:pt x="3405" y="7207"/>
                    <a:pt x="3466" y="8271"/>
                  </a:cubicBezTo>
                  <a:cubicBezTo>
                    <a:pt x="3040" y="7967"/>
                    <a:pt x="2554" y="7845"/>
                    <a:pt x="2068" y="7845"/>
                  </a:cubicBezTo>
                  <a:cubicBezTo>
                    <a:pt x="1642" y="7845"/>
                    <a:pt x="1277" y="7997"/>
                    <a:pt x="913" y="8210"/>
                  </a:cubicBezTo>
                  <a:cubicBezTo>
                    <a:pt x="852" y="8271"/>
                    <a:pt x="761" y="8301"/>
                    <a:pt x="730" y="8362"/>
                  </a:cubicBezTo>
                  <a:cubicBezTo>
                    <a:pt x="609" y="8483"/>
                    <a:pt x="518" y="8605"/>
                    <a:pt x="396" y="8757"/>
                  </a:cubicBezTo>
                  <a:cubicBezTo>
                    <a:pt x="274" y="8909"/>
                    <a:pt x="214" y="9061"/>
                    <a:pt x="122" y="9213"/>
                  </a:cubicBezTo>
                  <a:cubicBezTo>
                    <a:pt x="92" y="9274"/>
                    <a:pt x="153" y="9365"/>
                    <a:pt x="244" y="9365"/>
                  </a:cubicBezTo>
                  <a:lnTo>
                    <a:pt x="122" y="9365"/>
                  </a:lnTo>
                  <a:cubicBezTo>
                    <a:pt x="62" y="9365"/>
                    <a:pt x="1" y="9517"/>
                    <a:pt x="122" y="9517"/>
                  </a:cubicBezTo>
                  <a:cubicBezTo>
                    <a:pt x="274" y="9517"/>
                    <a:pt x="426" y="9517"/>
                    <a:pt x="578" y="9547"/>
                  </a:cubicBezTo>
                  <a:cubicBezTo>
                    <a:pt x="1004" y="9562"/>
                    <a:pt x="1431" y="9568"/>
                    <a:pt x="1860" y="9568"/>
                  </a:cubicBezTo>
                  <a:cubicBezTo>
                    <a:pt x="3145" y="9568"/>
                    <a:pt x="4439" y="9517"/>
                    <a:pt x="5715" y="9517"/>
                  </a:cubicBezTo>
                  <a:lnTo>
                    <a:pt x="11308" y="9517"/>
                  </a:lnTo>
                  <a:cubicBezTo>
                    <a:pt x="13193" y="9517"/>
                    <a:pt x="15047" y="9547"/>
                    <a:pt x="16962" y="9608"/>
                  </a:cubicBezTo>
                  <a:lnTo>
                    <a:pt x="17174" y="9608"/>
                  </a:lnTo>
                  <a:cubicBezTo>
                    <a:pt x="18025" y="9669"/>
                    <a:pt x="18816" y="9669"/>
                    <a:pt x="19667" y="9669"/>
                  </a:cubicBezTo>
                  <a:cubicBezTo>
                    <a:pt x="20579" y="9699"/>
                    <a:pt x="21521" y="9699"/>
                    <a:pt x="22433" y="9699"/>
                  </a:cubicBezTo>
                  <a:cubicBezTo>
                    <a:pt x="22463" y="9699"/>
                    <a:pt x="22494" y="9699"/>
                    <a:pt x="22554" y="9669"/>
                  </a:cubicBezTo>
                  <a:cubicBezTo>
                    <a:pt x="22615" y="9669"/>
                    <a:pt x="22706" y="9578"/>
                    <a:pt x="22706" y="9517"/>
                  </a:cubicBezTo>
                  <a:cubicBezTo>
                    <a:pt x="22623" y="8242"/>
                    <a:pt x="21580" y="7270"/>
                    <a:pt x="20405" y="7270"/>
                  </a:cubicBezTo>
                  <a:cubicBezTo>
                    <a:pt x="20292" y="7270"/>
                    <a:pt x="20177" y="7279"/>
                    <a:pt x="20062" y="7298"/>
                  </a:cubicBezTo>
                  <a:lnTo>
                    <a:pt x="20062" y="6599"/>
                  </a:lnTo>
                  <a:lnTo>
                    <a:pt x="20062" y="6204"/>
                  </a:lnTo>
                  <a:cubicBezTo>
                    <a:pt x="20001" y="4623"/>
                    <a:pt x="19728" y="3012"/>
                    <a:pt x="18664" y="1796"/>
                  </a:cubicBezTo>
                  <a:cubicBezTo>
                    <a:pt x="18238" y="1340"/>
                    <a:pt x="17752" y="976"/>
                    <a:pt x="17235" y="702"/>
                  </a:cubicBezTo>
                  <a:cubicBezTo>
                    <a:pt x="16374" y="243"/>
                    <a:pt x="15405" y="0"/>
                    <a:pt x="144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9" name="Google Shape;1519;p49"/>
            <p:cNvGrpSpPr/>
            <p:nvPr/>
          </p:nvGrpSpPr>
          <p:grpSpPr>
            <a:xfrm>
              <a:off x="2904767" y="3625432"/>
              <a:ext cx="1155903" cy="492802"/>
              <a:chOff x="2904700" y="3414825"/>
              <a:chExt cx="566925" cy="241700"/>
            </a:xfrm>
          </p:grpSpPr>
          <p:sp>
            <p:nvSpPr>
              <p:cNvPr id="1520" name="Google Shape;1520;p49"/>
              <p:cNvSpPr/>
              <p:nvPr/>
            </p:nvSpPr>
            <p:spPr>
              <a:xfrm>
                <a:off x="2911550" y="3423950"/>
                <a:ext cx="551700" cy="224975"/>
              </a:xfrm>
              <a:custGeom>
                <a:avLst/>
                <a:gdLst/>
                <a:ahLst/>
                <a:cxnLst/>
                <a:rect l="l" t="t" r="r" b="b"/>
                <a:pathLst>
                  <a:path w="22068" h="8999" extrusionOk="0">
                    <a:moveTo>
                      <a:pt x="6" y="8998"/>
                    </a:moveTo>
                    <a:lnTo>
                      <a:pt x="6" y="8998"/>
                    </a:lnTo>
                    <a:cubicBezTo>
                      <a:pt x="4" y="8999"/>
                      <a:pt x="2" y="8999"/>
                      <a:pt x="1" y="8999"/>
                    </a:cubicBezTo>
                    <a:cubicBezTo>
                      <a:pt x="2" y="8999"/>
                      <a:pt x="4" y="8999"/>
                      <a:pt x="6" y="8998"/>
                    </a:cubicBezTo>
                    <a:close/>
                    <a:moveTo>
                      <a:pt x="14122" y="1"/>
                    </a:moveTo>
                    <a:cubicBezTo>
                      <a:pt x="14085" y="1"/>
                      <a:pt x="14049" y="1"/>
                      <a:pt x="14013" y="2"/>
                    </a:cubicBezTo>
                    <a:cubicBezTo>
                      <a:pt x="10517" y="63"/>
                      <a:pt x="8147" y="3345"/>
                      <a:pt x="7903" y="6628"/>
                    </a:cubicBezTo>
                    <a:cubicBezTo>
                      <a:pt x="7870" y="6712"/>
                      <a:pt x="7791" y="6758"/>
                      <a:pt x="7721" y="6758"/>
                    </a:cubicBezTo>
                    <a:cubicBezTo>
                      <a:pt x="7664" y="6758"/>
                      <a:pt x="7613" y="6727"/>
                      <a:pt x="7599" y="6658"/>
                    </a:cubicBezTo>
                    <a:cubicBezTo>
                      <a:pt x="7362" y="5731"/>
                      <a:pt x="6509" y="5194"/>
                      <a:pt x="5625" y="5194"/>
                    </a:cubicBezTo>
                    <a:cubicBezTo>
                      <a:pt x="5380" y="5194"/>
                      <a:pt x="5132" y="5235"/>
                      <a:pt x="4894" y="5321"/>
                    </a:cubicBezTo>
                    <a:cubicBezTo>
                      <a:pt x="3739" y="5807"/>
                      <a:pt x="3344" y="7084"/>
                      <a:pt x="3496" y="8209"/>
                    </a:cubicBezTo>
                    <a:cubicBezTo>
                      <a:pt x="3496" y="8295"/>
                      <a:pt x="3435" y="8381"/>
                      <a:pt x="3357" y="8381"/>
                    </a:cubicBezTo>
                    <a:cubicBezTo>
                      <a:pt x="3324" y="8381"/>
                      <a:pt x="3288" y="8366"/>
                      <a:pt x="3253" y="8330"/>
                    </a:cubicBezTo>
                    <a:cubicBezTo>
                      <a:pt x="2880" y="7945"/>
                      <a:pt x="2393" y="7765"/>
                      <a:pt x="1904" y="7765"/>
                    </a:cubicBezTo>
                    <a:cubicBezTo>
                      <a:pt x="1159" y="7765"/>
                      <a:pt x="410" y="8185"/>
                      <a:pt x="61" y="8938"/>
                    </a:cubicBezTo>
                    <a:cubicBezTo>
                      <a:pt x="33" y="8938"/>
                      <a:pt x="31" y="8992"/>
                      <a:pt x="6" y="8998"/>
                    </a:cubicBezTo>
                    <a:lnTo>
                      <a:pt x="6" y="8998"/>
                    </a:lnTo>
                    <a:cubicBezTo>
                      <a:pt x="1085" y="8868"/>
                      <a:pt x="2210" y="8852"/>
                      <a:pt x="3325" y="8852"/>
                    </a:cubicBezTo>
                    <a:cubicBezTo>
                      <a:pt x="3693" y="8852"/>
                      <a:pt x="4060" y="8854"/>
                      <a:pt x="4423" y="8854"/>
                    </a:cubicBezTo>
                    <a:cubicBezTo>
                      <a:pt x="4756" y="8854"/>
                      <a:pt x="5085" y="8853"/>
                      <a:pt x="5411" y="8847"/>
                    </a:cubicBezTo>
                    <a:cubicBezTo>
                      <a:pt x="7295" y="8786"/>
                      <a:pt x="9150" y="8786"/>
                      <a:pt x="11004" y="8786"/>
                    </a:cubicBezTo>
                    <a:cubicBezTo>
                      <a:pt x="14682" y="8786"/>
                      <a:pt x="18390" y="8786"/>
                      <a:pt x="22068" y="8999"/>
                    </a:cubicBezTo>
                    <a:cubicBezTo>
                      <a:pt x="21990" y="8013"/>
                      <a:pt x="21180" y="7292"/>
                      <a:pt x="20245" y="7292"/>
                    </a:cubicBezTo>
                    <a:cubicBezTo>
                      <a:pt x="20085" y="7292"/>
                      <a:pt x="19922" y="7313"/>
                      <a:pt x="19758" y="7358"/>
                    </a:cubicBezTo>
                    <a:cubicBezTo>
                      <a:pt x="19736" y="7363"/>
                      <a:pt x="19715" y="7365"/>
                      <a:pt x="19694" y="7365"/>
                    </a:cubicBezTo>
                    <a:cubicBezTo>
                      <a:pt x="19597" y="7365"/>
                      <a:pt x="19515" y="7311"/>
                      <a:pt x="19515" y="7236"/>
                    </a:cubicBezTo>
                    <a:cubicBezTo>
                      <a:pt x="19515" y="5321"/>
                      <a:pt x="19515" y="3193"/>
                      <a:pt x="18177" y="1734"/>
                    </a:cubicBezTo>
                    <a:cubicBezTo>
                      <a:pt x="17139" y="607"/>
                      <a:pt x="15608" y="1"/>
                      <a:pt x="141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49"/>
              <p:cNvSpPr/>
              <p:nvPr/>
            </p:nvSpPr>
            <p:spPr>
              <a:xfrm>
                <a:off x="3109875" y="3423200"/>
                <a:ext cx="354150" cy="226500"/>
              </a:xfrm>
              <a:custGeom>
                <a:avLst/>
                <a:gdLst/>
                <a:ahLst/>
                <a:cxnLst/>
                <a:rect l="l" t="t" r="r" b="b"/>
                <a:pathLst>
                  <a:path w="14166" h="9060" extrusionOk="0">
                    <a:moveTo>
                      <a:pt x="6227" y="0"/>
                    </a:moveTo>
                    <a:cubicBezTo>
                      <a:pt x="6188" y="0"/>
                      <a:pt x="6149" y="1"/>
                      <a:pt x="6110" y="1"/>
                    </a:cubicBezTo>
                    <a:cubicBezTo>
                      <a:pt x="2645" y="62"/>
                      <a:pt x="335" y="3223"/>
                      <a:pt x="1" y="6476"/>
                    </a:cubicBezTo>
                    <a:cubicBezTo>
                      <a:pt x="305" y="5381"/>
                      <a:pt x="1034" y="4409"/>
                      <a:pt x="2189" y="3892"/>
                    </a:cubicBezTo>
                    <a:cubicBezTo>
                      <a:pt x="2991" y="3526"/>
                      <a:pt x="3911" y="3330"/>
                      <a:pt x="4826" y="3330"/>
                    </a:cubicBezTo>
                    <a:cubicBezTo>
                      <a:pt x="5889" y="3330"/>
                      <a:pt x="6947" y="3594"/>
                      <a:pt x="7812" y="4166"/>
                    </a:cubicBezTo>
                    <a:cubicBezTo>
                      <a:pt x="9484" y="5260"/>
                      <a:pt x="9727" y="7144"/>
                      <a:pt x="8968" y="8907"/>
                    </a:cubicBezTo>
                    <a:cubicBezTo>
                      <a:pt x="10700" y="8938"/>
                      <a:pt x="12433" y="8968"/>
                      <a:pt x="14165" y="9059"/>
                    </a:cubicBezTo>
                    <a:cubicBezTo>
                      <a:pt x="14061" y="8073"/>
                      <a:pt x="13248" y="7353"/>
                      <a:pt x="12331" y="7353"/>
                    </a:cubicBezTo>
                    <a:cubicBezTo>
                      <a:pt x="12175" y="7353"/>
                      <a:pt x="12015" y="7374"/>
                      <a:pt x="11855" y="7418"/>
                    </a:cubicBezTo>
                    <a:cubicBezTo>
                      <a:pt x="11835" y="7423"/>
                      <a:pt x="11815" y="7426"/>
                      <a:pt x="11795" y="7426"/>
                    </a:cubicBezTo>
                    <a:cubicBezTo>
                      <a:pt x="11696" y="7426"/>
                      <a:pt x="11612" y="7362"/>
                      <a:pt x="11612" y="7236"/>
                    </a:cubicBezTo>
                    <a:cubicBezTo>
                      <a:pt x="11612" y="5321"/>
                      <a:pt x="11612" y="3223"/>
                      <a:pt x="10275" y="1704"/>
                    </a:cubicBezTo>
                    <a:cubicBezTo>
                      <a:pt x="9297" y="577"/>
                      <a:pt x="7741" y="0"/>
                      <a:pt x="6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49"/>
              <p:cNvSpPr/>
              <p:nvPr/>
            </p:nvSpPr>
            <p:spPr>
              <a:xfrm>
                <a:off x="2912300" y="3554150"/>
                <a:ext cx="196850" cy="947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3791" extrusionOk="0">
                    <a:moveTo>
                      <a:pt x="5661" y="0"/>
                    </a:moveTo>
                    <a:cubicBezTo>
                      <a:pt x="5404" y="0"/>
                      <a:pt x="5144" y="47"/>
                      <a:pt x="4895" y="143"/>
                    </a:cubicBezTo>
                    <a:cubicBezTo>
                      <a:pt x="3770" y="599"/>
                      <a:pt x="3344" y="1876"/>
                      <a:pt x="3496" y="3031"/>
                    </a:cubicBezTo>
                    <a:cubicBezTo>
                      <a:pt x="3496" y="3095"/>
                      <a:pt x="3437" y="3173"/>
                      <a:pt x="3360" y="3173"/>
                    </a:cubicBezTo>
                    <a:cubicBezTo>
                      <a:pt x="3326" y="3173"/>
                      <a:pt x="3290" y="3159"/>
                      <a:pt x="3253" y="3122"/>
                    </a:cubicBezTo>
                    <a:cubicBezTo>
                      <a:pt x="2880" y="2737"/>
                      <a:pt x="2388" y="2557"/>
                      <a:pt x="1896" y="2557"/>
                    </a:cubicBezTo>
                    <a:cubicBezTo>
                      <a:pt x="1145" y="2557"/>
                      <a:pt x="392" y="2977"/>
                      <a:pt x="62" y="3730"/>
                    </a:cubicBezTo>
                    <a:cubicBezTo>
                      <a:pt x="62" y="3784"/>
                      <a:pt x="38" y="3790"/>
                      <a:pt x="12" y="3791"/>
                    </a:cubicBezTo>
                    <a:lnTo>
                      <a:pt x="12" y="3791"/>
                    </a:lnTo>
                    <a:cubicBezTo>
                      <a:pt x="160" y="3788"/>
                      <a:pt x="308" y="3730"/>
                      <a:pt x="457" y="3730"/>
                    </a:cubicBezTo>
                    <a:cubicBezTo>
                      <a:pt x="827" y="3254"/>
                      <a:pt x="1381" y="2916"/>
                      <a:pt x="2019" y="2916"/>
                    </a:cubicBezTo>
                    <a:cubicBezTo>
                      <a:pt x="2114" y="2916"/>
                      <a:pt x="2212" y="2924"/>
                      <a:pt x="2311" y="2940"/>
                    </a:cubicBezTo>
                    <a:cubicBezTo>
                      <a:pt x="2828" y="3031"/>
                      <a:pt x="3314" y="3274"/>
                      <a:pt x="3679" y="3669"/>
                    </a:cubicBezTo>
                    <a:lnTo>
                      <a:pt x="3770" y="3669"/>
                    </a:lnTo>
                    <a:cubicBezTo>
                      <a:pt x="3800" y="3031"/>
                      <a:pt x="3983" y="2362"/>
                      <a:pt x="4469" y="1876"/>
                    </a:cubicBezTo>
                    <a:cubicBezTo>
                      <a:pt x="4896" y="1449"/>
                      <a:pt x="5489" y="1205"/>
                      <a:pt x="6089" y="1205"/>
                    </a:cubicBezTo>
                    <a:cubicBezTo>
                      <a:pt x="6300" y="1205"/>
                      <a:pt x="6512" y="1235"/>
                      <a:pt x="6718" y="1298"/>
                    </a:cubicBezTo>
                    <a:cubicBezTo>
                      <a:pt x="7144" y="1450"/>
                      <a:pt x="7478" y="1694"/>
                      <a:pt x="7752" y="1967"/>
                    </a:cubicBezTo>
                    <a:lnTo>
                      <a:pt x="7873" y="1511"/>
                    </a:lnTo>
                    <a:lnTo>
                      <a:pt x="7873" y="1511"/>
                    </a:lnTo>
                    <a:cubicBezTo>
                      <a:pt x="7836" y="1536"/>
                      <a:pt x="7787" y="1551"/>
                      <a:pt x="7742" y="1551"/>
                    </a:cubicBezTo>
                    <a:cubicBezTo>
                      <a:pt x="7677" y="1551"/>
                      <a:pt x="7618" y="1522"/>
                      <a:pt x="7600" y="1450"/>
                    </a:cubicBezTo>
                    <a:cubicBezTo>
                      <a:pt x="7365" y="535"/>
                      <a:pt x="6532" y="0"/>
                      <a:pt x="5661" y="0"/>
                    </a:cubicBezTo>
                    <a:close/>
                    <a:moveTo>
                      <a:pt x="12" y="3791"/>
                    </a:moveTo>
                    <a:lnTo>
                      <a:pt x="12" y="3791"/>
                    </a:lnTo>
                    <a:cubicBezTo>
                      <a:pt x="8" y="3791"/>
                      <a:pt x="4" y="3791"/>
                      <a:pt x="1" y="3791"/>
                    </a:cubicBezTo>
                    <a:cubicBezTo>
                      <a:pt x="4" y="3791"/>
                      <a:pt x="8" y="3791"/>
                      <a:pt x="12" y="379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49"/>
              <p:cNvSpPr/>
              <p:nvPr/>
            </p:nvSpPr>
            <p:spPr>
              <a:xfrm>
                <a:off x="2904700" y="3414825"/>
                <a:ext cx="566925" cy="241700"/>
              </a:xfrm>
              <a:custGeom>
                <a:avLst/>
                <a:gdLst/>
                <a:ahLst/>
                <a:cxnLst/>
                <a:rect l="l" t="t" r="r" b="b"/>
                <a:pathLst>
                  <a:path w="22677" h="9668" extrusionOk="0">
                    <a:moveTo>
                      <a:pt x="14434" y="305"/>
                    </a:moveTo>
                    <a:cubicBezTo>
                      <a:pt x="15948" y="305"/>
                      <a:pt x="17504" y="882"/>
                      <a:pt x="18482" y="2008"/>
                    </a:cubicBezTo>
                    <a:cubicBezTo>
                      <a:pt x="19819" y="3528"/>
                      <a:pt x="19819" y="5625"/>
                      <a:pt x="19819" y="7540"/>
                    </a:cubicBezTo>
                    <a:cubicBezTo>
                      <a:pt x="19819" y="7667"/>
                      <a:pt x="19903" y="7730"/>
                      <a:pt x="20002" y="7730"/>
                    </a:cubicBezTo>
                    <a:cubicBezTo>
                      <a:pt x="20022" y="7730"/>
                      <a:pt x="20042" y="7728"/>
                      <a:pt x="20062" y="7723"/>
                    </a:cubicBezTo>
                    <a:cubicBezTo>
                      <a:pt x="20222" y="7678"/>
                      <a:pt x="20382" y="7657"/>
                      <a:pt x="20538" y="7657"/>
                    </a:cubicBezTo>
                    <a:cubicBezTo>
                      <a:pt x="21455" y="7657"/>
                      <a:pt x="22268" y="8378"/>
                      <a:pt x="22372" y="9364"/>
                    </a:cubicBezTo>
                    <a:cubicBezTo>
                      <a:pt x="18694" y="9151"/>
                      <a:pt x="14986" y="9151"/>
                      <a:pt x="11308" y="9151"/>
                    </a:cubicBezTo>
                    <a:cubicBezTo>
                      <a:pt x="9454" y="9151"/>
                      <a:pt x="7600" y="9151"/>
                      <a:pt x="5715" y="9212"/>
                    </a:cubicBezTo>
                    <a:cubicBezTo>
                      <a:pt x="5390" y="9218"/>
                      <a:pt x="5061" y="9219"/>
                      <a:pt x="4730" y="9219"/>
                    </a:cubicBezTo>
                    <a:cubicBezTo>
                      <a:pt x="4368" y="9219"/>
                      <a:pt x="4004" y="9217"/>
                      <a:pt x="3638" y="9217"/>
                    </a:cubicBezTo>
                    <a:cubicBezTo>
                      <a:pt x="2529" y="9217"/>
                      <a:pt x="1408" y="9233"/>
                      <a:pt x="310" y="9363"/>
                    </a:cubicBezTo>
                    <a:lnTo>
                      <a:pt x="310" y="9363"/>
                    </a:lnTo>
                    <a:cubicBezTo>
                      <a:pt x="335" y="9357"/>
                      <a:pt x="337" y="9300"/>
                      <a:pt x="366" y="9242"/>
                    </a:cubicBezTo>
                    <a:cubicBezTo>
                      <a:pt x="697" y="8488"/>
                      <a:pt x="1452" y="8056"/>
                      <a:pt x="2206" y="8056"/>
                    </a:cubicBezTo>
                    <a:cubicBezTo>
                      <a:pt x="2696" y="8056"/>
                      <a:pt x="3186" y="8239"/>
                      <a:pt x="3557" y="8634"/>
                    </a:cubicBezTo>
                    <a:cubicBezTo>
                      <a:pt x="3593" y="8670"/>
                      <a:pt x="3628" y="8685"/>
                      <a:pt x="3661" y="8685"/>
                    </a:cubicBezTo>
                    <a:cubicBezTo>
                      <a:pt x="3740" y="8685"/>
                      <a:pt x="3800" y="8599"/>
                      <a:pt x="3800" y="8513"/>
                    </a:cubicBezTo>
                    <a:cubicBezTo>
                      <a:pt x="3648" y="7388"/>
                      <a:pt x="4044" y="6081"/>
                      <a:pt x="5199" y="5625"/>
                    </a:cubicBezTo>
                    <a:cubicBezTo>
                      <a:pt x="5441" y="5531"/>
                      <a:pt x="5695" y="5486"/>
                      <a:pt x="5945" y="5486"/>
                    </a:cubicBezTo>
                    <a:cubicBezTo>
                      <a:pt x="6823" y="5486"/>
                      <a:pt x="7667" y="6040"/>
                      <a:pt x="7904" y="6963"/>
                    </a:cubicBezTo>
                    <a:cubicBezTo>
                      <a:pt x="7916" y="7037"/>
                      <a:pt x="7969" y="7066"/>
                      <a:pt x="8027" y="7066"/>
                    </a:cubicBezTo>
                    <a:cubicBezTo>
                      <a:pt x="8112" y="7066"/>
                      <a:pt x="8208" y="7004"/>
                      <a:pt x="8208" y="6932"/>
                    </a:cubicBezTo>
                    <a:cubicBezTo>
                      <a:pt x="8451" y="3680"/>
                      <a:pt x="10791" y="336"/>
                      <a:pt x="14317" y="306"/>
                    </a:cubicBezTo>
                    <a:cubicBezTo>
                      <a:pt x="14356" y="305"/>
                      <a:pt x="14395" y="305"/>
                      <a:pt x="14434" y="305"/>
                    </a:cubicBezTo>
                    <a:close/>
                    <a:moveTo>
                      <a:pt x="14404" y="1"/>
                    </a:moveTo>
                    <a:cubicBezTo>
                      <a:pt x="14365" y="1"/>
                      <a:pt x="14326" y="1"/>
                      <a:pt x="14287" y="2"/>
                    </a:cubicBezTo>
                    <a:cubicBezTo>
                      <a:pt x="10822" y="93"/>
                      <a:pt x="8421" y="3163"/>
                      <a:pt x="7934" y="6385"/>
                    </a:cubicBezTo>
                    <a:cubicBezTo>
                      <a:pt x="7532" y="5676"/>
                      <a:pt x="6725" y="5242"/>
                      <a:pt x="5900" y="5242"/>
                    </a:cubicBezTo>
                    <a:cubicBezTo>
                      <a:pt x="5665" y="5242"/>
                      <a:pt x="5428" y="5277"/>
                      <a:pt x="5199" y="5352"/>
                    </a:cubicBezTo>
                    <a:cubicBezTo>
                      <a:pt x="3983" y="5777"/>
                      <a:pt x="3405" y="7084"/>
                      <a:pt x="3496" y="8300"/>
                    </a:cubicBezTo>
                    <a:cubicBezTo>
                      <a:pt x="3101" y="8012"/>
                      <a:pt x="2635" y="7873"/>
                      <a:pt x="2173" y="7873"/>
                    </a:cubicBezTo>
                    <a:cubicBezTo>
                      <a:pt x="1322" y="7873"/>
                      <a:pt x="488" y="8344"/>
                      <a:pt x="153" y="9212"/>
                    </a:cubicBezTo>
                    <a:cubicBezTo>
                      <a:pt x="123" y="9273"/>
                      <a:pt x="183" y="9364"/>
                      <a:pt x="275" y="9364"/>
                    </a:cubicBezTo>
                    <a:lnTo>
                      <a:pt x="123" y="9364"/>
                    </a:lnTo>
                    <a:cubicBezTo>
                      <a:pt x="31" y="9364"/>
                      <a:pt x="1" y="9516"/>
                      <a:pt x="123" y="9516"/>
                    </a:cubicBezTo>
                    <a:cubicBezTo>
                      <a:pt x="550" y="9537"/>
                      <a:pt x="978" y="9545"/>
                      <a:pt x="1406" y="9545"/>
                    </a:cubicBezTo>
                    <a:cubicBezTo>
                      <a:pt x="2832" y="9545"/>
                      <a:pt x="4259" y="9455"/>
                      <a:pt x="5685" y="9455"/>
                    </a:cubicBezTo>
                    <a:lnTo>
                      <a:pt x="11278" y="9455"/>
                    </a:lnTo>
                    <a:cubicBezTo>
                      <a:pt x="15016" y="9455"/>
                      <a:pt x="18694" y="9607"/>
                      <a:pt x="22403" y="9668"/>
                    </a:cubicBezTo>
                    <a:cubicBezTo>
                      <a:pt x="22463" y="9668"/>
                      <a:pt x="22494" y="9668"/>
                      <a:pt x="22524" y="9607"/>
                    </a:cubicBezTo>
                    <a:cubicBezTo>
                      <a:pt x="22615" y="9607"/>
                      <a:pt x="22676" y="9577"/>
                      <a:pt x="22676" y="9455"/>
                    </a:cubicBezTo>
                    <a:cubicBezTo>
                      <a:pt x="22676" y="8211"/>
                      <a:pt x="21645" y="7268"/>
                      <a:pt x="20475" y="7268"/>
                    </a:cubicBezTo>
                    <a:cubicBezTo>
                      <a:pt x="20359" y="7268"/>
                      <a:pt x="20241" y="7278"/>
                      <a:pt x="20123" y="7297"/>
                    </a:cubicBezTo>
                    <a:cubicBezTo>
                      <a:pt x="20123" y="5352"/>
                      <a:pt x="20062" y="3315"/>
                      <a:pt x="18694" y="1795"/>
                    </a:cubicBezTo>
                    <a:cubicBezTo>
                      <a:pt x="17596" y="609"/>
                      <a:pt x="16006" y="1"/>
                      <a:pt x="144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4" name="Google Shape;1524;p49"/>
          <p:cNvGrpSpPr/>
          <p:nvPr/>
        </p:nvGrpSpPr>
        <p:grpSpPr>
          <a:xfrm rot="-1315531">
            <a:off x="-22003" y="1584454"/>
            <a:ext cx="1478975" cy="1145512"/>
            <a:chOff x="1021075" y="1801525"/>
            <a:chExt cx="1078193" cy="835094"/>
          </a:xfrm>
        </p:grpSpPr>
        <p:sp>
          <p:nvSpPr>
            <p:cNvPr id="1525" name="Google Shape;1525;p49"/>
            <p:cNvSpPr/>
            <p:nvPr/>
          </p:nvSpPr>
          <p:spPr>
            <a:xfrm>
              <a:off x="1021075" y="1801525"/>
              <a:ext cx="1078193" cy="835094"/>
            </a:xfrm>
            <a:custGeom>
              <a:avLst/>
              <a:gdLst/>
              <a:ahLst/>
              <a:cxnLst/>
              <a:rect l="l" t="t" r="r" b="b"/>
              <a:pathLst>
                <a:path w="38938" h="29335" extrusionOk="0">
                  <a:moveTo>
                    <a:pt x="21447" y="1"/>
                  </a:moveTo>
                  <a:cubicBezTo>
                    <a:pt x="18375" y="1"/>
                    <a:pt x="15345" y="1269"/>
                    <a:pt x="13284" y="3686"/>
                  </a:cubicBezTo>
                  <a:cubicBezTo>
                    <a:pt x="13102" y="3929"/>
                    <a:pt x="12950" y="4142"/>
                    <a:pt x="12767" y="4385"/>
                  </a:cubicBezTo>
                  <a:cubicBezTo>
                    <a:pt x="12737" y="4446"/>
                    <a:pt x="12676" y="4537"/>
                    <a:pt x="12615" y="4568"/>
                  </a:cubicBezTo>
                  <a:cubicBezTo>
                    <a:pt x="12494" y="4750"/>
                    <a:pt x="12372" y="4902"/>
                    <a:pt x="12281" y="5084"/>
                  </a:cubicBezTo>
                  <a:cubicBezTo>
                    <a:pt x="12220" y="5176"/>
                    <a:pt x="12190" y="5206"/>
                    <a:pt x="12159" y="5297"/>
                  </a:cubicBezTo>
                  <a:cubicBezTo>
                    <a:pt x="12007" y="5510"/>
                    <a:pt x="11886" y="5753"/>
                    <a:pt x="11764" y="5996"/>
                  </a:cubicBezTo>
                  <a:lnTo>
                    <a:pt x="11673" y="6239"/>
                  </a:lnTo>
                  <a:cubicBezTo>
                    <a:pt x="11582" y="6391"/>
                    <a:pt x="11521" y="6574"/>
                    <a:pt x="11430" y="6756"/>
                  </a:cubicBezTo>
                  <a:cubicBezTo>
                    <a:pt x="11399" y="6878"/>
                    <a:pt x="11369" y="6969"/>
                    <a:pt x="11308" y="7060"/>
                  </a:cubicBezTo>
                  <a:cubicBezTo>
                    <a:pt x="11247" y="7273"/>
                    <a:pt x="11217" y="7455"/>
                    <a:pt x="11126" y="7638"/>
                  </a:cubicBezTo>
                  <a:cubicBezTo>
                    <a:pt x="11095" y="7759"/>
                    <a:pt x="11065" y="7881"/>
                    <a:pt x="11004" y="8033"/>
                  </a:cubicBezTo>
                  <a:lnTo>
                    <a:pt x="10883" y="8489"/>
                  </a:lnTo>
                  <a:cubicBezTo>
                    <a:pt x="10761" y="9157"/>
                    <a:pt x="10639" y="9887"/>
                    <a:pt x="10639" y="10616"/>
                  </a:cubicBezTo>
                  <a:cubicBezTo>
                    <a:pt x="10090" y="9939"/>
                    <a:pt x="9211" y="9537"/>
                    <a:pt x="8345" y="9537"/>
                  </a:cubicBezTo>
                  <a:cubicBezTo>
                    <a:pt x="7774" y="9537"/>
                    <a:pt x="7208" y="9713"/>
                    <a:pt x="6749" y="10100"/>
                  </a:cubicBezTo>
                  <a:cubicBezTo>
                    <a:pt x="5655" y="11072"/>
                    <a:pt x="5533" y="13109"/>
                    <a:pt x="6658" y="14051"/>
                  </a:cubicBezTo>
                  <a:lnTo>
                    <a:pt x="6597" y="14112"/>
                  </a:lnTo>
                  <a:cubicBezTo>
                    <a:pt x="5984" y="13550"/>
                    <a:pt x="5191" y="13294"/>
                    <a:pt x="4377" y="13294"/>
                  </a:cubicBezTo>
                  <a:cubicBezTo>
                    <a:pt x="3736" y="13294"/>
                    <a:pt x="3082" y="13453"/>
                    <a:pt x="2493" y="13747"/>
                  </a:cubicBezTo>
                  <a:cubicBezTo>
                    <a:pt x="639" y="14720"/>
                    <a:pt x="1" y="16908"/>
                    <a:pt x="305" y="18884"/>
                  </a:cubicBezTo>
                  <a:cubicBezTo>
                    <a:pt x="761" y="21620"/>
                    <a:pt x="2737" y="23626"/>
                    <a:pt x="5138" y="25145"/>
                  </a:cubicBezTo>
                  <a:cubicBezTo>
                    <a:pt x="5351" y="25297"/>
                    <a:pt x="5624" y="25449"/>
                    <a:pt x="5837" y="25571"/>
                  </a:cubicBezTo>
                  <a:lnTo>
                    <a:pt x="5898" y="25571"/>
                  </a:lnTo>
                  <a:cubicBezTo>
                    <a:pt x="6110" y="25723"/>
                    <a:pt x="6384" y="25845"/>
                    <a:pt x="6597" y="25997"/>
                  </a:cubicBezTo>
                  <a:cubicBezTo>
                    <a:pt x="7114" y="26270"/>
                    <a:pt x="7600" y="26483"/>
                    <a:pt x="8117" y="26726"/>
                  </a:cubicBezTo>
                  <a:lnTo>
                    <a:pt x="8177" y="26726"/>
                  </a:lnTo>
                  <a:cubicBezTo>
                    <a:pt x="8390" y="26817"/>
                    <a:pt x="8664" y="26908"/>
                    <a:pt x="8876" y="27030"/>
                  </a:cubicBezTo>
                  <a:cubicBezTo>
                    <a:pt x="8937" y="27030"/>
                    <a:pt x="8937" y="27060"/>
                    <a:pt x="8968" y="27060"/>
                  </a:cubicBezTo>
                  <a:cubicBezTo>
                    <a:pt x="9180" y="27121"/>
                    <a:pt x="9424" y="27243"/>
                    <a:pt x="9636" y="27334"/>
                  </a:cubicBezTo>
                  <a:cubicBezTo>
                    <a:pt x="9697" y="27334"/>
                    <a:pt x="9728" y="27364"/>
                    <a:pt x="9758" y="27364"/>
                  </a:cubicBezTo>
                  <a:cubicBezTo>
                    <a:pt x="10001" y="27425"/>
                    <a:pt x="10214" y="27516"/>
                    <a:pt x="10396" y="27577"/>
                  </a:cubicBezTo>
                  <a:cubicBezTo>
                    <a:pt x="10457" y="27577"/>
                    <a:pt x="10457" y="27577"/>
                    <a:pt x="10487" y="27638"/>
                  </a:cubicBezTo>
                  <a:cubicBezTo>
                    <a:pt x="10700" y="27699"/>
                    <a:pt x="10943" y="27790"/>
                    <a:pt x="11126" y="27851"/>
                  </a:cubicBezTo>
                  <a:cubicBezTo>
                    <a:pt x="14086" y="28831"/>
                    <a:pt x="17187" y="29334"/>
                    <a:pt x="20286" y="29334"/>
                  </a:cubicBezTo>
                  <a:cubicBezTo>
                    <a:pt x="22375" y="29334"/>
                    <a:pt x="24462" y="29106"/>
                    <a:pt x="26506" y="28641"/>
                  </a:cubicBezTo>
                  <a:cubicBezTo>
                    <a:pt x="31005" y="27668"/>
                    <a:pt x="36476" y="25510"/>
                    <a:pt x="38330" y="20981"/>
                  </a:cubicBezTo>
                  <a:cubicBezTo>
                    <a:pt x="38573" y="20404"/>
                    <a:pt x="38755" y="19796"/>
                    <a:pt x="38816" y="19188"/>
                  </a:cubicBezTo>
                  <a:cubicBezTo>
                    <a:pt x="38907" y="18732"/>
                    <a:pt x="38938" y="18276"/>
                    <a:pt x="38907" y="17790"/>
                  </a:cubicBezTo>
                  <a:cubicBezTo>
                    <a:pt x="38877" y="16544"/>
                    <a:pt x="38482" y="15358"/>
                    <a:pt x="37692" y="14355"/>
                  </a:cubicBezTo>
                  <a:cubicBezTo>
                    <a:pt x="37570" y="14264"/>
                    <a:pt x="37509" y="14142"/>
                    <a:pt x="37388" y="14021"/>
                  </a:cubicBezTo>
                  <a:cubicBezTo>
                    <a:pt x="36506" y="13109"/>
                    <a:pt x="35321" y="12531"/>
                    <a:pt x="34075" y="12471"/>
                  </a:cubicBezTo>
                  <a:cubicBezTo>
                    <a:pt x="33916" y="12451"/>
                    <a:pt x="33756" y="12441"/>
                    <a:pt x="33595" y="12441"/>
                  </a:cubicBezTo>
                  <a:cubicBezTo>
                    <a:pt x="33019" y="12441"/>
                    <a:pt x="32440" y="12567"/>
                    <a:pt x="31916" y="12805"/>
                  </a:cubicBezTo>
                  <a:cubicBezTo>
                    <a:pt x="32038" y="12227"/>
                    <a:pt x="32068" y="11619"/>
                    <a:pt x="32099" y="11072"/>
                  </a:cubicBezTo>
                  <a:cubicBezTo>
                    <a:pt x="32190" y="7273"/>
                    <a:pt x="30305" y="3534"/>
                    <a:pt x="27053" y="1528"/>
                  </a:cubicBezTo>
                  <a:cubicBezTo>
                    <a:pt x="26780" y="1376"/>
                    <a:pt x="26567" y="1224"/>
                    <a:pt x="26263" y="1103"/>
                  </a:cubicBezTo>
                  <a:cubicBezTo>
                    <a:pt x="24739" y="362"/>
                    <a:pt x="23087" y="1"/>
                    <a:pt x="214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>
                <a:latin typeface="Questrial" pitchFamily="2" charset="0"/>
                <a:ea typeface="Questrial" pitchFamily="2" charset="0"/>
                <a:cs typeface="Questrial" pitchFamily="2" charset="0"/>
              </a:endParaRPr>
            </a:p>
          </p:txBody>
        </p:sp>
        <p:grpSp>
          <p:nvGrpSpPr>
            <p:cNvPr id="1526" name="Google Shape;1526;p49"/>
            <p:cNvGrpSpPr/>
            <p:nvPr/>
          </p:nvGrpSpPr>
          <p:grpSpPr>
            <a:xfrm>
              <a:off x="1069650" y="1851663"/>
              <a:ext cx="981050" cy="734825"/>
              <a:chOff x="1084775" y="1851650"/>
              <a:chExt cx="981050" cy="734825"/>
            </a:xfrm>
          </p:grpSpPr>
          <p:sp>
            <p:nvSpPr>
              <p:cNvPr id="1527" name="Google Shape;1527;p49"/>
              <p:cNvSpPr/>
              <p:nvPr/>
            </p:nvSpPr>
            <p:spPr>
              <a:xfrm>
                <a:off x="1084775" y="1863125"/>
                <a:ext cx="972675" cy="714575"/>
              </a:xfrm>
              <a:custGeom>
                <a:avLst/>
                <a:gdLst/>
                <a:ahLst/>
                <a:cxnLst/>
                <a:rect l="l" t="t" r="r" b="b"/>
                <a:pathLst>
                  <a:path w="38907" h="28583" extrusionOk="0">
                    <a:moveTo>
                      <a:pt x="21376" y="1"/>
                    </a:moveTo>
                    <a:cubicBezTo>
                      <a:pt x="15577" y="1"/>
                      <a:pt x="10919" y="4925"/>
                      <a:pt x="11064" y="10793"/>
                    </a:cubicBezTo>
                    <a:cubicBezTo>
                      <a:pt x="11064" y="10883"/>
                      <a:pt x="10978" y="10942"/>
                      <a:pt x="10895" y="10942"/>
                    </a:cubicBezTo>
                    <a:cubicBezTo>
                      <a:pt x="10839" y="10942"/>
                      <a:pt x="10785" y="10915"/>
                      <a:pt x="10760" y="10854"/>
                    </a:cubicBezTo>
                    <a:cubicBezTo>
                      <a:pt x="10310" y="10014"/>
                      <a:pt x="9389" y="9491"/>
                      <a:pt x="8465" y="9491"/>
                    </a:cubicBezTo>
                    <a:cubicBezTo>
                      <a:pt x="8018" y="9491"/>
                      <a:pt x="7570" y="9613"/>
                      <a:pt x="7174" y="9881"/>
                    </a:cubicBezTo>
                    <a:cubicBezTo>
                      <a:pt x="5684" y="10854"/>
                      <a:pt x="6201" y="12799"/>
                      <a:pt x="7174" y="13893"/>
                    </a:cubicBezTo>
                    <a:cubicBezTo>
                      <a:pt x="7200" y="13919"/>
                      <a:pt x="7181" y="13990"/>
                      <a:pt x="7136" y="13990"/>
                    </a:cubicBezTo>
                    <a:cubicBezTo>
                      <a:pt x="7129" y="13990"/>
                      <a:pt x="7121" y="13989"/>
                      <a:pt x="7113" y="13984"/>
                    </a:cubicBezTo>
                    <a:cubicBezTo>
                      <a:pt x="6961" y="13893"/>
                      <a:pt x="6809" y="13832"/>
                      <a:pt x="6687" y="13711"/>
                    </a:cubicBezTo>
                    <a:lnTo>
                      <a:pt x="6657" y="13741"/>
                    </a:lnTo>
                    <a:cubicBezTo>
                      <a:pt x="6809" y="13863"/>
                      <a:pt x="6961" y="14015"/>
                      <a:pt x="7052" y="14197"/>
                    </a:cubicBezTo>
                    <a:cubicBezTo>
                      <a:pt x="7123" y="14268"/>
                      <a:pt x="7066" y="14338"/>
                      <a:pt x="7008" y="14338"/>
                    </a:cubicBezTo>
                    <a:cubicBezTo>
                      <a:pt x="6991" y="14338"/>
                      <a:pt x="6975" y="14332"/>
                      <a:pt x="6961" y="14319"/>
                    </a:cubicBezTo>
                    <a:cubicBezTo>
                      <a:pt x="6254" y="13622"/>
                      <a:pt x="5378" y="13308"/>
                      <a:pt x="4507" y="13308"/>
                    </a:cubicBezTo>
                    <a:cubicBezTo>
                      <a:pt x="2982" y="13308"/>
                      <a:pt x="1473" y="14272"/>
                      <a:pt x="912" y="15838"/>
                    </a:cubicBezTo>
                    <a:cubicBezTo>
                      <a:pt x="0" y="18300"/>
                      <a:pt x="1246" y="20884"/>
                      <a:pt x="3040" y="22586"/>
                    </a:cubicBezTo>
                    <a:cubicBezTo>
                      <a:pt x="6079" y="25474"/>
                      <a:pt x="10487" y="27146"/>
                      <a:pt x="14499" y="27997"/>
                    </a:cubicBezTo>
                    <a:cubicBezTo>
                      <a:pt x="16381" y="28389"/>
                      <a:pt x="18299" y="28583"/>
                      <a:pt x="20218" y="28583"/>
                    </a:cubicBezTo>
                    <a:cubicBezTo>
                      <a:pt x="22608" y="28583"/>
                      <a:pt x="25000" y="28283"/>
                      <a:pt x="27326" y="27693"/>
                    </a:cubicBezTo>
                    <a:cubicBezTo>
                      <a:pt x="31308" y="26659"/>
                      <a:pt x="35989" y="24684"/>
                      <a:pt x="37843" y="20732"/>
                    </a:cubicBezTo>
                    <a:cubicBezTo>
                      <a:pt x="38816" y="18635"/>
                      <a:pt x="38907" y="15899"/>
                      <a:pt x="37296" y="14075"/>
                    </a:cubicBezTo>
                    <a:cubicBezTo>
                      <a:pt x="36408" y="13044"/>
                      <a:pt x="35087" y="12404"/>
                      <a:pt x="33759" y="12404"/>
                    </a:cubicBezTo>
                    <a:cubicBezTo>
                      <a:pt x="33131" y="12404"/>
                      <a:pt x="32501" y="12547"/>
                      <a:pt x="31916" y="12860"/>
                    </a:cubicBezTo>
                    <a:cubicBezTo>
                      <a:pt x="31875" y="12887"/>
                      <a:pt x="31834" y="12902"/>
                      <a:pt x="31796" y="12902"/>
                    </a:cubicBezTo>
                    <a:cubicBezTo>
                      <a:pt x="31749" y="12902"/>
                      <a:pt x="31706" y="12879"/>
                      <a:pt x="31673" y="12829"/>
                    </a:cubicBezTo>
                    <a:cubicBezTo>
                      <a:pt x="31612" y="12799"/>
                      <a:pt x="31490" y="12708"/>
                      <a:pt x="31521" y="12616"/>
                    </a:cubicBezTo>
                    <a:cubicBezTo>
                      <a:pt x="32828" y="6477"/>
                      <a:pt x="28420" y="519"/>
                      <a:pt x="22189" y="33"/>
                    </a:cubicBezTo>
                    <a:cubicBezTo>
                      <a:pt x="21916" y="11"/>
                      <a:pt x="21645" y="1"/>
                      <a:pt x="213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Questrial" pitchFamily="2" charset="0"/>
                  <a:ea typeface="Questrial" pitchFamily="2" charset="0"/>
                  <a:cs typeface="Questrial" pitchFamily="2" charset="0"/>
                </a:endParaRPr>
              </a:p>
            </p:txBody>
          </p:sp>
          <p:sp>
            <p:nvSpPr>
              <p:cNvPr id="1528" name="Google Shape;1528;p49"/>
              <p:cNvSpPr/>
              <p:nvPr/>
            </p:nvSpPr>
            <p:spPr>
              <a:xfrm>
                <a:off x="1131125" y="2220850"/>
                <a:ext cx="72975" cy="115975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4639" extrusionOk="0">
                    <a:moveTo>
                      <a:pt x="2309" y="1"/>
                    </a:moveTo>
                    <a:cubicBezTo>
                      <a:pt x="1480" y="1"/>
                      <a:pt x="758" y="1054"/>
                      <a:pt x="456" y="1712"/>
                    </a:cubicBezTo>
                    <a:cubicBezTo>
                      <a:pt x="31" y="2624"/>
                      <a:pt x="0" y="3627"/>
                      <a:pt x="426" y="4569"/>
                    </a:cubicBezTo>
                    <a:cubicBezTo>
                      <a:pt x="446" y="4618"/>
                      <a:pt x="481" y="4639"/>
                      <a:pt x="521" y="4639"/>
                    </a:cubicBezTo>
                    <a:cubicBezTo>
                      <a:pt x="602" y="4639"/>
                      <a:pt x="699" y="4550"/>
                      <a:pt x="699" y="4447"/>
                    </a:cubicBezTo>
                    <a:cubicBezTo>
                      <a:pt x="487" y="3566"/>
                      <a:pt x="699" y="2654"/>
                      <a:pt x="1216" y="1925"/>
                    </a:cubicBezTo>
                    <a:cubicBezTo>
                      <a:pt x="1642" y="1377"/>
                      <a:pt x="2432" y="1134"/>
                      <a:pt x="2766" y="557"/>
                    </a:cubicBezTo>
                    <a:cubicBezTo>
                      <a:pt x="2918" y="374"/>
                      <a:pt x="2827" y="131"/>
                      <a:pt x="2584" y="40"/>
                    </a:cubicBezTo>
                    <a:cubicBezTo>
                      <a:pt x="2491" y="13"/>
                      <a:pt x="2400" y="1"/>
                      <a:pt x="23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Questrial" pitchFamily="2" charset="0"/>
                  <a:ea typeface="Questrial" pitchFamily="2" charset="0"/>
                  <a:cs typeface="Questrial" pitchFamily="2" charset="0"/>
                </a:endParaRPr>
              </a:p>
            </p:txBody>
          </p:sp>
          <p:sp>
            <p:nvSpPr>
              <p:cNvPr id="1529" name="Google Shape;1529;p49"/>
              <p:cNvSpPr/>
              <p:nvPr/>
            </p:nvSpPr>
            <p:spPr>
              <a:xfrm>
                <a:off x="1086300" y="1851650"/>
                <a:ext cx="979525" cy="734825"/>
              </a:xfrm>
              <a:custGeom>
                <a:avLst/>
                <a:gdLst/>
                <a:ahLst/>
                <a:cxnLst/>
                <a:rect l="l" t="t" r="r" b="b"/>
                <a:pathLst>
                  <a:path w="39181" h="29393" extrusionOk="0">
                    <a:moveTo>
                      <a:pt x="21332" y="0"/>
                    </a:moveTo>
                    <a:cubicBezTo>
                      <a:pt x="18283" y="0"/>
                      <a:pt x="15273" y="1268"/>
                      <a:pt x="13222" y="3714"/>
                    </a:cubicBezTo>
                    <a:cubicBezTo>
                      <a:pt x="11611" y="5659"/>
                      <a:pt x="10669" y="8121"/>
                      <a:pt x="10639" y="10613"/>
                    </a:cubicBezTo>
                    <a:cubicBezTo>
                      <a:pt x="10095" y="9944"/>
                      <a:pt x="9240" y="9554"/>
                      <a:pt x="8392" y="9554"/>
                    </a:cubicBezTo>
                    <a:cubicBezTo>
                      <a:pt x="7817" y="9554"/>
                      <a:pt x="7245" y="9734"/>
                      <a:pt x="6778" y="10127"/>
                    </a:cubicBezTo>
                    <a:cubicBezTo>
                      <a:pt x="5684" y="11039"/>
                      <a:pt x="5562" y="13136"/>
                      <a:pt x="6657" y="14079"/>
                    </a:cubicBezTo>
                    <a:cubicBezTo>
                      <a:pt x="6778" y="14200"/>
                      <a:pt x="6930" y="14261"/>
                      <a:pt x="7082" y="14352"/>
                    </a:cubicBezTo>
                    <a:cubicBezTo>
                      <a:pt x="7093" y="14358"/>
                      <a:pt x="7104" y="14360"/>
                      <a:pt x="7112" y="14360"/>
                    </a:cubicBezTo>
                    <a:cubicBezTo>
                      <a:pt x="7152" y="14360"/>
                      <a:pt x="7168" y="14311"/>
                      <a:pt x="7143" y="14261"/>
                    </a:cubicBezTo>
                    <a:cubicBezTo>
                      <a:pt x="6170" y="13167"/>
                      <a:pt x="5654" y="11221"/>
                      <a:pt x="7143" y="10249"/>
                    </a:cubicBezTo>
                    <a:cubicBezTo>
                      <a:pt x="7539" y="9991"/>
                      <a:pt x="7990" y="9872"/>
                      <a:pt x="8440" y="9872"/>
                    </a:cubicBezTo>
                    <a:cubicBezTo>
                      <a:pt x="9372" y="9872"/>
                      <a:pt x="10299" y="10381"/>
                      <a:pt x="10730" y="11221"/>
                    </a:cubicBezTo>
                    <a:cubicBezTo>
                      <a:pt x="10754" y="11283"/>
                      <a:pt x="10809" y="11309"/>
                      <a:pt x="10865" y="11309"/>
                    </a:cubicBezTo>
                    <a:cubicBezTo>
                      <a:pt x="10947" y="11309"/>
                      <a:pt x="11034" y="11251"/>
                      <a:pt x="11034" y="11161"/>
                    </a:cubicBezTo>
                    <a:cubicBezTo>
                      <a:pt x="10859" y="5320"/>
                      <a:pt x="15546" y="369"/>
                      <a:pt x="21350" y="369"/>
                    </a:cubicBezTo>
                    <a:cubicBezTo>
                      <a:pt x="21617" y="369"/>
                      <a:pt x="21887" y="379"/>
                      <a:pt x="22158" y="401"/>
                    </a:cubicBezTo>
                    <a:cubicBezTo>
                      <a:pt x="28390" y="887"/>
                      <a:pt x="32797" y="6875"/>
                      <a:pt x="31490" y="12984"/>
                    </a:cubicBezTo>
                    <a:cubicBezTo>
                      <a:pt x="31460" y="13106"/>
                      <a:pt x="31581" y="13197"/>
                      <a:pt x="31642" y="13197"/>
                    </a:cubicBezTo>
                    <a:cubicBezTo>
                      <a:pt x="31686" y="13242"/>
                      <a:pt x="31764" y="13270"/>
                      <a:pt x="31825" y="13270"/>
                    </a:cubicBezTo>
                    <a:cubicBezTo>
                      <a:pt x="31848" y="13270"/>
                      <a:pt x="31869" y="13266"/>
                      <a:pt x="31885" y="13258"/>
                    </a:cubicBezTo>
                    <a:cubicBezTo>
                      <a:pt x="32462" y="12950"/>
                      <a:pt x="33082" y="12810"/>
                      <a:pt x="33701" y="12810"/>
                    </a:cubicBezTo>
                    <a:cubicBezTo>
                      <a:pt x="35038" y="12810"/>
                      <a:pt x="36372" y="13465"/>
                      <a:pt x="37265" y="14504"/>
                    </a:cubicBezTo>
                    <a:cubicBezTo>
                      <a:pt x="38876" y="16328"/>
                      <a:pt x="38785" y="19063"/>
                      <a:pt x="37812" y="21161"/>
                    </a:cubicBezTo>
                    <a:cubicBezTo>
                      <a:pt x="35958" y="25112"/>
                      <a:pt x="31277" y="27088"/>
                      <a:pt x="27295" y="28091"/>
                    </a:cubicBezTo>
                    <a:cubicBezTo>
                      <a:pt x="24969" y="28681"/>
                      <a:pt x="22577" y="28981"/>
                      <a:pt x="20188" y="28981"/>
                    </a:cubicBezTo>
                    <a:cubicBezTo>
                      <a:pt x="18268" y="28981"/>
                      <a:pt x="16350" y="28787"/>
                      <a:pt x="14468" y="28395"/>
                    </a:cubicBezTo>
                    <a:cubicBezTo>
                      <a:pt x="10426" y="27605"/>
                      <a:pt x="6049" y="25902"/>
                      <a:pt x="3009" y="23015"/>
                    </a:cubicBezTo>
                    <a:cubicBezTo>
                      <a:pt x="1216" y="21313"/>
                      <a:pt x="0" y="18729"/>
                      <a:pt x="881" y="16237"/>
                    </a:cubicBezTo>
                    <a:cubicBezTo>
                      <a:pt x="1461" y="14671"/>
                      <a:pt x="2964" y="13720"/>
                      <a:pt x="4481" y="13720"/>
                    </a:cubicBezTo>
                    <a:cubicBezTo>
                      <a:pt x="5349" y="13720"/>
                      <a:pt x="6222" y="14031"/>
                      <a:pt x="6930" y="14717"/>
                    </a:cubicBezTo>
                    <a:cubicBezTo>
                      <a:pt x="6937" y="14731"/>
                      <a:pt x="6949" y="14737"/>
                      <a:pt x="6963" y="14737"/>
                    </a:cubicBezTo>
                    <a:cubicBezTo>
                      <a:pt x="7007" y="14737"/>
                      <a:pt x="7068" y="14672"/>
                      <a:pt x="7021" y="14626"/>
                    </a:cubicBezTo>
                    <a:cubicBezTo>
                      <a:pt x="6930" y="14474"/>
                      <a:pt x="6778" y="14322"/>
                      <a:pt x="6626" y="14170"/>
                    </a:cubicBezTo>
                    <a:cubicBezTo>
                      <a:pt x="6014" y="13608"/>
                      <a:pt x="5221" y="13352"/>
                      <a:pt x="4406" y="13352"/>
                    </a:cubicBezTo>
                    <a:cubicBezTo>
                      <a:pt x="3765" y="13352"/>
                      <a:pt x="3112" y="13511"/>
                      <a:pt x="2523" y="13805"/>
                    </a:cubicBezTo>
                    <a:cubicBezTo>
                      <a:pt x="669" y="14778"/>
                      <a:pt x="0" y="16966"/>
                      <a:pt x="304" y="18942"/>
                    </a:cubicBezTo>
                    <a:cubicBezTo>
                      <a:pt x="1064" y="23805"/>
                      <a:pt x="6900" y="26541"/>
                      <a:pt x="11034" y="27909"/>
                    </a:cubicBezTo>
                    <a:cubicBezTo>
                      <a:pt x="13975" y="28889"/>
                      <a:pt x="17091" y="29392"/>
                      <a:pt x="20198" y="29392"/>
                    </a:cubicBezTo>
                    <a:cubicBezTo>
                      <a:pt x="22292" y="29392"/>
                      <a:pt x="24383" y="29164"/>
                      <a:pt x="26414" y="28699"/>
                    </a:cubicBezTo>
                    <a:cubicBezTo>
                      <a:pt x="30852" y="27726"/>
                      <a:pt x="36323" y="25598"/>
                      <a:pt x="38238" y="21039"/>
                    </a:cubicBezTo>
                    <a:cubicBezTo>
                      <a:pt x="39180" y="18759"/>
                      <a:pt x="39119" y="15902"/>
                      <a:pt x="37326" y="14079"/>
                    </a:cubicBezTo>
                    <a:cubicBezTo>
                      <a:pt x="36307" y="13080"/>
                      <a:pt x="34946" y="12483"/>
                      <a:pt x="33586" y="12483"/>
                    </a:cubicBezTo>
                    <a:cubicBezTo>
                      <a:pt x="33000" y="12483"/>
                      <a:pt x="32413" y="12594"/>
                      <a:pt x="31855" y="12832"/>
                    </a:cubicBezTo>
                    <a:cubicBezTo>
                      <a:pt x="32706" y="8182"/>
                      <a:pt x="30487" y="3227"/>
                      <a:pt x="26171" y="1130"/>
                    </a:cubicBezTo>
                    <a:cubicBezTo>
                      <a:pt x="24644" y="372"/>
                      <a:pt x="22982" y="0"/>
                      <a:pt x="213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Questrial" pitchFamily="2" charset="0"/>
                  <a:ea typeface="Questrial" pitchFamily="2" charset="0"/>
                  <a:cs typeface="Questrial" pitchFamily="2" charset="0"/>
                </a:endParaRPr>
              </a:p>
            </p:txBody>
          </p:sp>
          <p:sp>
            <p:nvSpPr>
              <p:cNvPr id="1530" name="Google Shape;1530;p49"/>
              <p:cNvSpPr/>
              <p:nvPr/>
            </p:nvSpPr>
            <p:spPr>
              <a:xfrm>
                <a:off x="1773225" y="2406050"/>
                <a:ext cx="52475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3054" extrusionOk="0">
                    <a:moveTo>
                      <a:pt x="815" y="0"/>
                    </a:moveTo>
                    <a:cubicBezTo>
                      <a:pt x="723" y="0"/>
                      <a:pt x="632" y="17"/>
                      <a:pt x="548" y="49"/>
                    </a:cubicBezTo>
                    <a:cubicBezTo>
                      <a:pt x="365" y="79"/>
                      <a:pt x="274" y="140"/>
                      <a:pt x="153" y="261"/>
                    </a:cubicBezTo>
                    <a:cubicBezTo>
                      <a:pt x="122" y="292"/>
                      <a:pt x="31" y="383"/>
                      <a:pt x="31" y="413"/>
                    </a:cubicBezTo>
                    <a:cubicBezTo>
                      <a:pt x="1" y="504"/>
                      <a:pt x="31" y="565"/>
                      <a:pt x="31" y="656"/>
                    </a:cubicBezTo>
                    <a:cubicBezTo>
                      <a:pt x="31" y="672"/>
                      <a:pt x="62" y="679"/>
                      <a:pt x="92" y="679"/>
                    </a:cubicBezTo>
                    <a:cubicBezTo>
                      <a:pt x="122" y="679"/>
                      <a:pt x="153" y="672"/>
                      <a:pt x="153" y="656"/>
                    </a:cubicBezTo>
                    <a:cubicBezTo>
                      <a:pt x="153" y="596"/>
                      <a:pt x="274" y="504"/>
                      <a:pt x="305" y="444"/>
                    </a:cubicBezTo>
                    <a:cubicBezTo>
                      <a:pt x="365" y="383"/>
                      <a:pt x="457" y="322"/>
                      <a:pt x="548" y="261"/>
                    </a:cubicBezTo>
                    <a:cubicBezTo>
                      <a:pt x="611" y="236"/>
                      <a:pt x="684" y="221"/>
                      <a:pt x="759" y="221"/>
                    </a:cubicBezTo>
                    <a:cubicBezTo>
                      <a:pt x="866" y="221"/>
                      <a:pt x="976" y="251"/>
                      <a:pt x="1065" y="322"/>
                    </a:cubicBezTo>
                    <a:cubicBezTo>
                      <a:pt x="1490" y="596"/>
                      <a:pt x="1095" y="1204"/>
                      <a:pt x="700" y="1204"/>
                    </a:cubicBezTo>
                    <a:cubicBezTo>
                      <a:pt x="548" y="1204"/>
                      <a:pt x="548" y="1477"/>
                      <a:pt x="700" y="1477"/>
                    </a:cubicBezTo>
                    <a:lnTo>
                      <a:pt x="882" y="1477"/>
                    </a:lnTo>
                    <a:cubicBezTo>
                      <a:pt x="894" y="1476"/>
                      <a:pt x="905" y="1476"/>
                      <a:pt x="917" y="1476"/>
                    </a:cubicBezTo>
                    <a:cubicBezTo>
                      <a:pt x="1367" y="1476"/>
                      <a:pt x="1906" y="2036"/>
                      <a:pt x="1551" y="2480"/>
                    </a:cubicBezTo>
                    <a:cubicBezTo>
                      <a:pt x="1420" y="2677"/>
                      <a:pt x="1226" y="2759"/>
                      <a:pt x="1019" y="2759"/>
                    </a:cubicBezTo>
                    <a:cubicBezTo>
                      <a:pt x="842" y="2759"/>
                      <a:pt x="655" y="2700"/>
                      <a:pt x="487" y="2602"/>
                    </a:cubicBezTo>
                    <a:cubicBezTo>
                      <a:pt x="472" y="2579"/>
                      <a:pt x="451" y="2569"/>
                      <a:pt x="429" y="2569"/>
                    </a:cubicBezTo>
                    <a:cubicBezTo>
                      <a:pt x="364" y="2569"/>
                      <a:pt x="289" y="2655"/>
                      <a:pt x="335" y="2723"/>
                    </a:cubicBezTo>
                    <a:cubicBezTo>
                      <a:pt x="488" y="2953"/>
                      <a:pt x="737" y="3054"/>
                      <a:pt x="990" y="3054"/>
                    </a:cubicBezTo>
                    <a:cubicBezTo>
                      <a:pt x="1341" y="3054"/>
                      <a:pt x="1701" y="2859"/>
                      <a:pt x="1824" y="2541"/>
                    </a:cubicBezTo>
                    <a:cubicBezTo>
                      <a:pt x="2098" y="2024"/>
                      <a:pt x="1673" y="1447"/>
                      <a:pt x="1186" y="1325"/>
                    </a:cubicBezTo>
                    <a:cubicBezTo>
                      <a:pt x="1490" y="1082"/>
                      <a:pt x="1642" y="565"/>
                      <a:pt x="1308" y="201"/>
                    </a:cubicBezTo>
                    <a:cubicBezTo>
                      <a:pt x="1168" y="61"/>
                      <a:pt x="990" y="0"/>
                      <a:pt x="815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Questrial" pitchFamily="2" charset="0"/>
                  <a:ea typeface="Questrial" pitchFamily="2" charset="0"/>
                  <a:cs typeface="Questrial" pitchFamily="2" charset="0"/>
                </a:endParaRPr>
              </a:p>
            </p:txBody>
          </p:sp>
          <p:sp>
            <p:nvSpPr>
              <p:cNvPr id="1531" name="Google Shape;1531;p49"/>
              <p:cNvSpPr/>
              <p:nvPr/>
            </p:nvSpPr>
            <p:spPr>
              <a:xfrm>
                <a:off x="1603650" y="2216075"/>
                <a:ext cx="373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1401" extrusionOk="0">
                    <a:moveTo>
                      <a:pt x="1307" y="0"/>
                    </a:moveTo>
                    <a:cubicBezTo>
                      <a:pt x="1040" y="0"/>
                      <a:pt x="762" y="222"/>
                      <a:pt x="553" y="353"/>
                    </a:cubicBezTo>
                    <a:cubicBezTo>
                      <a:pt x="279" y="626"/>
                      <a:pt x="127" y="930"/>
                      <a:pt x="36" y="1264"/>
                    </a:cubicBezTo>
                    <a:cubicBezTo>
                      <a:pt x="0" y="1353"/>
                      <a:pt x="68" y="1400"/>
                      <a:pt x="137" y="1400"/>
                    </a:cubicBezTo>
                    <a:cubicBezTo>
                      <a:pt x="186" y="1400"/>
                      <a:pt x="236" y="1376"/>
                      <a:pt x="249" y="1325"/>
                    </a:cubicBezTo>
                    <a:cubicBezTo>
                      <a:pt x="370" y="1052"/>
                      <a:pt x="553" y="809"/>
                      <a:pt x="796" y="626"/>
                    </a:cubicBezTo>
                    <a:cubicBezTo>
                      <a:pt x="978" y="413"/>
                      <a:pt x="1282" y="353"/>
                      <a:pt x="1464" y="170"/>
                    </a:cubicBezTo>
                    <a:cubicBezTo>
                      <a:pt x="1495" y="109"/>
                      <a:pt x="1495" y="18"/>
                      <a:pt x="1434" y="18"/>
                    </a:cubicBezTo>
                    <a:cubicBezTo>
                      <a:pt x="1392" y="6"/>
                      <a:pt x="1350" y="0"/>
                      <a:pt x="1307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Questrial" pitchFamily="2" charset="0"/>
                  <a:ea typeface="Questrial" pitchFamily="2" charset="0"/>
                  <a:cs typeface="Questrial" pitchFamily="2" charset="0"/>
                </a:endParaRPr>
              </a:p>
            </p:txBody>
          </p:sp>
          <p:sp>
            <p:nvSpPr>
              <p:cNvPr id="1532" name="Google Shape;1532;p49"/>
              <p:cNvSpPr/>
              <p:nvPr/>
            </p:nvSpPr>
            <p:spPr>
              <a:xfrm>
                <a:off x="1823375" y="2265550"/>
                <a:ext cx="98050" cy="71050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2842" extrusionOk="0">
                    <a:moveTo>
                      <a:pt x="2723" y="0"/>
                    </a:moveTo>
                    <a:cubicBezTo>
                      <a:pt x="2671" y="0"/>
                      <a:pt x="2620" y="22"/>
                      <a:pt x="2584" y="76"/>
                    </a:cubicBezTo>
                    <a:cubicBezTo>
                      <a:pt x="1977" y="1109"/>
                      <a:pt x="1186" y="1899"/>
                      <a:pt x="153" y="2507"/>
                    </a:cubicBezTo>
                    <a:cubicBezTo>
                      <a:pt x="1" y="2629"/>
                      <a:pt x="62" y="2842"/>
                      <a:pt x="244" y="2842"/>
                    </a:cubicBezTo>
                    <a:cubicBezTo>
                      <a:pt x="1399" y="2781"/>
                      <a:pt x="2645" y="2751"/>
                      <a:pt x="3800" y="2538"/>
                    </a:cubicBezTo>
                    <a:cubicBezTo>
                      <a:pt x="3922" y="2538"/>
                      <a:pt x="3892" y="2355"/>
                      <a:pt x="3770" y="2355"/>
                    </a:cubicBezTo>
                    <a:cubicBezTo>
                      <a:pt x="3603" y="2350"/>
                      <a:pt x="3436" y="2348"/>
                      <a:pt x="3269" y="2348"/>
                    </a:cubicBezTo>
                    <a:cubicBezTo>
                      <a:pt x="2493" y="2348"/>
                      <a:pt x="1713" y="2402"/>
                      <a:pt x="913" y="2477"/>
                    </a:cubicBezTo>
                    <a:cubicBezTo>
                      <a:pt x="1733" y="1869"/>
                      <a:pt x="2372" y="1140"/>
                      <a:pt x="2888" y="258"/>
                    </a:cubicBezTo>
                    <a:cubicBezTo>
                      <a:pt x="2974" y="129"/>
                      <a:pt x="2848" y="0"/>
                      <a:pt x="27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Questrial" pitchFamily="2" charset="0"/>
                  <a:ea typeface="Questrial" pitchFamily="2" charset="0"/>
                  <a:cs typeface="Questrial" pitchFamily="2" charset="0"/>
                </a:endParaRPr>
              </a:p>
            </p:txBody>
          </p:sp>
          <p:sp>
            <p:nvSpPr>
              <p:cNvPr id="1533" name="Google Shape;1533;p49"/>
              <p:cNvSpPr/>
              <p:nvPr/>
            </p:nvSpPr>
            <p:spPr>
              <a:xfrm>
                <a:off x="1773225" y="2406050"/>
                <a:ext cx="52475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3054" extrusionOk="0">
                    <a:moveTo>
                      <a:pt x="815" y="0"/>
                    </a:moveTo>
                    <a:cubicBezTo>
                      <a:pt x="723" y="0"/>
                      <a:pt x="632" y="17"/>
                      <a:pt x="548" y="49"/>
                    </a:cubicBezTo>
                    <a:cubicBezTo>
                      <a:pt x="365" y="79"/>
                      <a:pt x="274" y="140"/>
                      <a:pt x="153" y="261"/>
                    </a:cubicBezTo>
                    <a:cubicBezTo>
                      <a:pt x="122" y="292"/>
                      <a:pt x="31" y="383"/>
                      <a:pt x="31" y="413"/>
                    </a:cubicBezTo>
                    <a:cubicBezTo>
                      <a:pt x="1" y="504"/>
                      <a:pt x="31" y="565"/>
                      <a:pt x="31" y="656"/>
                    </a:cubicBezTo>
                    <a:cubicBezTo>
                      <a:pt x="31" y="672"/>
                      <a:pt x="62" y="679"/>
                      <a:pt x="92" y="679"/>
                    </a:cubicBezTo>
                    <a:cubicBezTo>
                      <a:pt x="122" y="679"/>
                      <a:pt x="153" y="672"/>
                      <a:pt x="153" y="656"/>
                    </a:cubicBezTo>
                    <a:cubicBezTo>
                      <a:pt x="153" y="596"/>
                      <a:pt x="274" y="504"/>
                      <a:pt x="305" y="444"/>
                    </a:cubicBezTo>
                    <a:cubicBezTo>
                      <a:pt x="365" y="383"/>
                      <a:pt x="457" y="322"/>
                      <a:pt x="548" y="261"/>
                    </a:cubicBezTo>
                    <a:cubicBezTo>
                      <a:pt x="611" y="236"/>
                      <a:pt x="684" y="221"/>
                      <a:pt x="759" y="221"/>
                    </a:cubicBezTo>
                    <a:cubicBezTo>
                      <a:pt x="866" y="221"/>
                      <a:pt x="976" y="251"/>
                      <a:pt x="1065" y="322"/>
                    </a:cubicBezTo>
                    <a:cubicBezTo>
                      <a:pt x="1490" y="596"/>
                      <a:pt x="1095" y="1204"/>
                      <a:pt x="700" y="1204"/>
                    </a:cubicBezTo>
                    <a:cubicBezTo>
                      <a:pt x="548" y="1204"/>
                      <a:pt x="548" y="1477"/>
                      <a:pt x="700" y="1477"/>
                    </a:cubicBezTo>
                    <a:lnTo>
                      <a:pt x="882" y="1477"/>
                    </a:lnTo>
                    <a:cubicBezTo>
                      <a:pt x="894" y="1476"/>
                      <a:pt x="905" y="1476"/>
                      <a:pt x="917" y="1476"/>
                    </a:cubicBezTo>
                    <a:cubicBezTo>
                      <a:pt x="1367" y="1476"/>
                      <a:pt x="1906" y="2036"/>
                      <a:pt x="1551" y="2480"/>
                    </a:cubicBezTo>
                    <a:cubicBezTo>
                      <a:pt x="1420" y="2677"/>
                      <a:pt x="1226" y="2759"/>
                      <a:pt x="1019" y="2759"/>
                    </a:cubicBezTo>
                    <a:cubicBezTo>
                      <a:pt x="842" y="2759"/>
                      <a:pt x="655" y="2700"/>
                      <a:pt x="487" y="2602"/>
                    </a:cubicBezTo>
                    <a:cubicBezTo>
                      <a:pt x="472" y="2579"/>
                      <a:pt x="451" y="2569"/>
                      <a:pt x="429" y="2569"/>
                    </a:cubicBezTo>
                    <a:cubicBezTo>
                      <a:pt x="364" y="2569"/>
                      <a:pt x="289" y="2655"/>
                      <a:pt x="335" y="2723"/>
                    </a:cubicBezTo>
                    <a:cubicBezTo>
                      <a:pt x="488" y="2953"/>
                      <a:pt x="737" y="3054"/>
                      <a:pt x="990" y="3054"/>
                    </a:cubicBezTo>
                    <a:cubicBezTo>
                      <a:pt x="1341" y="3054"/>
                      <a:pt x="1701" y="2859"/>
                      <a:pt x="1824" y="2541"/>
                    </a:cubicBezTo>
                    <a:cubicBezTo>
                      <a:pt x="2098" y="2024"/>
                      <a:pt x="1673" y="1447"/>
                      <a:pt x="1186" y="1325"/>
                    </a:cubicBezTo>
                    <a:cubicBezTo>
                      <a:pt x="1490" y="1082"/>
                      <a:pt x="1642" y="565"/>
                      <a:pt x="1308" y="201"/>
                    </a:cubicBezTo>
                    <a:cubicBezTo>
                      <a:pt x="1168" y="61"/>
                      <a:pt x="990" y="0"/>
                      <a:pt x="8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Questrial" pitchFamily="2" charset="0"/>
                  <a:ea typeface="Questrial" pitchFamily="2" charset="0"/>
                  <a:cs typeface="Questrial" pitchFamily="2" charset="0"/>
                </a:endParaRPr>
              </a:p>
            </p:txBody>
          </p:sp>
          <p:sp>
            <p:nvSpPr>
              <p:cNvPr id="1534" name="Google Shape;1534;p49"/>
              <p:cNvSpPr/>
              <p:nvPr/>
            </p:nvSpPr>
            <p:spPr>
              <a:xfrm>
                <a:off x="1628100" y="2271650"/>
                <a:ext cx="95725" cy="96875"/>
              </a:xfrm>
              <a:custGeom>
                <a:avLst/>
                <a:gdLst/>
                <a:ahLst/>
                <a:cxnLst/>
                <a:rect l="l" t="t" r="r" b="b"/>
                <a:pathLst>
                  <a:path w="3829" h="3875" extrusionOk="0">
                    <a:moveTo>
                      <a:pt x="1873" y="0"/>
                    </a:moveTo>
                    <a:cubicBezTo>
                      <a:pt x="1806" y="0"/>
                      <a:pt x="1739" y="5"/>
                      <a:pt x="1672" y="14"/>
                    </a:cubicBezTo>
                    <a:cubicBezTo>
                      <a:pt x="426" y="227"/>
                      <a:pt x="0" y="1139"/>
                      <a:pt x="0" y="2051"/>
                    </a:cubicBezTo>
                    <a:cubicBezTo>
                      <a:pt x="31" y="3023"/>
                      <a:pt x="790" y="3874"/>
                      <a:pt x="1824" y="3874"/>
                    </a:cubicBezTo>
                    <a:cubicBezTo>
                      <a:pt x="2766" y="3814"/>
                      <a:pt x="3708" y="3114"/>
                      <a:pt x="3800" y="2111"/>
                    </a:cubicBezTo>
                    <a:cubicBezTo>
                      <a:pt x="3828" y="1056"/>
                      <a:pt x="2893" y="0"/>
                      <a:pt x="1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Questrial" pitchFamily="2" charset="0"/>
                  <a:ea typeface="Questrial" pitchFamily="2" charset="0"/>
                  <a:cs typeface="Questrial" pitchFamily="2" charset="0"/>
                </a:endParaRPr>
              </a:p>
            </p:txBody>
          </p:sp>
          <p:sp>
            <p:nvSpPr>
              <p:cNvPr id="1535" name="Google Shape;1535;p49"/>
              <p:cNvSpPr/>
              <p:nvPr/>
            </p:nvSpPr>
            <p:spPr>
              <a:xfrm>
                <a:off x="1603650" y="2216075"/>
                <a:ext cx="373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1401" extrusionOk="0">
                    <a:moveTo>
                      <a:pt x="1307" y="0"/>
                    </a:moveTo>
                    <a:cubicBezTo>
                      <a:pt x="1040" y="0"/>
                      <a:pt x="762" y="222"/>
                      <a:pt x="553" y="353"/>
                    </a:cubicBezTo>
                    <a:cubicBezTo>
                      <a:pt x="279" y="626"/>
                      <a:pt x="127" y="930"/>
                      <a:pt x="36" y="1264"/>
                    </a:cubicBezTo>
                    <a:cubicBezTo>
                      <a:pt x="0" y="1353"/>
                      <a:pt x="68" y="1400"/>
                      <a:pt x="137" y="1400"/>
                    </a:cubicBezTo>
                    <a:cubicBezTo>
                      <a:pt x="186" y="1400"/>
                      <a:pt x="236" y="1376"/>
                      <a:pt x="249" y="1325"/>
                    </a:cubicBezTo>
                    <a:cubicBezTo>
                      <a:pt x="370" y="1052"/>
                      <a:pt x="553" y="809"/>
                      <a:pt x="796" y="626"/>
                    </a:cubicBezTo>
                    <a:cubicBezTo>
                      <a:pt x="978" y="413"/>
                      <a:pt x="1282" y="353"/>
                      <a:pt x="1464" y="170"/>
                    </a:cubicBezTo>
                    <a:cubicBezTo>
                      <a:pt x="1495" y="109"/>
                      <a:pt x="1495" y="18"/>
                      <a:pt x="1434" y="18"/>
                    </a:cubicBezTo>
                    <a:cubicBezTo>
                      <a:pt x="1392" y="6"/>
                      <a:pt x="1350" y="0"/>
                      <a:pt x="13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Questrial" pitchFamily="2" charset="0"/>
                  <a:ea typeface="Questrial" pitchFamily="2" charset="0"/>
                  <a:cs typeface="Questrial" pitchFamily="2" charset="0"/>
                </a:endParaRPr>
              </a:p>
            </p:txBody>
          </p:sp>
        </p:grpSp>
      </p:grpSp>
      <p:grpSp>
        <p:nvGrpSpPr>
          <p:cNvPr id="1536" name="Google Shape;1536;p49"/>
          <p:cNvGrpSpPr/>
          <p:nvPr/>
        </p:nvGrpSpPr>
        <p:grpSpPr>
          <a:xfrm>
            <a:off x="8022529" y="3878300"/>
            <a:ext cx="957559" cy="486224"/>
            <a:chOff x="4969154" y="2654413"/>
            <a:chExt cx="957559" cy="486224"/>
          </a:xfrm>
        </p:grpSpPr>
        <p:sp>
          <p:nvSpPr>
            <p:cNvPr id="1537" name="Google Shape;1537;p49"/>
            <p:cNvSpPr/>
            <p:nvPr/>
          </p:nvSpPr>
          <p:spPr>
            <a:xfrm>
              <a:off x="4969154" y="2654413"/>
              <a:ext cx="957559" cy="486224"/>
            </a:xfrm>
            <a:custGeom>
              <a:avLst/>
              <a:gdLst/>
              <a:ahLst/>
              <a:cxnLst/>
              <a:rect l="l" t="t" r="r" b="b"/>
              <a:pathLst>
                <a:path w="43216" h="21944" extrusionOk="0">
                  <a:moveTo>
                    <a:pt x="25344" y="0"/>
                  </a:moveTo>
                  <a:cubicBezTo>
                    <a:pt x="24969" y="0"/>
                    <a:pt x="24593" y="18"/>
                    <a:pt x="24218" y="52"/>
                  </a:cubicBezTo>
                  <a:cubicBezTo>
                    <a:pt x="19181" y="552"/>
                    <a:pt x="12543" y="4655"/>
                    <a:pt x="13511" y="10226"/>
                  </a:cubicBezTo>
                  <a:cubicBezTo>
                    <a:pt x="11925" y="8372"/>
                    <a:pt x="9842" y="6713"/>
                    <a:pt x="7453" y="6713"/>
                  </a:cubicBezTo>
                  <a:cubicBezTo>
                    <a:pt x="6876" y="6713"/>
                    <a:pt x="6282" y="6809"/>
                    <a:pt x="5672" y="7023"/>
                  </a:cubicBezTo>
                  <a:cubicBezTo>
                    <a:pt x="2036" y="8358"/>
                    <a:pt x="1669" y="12828"/>
                    <a:pt x="3470" y="15763"/>
                  </a:cubicBezTo>
                  <a:cubicBezTo>
                    <a:pt x="3312" y="15740"/>
                    <a:pt x="3154" y="15729"/>
                    <a:pt x="2998" y="15729"/>
                  </a:cubicBezTo>
                  <a:cubicBezTo>
                    <a:pt x="1573" y="15729"/>
                    <a:pt x="288" y="16675"/>
                    <a:pt x="168" y="18298"/>
                  </a:cubicBezTo>
                  <a:cubicBezTo>
                    <a:pt x="1" y="20466"/>
                    <a:pt x="1802" y="21434"/>
                    <a:pt x="3637" y="21634"/>
                  </a:cubicBezTo>
                  <a:cubicBezTo>
                    <a:pt x="5792" y="21885"/>
                    <a:pt x="8015" y="21943"/>
                    <a:pt x="10244" y="21943"/>
                  </a:cubicBezTo>
                  <a:cubicBezTo>
                    <a:pt x="12154" y="21943"/>
                    <a:pt x="14067" y="21901"/>
                    <a:pt x="15946" y="21901"/>
                  </a:cubicBezTo>
                  <a:cubicBezTo>
                    <a:pt x="19949" y="21901"/>
                    <a:pt x="23951" y="21801"/>
                    <a:pt x="27921" y="21601"/>
                  </a:cubicBezTo>
                  <a:cubicBezTo>
                    <a:pt x="31523" y="21434"/>
                    <a:pt x="35326" y="21500"/>
                    <a:pt x="38829" y="20833"/>
                  </a:cubicBezTo>
                  <a:cubicBezTo>
                    <a:pt x="41197" y="20366"/>
                    <a:pt x="42665" y="18765"/>
                    <a:pt x="42865" y="16330"/>
                  </a:cubicBezTo>
                  <a:cubicBezTo>
                    <a:pt x="43216" y="12740"/>
                    <a:pt x="40224" y="9477"/>
                    <a:pt x="36949" y="9477"/>
                  </a:cubicBezTo>
                  <a:cubicBezTo>
                    <a:pt x="36177" y="9477"/>
                    <a:pt x="35389" y="9658"/>
                    <a:pt x="34626" y="10059"/>
                  </a:cubicBezTo>
                  <a:cubicBezTo>
                    <a:pt x="35193" y="7757"/>
                    <a:pt x="34459" y="5255"/>
                    <a:pt x="32991" y="3421"/>
                  </a:cubicBezTo>
                  <a:cubicBezTo>
                    <a:pt x="31128" y="1055"/>
                    <a:pt x="28269" y="0"/>
                    <a:pt x="25344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8" name="Google Shape;1538;p49"/>
            <p:cNvGrpSpPr/>
            <p:nvPr/>
          </p:nvGrpSpPr>
          <p:grpSpPr>
            <a:xfrm>
              <a:off x="4995234" y="2667088"/>
              <a:ext cx="905410" cy="460771"/>
              <a:chOff x="1823150" y="3499775"/>
              <a:chExt cx="1079025" cy="549125"/>
            </a:xfrm>
          </p:grpSpPr>
          <p:sp>
            <p:nvSpPr>
              <p:cNvPr id="1539" name="Google Shape;1539;p49"/>
              <p:cNvSpPr/>
              <p:nvPr/>
            </p:nvSpPr>
            <p:spPr>
              <a:xfrm>
                <a:off x="1844000" y="3519475"/>
                <a:ext cx="1046600" cy="509700"/>
              </a:xfrm>
              <a:custGeom>
                <a:avLst/>
                <a:gdLst/>
                <a:ahLst/>
                <a:cxnLst/>
                <a:rect l="l" t="t" r="r" b="b"/>
                <a:pathLst>
                  <a:path w="41864" h="20388" extrusionOk="0">
                    <a:moveTo>
                      <a:pt x="24309" y="0"/>
                    </a:moveTo>
                    <a:cubicBezTo>
                      <a:pt x="24190" y="0"/>
                      <a:pt x="24070" y="2"/>
                      <a:pt x="23950" y="7"/>
                    </a:cubicBezTo>
                    <a:cubicBezTo>
                      <a:pt x="18780" y="207"/>
                      <a:pt x="10774" y="4843"/>
                      <a:pt x="13777" y="11115"/>
                    </a:cubicBezTo>
                    <a:cubicBezTo>
                      <a:pt x="13938" y="11369"/>
                      <a:pt x="13715" y="11607"/>
                      <a:pt x="13486" y="11607"/>
                    </a:cubicBezTo>
                    <a:cubicBezTo>
                      <a:pt x="13384" y="11607"/>
                      <a:pt x="13281" y="11561"/>
                      <a:pt x="13209" y="11448"/>
                    </a:cubicBezTo>
                    <a:cubicBezTo>
                      <a:pt x="11605" y="9105"/>
                      <a:pt x="9506" y="6700"/>
                      <a:pt x="6467" y="6700"/>
                    </a:cubicBezTo>
                    <a:cubicBezTo>
                      <a:pt x="6347" y="6700"/>
                      <a:pt x="6227" y="6704"/>
                      <a:pt x="6104" y="6711"/>
                    </a:cubicBezTo>
                    <a:cubicBezTo>
                      <a:pt x="1534" y="7012"/>
                      <a:pt x="1735" y="12049"/>
                      <a:pt x="3102" y="15151"/>
                    </a:cubicBezTo>
                    <a:lnTo>
                      <a:pt x="3169" y="15151"/>
                    </a:lnTo>
                    <a:cubicBezTo>
                      <a:pt x="3385" y="15212"/>
                      <a:pt x="3344" y="15559"/>
                      <a:pt x="3100" y="15559"/>
                    </a:cubicBezTo>
                    <a:cubicBezTo>
                      <a:pt x="3080" y="15559"/>
                      <a:pt x="3058" y="15556"/>
                      <a:pt x="3036" y="15551"/>
                    </a:cubicBezTo>
                    <a:cubicBezTo>
                      <a:pt x="2842" y="15521"/>
                      <a:pt x="2657" y="15506"/>
                      <a:pt x="2479" y="15506"/>
                    </a:cubicBezTo>
                    <a:cubicBezTo>
                      <a:pt x="1277" y="15506"/>
                      <a:pt x="436" y="16199"/>
                      <a:pt x="0" y="17653"/>
                    </a:cubicBezTo>
                    <a:cubicBezTo>
                      <a:pt x="33" y="19187"/>
                      <a:pt x="934" y="20021"/>
                      <a:pt x="2735" y="20154"/>
                    </a:cubicBezTo>
                    <a:cubicBezTo>
                      <a:pt x="3236" y="20254"/>
                      <a:pt x="3778" y="20271"/>
                      <a:pt x="4320" y="20271"/>
                    </a:cubicBezTo>
                    <a:cubicBezTo>
                      <a:pt x="4591" y="20271"/>
                      <a:pt x="4862" y="20267"/>
                      <a:pt x="5128" y="20267"/>
                    </a:cubicBezTo>
                    <a:cubicBezTo>
                      <a:pt x="5393" y="20267"/>
                      <a:pt x="5654" y="20271"/>
                      <a:pt x="5904" y="20288"/>
                    </a:cubicBezTo>
                    <a:cubicBezTo>
                      <a:pt x="8106" y="20355"/>
                      <a:pt x="10341" y="20388"/>
                      <a:pt x="12542" y="20388"/>
                    </a:cubicBezTo>
                    <a:cubicBezTo>
                      <a:pt x="16945" y="20388"/>
                      <a:pt x="21382" y="20355"/>
                      <a:pt x="25785" y="20154"/>
                    </a:cubicBezTo>
                    <a:cubicBezTo>
                      <a:pt x="28020" y="20021"/>
                      <a:pt x="30222" y="19954"/>
                      <a:pt x="32423" y="19787"/>
                    </a:cubicBezTo>
                    <a:cubicBezTo>
                      <a:pt x="34525" y="19654"/>
                      <a:pt x="37627" y="19888"/>
                      <a:pt x="39462" y="18787"/>
                    </a:cubicBezTo>
                    <a:cubicBezTo>
                      <a:pt x="41863" y="17286"/>
                      <a:pt x="41663" y="13716"/>
                      <a:pt x="40229" y="11682"/>
                    </a:cubicBezTo>
                    <a:cubicBezTo>
                      <a:pt x="39245" y="10226"/>
                      <a:pt x="37821" y="9536"/>
                      <a:pt x="36306" y="9536"/>
                    </a:cubicBezTo>
                    <a:cubicBezTo>
                      <a:pt x="35250" y="9536"/>
                      <a:pt x="34150" y="9871"/>
                      <a:pt x="33124" y="10514"/>
                    </a:cubicBezTo>
                    <a:cubicBezTo>
                      <a:pt x="33075" y="10539"/>
                      <a:pt x="33025" y="10549"/>
                      <a:pt x="32977" y="10549"/>
                    </a:cubicBezTo>
                    <a:cubicBezTo>
                      <a:pt x="32697" y="10549"/>
                      <a:pt x="32467" y="10180"/>
                      <a:pt x="32723" y="9980"/>
                    </a:cubicBezTo>
                    <a:cubicBezTo>
                      <a:pt x="32757" y="9980"/>
                      <a:pt x="32757" y="9947"/>
                      <a:pt x="32790" y="9947"/>
                    </a:cubicBezTo>
                    <a:lnTo>
                      <a:pt x="32790" y="9880"/>
                    </a:lnTo>
                    <a:cubicBezTo>
                      <a:pt x="34291" y="4334"/>
                      <a:pt x="29633" y="0"/>
                      <a:pt x="243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49"/>
              <p:cNvSpPr/>
              <p:nvPr/>
            </p:nvSpPr>
            <p:spPr>
              <a:xfrm>
                <a:off x="1823150" y="3499775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49"/>
              <p:cNvSpPr/>
              <p:nvPr/>
            </p:nvSpPr>
            <p:spPr>
              <a:xfrm>
                <a:off x="1844825" y="3516125"/>
                <a:ext cx="1040775" cy="469700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18788" extrusionOk="0">
                    <a:moveTo>
                      <a:pt x="24345" y="1"/>
                    </a:moveTo>
                    <a:cubicBezTo>
                      <a:pt x="24225" y="1"/>
                      <a:pt x="24105" y="3"/>
                      <a:pt x="23984" y="7"/>
                    </a:cubicBezTo>
                    <a:cubicBezTo>
                      <a:pt x="18780" y="207"/>
                      <a:pt x="10775" y="4877"/>
                      <a:pt x="13810" y="11115"/>
                    </a:cubicBezTo>
                    <a:cubicBezTo>
                      <a:pt x="13949" y="11370"/>
                      <a:pt x="13735" y="11608"/>
                      <a:pt x="13502" y="11608"/>
                    </a:cubicBezTo>
                    <a:cubicBezTo>
                      <a:pt x="13399" y="11608"/>
                      <a:pt x="13292" y="11561"/>
                      <a:pt x="13210" y="11449"/>
                    </a:cubicBezTo>
                    <a:cubicBezTo>
                      <a:pt x="11615" y="9120"/>
                      <a:pt x="9501" y="6730"/>
                      <a:pt x="6548" y="6730"/>
                    </a:cubicBezTo>
                    <a:cubicBezTo>
                      <a:pt x="6413" y="6730"/>
                      <a:pt x="6276" y="6735"/>
                      <a:pt x="6138" y="6745"/>
                    </a:cubicBezTo>
                    <a:cubicBezTo>
                      <a:pt x="1535" y="7012"/>
                      <a:pt x="1768" y="12083"/>
                      <a:pt x="3136" y="15151"/>
                    </a:cubicBezTo>
                    <a:lnTo>
                      <a:pt x="3169" y="15151"/>
                    </a:lnTo>
                    <a:cubicBezTo>
                      <a:pt x="3447" y="15213"/>
                      <a:pt x="3354" y="15559"/>
                      <a:pt x="3102" y="15559"/>
                    </a:cubicBezTo>
                    <a:cubicBezTo>
                      <a:pt x="3081" y="15559"/>
                      <a:pt x="3059" y="15557"/>
                      <a:pt x="3036" y="15552"/>
                    </a:cubicBezTo>
                    <a:cubicBezTo>
                      <a:pt x="2829" y="15515"/>
                      <a:pt x="2631" y="15496"/>
                      <a:pt x="2442" y="15496"/>
                    </a:cubicBezTo>
                    <a:cubicBezTo>
                      <a:pt x="1260" y="15496"/>
                      <a:pt x="432" y="16215"/>
                      <a:pt x="0" y="17653"/>
                    </a:cubicBezTo>
                    <a:cubicBezTo>
                      <a:pt x="0" y="18053"/>
                      <a:pt x="100" y="18454"/>
                      <a:pt x="267" y="18787"/>
                    </a:cubicBezTo>
                    <a:cubicBezTo>
                      <a:pt x="596" y="17609"/>
                      <a:pt x="1892" y="16521"/>
                      <a:pt x="3177" y="16521"/>
                    </a:cubicBezTo>
                    <a:cubicBezTo>
                      <a:pt x="3456" y="16521"/>
                      <a:pt x="3735" y="16573"/>
                      <a:pt x="4003" y="16686"/>
                    </a:cubicBezTo>
                    <a:cubicBezTo>
                      <a:pt x="4170" y="16786"/>
                      <a:pt x="4370" y="16853"/>
                      <a:pt x="4537" y="16953"/>
                    </a:cubicBezTo>
                    <a:lnTo>
                      <a:pt x="4170" y="15952"/>
                    </a:lnTo>
                    <a:cubicBezTo>
                      <a:pt x="3169" y="12916"/>
                      <a:pt x="4504" y="8847"/>
                      <a:pt x="8273" y="8847"/>
                    </a:cubicBezTo>
                    <a:cubicBezTo>
                      <a:pt x="11142" y="8847"/>
                      <a:pt x="13143" y="11782"/>
                      <a:pt x="14511" y="14017"/>
                    </a:cubicBezTo>
                    <a:cubicBezTo>
                      <a:pt x="14544" y="11482"/>
                      <a:pt x="15345" y="8947"/>
                      <a:pt x="16979" y="6979"/>
                    </a:cubicBezTo>
                    <a:cubicBezTo>
                      <a:pt x="18704" y="4886"/>
                      <a:pt x="21070" y="3581"/>
                      <a:pt x="23431" y="3581"/>
                    </a:cubicBezTo>
                    <a:cubicBezTo>
                      <a:pt x="25134" y="3581"/>
                      <a:pt x="26834" y="4260"/>
                      <a:pt x="28287" y="5811"/>
                    </a:cubicBezTo>
                    <a:cubicBezTo>
                      <a:pt x="29955" y="7613"/>
                      <a:pt x="30956" y="9981"/>
                      <a:pt x="31323" y="12483"/>
                    </a:cubicBezTo>
                    <a:cubicBezTo>
                      <a:pt x="32072" y="12146"/>
                      <a:pt x="32933" y="11978"/>
                      <a:pt x="33797" y="11978"/>
                    </a:cubicBezTo>
                    <a:cubicBezTo>
                      <a:pt x="34819" y="11978"/>
                      <a:pt x="35844" y="12213"/>
                      <a:pt x="36693" y="12683"/>
                    </a:cubicBezTo>
                    <a:cubicBezTo>
                      <a:pt x="37127" y="12916"/>
                      <a:pt x="37460" y="13183"/>
                      <a:pt x="37794" y="13517"/>
                    </a:cubicBezTo>
                    <a:cubicBezTo>
                      <a:pt x="39195" y="14317"/>
                      <a:pt x="40396" y="15685"/>
                      <a:pt x="40896" y="17186"/>
                    </a:cubicBezTo>
                    <a:cubicBezTo>
                      <a:pt x="41630" y="15485"/>
                      <a:pt x="41230" y="13283"/>
                      <a:pt x="40229" y="11816"/>
                    </a:cubicBezTo>
                    <a:cubicBezTo>
                      <a:pt x="39205" y="10330"/>
                      <a:pt x="37747" y="9642"/>
                      <a:pt x="36217" y="9642"/>
                    </a:cubicBezTo>
                    <a:cubicBezTo>
                      <a:pt x="35204" y="9642"/>
                      <a:pt x="34160" y="9943"/>
                      <a:pt x="33191" y="10515"/>
                    </a:cubicBezTo>
                    <a:cubicBezTo>
                      <a:pt x="33131" y="10557"/>
                      <a:pt x="33069" y="10575"/>
                      <a:pt x="33011" y="10575"/>
                    </a:cubicBezTo>
                    <a:cubicBezTo>
                      <a:pt x="32746" y="10575"/>
                      <a:pt x="32544" y="10200"/>
                      <a:pt x="32790" y="9981"/>
                    </a:cubicBezTo>
                    <a:lnTo>
                      <a:pt x="32824" y="9948"/>
                    </a:lnTo>
                    <a:lnTo>
                      <a:pt x="32824" y="9881"/>
                    </a:lnTo>
                    <a:cubicBezTo>
                      <a:pt x="34292" y="4334"/>
                      <a:pt x="29697" y="1"/>
                      <a:pt x="24345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49"/>
              <p:cNvSpPr/>
              <p:nvPr/>
            </p:nvSpPr>
            <p:spPr>
              <a:xfrm>
                <a:off x="1823150" y="3499775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3" name="Google Shape;1543;p49"/>
          <p:cNvGrpSpPr/>
          <p:nvPr/>
        </p:nvGrpSpPr>
        <p:grpSpPr>
          <a:xfrm>
            <a:off x="7282462" y="4279763"/>
            <a:ext cx="691076" cy="328748"/>
            <a:chOff x="5102400" y="2058675"/>
            <a:chExt cx="691076" cy="328748"/>
          </a:xfrm>
        </p:grpSpPr>
        <p:sp>
          <p:nvSpPr>
            <p:cNvPr id="1544" name="Google Shape;1544;p49"/>
            <p:cNvSpPr/>
            <p:nvPr/>
          </p:nvSpPr>
          <p:spPr>
            <a:xfrm>
              <a:off x="5102400" y="2058675"/>
              <a:ext cx="691076" cy="328748"/>
            </a:xfrm>
            <a:custGeom>
              <a:avLst/>
              <a:gdLst/>
              <a:ahLst/>
              <a:cxnLst/>
              <a:rect l="l" t="t" r="r" b="b"/>
              <a:pathLst>
                <a:path w="30931" h="14714" extrusionOk="0">
                  <a:moveTo>
                    <a:pt x="13329" y="0"/>
                  </a:moveTo>
                  <a:cubicBezTo>
                    <a:pt x="13102" y="0"/>
                    <a:pt x="12876" y="12"/>
                    <a:pt x="12651" y="36"/>
                  </a:cubicBezTo>
                  <a:cubicBezTo>
                    <a:pt x="9115" y="403"/>
                    <a:pt x="4979" y="4739"/>
                    <a:pt x="7414" y="8375"/>
                  </a:cubicBezTo>
                  <a:lnTo>
                    <a:pt x="7281" y="8442"/>
                  </a:lnTo>
                  <a:cubicBezTo>
                    <a:pt x="7281" y="8409"/>
                    <a:pt x="7247" y="8375"/>
                    <a:pt x="7214" y="8375"/>
                  </a:cubicBezTo>
                  <a:cubicBezTo>
                    <a:pt x="6705" y="8115"/>
                    <a:pt x="6151" y="7999"/>
                    <a:pt x="5596" y="7999"/>
                  </a:cubicBezTo>
                  <a:cubicBezTo>
                    <a:pt x="2807" y="7999"/>
                    <a:pt x="1" y="10931"/>
                    <a:pt x="2811" y="13212"/>
                  </a:cubicBezTo>
                  <a:cubicBezTo>
                    <a:pt x="4712" y="14713"/>
                    <a:pt x="8115" y="14313"/>
                    <a:pt x="10383" y="14446"/>
                  </a:cubicBezTo>
                  <a:cubicBezTo>
                    <a:pt x="11972" y="14525"/>
                    <a:pt x="13568" y="14589"/>
                    <a:pt x="15168" y="14589"/>
                  </a:cubicBezTo>
                  <a:cubicBezTo>
                    <a:pt x="16961" y="14589"/>
                    <a:pt x="18759" y="14509"/>
                    <a:pt x="20557" y="14280"/>
                  </a:cubicBezTo>
                  <a:cubicBezTo>
                    <a:pt x="23793" y="13879"/>
                    <a:pt x="30931" y="12945"/>
                    <a:pt x="29397" y="8042"/>
                  </a:cubicBezTo>
                  <a:cubicBezTo>
                    <a:pt x="28679" y="5745"/>
                    <a:pt x="26948" y="4838"/>
                    <a:pt x="25045" y="4838"/>
                  </a:cubicBezTo>
                  <a:cubicBezTo>
                    <a:pt x="23409" y="4838"/>
                    <a:pt x="21647" y="5508"/>
                    <a:pt x="20290" y="6541"/>
                  </a:cubicBezTo>
                  <a:cubicBezTo>
                    <a:pt x="20541" y="2873"/>
                    <a:pt x="16873" y="0"/>
                    <a:pt x="1332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5" name="Google Shape;1545;p49"/>
            <p:cNvGrpSpPr/>
            <p:nvPr/>
          </p:nvGrpSpPr>
          <p:grpSpPr>
            <a:xfrm>
              <a:off x="5124114" y="2069130"/>
              <a:ext cx="647659" cy="307845"/>
              <a:chOff x="1436600" y="1088800"/>
              <a:chExt cx="771850" cy="366875"/>
            </a:xfrm>
          </p:grpSpPr>
          <p:sp>
            <p:nvSpPr>
              <p:cNvPr id="1546" name="Google Shape;1546;p49"/>
              <p:cNvSpPr/>
              <p:nvPr/>
            </p:nvSpPr>
            <p:spPr>
              <a:xfrm>
                <a:off x="1478725" y="1105400"/>
                <a:ext cx="682175" cy="329150"/>
              </a:xfrm>
              <a:custGeom>
                <a:avLst/>
                <a:gdLst/>
                <a:ahLst/>
                <a:cxnLst/>
                <a:rect l="l" t="t" r="r" b="b"/>
                <a:pathLst>
                  <a:path w="27287" h="13166" extrusionOk="0">
                    <a:moveTo>
                      <a:pt x="11638" y="0"/>
                    </a:moveTo>
                    <a:cubicBezTo>
                      <a:pt x="11617" y="0"/>
                      <a:pt x="11596" y="0"/>
                      <a:pt x="11576" y="1"/>
                    </a:cubicBezTo>
                    <a:cubicBezTo>
                      <a:pt x="9674" y="34"/>
                      <a:pt x="7906" y="935"/>
                      <a:pt x="6805" y="2436"/>
                    </a:cubicBezTo>
                    <a:cubicBezTo>
                      <a:pt x="5571" y="4170"/>
                      <a:pt x="5771" y="5705"/>
                      <a:pt x="6072" y="7639"/>
                    </a:cubicBezTo>
                    <a:cubicBezTo>
                      <a:pt x="6072" y="7753"/>
                      <a:pt x="5964" y="7820"/>
                      <a:pt x="5874" y="7820"/>
                    </a:cubicBezTo>
                    <a:cubicBezTo>
                      <a:pt x="5831" y="7820"/>
                      <a:pt x="5793" y="7805"/>
                      <a:pt x="5771" y="7773"/>
                    </a:cubicBezTo>
                    <a:cubicBezTo>
                      <a:pt x="5738" y="7706"/>
                      <a:pt x="5738" y="7673"/>
                      <a:pt x="5671" y="7639"/>
                    </a:cubicBezTo>
                    <a:lnTo>
                      <a:pt x="5571" y="7706"/>
                    </a:lnTo>
                    <a:cubicBezTo>
                      <a:pt x="5631" y="7857"/>
                      <a:pt x="5501" y="8116"/>
                      <a:pt x="5328" y="8116"/>
                    </a:cubicBezTo>
                    <a:cubicBezTo>
                      <a:pt x="5310" y="8116"/>
                      <a:pt x="5290" y="8113"/>
                      <a:pt x="5271" y="8106"/>
                    </a:cubicBezTo>
                    <a:cubicBezTo>
                      <a:pt x="4794" y="7963"/>
                      <a:pt x="4324" y="7881"/>
                      <a:pt x="3858" y="7881"/>
                    </a:cubicBezTo>
                    <a:cubicBezTo>
                      <a:pt x="3347" y="7881"/>
                      <a:pt x="2841" y="7980"/>
                      <a:pt x="2336" y="8206"/>
                    </a:cubicBezTo>
                    <a:cubicBezTo>
                      <a:pt x="1" y="9341"/>
                      <a:pt x="1001" y="11842"/>
                      <a:pt x="3336" y="12543"/>
                    </a:cubicBezTo>
                    <a:cubicBezTo>
                      <a:pt x="4837" y="13010"/>
                      <a:pt x="6739" y="12876"/>
                      <a:pt x="8273" y="12976"/>
                    </a:cubicBezTo>
                    <a:cubicBezTo>
                      <a:pt x="9993" y="13086"/>
                      <a:pt x="11703" y="13166"/>
                      <a:pt x="13414" y="13166"/>
                    </a:cubicBezTo>
                    <a:cubicBezTo>
                      <a:pt x="14822" y="13166"/>
                      <a:pt x="16231" y="13112"/>
                      <a:pt x="17647" y="12976"/>
                    </a:cubicBezTo>
                    <a:cubicBezTo>
                      <a:pt x="20215" y="12776"/>
                      <a:pt x="27287" y="12343"/>
                      <a:pt x="27087" y="8440"/>
                    </a:cubicBezTo>
                    <a:cubicBezTo>
                      <a:pt x="26987" y="6472"/>
                      <a:pt x="25252" y="4971"/>
                      <a:pt x="23417" y="4837"/>
                    </a:cubicBezTo>
                    <a:cubicBezTo>
                      <a:pt x="23303" y="4829"/>
                      <a:pt x="23189" y="4825"/>
                      <a:pt x="23076" y="4825"/>
                    </a:cubicBezTo>
                    <a:cubicBezTo>
                      <a:pt x="21323" y="4825"/>
                      <a:pt x="19830" y="5775"/>
                      <a:pt x="18514" y="6872"/>
                    </a:cubicBezTo>
                    <a:cubicBezTo>
                      <a:pt x="18480" y="6939"/>
                      <a:pt x="18414" y="6972"/>
                      <a:pt x="18347" y="6972"/>
                    </a:cubicBezTo>
                    <a:cubicBezTo>
                      <a:pt x="18293" y="7008"/>
                      <a:pt x="18233" y="7025"/>
                      <a:pt x="18172" y="7025"/>
                    </a:cubicBezTo>
                    <a:cubicBezTo>
                      <a:pt x="18008" y="7025"/>
                      <a:pt x="17847" y="6901"/>
                      <a:pt x="17847" y="6705"/>
                    </a:cubicBezTo>
                    <a:cubicBezTo>
                      <a:pt x="18112" y="2990"/>
                      <a:pt x="15408" y="0"/>
                      <a:pt x="116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49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49"/>
              <p:cNvSpPr/>
              <p:nvPr/>
            </p:nvSpPr>
            <p:spPr>
              <a:xfrm>
                <a:off x="1497075" y="1106200"/>
                <a:ext cx="428650" cy="286925"/>
              </a:xfrm>
              <a:custGeom>
                <a:avLst/>
                <a:gdLst/>
                <a:ahLst/>
                <a:cxnLst/>
                <a:rect l="l" t="t" r="r" b="b"/>
                <a:pathLst>
                  <a:path w="17146" h="11477" extrusionOk="0">
                    <a:moveTo>
                      <a:pt x="10968" y="1"/>
                    </a:moveTo>
                    <a:cubicBezTo>
                      <a:pt x="10926" y="1"/>
                      <a:pt x="10884" y="1"/>
                      <a:pt x="10842" y="2"/>
                    </a:cubicBezTo>
                    <a:cubicBezTo>
                      <a:pt x="8940" y="69"/>
                      <a:pt x="7139" y="903"/>
                      <a:pt x="6071" y="2437"/>
                    </a:cubicBezTo>
                    <a:cubicBezTo>
                      <a:pt x="4871" y="4172"/>
                      <a:pt x="5071" y="5739"/>
                      <a:pt x="5338" y="7674"/>
                    </a:cubicBezTo>
                    <a:cubicBezTo>
                      <a:pt x="5360" y="7787"/>
                      <a:pt x="5276" y="7869"/>
                      <a:pt x="5177" y="7869"/>
                    </a:cubicBezTo>
                    <a:cubicBezTo>
                      <a:pt x="5131" y="7869"/>
                      <a:pt x="5080" y="7851"/>
                      <a:pt x="5037" y="7807"/>
                    </a:cubicBezTo>
                    <a:cubicBezTo>
                      <a:pt x="5004" y="7774"/>
                      <a:pt x="5004" y="7707"/>
                      <a:pt x="4937" y="7674"/>
                    </a:cubicBezTo>
                    <a:lnTo>
                      <a:pt x="4837" y="7774"/>
                    </a:lnTo>
                    <a:cubicBezTo>
                      <a:pt x="4900" y="7930"/>
                      <a:pt x="4787" y="8144"/>
                      <a:pt x="4581" y="8144"/>
                    </a:cubicBezTo>
                    <a:cubicBezTo>
                      <a:pt x="4567" y="8144"/>
                      <a:pt x="4552" y="8143"/>
                      <a:pt x="4537" y="8141"/>
                    </a:cubicBezTo>
                    <a:cubicBezTo>
                      <a:pt x="4070" y="8001"/>
                      <a:pt x="3609" y="7919"/>
                      <a:pt x="3153" y="7919"/>
                    </a:cubicBezTo>
                    <a:cubicBezTo>
                      <a:pt x="2633" y="7919"/>
                      <a:pt x="2117" y="8026"/>
                      <a:pt x="1602" y="8274"/>
                    </a:cubicBezTo>
                    <a:cubicBezTo>
                      <a:pt x="34" y="9075"/>
                      <a:pt x="0" y="10443"/>
                      <a:pt x="868" y="11477"/>
                    </a:cubicBezTo>
                    <a:cubicBezTo>
                      <a:pt x="934" y="11243"/>
                      <a:pt x="1035" y="10976"/>
                      <a:pt x="1135" y="10743"/>
                    </a:cubicBezTo>
                    <a:cubicBezTo>
                      <a:pt x="1649" y="9780"/>
                      <a:pt x="2780" y="9208"/>
                      <a:pt x="3871" y="9208"/>
                    </a:cubicBezTo>
                    <a:cubicBezTo>
                      <a:pt x="4406" y="9208"/>
                      <a:pt x="4932" y="9346"/>
                      <a:pt x="5371" y="9642"/>
                    </a:cubicBezTo>
                    <a:cubicBezTo>
                      <a:pt x="5471" y="9742"/>
                      <a:pt x="5671" y="9842"/>
                      <a:pt x="5771" y="9942"/>
                    </a:cubicBezTo>
                    <a:cubicBezTo>
                      <a:pt x="5771" y="9309"/>
                      <a:pt x="5871" y="8741"/>
                      <a:pt x="6038" y="8141"/>
                    </a:cubicBezTo>
                    <a:cubicBezTo>
                      <a:pt x="6572" y="5773"/>
                      <a:pt x="8240" y="3471"/>
                      <a:pt x="10741" y="2971"/>
                    </a:cubicBezTo>
                    <a:cubicBezTo>
                      <a:pt x="11091" y="2899"/>
                      <a:pt x="11430" y="2865"/>
                      <a:pt x="11759" y="2865"/>
                    </a:cubicBezTo>
                    <a:cubicBezTo>
                      <a:pt x="13872" y="2865"/>
                      <a:pt x="15547" y="4265"/>
                      <a:pt x="16846" y="5939"/>
                    </a:cubicBezTo>
                    <a:cubicBezTo>
                      <a:pt x="16913" y="6040"/>
                      <a:pt x="17046" y="6173"/>
                      <a:pt x="17113" y="6306"/>
                    </a:cubicBezTo>
                    <a:cubicBezTo>
                      <a:pt x="17146" y="2811"/>
                      <a:pt x="14571" y="1"/>
                      <a:pt x="109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49"/>
              <p:cNvSpPr/>
              <p:nvPr/>
            </p:nvSpPr>
            <p:spPr>
              <a:xfrm>
                <a:off x="1936550" y="1226975"/>
                <a:ext cx="2193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3978" extrusionOk="0">
                    <a:moveTo>
                      <a:pt x="4763" y="0"/>
                    </a:moveTo>
                    <a:cubicBezTo>
                      <a:pt x="3006" y="0"/>
                      <a:pt x="1436" y="902"/>
                      <a:pt x="167" y="2076"/>
                    </a:cubicBezTo>
                    <a:cubicBezTo>
                      <a:pt x="134" y="2109"/>
                      <a:pt x="34" y="2143"/>
                      <a:pt x="1" y="2143"/>
                    </a:cubicBezTo>
                    <a:cubicBezTo>
                      <a:pt x="368" y="2643"/>
                      <a:pt x="668" y="3177"/>
                      <a:pt x="901" y="3777"/>
                    </a:cubicBezTo>
                    <a:cubicBezTo>
                      <a:pt x="1635" y="3110"/>
                      <a:pt x="2436" y="2643"/>
                      <a:pt x="3336" y="2443"/>
                    </a:cubicBezTo>
                    <a:cubicBezTo>
                      <a:pt x="3803" y="2326"/>
                      <a:pt x="4289" y="2267"/>
                      <a:pt x="4776" y="2267"/>
                    </a:cubicBezTo>
                    <a:cubicBezTo>
                      <a:pt x="5823" y="2267"/>
                      <a:pt x="6875" y="2541"/>
                      <a:pt x="7740" y="3110"/>
                    </a:cubicBezTo>
                    <a:cubicBezTo>
                      <a:pt x="8140" y="3343"/>
                      <a:pt x="8473" y="3644"/>
                      <a:pt x="8774" y="3977"/>
                    </a:cubicBezTo>
                    <a:lnTo>
                      <a:pt x="8774" y="3610"/>
                    </a:lnTo>
                    <a:cubicBezTo>
                      <a:pt x="8640" y="1642"/>
                      <a:pt x="6906" y="141"/>
                      <a:pt x="5038" y="8"/>
                    </a:cubicBezTo>
                    <a:cubicBezTo>
                      <a:pt x="4946" y="3"/>
                      <a:pt x="4854" y="0"/>
                      <a:pt x="4763" y="0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49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51" name="Google Shape;1551;p49"/>
          <p:cNvGrpSpPr/>
          <p:nvPr/>
        </p:nvGrpSpPr>
        <p:grpSpPr>
          <a:xfrm>
            <a:off x="1904556" y="1101523"/>
            <a:ext cx="408957" cy="419426"/>
            <a:chOff x="7390410" y="1714112"/>
            <a:chExt cx="339694" cy="348418"/>
          </a:xfrm>
        </p:grpSpPr>
        <p:sp>
          <p:nvSpPr>
            <p:cNvPr id="1552" name="Google Shape;1552;p49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9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9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9" name="Google Shape;1559;p49"/>
          <p:cNvGrpSpPr/>
          <p:nvPr/>
        </p:nvGrpSpPr>
        <p:grpSpPr>
          <a:xfrm flipH="1">
            <a:off x="7667093" y="1101540"/>
            <a:ext cx="1428340" cy="1384868"/>
            <a:chOff x="729900" y="405750"/>
            <a:chExt cx="799205" cy="800270"/>
          </a:xfrm>
        </p:grpSpPr>
        <p:sp>
          <p:nvSpPr>
            <p:cNvPr id="1560" name="Google Shape;1560;p49"/>
            <p:cNvSpPr/>
            <p:nvPr/>
          </p:nvSpPr>
          <p:spPr>
            <a:xfrm>
              <a:off x="729900" y="405750"/>
              <a:ext cx="799205" cy="800270"/>
            </a:xfrm>
            <a:custGeom>
              <a:avLst/>
              <a:gdLst/>
              <a:ahLst/>
              <a:cxnLst/>
              <a:rect l="l" t="t" r="r" b="b"/>
              <a:pathLst>
                <a:path w="27265" h="27299" extrusionOk="0">
                  <a:moveTo>
                    <a:pt x="8557" y="0"/>
                  </a:moveTo>
                  <a:cubicBezTo>
                    <a:pt x="8474" y="0"/>
                    <a:pt x="8389" y="47"/>
                    <a:pt x="8389" y="151"/>
                  </a:cubicBezTo>
                  <a:cubicBezTo>
                    <a:pt x="8420" y="516"/>
                    <a:pt x="8663" y="881"/>
                    <a:pt x="8815" y="1215"/>
                  </a:cubicBezTo>
                  <a:cubicBezTo>
                    <a:pt x="8997" y="1640"/>
                    <a:pt x="9210" y="2096"/>
                    <a:pt x="9484" y="2461"/>
                  </a:cubicBezTo>
                  <a:lnTo>
                    <a:pt x="9484" y="2492"/>
                  </a:lnTo>
                  <a:cubicBezTo>
                    <a:pt x="7204" y="3039"/>
                    <a:pt x="5319" y="4406"/>
                    <a:pt x="3951" y="6200"/>
                  </a:cubicBezTo>
                  <a:cubicBezTo>
                    <a:pt x="3435" y="5835"/>
                    <a:pt x="2948" y="5470"/>
                    <a:pt x="2462" y="5075"/>
                  </a:cubicBezTo>
                  <a:cubicBezTo>
                    <a:pt x="2439" y="5064"/>
                    <a:pt x="2417" y="5059"/>
                    <a:pt x="2395" y="5059"/>
                  </a:cubicBezTo>
                  <a:cubicBezTo>
                    <a:pt x="2302" y="5059"/>
                    <a:pt x="2236" y="5153"/>
                    <a:pt x="2310" y="5227"/>
                  </a:cubicBezTo>
                  <a:cubicBezTo>
                    <a:pt x="2736" y="5683"/>
                    <a:pt x="3222" y="6109"/>
                    <a:pt x="3708" y="6443"/>
                  </a:cubicBezTo>
                  <a:cubicBezTo>
                    <a:pt x="2584" y="8115"/>
                    <a:pt x="1854" y="10090"/>
                    <a:pt x="1733" y="12218"/>
                  </a:cubicBezTo>
                  <a:cubicBezTo>
                    <a:pt x="1733" y="12492"/>
                    <a:pt x="1702" y="12765"/>
                    <a:pt x="1702" y="13039"/>
                  </a:cubicBezTo>
                  <a:cubicBezTo>
                    <a:pt x="1573" y="13046"/>
                    <a:pt x="1447" y="13050"/>
                    <a:pt x="1324" y="13050"/>
                  </a:cubicBezTo>
                  <a:cubicBezTo>
                    <a:pt x="924" y="13050"/>
                    <a:pt x="547" y="13010"/>
                    <a:pt x="152" y="12917"/>
                  </a:cubicBezTo>
                  <a:cubicBezTo>
                    <a:pt x="30" y="12917"/>
                    <a:pt x="0" y="13039"/>
                    <a:pt x="91" y="13069"/>
                  </a:cubicBezTo>
                  <a:cubicBezTo>
                    <a:pt x="638" y="13252"/>
                    <a:pt x="1155" y="13282"/>
                    <a:pt x="1733" y="13282"/>
                  </a:cubicBezTo>
                  <a:cubicBezTo>
                    <a:pt x="1763" y="15197"/>
                    <a:pt x="2189" y="17051"/>
                    <a:pt x="2979" y="18753"/>
                  </a:cubicBezTo>
                  <a:lnTo>
                    <a:pt x="2948" y="18753"/>
                  </a:lnTo>
                  <a:cubicBezTo>
                    <a:pt x="2341" y="19057"/>
                    <a:pt x="1733" y="19361"/>
                    <a:pt x="1155" y="19756"/>
                  </a:cubicBezTo>
                  <a:cubicBezTo>
                    <a:pt x="1125" y="19756"/>
                    <a:pt x="1125" y="19787"/>
                    <a:pt x="1125" y="19787"/>
                  </a:cubicBezTo>
                  <a:cubicBezTo>
                    <a:pt x="1064" y="19878"/>
                    <a:pt x="1125" y="20030"/>
                    <a:pt x="1246" y="20030"/>
                  </a:cubicBezTo>
                  <a:lnTo>
                    <a:pt x="1307" y="20030"/>
                  </a:lnTo>
                  <a:lnTo>
                    <a:pt x="1763" y="19787"/>
                  </a:lnTo>
                  <a:lnTo>
                    <a:pt x="2675" y="19331"/>
                  </a:lnTo>
                  <a:lnTo>
                    <a:pt x="3131" y="19118"/>
                  </a:lnTo>
                  <a:lnTo>
                    <a:pt x="3192" y="19057"/>
                  </a:lnTo>
                  <a:cubicBezTo>
                    <a:pt x="3587" y="19908"/>
                    <a:pt x="4134" y="20698"/>
                    <a:pt x="4742" y="21458"/>
                  </a:cubicBezTo>
                  <a:cubicBezTo>
                    <a:pt x="5775" y="22674"/>
                    <a:pt x="7021" y="23708"/>
                    <a:pt x="8511" y="24437"/>
                  </a:cubicBezTo>
                  <a:cubicBezTo>
                    <a:pt x="8389" y="24741"/>
                    <a:pt x="8298" y="25045"/>
                    <a:pt x="8237" y="25349"/>
                  </a:cubicBezTo>
                  <a:cubicBezTo>
                    <a:pt x="8207" y="25410"/>
                    <a:pt x="8207" y="25501"/>
                    <a:pt x="8146" y="25562"/>
                  </a:cubicBezTo>
                  <a:cubicBezTo>
                    <a:pt x="8055" y="25987"/>
                    <a:pt x="7933" y="26352"/>
                    <a:pt x="7903" y="26778"/>
                  </a:cubicBezTo>
                  <a:cubicBezTo>
                    <a:pt x="7903" y="26870"/>
                    <a:pt x="7956" y="26910"/>
                    <a:pt x="8022" y="26910"/>
                  </a:cubicBezTo>
                  <a:cubicBezTo>
                    <a:pt x="8042" y="26910"/>
                    <a:pt x="8064" y="26906"/>
                    <a:pt x="8085" y="26899"/>
                  </a:cubicBezTo>
                  <a:cubicBezTo>
                    <a:pt x="8116" y="26899"/>
                    <a:pt x="8116" y="26869"/>
                    <a:pt x="8146" y="26838"/>
                  </a:cubicBezTo>
                  <a:cubicBezTo>
                    <a:pt x="8237" y="26626"/>
                    <a:pt x="8298" y="26413"/>
                    <a:pt x="8359" y="26170"/>
                  </a:cubicBezTo>
                  <a:cubicBezTo>
                    <a:pt x="8389" y="25957"/>
                    <a:pt x="8420" y="25714"/>
                    <a:pt x="8511" y="25501"/>
                  </a:cubicBezTo>
                  <a:lnTo>
                    <a:pt x="8724" y="24468"/>
                  </a:lnTo>
                  <a:cubicBezTo>
                    <a:pt x="8845" y="24498"/>
                    <a:pt x="8906" y="24589"/>
                    <a:pt x="9028" y="24620"/>
                  </a:cubicBezTo>
                  <a:cubicBezTo>
                    <a:pt x="10213" y="25106"/>
                    <a:pt x="11429" y="25410"/>
                    <a:pt x="12645" y="25531"/>
                  </a:cubicBezTo>
                  <a:cubicBezTo>
                    <a:pt x="13131" y="25562"/>
                    <a:pt x="13617" y="25562"/>
                    <a:pt x="14134" y="25562"/>
                  </a:cubicBezTo>
                  <a:cubicBezTo>
                    <a:pt x="14347" y="25562"/>
                    <a:pt x="14620" y="25531"/>
                    <a:pt x="14833" y="25501"/>
                  </a:cubicBezTo>
                  <a:cubicBezTo>
                    <a:pt x="14894" y="25805"/>
                    <a:pt x="14955" y="26079"/>
                    <a:pt x="14985" y="26382"/>
                  </a:cubicBezTo>
                  <a:cubicBezTo>
                    <a:pt x="15046" y="26686"/>
                    <a:pt x="15137" y="26930"/>
                    <a:pt x="15228" y="27234"/>
                  </a:cubicBezTo>
                  <a:cubicBezTo>
                    <a:pt x="15242" y="27276"/>
                    <a:pt x="15276" y="27299"/>
                    <a:pt x="15308" y="27299"/>
                  </a:cubicBezTo>
                  <a:cubicBezTo>
                    <a:pt x="15345" y="27299"/>
                    <a:pt x="15380" y="27268"/>
                    <a:pt x="15380" y="27203"/>
                  </a:cubicBezTo>
                  <a:cubicBezTo>
                    <a:pt x="15350" y="26595"/>
                    <a:pt x="15228" y="26018"/>
                    <a:pt x="15107" y="25471"/>
                  </a:cubicBezTo>
                  <a:cubicBezTo>
                    <a:pt x="16171" y="25319"/>
                    <a:pt x="17204" y="25015"/>
                    <a:pt x="18177" y="24589"/>
                  </a:cubicBezTo>
                  <a:cubicBezTo>
                    <a:pt x="18785" y="24316"/>
                    <a:pt x="19362" y="24012"/>
                    <a:pt x="19909" y="23677"/>
                  </a:cubicBezTo>
                  <a:lnTo>
                    <a:pt x="20000" y="23890"/>
                  </a:lnTo>
                  <a:cubicBezTo>
                    <a:pt x="20092" y="24042"/>
                    <a:pt x="20213" y="24164"/>
                    <a:pt x="20274" y="24316"/>
                  </a:cubicBezTo>
                  <a:cubicBezTo>
                    <a:pt x="20304" y="24407"/>
                    <a:pt x="20365" y="24437"/>
                    <a:pt x="20396" y="24498"/>
                  </a:cubicBezTo>
                  <a:cubicBezTo>
                    <a:pt x="20456" y="24650"/>
                    <a:pt x="20548" y="24863"/>
                    <a:pt x="20608" y="25015"/>
                  </a:cubicBezTo>
                  <a:cubicBezTo>
                    <a:pt x="20700" y="25197"/>
                    <a:pt x="20760" y="25349"/>
                    <a:pt x="20882" y="25501"/>
                  </a:cubicBezTo>
                  <a:cubicBezTo>
                    <a:pt x="20912" y="25531"/>
                    <a:pt x="20973" y="25562"/>
                    <a:pt x="21034" y="25562"/>
                  </a:cubicBezTo>
                  <a:cubicBezTo>
                    <a:pt x="21155" y="25562"/>
                    <a:pt x="21216" y="25531"/>
                    <a:pt x="21216" y="25410"/>
                  </a:cubicBezTo>
                  <a:cubicBezTo>
                    <a:pt x="21216" y="25227"/>
                    <a:pt x="21155" y="25045"/>
                    <a:pt x="21064" y="24893"/>
                  </a:cubicBezTo>
                  <a:cubicBezTo>
                    <a:pt x="21003" y="24711"/>
                    <a:pt x="20882" y="24559"/>
                    <a:pt x="20760" y="24407"/>
                  </a:cubicBezTo>
                  <a:cubicBezTo>
                    <a:pt x="20730" y="24316"/>
                    <a:pt x="20700" y="24255"/>
                    <a:pt x="20608" y="24164"/>
                  </a:cubicBezTo>
                  <a:cubicBezTo>
                    <a:pt x="20456" y="23951"/>
                    <a:pt x="20304" y="23708"/>
                    <a:pt x="20092" y="23586"/>
                  </a:cubicBezTo>
                  <a:cubicBezTo>
                    <a:pt x="20274" y="23495"/>
                    <a:pt x="20456" y="23343"/>
                    <a:pt x="20669" y="23191"/>
                  </a:cubicBezTo>
                  <a:cubicBezTo>
                    <a:pt x="21216" y="22765"/>
                    <a:pt x="21763" y="22279"/>
                    <a:pt x="22219" y="21732"/>
                  </a:cubicBezTo>
                  <a:cubicBezTo>
                    <a:pt x="22432" y="21519"/>
                    <a:pt x="22645" y="21246"/>
                    <a:pt x="22858" y="20972"/>
                  </a:cubicBezTo>
                  <a:cubicBezTo>
                    <a:pt x="23101" y="20698"/>
                    <a:pt x="23253" y="20455"/>
                    <a:pt x="23435" y="20182"/>
                  </a:cubicBezTo>
                  <a:cubicBezTo>
                    <a:pt x="23769" y="19635"/>
                    <a:pt x="24073" y="19088"/>
                    <a:pt x="24347" y="18480"/>
                  </a:cubicBezTo>
                  <a:cubicBezTo>
                    <a:pt x="24955" y="18784"/>
                    <a:pt x="25532" y="19118"/>
                    <a:pt x="26171" y="19331"/>
                  </a:cubicBezTo>
                  <a:cubicBezTo>
                    <a:pt x="26185" y="19345"/>
                    <a:pt x="26201" y="19351"/>
                    <a:pt x="26216" y="19351"/>
                  </a:cubicBezTo>
                  <a:cubicBezTo>
                    <a:pt x="26267" y="19351"/>
                    <a:pt x="26316" y="19286"/>
                    <a:pt x="26292" y="19240"/>
                  </a:cubicBezTo>
                  <a:cubicBezTo>
                    <a:pt x="26292" y="19179"/>
                    <a:pt x="26292" y="19179"/>
                    <a:pt x="26232" y="19148"/>
                  </a:cubicBezTo>
                  <a:cubicBezTo>
                    <a:pt x="25684" y="18784"/>
                    <a:pt x="25077" y="18510"/>
                    <a:pt x="24469" y="18206"/>
                  </a:cubicBezTo>
                  <a:cubicBezTo>
                    <a:pt x="24833" y="17203"/>
                    <a:pt x="25077" y="16230"/>
                    <a:pt x="25168" y="15197"/>
                  </a:cubicBezTo>
                  <a:cubicBezTo>
                    <a:pt x="25228" y="14680"/>
                    <a:pt x="25259" y="14163"/>
                    <a:pt x="25259" y="13647"/>
                  </a:cubicBezTo>
                  <a:cubicBezTo>
                    <a:pt x="25259" y="13100"/>
                    <a:pt x="25228" y="12613"/>
                    <a:pt x="25137" y="12097"/>
                  </a:cubicBezTo>
                  <a:lnTo>
                    <a:pt x="25380" y="12097"/>
                  </a:lnTo>
                  <a:cubicBezTo>
                    <a:pt x="25441" y="12097"/>
                    <a:pt x="25563" y="12036"/>
                    <a:pt x="25624" y="12036"/>
                  </a:cubicBezTo>
                  <a:cubicBezTo>
                    <a:pt x="25776" y="12005"/>
                    <a:pt x="25897" y="11975"/>
                    <a:pt x="26019" y="11975"/>
                  </a:cubicBezTo>
                  <a:lnTo>
                    <a:pt x="26596" y="11853"/>
                  </a:lnTo>
                  <a:cubicBezTo>
                    <a:pt x="26779" y="11823"/>
                    <a:pt x="26961" y="11793"/>
                    <a:pt x="27143" y="11701"/>
                  </a:cubicBezTo>
                  <a:cubicBezTo>
                    <a:pt x="27204" y="11701"/>
                    <a:pt x="27204" y="11671"/>
                    <a:pt x="27235" y="11671"/>
                  </a:cubicBezTo>
                  <a:cubicBezTo>
                    <a:pt x="27265" y="11671"/>
                    <a:pt x="27235" y="11641"/>
                    <a:pt x="27235" y="11580"/>
                  </a:cubicBezTo>
                  <a:cubicBezTo>
                    <a:pt x="27235" y="11519"/>
                    <a:pt x="27204" y="11428"/>
                    <a:pt x="27174" y="11428"/>
                  </a:cubicBezTo>
                  <a:cubicBezTo>
                    <a:pt x="26961" y="11428"/>
                    <a:pt x="26779" y="11489"/>
                    <a:pt x="26596" y="11519"/>
                  </a:cubicBezTo>
                  <a:cubicBezTo>
                    <a:pt x="26414" y="11549"/>
                    <a:pt x="26201" y="11580"/>
                    <a:pt x="26019" y="11580"/>
                  </a:cubicBezTo>
                  <a:cubicBezTo>
                    <a:pt x="25867" y="11641"/>
                    <a:pt x="25715" y="11641"/>
                    <a:pt x="25563" y="11671"/>
                  </a:cubicBezTo>
                  <a:cubicBezTo>
                    <a:pt x="25472" y="11671"/>
                    <a:pt x="25411" y="11701"/>
                    <a:pt x="25350" y="11701"/>
                  </a:cubicBezTo>
                  <a:cubicBezTo>
                    <a:pt x="25259" y="11701"/>
                    <a:pt x="25198" y="11732"/>
                    <a:pt x="25107" y="11793"/>
                  </a:cubicBezTo>
                  <a:cubicBezTo>
                    <a:pt x="24955" y="10790"/>
                    <a:pt x="24651" y="9817"/>
                    <a:pt x="24225" y="8844"/>
                  </a:cubicBezTo>
                  <a:cubicBezTo>
                    <a:pt x="24165" y="8662"/>
                    <a:pt x="24073" y="8510"/>
                    <a:pt x="24013" y="8327"/>
                  </a:cubicBezTo>
                  <a:cubicBezTo>
                    <a:pt x="23830" y="7932"/>
                    <a:pt x="23587" y="7598"/>
                    <a:pt x="23344" y="7233"/>
                  </a:cubicBezTo>
                  <a:cubicBezTo>
                    <a:pt x="23405" y="7172"/>
                    <a:pt x="23435" y="7172"/>
                    <a:pt x="23466" y="7142"/>
                  </a:cubicBezTo>
                  <a:cubicBezTo>
                    <a:pt x="23648" y="6990"/>
                    <a:pt x="23861" y="6808"/>
                    <a:pt x="24043" y="6656"/>
                  </a:cubicBezTo>
                  <a:cubicBezTo>
                    <a:pt x="24165" y="6534"/>
                    <a:pt x="24317" y="6473"/>
                    <a:pt x="24408" y="6352"/>
                  </a:cubicBezTo>
                  <a:cubicBezTo>
                    <a:pt x="24529" y="6230"/>
                    <a:pt x="24651" y="6109"/>
                    <a:pt x="24712" y="5957"/>
                  </a:cubicBezTo>
                  <a:lnTo>
                    <a:pt x="24712" y="5896"/>
                  </a:lnTo>
                  <a:cubicBezTo>
                    <a:pt x="24712" y="5865"/>
                    <a:pt x="24712" y="5865"/>
                    <a:pt x="24681" y="5865"/>
                  </a:cubicBezTo>
                  <a:cubicBezTo>
                    <a:pt x="24651" y="5805"/>
                    <a:pt x="24621" y="5805"/>
                    <a:pt x="24560" y="5805"/>
                  </a:cubicBezTo>
                  <a:lnTo>
                    <a:pt x="24347" y="5926"/>
                  </a:lnTo>
                  <a:cubicBezTo>
                    <a:pt x="24195" y="6048"/>
                    <a:pt x="24043" y="6230"/>
                    <a:pt x="23891" y="6382"/>
                  </a:cubicBezTo>
                  <a:cubicBezTo>
                    <a:pt x="23861" y="6413"/>
                    <a:pt x="23861" y="6473"/>
                    <a:pt x="23800" y="6473"/>
                  </a:cubicBezTo>
                  <a:lnTo>
                    <a:pt x="23496" y="6777"/>
                  </a:lnTo>
                  <a:cubicBezTo>
                    <a:pt x="23466" y="6808"/>
                    <a:pt x="23405" y="6869"/>
                    <a:pt x="23344" y="6960"/>
                  </a:cubicBezTo>
                  <a:cubicBezTo>
                    <a:pt x="23314" y="6990"/>
                    <a:pt x="23283" y="7081"/>
                    <a:pt x="23253" y="7112"/>
                  </a:cubicBezTo>
                  <a:cubicBezTo>
                    <a:pt x="22797" y="6473"/>
                    <a:pt x="22280" y="5865"/>
                    <a:pt x="21733" y="5318"/>
                  </a:cubicBezTo>
                  <a:cubicBezTo>
                    <a:pt x="20973" y="4589"/>
                    <a:pt x="20122" y="3981"/>
                    <a:pt x="19210" y="3464"/>
                  </a:cubicBezTo>
                  <a:cubicBezTo>
                    <a:pt x="18997" y="3343"/>
                    <a:pt x="18754" y="3191"/>
                    <a:pt x="18541" y="3099"/>
                  </a:cubicBezTo>
                  <a:cubicBezTo>
                    <a:pt x="18754" y="2522"/>
                    <a:pt x="19058" y="1792"/>
                    <a:pt x="19149" y="1093"/>
                  </a:cubicBezTo>
                  <a:cubicBezTo>
                    <a:pt x="19149" y="1063"/>
                    <a:pt x="19149" y="1063"/>
                    <a:pt x="19089" y="1033"/>
                  </a:cubicBezTo>
                  <a:cubicBezTo>
                    <a:pt x="19070" y="1014"/>
                    <a:pt x="19018" y="984"/>
                    <a:pt x="18973" y="984"/>
                  </a:cubicBezTo>
                  <a:cubicBezTo>
                    <a:pt x="18944" y="984"/>
                    <a:pt x="18918" y="997"/>
                    <a:pt x="18906" y="1033"/>
                  </a:cubicBezTo>
                  <a:cubicBezTo>
                    <a:pt x="18754" y="1306"/>
                    <a:pt x="18633" y="1640"/>
                    <a:pt x="18541" y="1975"/>
                  </a:cubicBezTo>
                  <a:lnTo>
                    <a:pt x="18298" y="3008"/>
                  </a:lnTo>
                  <a:cubicBezTo>
                    <a:pt x="18268" y="2978"/>
                    <a:pt x="18177" y="2978"/>
                    <a:pt x="18146" y="2917"/>
                  </a:cubicBezTo>
                  <a:cubicBezTo>
                    <a:pt x="16630" y="2257"/>
                    <a:pt x="14967" y="1890"/>
                    <a:pt x="13299" y="1890"/>
                  </a:cubicBezTo>
                  <a:cubicBezTo>
                    <a:pt x="12125" y="1890"/>
                    <a:pt x="10948" y="2072"/>
                    <a:pt x="9818" y="2461"/>
                  </a:cubicBezTo>
                  <a:lnTo>
                    <a:pt x="9757" y="2461"/>
                  </a:lnTo>
                  <a:lnTo>
                    <a:pt x="9757" y="2400"/>
                  </a:lnTo>
                  <a:cubicBezTo>
                    <a:pt x="9605" y="1975"/>
                    <a:pt x="9453" y="1580"/>
                    <a:pt x="9271" y="1185"/>
                  </a:cubicBezTo>
                  <a:cubicBezTo>
                    <a:pt x="9058" y="789"/>
                    <a:pt x="8967" y="333"/>
                    <a:pt x="8663" y="30"/>
                  </a:cubicBezTo>
                  <a:cubicBezTo>
                    <a:pt x="8634" y="10"/>
                    <a:pt x="8596" y="0"/>
                    <a:pt x="8557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1" name="Google Shape;1561;p49"/>
            <p:cNvGrpSpPr/>
            <p:nvPr/>
          </p:nvGrpSpPr>
          <p:grpSpPr>
            <a:xfrm>
              <a:off x="750877" y="425961"/>
              <a:ext cx="756711" cy="759253"/>
              <a:chOff x="1042691" y="485962"/>
              <a:chExt cx="655956" cy="658160"/>
            </a:xfrm>
          </p:grpSpPr>
          <p:sp>
            <p:nvSpPr>
              <p:cNvPr id="1562" name="Google Shape;1562;p49"/>
              <p:cNvSpPr/>
              <p:nvPr/>
            </p:nvSpPr>
            <p:spPr>
              <a:xfrm>
                <a:off x="1085219" y="545872"/>
                <a:ext cx="575164" cy="548128"/>
              </a:xfrm>
              <a:custGeom>
                <a:avLst/>
                <a:gdLst/>
                <a:ahLst/>
                <a:cxnLst/>
                <a:rect l="l" t="t" r="r" b="b"/>
                <a:pathLst>
                  <a:path w="16445" h="15672" extrusionOk="0">
                    <a:moveTo>
                      <a:pt x="7791" y="1"/>
                    </a:moveTo>
                    <a:cubicBezTo>
                      <a:pt x="7394" y="1"/>
                      <a:pt x="6995" y="26"/>
                      <a:pt x="6596" y="75"/>
                    </a:cubicBezTo>
                    <a:cubicBezTo>
                      <a:pt x="6566" y="105"/>
                      <a:pt x="6505" y="105"/>
                      <a:pt x="6414" y="105"/>
                    </a:cubicBezTo>
                    <a:cubicBezTo>
                      <a:pt x="6414" y="166"/>
                      <a:pt x="6384" y="227"/>
                      <a:pt x="6353" y="227"/>
                    </a:cubicBezTo>
                    <a:cubicBezTo>
                      <a:pt x="2311" y="774"/>
                      <a:pt x="1" y="4270"/>
                      <a:pt x="365" y="8221"/>
                    </a:cubicBezTo>
                    <a:cubicBezTo>
                      <a:pt x="730" y="11656"/>
                      <a:pt x="2919" y="14574"/>
                      <a:pt x="6353" y="15455"/>
                    </a:cubicBezTo>
                    <a:cubicBezTo>
                      <a:pt x="6945" y="15602"/>
                      <a:pt x="7542" y="15672"/>
                      <a:pt x="8133" y="15672"/>
                    </a:cubicBezTo>
                    <a:cubicBezTo>
                      <a:pt x="10730" y="15672"/>
                      <a:pt x="13215" y="14315"/>
                      <a:pt x="14651" y="12112"/>
                    </a:cubicBezTo>
                    <a:cubicBezTo>
                      <a:pt x="16445" y="9406"/>
                      <a:pt x="16232" y="5729"/>
                      <a:pt x="14317" y="3145"/>
                    </a:cubicBezTo>
                    <a:cubicBezTo>
                      <a:pt x="12740" y="1016"/>
                      <a:pt x="10322" y="1"/>
                      <a:pt x="77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9"/>
              <p:cNvSpPr/>
              <p:nvPr/>
            </p:nvSpPr>
            <p:spPr>
              <a:xfrm>
                <a:off x="1116031" y="591863"/>
                <a:ext cx="151966" cy="211949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6060" extrusionOk="0">
                    <a:moveTo>
                      <a:pt x="3571" y="1"/>
                    </a:moveTo>
                    <a:cubicBezTo>
                      <a:pt x="3508" y="1"/>
                      <a:pt x="3442" y="12"/>
                      <a:pt x="3375" y="37"/>
                    </a:cubicBezTo>
                    <a:cubicBezTo>
                      <a:pt x="1217" y="1009"/>
                      <a:pt x="1" y="3775"/>
                      <a:pt x="670" y="5994"/>
                    </a:cubicBezTo>
                    <a:cubicBezTo>
                      <a:pt x="684" y="6036"/>
                      <a:pt x="718" y="6059"/>
                      <a:pt x="750" y="6059"/>
                    </a:cubicBezTo>
                    <a:cubicBezTo>
                      <a:pt x="787" y="6059"/>
                      <a:pt x="822" y="6029"/>
                      <a:pt x="822" y="5964"/>
                    </a:cubicBezTo>
                    <a:cubicBezTo>
                      <a:pt x="791" y="3714"/>
                      <a:pt x="1886" y="1891"/>
                      <a:pt x="3861" y="827"/>
                    </a:cubicBezTo>
                    <a:cubicBezTo>
                      <a:pt x="4344" y="639"/>
                      <a:pt x="4045" y="1"/>
                      <a:pt x="35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9"/>
              <p:cNvSpPr/>
              <p:nvPr/>
            </p:nvSpPr>
            <p:spPr>
              <a:xfrm>
                <a:off x="1042691" y="485962"/>
                <a:ext cx="655956" cy="658160"/>
              </a:xfrm>
              <a:custGeom>
                <a:avLst/>
                <a:gdLst/>
                <a:ahLst/>
                <a:cxnLst/>
                <a:rect l="l" t="t" r="r" b="b"/>
                <a:pathLst>
                  <a:path w="18755" h="18818" extrusionOk="0">
                    <a:moveTo>
                      <a:pt x="8894" y="1695"/>
                    </a:moveTo>
                    <a:cubicBezTo>
                      <a:pt x="11430" y="1695"/>
                      <a:pt x="13932" y="2729"/>
                      <a:pt x="15502" y="4858"/>
                    </a:cubicBezTo>
                    <a:cubicBezTo>
                      <a:pt x="17417" y="7442"/>
                      <a:pt x="17630" y="11119"/>
                      <a:pt x="15837" y="13825"/>
                    </a:cubicBezTo>
                    <a:cubicBezTo>
                      <a:pt x="14385" y="16015"/>
                      <a:pt x="11916" y="17369"/>
                      <a:pt x="9367" y="17369"/>
                    </a:cubicBezTo>
                    <a:cubicBezTo>
                      <a:pt x="8768" y="17369"/>
                      <a:pt x="8165" y="17294"/>
                      <a:pt x="7569" y="17138"/>
                    </a:cubicBezTo>
                    <a:cubicBezTo>
                      <a:pt x="4135" y="16287"/>
                      <a:pt x="1946" y="13369"/>
                      <a:pt x="1581" y="9904"/>
                    </a:cubicBezTo>
                    <a:cubicBezTo>
                      <a:pt x="1217" y="5952"/>
                      <a:pt x="3527" y="2487"/>
                      <a:pt x="7539" y="1910"/>
                    </a:cubicBezTo>
                    <a:cubicBezTo>
                      <a:pt x="7600" y="1879"/>
                      <a:pt x="7630" y="1849"/>
                      <a:pt x="7630" y="1818"/>
                    </a:cubicBezTo>
                    <a:cubicBezTo>
                      <a:pt x="7660" y="1818"/>
                      <a:pt x="7752" y="1818"/>
                      <a:pt x="7812" y="1758"/>
                    </a:cubicBezTo>
                    <a:cubicBezTo>
                      <a:pt x="8172" y="1716"/>
                      <a:pt x="8533" y="1695"/>
                      <a:pt x="8894" y="1695"/>
                    </a:cubicBezTo>
                    <a:close/>
                    <a:moveTo>
                      <a:pt x="5848" y="1"/>
                    </a:moveTo>
                    <a:cubicBezTo>
                      <a:pt x="5778" y="1"/>
                      <a:pt x="5715" y="50"/>
                      <a:pt x="5715" y="116"/>
                    </a:cubicBezTo>
                    <a:cubicBezTo>
                      <a:pt x="5776" y="359"/>
                      <a:pt x="5928" y="603"/>
                      <a:pt x="6019" y="815"/>
                    </a:cubicBezTo>
                    <a:cubicBezTo>
                      <a:pt x="6171" y="1119"/>
                      <a:pt x="6293" y="1423"/>
                      <a:pt x="6475" y="1697"/>
                    </a:cubicBezTo>
                    <a:cubicBezTo>
                      <a:pt x="4925" y="2092"/>
                      <a:pt x="3587" y="3004"/>
                      <a:pt x="2676" y="4250"/>
                    </a:cubicBezTo>
                    <a:cubicBezTo>
                      <a:pt x="2311" y="3976"/>
                      <a:pt x="2007" y="3764"/>
                      <a:pt x="1672" y="3490"/>
                    </a:cubicBezTo>
                    <a:cubicBezTo>
                      <a:pt x="1656" y="3485"/>
                      <a:pt x="1639" y="3482"/>
                      <a:pt x="1622" y="3482"/>
                    </a:cubicBezTo>
                    <a:cubicBezTo>
                      <a:pt x="1545" y="3482"/>
                      <a:pt x="1476" y="3537"/>
                      <a:pt x="1551" y="3612"/>
                    </a:cubicBezTo>
                    <a:cubicBezTo>
                      <a:pt x="1855" y="3916"/>
                      <a:pt x="2189" y="4220"/>
                      <a:pt x="2524" y="4432"/>
                    </a:cubicBezTo>
                    <a:cubicBezTo>
                      <a:pt x="1733" y="5587"/>
                      <a:pt x="1247" y="6955"/>
                      <a:pt x="1156" y="8384"/>
                    </a:cubicBezTo>
                    <a:lnTo>
                      <a:pt x="1156" y="8961"/>
                    </a:lnTo>
                    <a:cubicBezTo>
                      <a:pt x="821" y="8961"/>
                      <a:pt x="487" y="8961"/>
                      <a:pt x="92" y="8870"/>
                    </a:cubicBezTo>
                    <a:cubicBezTo>
                      <a:pt x="31" y="8870"/>
                      <a:pt x="1" y="8961"/>
                      <a:pt x="61" y="8992"/>
                    </a:cubicBezTo>
                    <a:cubicBezTo>
                      <a:pt x="396" y="9113"/>
                      <a:pt x="791" y="9144"/>
                      <a:pt x="1156" y="9144"/>
                    </a:cubicBezTo>
                    <a:cubicBezTo>
                      <a:pt x="1217" y="10481"/>
                      <a:pt x="1520" y="11758"/>
                      <a:pt x="2037" y="12913"/>
                    </a:cubicBezTo>
                    <a:lnTo>
                      <a:pt x="2007" y="12913"/>
                    </a:lnTo>
                    <a:cubicBezTo>
                      <a:pt x="1581" y="13126"/>
                      <a:pt x="1156" y="13369"/>
                      <a:pt x="791" y="13581"/>
                    </a:cubicBezTo>
                    <a:cubicBezTo>
                      <a:pt x="689" y="13632"/>
                      <a:pt x="758" y="13748"/>
                      <a:pt x="855" y="13748"/>
                    </a:cubicBezTo>
                    <a:cubicBezTo>
                      <a:pt x="873" y="13748"/>
                      <a:pt x="893" y="13743"/>
                      <a:pt x="913" y="13733"/>
                    </a:cubicBezTo>
                    <a:cubicBezTo>
                      <a:pt x="1368" y="13551"/>
                      <a:pt x="1733" y="13338"/>
                      <a:pt x="2159" y="13095"/>
                    </a:cubicBezTo>
                    <a:cubicBezTo>
                      <a:pt x="2919" y="14645"/>
                      <a:pt x="4165" y="15983"/>
                      <a:pt x="5806" y="16773"/>
                    </a:cubicBezTo>
                    <a:cubicBezTo>
                      <a:pt x="5685" y="17047"/>
                      <a:pt x="5654" y="17320"/>
                      <a:pt x="5563" y="17594"/>
                    </a:cubicBezTo>
                    <a:cubicBezTo>
                      <a:pt x="5502" y="17837"/>
                      <a:pt x="5381" y="18110"/>
                      <a:pt x="5381" y="18414"/>
                    </a:cubicBezTo>
                    <a:cubicBezTo>
                      <a:pt x="5381" y="18467"/>
                      <a:pt x="5432" y="18500"/>
                      <a:pt x="5481" y="18500"/>
                    </a:cubicBezTo>
                    <a:cubicBezTo>
                      <a:pt x="5516" y="18500"/>
                      <a:pt x="5550" y="18483"/>
                      <a:pt x="5563" y="18445"/>
                    </a:cubicBezTo>
                    <a:cubicBezTo>
                      <a:pt x="5685" y="18141"/>
                      <a:pt x="5715" y="17837"/>
                      <a:pt x="5806" y="17533"/>
                    </a:cubicBezTo>
                    <a:cubicBezTo>
                      <a:pt x="5837" y="17290"/>
                      <a:pt x="5928" y="17047"/>
                      <a:pt x="5958" y="16834"/>
                    </a:cubicBezTo>
                    <a:lnTo>
                      <a:pt x="6171" y="16925"/>
                    </a:lnTo>
                    <a:cubicBezTo>
                      <a:pt x="7187" y="17374"/>
                      <a:pt x="8239" y="17584"/>
                      <a:pt x="9286" y="17584"/>
                    </a:cubicBezTo>
                    <a:cubicBezTo>
                      <a:pt x="9586" y="17584"/>
                      <a:pt x="9885" y="17567"/>
                      <a:pt x="10183" y="17533"/>
                    </a:cubicBezTo>
                    <a:cubicBezTo>
                      <a:pt x="10214" y="17958"/>
                      <a:pt x="10335" y="18384"/>
                      <a:pt x="10426" y="18749"/>
                    </a:cubicBezTo>
                    <a:cubicBezTo>
                      <a:pt x="10457" y="18794"/>
                      <a:pt x="10487" y="18817"/>
                      <a:pt x="10510" y="18817"/>
                    </a:cubicBezTo>
                    <a:cubicBezTo>
                      <a:pt x="10533" y="18817"/>
                      <a:pt x="10548" y="18794"/>
                      <a:pt x="10548" y="18749"/>
                    </a:cubicBezTo>
                    <a:cubicBezTo>
                      <a:pt x="10518" y="18354"/>
                      <a:pt x="10426" y="17928"/>
                      <a:pt x="10366" y="17533"/>
                    </a:cubicBezTo>
                    <a:cubicBezTo>
                      <a:pt x="11551" y="17381"/>
                      <a:pt x="12676" y="16986"/>
                      <a:pt x="13679" y="16317"/>
                    </a:cubicBezTo>
                    <a:cubicBezTo>
                      <a:pt x="13740" y="16560"/>
                      <a:pt x="13892" y="16712"/>
                      <a:pt x="14013" y="16895"/>
                    </a:cubicBezTo>
                    <a:cubicBezTo>
                      <a:pt x="14135" y="17138"/>
                      <a:pt x="14195" y="17381"/>
                      <a:pt x="14347" y="17594"/>
                    </a:cubicBezTo>
                    <a:cubicBezTo>
                      <a:pt x="14383" y="17617"/>
                      <a:pt x="14427" y="17632"/>
                      <a:pt x="14468" y="17632"/>
                    </a:cubicBezTo>
                    <a:cubicBezTo>
                      <a:pt x="14534" y="17632"/>
                      <a:pt x="14591" y="17596"/>
                      <a:pt x="14591" y="17502"/>
                    </a:cubicBezTo>
                    <a:cubicBezTo>
                      <a:pt x="14591" y="17229"/>
                      <a:pt x="14439" y="17016"/>
                      <a:pt x="14287" y="16773"/>
                    </a:cubicBezTo>
                    <a:cubicBezTo>
                      <a:pt x="14165" y="16591"/>
                      <a:pt x="14013" y="16378"/>
                      <a:pt x="13831" y="16256"/>
                    </a:cubicBezTo>
                    <a:cubicBezTo>
                      <a:pt x="14347" y="15922"/>
                      <a:pt x="14864" y="15496"/>
                      <a:pt x="15290" y="15010"/>
                    </a:cubicBezTo>
                    <a:cubicBezTo>
                      <a:pt x="15928" y="14311"/>
                      <a:pt x="16414" y="13551"/>
                      <a:pt x="16749" y="12761"/>
                    </a:cubicBezTo>
                    <a:cubicBezTo>
                      <a:pt x="17174" y="12974"/>
                      <a:pt x="17600" y="13217"/>
                      <a:pt x="17995" y="13369"/>
                    </a:cubicBezTo>
                    <a:cubicBezTo>
                      <a:pt x="18005" y="13372"/>
                      <a:pt x="18014" y="13374"/>
                      <a:pt x="18023" y="13374"/>
                    </a:cubicBezTo>
                    <a:cubicBezTo>
                      <a:pt x="18092" y="13374"/>
                      <a:pt x="18110" y="13274"/>
                      <a:pt x="18056" y="13247"/>
                    </a:cubicBezTo>
                    <a:cubicBezTo>
                      <a:pt x="17661" y="13004"/>
                      <a:pt x="17235" y="12822"/>
                      <a:pt x="16840" y="12609"/>
                    </a:cubicBezTo>
                    <a:cubicBezTo>
                      <a:pt x="17326" y="11271"/>
                      <a:pt x="17509" y="9782"/>
                      <a:pt x="17296" y="8384"/>
                    </a:cubicBezTo>
                    <a:cubicBezTo>
                      <a:pt x="17478" y="8384"/>
                      <a:pt x="17691" y="8323"/>
                      <a:pt x="17904" y="8262"/>
                    </a:cubicBezTo>
                    <a:cubicBezTo>
                      <a:pt x="18147" y="8201"/>
                      <a:pt x="18420" y="8171"/>
                      <a:pt x="18694" y="8080"/>
                    </a:cubicBezTo>
                    <a:cubicBezTo>
                      <a:pt x="18755" y="8049"/>
                      <a:pt x="18724" y="7928"/>
                      <a:pt x="18664" y="7928"/>
                    </a:cubicBezTo>
                    <a:cubicBezTo>
                      <a:pt x="18390" y="7928"/>
                      <a:pt x="18147" y="8019"/>
                      <a:pt x="17873" y="8019"/>
                    </a:cubicBezTo>
                    <a:cubicBezTo>
                      <a:pt x="17661" y="8049"/>
                      <a:pt x="17417" y="8049"/>
                      <a:pt x="17235" y="8110"/>
                    </a:cubicBezTo>
                    <a:cubicBezTo>
                      <a:pt x="17113" y="7320"/>
                      <a:pt x="16870" y="6530"/>
                      <a:pt x="16475" y="5770"/>
                    </a:cubicBezTo>
                    <a:cubicBezTo>
                      <a:pt x="16384" y="5496"/>
                      <a:pt x="16202" y="5223"/>
                      <a:pt x="16050" y="5010"/>
                    </a:cubicBezTo>
                    <a:cubicBezTo>
                      <a:pt x="16262" y="4919"/>
                      <a:pt x="16414" y="4767"/>
                      <a:pt x="16566" y="4615"/>
                    </a:cubicBezTo>
                    <a:cubicBezTo>
                      <a:pt x="16718" y="4463"/>
                      <a:pt x="16931" y="4311"/>
                      <a:pt x="17022" y="4128"/>
                    </a:cubicBezTo>
                    <a:cubicBezTo>
                      <a:pt x="17022" y="4076"/>
                      <a:pt x="16977" y="4001"/>
                      <a:pt x="16925" y="4001"/>
                    </a:cubicBezTo>
                    <a:cubicBezTo>
                      <a:pt x="16917" y="4001"/>
                      <a:pt x="16909" y="4003"/>
                      <a:pt x="16901" y="4007"/>
                    </a:cubicBezTo>
                    <a:cubicBezTo>
                      <a:pt x="16658" y="4068"/>
                      <a:pt x="16506" y="4280"/>
                      <a:pt x="16354" y="4432"/>
                    </a:cubicBezTo>
                    <a:cubicBezTo>
                      <a:pt x="16202" y="4554"/>
                      <a:pt x="16050" y="4706"/>
                      <a:pt x="15958" y="4858"/>
                    </a:cubicBezTo>
                    <a:cubicBezTo>
                      <a:pt x="15107" y="3672"/>
                      <a:pt x="13983" y="2730"/>
                      <a:pt x="12676" y="2122"/>
                    </a:cubicBezTo>
                    <a:cubicBezTo>
                      <a:pt x="12858" y="1697"/>
                      <a:pt x="13071" y="1210"/>
                      <a:pt x="13101" y="755"/>
                    </a:cubicBezTo>
                    <a:cubicBezTo>
                      <a:pt x="13101" y="702"/>
                      <a:pt x="13060" y="669"/>
                      <a:pt x="13020" y="669"/>
                    </a:cubicBezTo>
                    <a:cubicBezTo>
                      <a:pt x="12991" y="669"/>
                      <a:pt x="12962" y="686"/>
                      <a:pt x="12949" y="724"/>
                    </a:cubicBezTo>
                    <a:cubicBezTo>
                      <a:pt x="12706" y="1119"/>
                      <a:pt x="12615" y="1636"/>
                      <a:pt x="12524" y="2092"/>
                    </a:cubicBezTo>
                    <a:cubicBezTo>
                      <a:pt x="11455" y="1585"/>
                      <a:pt x="10289" y="1315"/>
                      <a:pt x="9109" y="1315"/>
                    </a:cubicBezTo>
                    <a:cubicBezTo>
                      <a:pt x="8310" y="1315"/>
                      <a:pt x="7504" y="1439"/>
                      <a:pt x="6718" y="1697"/>
                    </a:cubicBezTo>
                    <a:lnTo>
                      <a:pt x="6688" y="1697"/>
                    </a:lnTo>
                    <a:lnTo>
                      <a:pt x="6688" y="1666"/>
                    </a:lnTo>
                    <a:cubicBezTo>
                      <a:pt x="6597" y="1362"/>
                      <a:pt x="6445" y="1089"/>
                      <a:pt x="6323" y="815"/>
                    </a:cubicBezTo>
                    <a:cubicBezTo>
                      <a:pt x="6232" y="572"/>
                      <a:pt x="6110" y="207"/>
                      <a:pt x="5928" y="25"/>
                    </a:cubicBezTo>
                    <a:cubicBezTo>
                      <a:pt x="5902" y="8"/>
                      <a:pt x="5875" y="1"/>
                      <a:pt x="5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9"/>
              <p:cNvSpPr/>
              <p:nvPr/>
            </p:nvSpPr>
            <p:spPr>
              <a:xfrm>
                <a:off x="1397747" y="712524"/>
                <a:ext cx="50014" cy="4176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194" extrusionOk="0">
                    <a:moveTo>
                      <a:pt x="1187" y="1"/>
                    </a:moveTo>
                    <a:cubicBezTo>
                      <a:pt x="1132" y="1"/>
                      <a:pt x="1102" y="59"/>
                      <a:pt x="1125" y="82"/>
                    </a:cubicBezTo>
                    <a:cubicBezTo>
                      <a:pt x="1156" y="234"/>
                      <a:pt x="1247" y="356"/>
                      <a:pt x="1217" y="538"/>
                    </a:cubicBezTo>
                    <a:cubicBezTo>
                      <a:pt x="1156" y="720"/>
                      <a:pt x="1095" y="872"/>
                      <a:pt x="943" y="964"/>
                    </a:cubicBezTo>
                    <a:cubicBezTo>
                      <a:pt x="858" y="1010"/>
                      <a:pt x="772" y="1030"/>
                      <a:pt x="689" y="1030"/>
                    </a:cubicBezTo>
                    <a:cubicBezTo>
                      <a:pt x="391" y="1030"/>
                      <a:pt x="133" y="763"/>
                      <a:pt x="62" y="477"/>
                    </a:cubicBezTo>
                    <a:cubicBezTo>
                      <a:pt x="62" y="447"/>
                      <a:pt x="46" y="432"/>
                      <a:pt x="31" y="432"/>
                    </a:cubicBezTo>
                    <a:cubicBezTo>
                      <a:pt x="16" y="432"/>
                      <a:pt x="1" y="447"/>
                      <a:pt x="1" y="477"/>
                    </a:cubicBezTo>
                    <a:cubicBezTo>
                      <a:pt x="1" y="876"/>
                      <a:pt x="349" y="1194"/>
                      <a:pt x="726" y="1194"/>
                    </a:cubicBezTo>
                    <a:cubicBezTo>
                      <a:pt x="808" y="1194"/>
                      <a:pt x="892" y="1179"/>
                      <a:pt x="974" y="1146"/>
                    </a:cubicBezTo>
                    <a:cubicBezTo>
                      <a:pt x="1156" y="1024"/>
                      <a:pt x="1308" y="842"/>
                      <a:pt x="1399" y="599"/>
                    </a:cubicBezTo>
                    <a:cubicBezTo>
                      <a:pt x="1429" y="416"/>
                      <a:pt x="1429" y="112"/>
                      <a:pt x="1247" y="21"/>
                    </a:cubicBezTo>
                    <a:cubicBezTo>
                      <a:pt x="1225" y="7"/>
                      <a:pt x="1205" y="1"/>
                      <a:pt x="1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9"/>
              <p:cNvSpPr/>
              <p:nvPr/>
            </p:nvSpPr>
            <p:spPr>
              <a:xfrm>
                <a:off x="1319090" y="688147"/>
                <a:ext cx="48930" cy="69146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977" extrusionOk="0">
                    <a:moveTo>
                      <a:pt x="350" y="1"/>
                    </a:moveTo>
                    <a:cubicBezTo>
                      <a:pt x="228" y="1"/>
                      <a:pt x="105" y="100"/>
                      <a:pt x="61" y="232"/>
                    </a:cubicBezTo>
                    <a:cubicBezTo>
                      <a:pt x="31" y="354"/>
                      <a:pt x="1" y="475"/>
                      <a:pt x="1" y="597"/>
                    </a:cubicBezTo>
                    <a:cubicBezTo>
                      <a:pt x="1" y="688"/>
                      <a:pt x="31" y="840"/>
                      <a:pt x="61" y="961"/>
                    </a:cubicBezTo>
                    <a:cubicBezTo>
                      <a:pt x="153" y="1205"/>
                      <a:pt x="213" y="1387"/>
                      <a:pt x="305" y="1600"/>
                    </a:cubicBezTo>
                    <a:cubicBezTo>
                      <a:pt x="410" y="1811"/>
                      <a:pt x="607" y="1976"/>
                      <a:pt x="837" y="1976"/>
                    </a:cubicBezTo>
                    <a:cubicBezTo>
                      <a:pt x="871" y="1976"/>
                      <a:pt x="907" y="1972"/>
                      <a:pt x="943" y="1964"/>
                    </a:cubicBezTo>
                    <a:cubicBezTo>
                      <a:pt x="1186" y="1873"/>
                      <a:pt x="1399" y="1569"/>
                      <a:pt x="1277" y="1296"/>
                    </a:cubicBezTo>
                    <a:cubicBezTo>
                      <a:pt x="1186" y="1083"/>
                      <a:pt x="1095" y="809"/>
                      <a:pt x="973" y="627"/>
                    </a:cubicBezTo>
                    <a:cubicBezTo>
                      <a:pt x="943" y="506"/>
                      <a:pt x="882" y="384"/>
                      <a:pt x="791" y="293"/>
                    </a:cubicBezTo>
                    <a:cubicBezTo>
                      <a:pt x="700" y="171"/>
                      <a:pt x="608" y="141"/>
                      <a:pt x="487" y="50"/>
                    </a:cubicBezTo>
                    <a:cubicBezTo>
                      <a:pt x="444" y="16"/>
                      <a:pt x="397" y="1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9"/>
              <p:cNvSpPr/>
              <p:nvPr/>
            </p:nvSpPr>
            <p:spPr>
              <a:xfrm>
                <a:off x="1441359" y="634987"/>
                <a:ext cx="48930" cy="69146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977" extrusionOk="0">
                    <a:moveTo>
                      <a:pt x="350" y="1"/>
                    </a:moveTo>
                    <a:cubicBezTo>
                      <a:pt x="227" y="1"/>
                      <a:pt x="105" y="101"/>
                      <a:pt x="61" y="232"/>
                    </a:cubicBezTo>
                    <a:cubicBezTo>
                      <a:pt x="30" y="354"/>
                      <a:pt x="0" y="475"/>
                      <a:pt x="0" y="597"/>
                    </a:cubicBezTo>
                    <a:cubicBezTo>
                      <a:pt x="0" y="688"/>
                      <a:pt x="30" y="840"/>
                      <a:pt x="61" y="962"/>
                    </a:cubicBezTo>
                    <a:cubicBezTo>
                      <a:pt x="122" y="1205"/>
                      <a:pt x="213" y="1387"/>
                      <a:pt x="304" y="1600"/>
                    </a:cubicBezTo>
                    <a:cubicBezTo>
                      <a:pt x="410" y="1811"/>
                      <a:pt x="607" y="1976"/>
                      <a:pt x="836" y="1976"/>
                    </a:cubicBezTo>
                    <a:cubicBezTo>
                      <a:pt x="871" y="1976"/>
                      <a:pt x="906" y="1973"/>
                      <a:pt x="942" y="1965"/>
                    </a:cubicBezTo>
                    <a:cubicBezTo>
                      <a:pt x="1186" y="1874"/>
                      <a:pt x="1398" y="1570"/>
                      <a:pt x="1277" y="1296"/>
                    </a:cubicBezTo>
                    <a:cubicBezTo>
                      <a:pt x="1216" y="1083"/>
                      <a:pt x="1125" y="870"/>
                      <a:pt x="973" y="627"/>
                    </a:cubicBezTo>
                    <a:cubicBezTo>
                      <a:pt x="942" y="506"/>
                      <a:pt x="882" y="384"/>
                      <a:pt x="790" y="293"/>
                    </a:cubicBezTo>
                    <a:cubicBezTo>
                      <a:pt x="730" y="171"/>
                      <a:pt x="608" y="141"/>
                      <a:pt x="486" y="50"/>
                    </a:cubicBezTo>
                    <a:cubicBezTo>
                      <a:pt x="444" y="16"/>
                      <a:pt x="397" y="1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Title 2">
            <a:extLst>
              <a:ext uri="{FF2B5EF4-FFF2-40B4-BE49-F238E27FC236}">
                <a16:creationId xmlns:a16="http://schemas.microsoft.com/office/drawing/2014/main" id="{50A100CD-FC9B-27D7-A897-28D8BC436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68" y="259446"/>
            <a:ext cx="8978722" cy="5319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000" dirty="0"/>
              <a:t>Add more words to the word webs below.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0C8D15-71E3-5BDC-95ED-C0F441429645}"/>
              </a:ext>
            </a:extLst>
          </p:cNvPr>
          <p:cNvSpPr txBox="1"/>
          <p:nvPr/>
        </p:nvSpPr>
        <p:spPr>
          <a:xfrm>
            <a:off x="4221274" y="1472113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water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5AC0E-0C83-F854-C88F-3C031FC67070}"/>
              </a:ext>
            </a:extLst>
          </p:cNvPr>
          <p:cNvSpPr txBox="1"/>
          <p:nvPr/>
        </p:nvSpPr>
        <p:spPr>
          <a:xfrm>
            <a:off x="2146879" y="2764609"/>
            <a:ext cx="87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paper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BA9106-8DD3-3DC2-53A1-EAA68560CB80}"/>
              </a:ext>
            </a:extLst>
          </p:cNvPr>
          <p:cNvSpPr txBox="1"/>
          <p:nvPr/>
        </p:nvSpPr>
        <p:spPr>
          <a:xfrm>
            <a:off x="6172773" y="2797780"/>
            <a:ext cx="1290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electricity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EC36C8-E7A1-2132-0D5F-0454B5B0D6A3}"/>
              </a:ext>
            </a:extLst>
          </p:cNvPr>
          <p:cNvSpPr txBox="1"/>
          <p:nvPr/>
        </p:nvSpPr>
        <p:spPr>
          <a:xfrm>
            <a:off x="4316096" y="4090163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gas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7" name="Google Shape;1517;p49"/>
          <p:cNvGrpSpPr/>
          <p:nvPr/>
        </p:nvGrpSpPr>
        <p:grpSpPr>
          <a:xfrm>
            <a:off x="736485" y="4196655"/>
            <a:ext cx="1225913" cy="572696"/>
            <a:chOff x="2807000" y="3546850"/>
            <a:chExt cx="1351464" cy="631349"/>
          </a:xfrm>
        </p:grpSpPr>
        <p:sp>
          <p:nvSpPr>
            <p:cNvPr id="1518" name="Google Shape;1518;p49"/>
            <p:cNvSpPr/>
            <p:nvPr/>
          </p:nvSpPr>
          <p:spPr>
            <a:xfrm>
              <a:off x="2807000" y="3546850"/>
              <a:ext cx="1351464" cy="631349"/>
            </a:xfrm>
            <a:custGeom>
              <a:avLst/>
              <a:gdLst/>
              <a:ahLst/>
              <a:cxnLst/>
              <a:rect l="l" t="t" r="r" b="b"/>
              <a:pathLst>
                <a:path w="22707" h="9700" extrusionOk="0">
                  <a:moveTo>
                    <a:pt x="14429" y="0"/>
                  </a:moveTo>
                  <a:cubicBezTo>
                    <a:pt x="14372" y="0"/>
                    <a:pt x="14314" y="1"/>
                    <a:pt x="14256" y="3"/>
                  </a:cubicBezTo>
                  <a:cubicBezTo>
                    <a:pt x="14044" y="3"/>
                    <a:pt x="13861" y="64"/>
                    <a:pt x="13618" y="64"/>
                  </a:cubicBezTo>
                  <a:cubicBezTo>
                    <a:pt x="12372" y="216"/>
                    <a:pt x="11247" y="763"/>
                    <a:pt x="10396" y="1584"/>
                  </a:cubicBezTo>
                  <a:cubicBezTo>
                    <a:pt x="9059" y="2799"/>
                    <a:pt x="8177" y="4532"/>
                    <a:pt x="7904" y="6356"/>
                  </a:cubicBezTo>
                  <a:cubicBezTo>
                    <a:pt x="7843" y="6234"/>
                    <a:pt x="7782" y="6143"/>
                    <a:pt x="7691" y="6052"/>
                  </a:cubicBezTo>
                  <a:cubicBezTo>
                    <a:pt x="7265" y="5565"/>
                    <a:pt x="6627" y="5261"/>
                    <a:pt x="5989" y="5231"/>
                  </a:cubicBezTo>
                  <a:lnTo>
                    <a:pt x="5928" y="5231"/>
                  </a:lnTo>
                  <a:cubicBezTo>
                    <a:pt x="5685" y="5231"/>
                    <a:pt x="5411" y="5261"/>
                    <a:pt x="5168" y="5322"/>
                  </a:cubicBezTo>
                  <a:cubicBezTo>
                    <a:pt x="5016" y="5383"/>
                    <a:pt x="4864" y="5444"/>
                    <a:pt x="4773" y="5535"/>
                  </a:cubicBezTo>
                  <a:cubicBezTo>
                    <a:pt x="3861" y="6052"/>
                    <a:pt x="3405" y="7207"/>
                    <a:pt x="3466" y="8271"/>
                  </a:cubicBezTo>
                  <a:cubicBezTo>
                    <a:pt x="3040" y="7967"/>
                    <a:pt x="2554" y="7845"/>
                    <a:pt x="2068" y="7845"/>
                  </a:cubicBezTo>
                  <a:cubicBezTo>
                    <a:pt x="1642" y="7845"/>
                    <a:pt x="1277" y="7997"/>
                    <a:pt x="913" y="8210"/>
                  </a:cubicBezTo>
                  <a:cubicBezTo>
                    <a:pt x="852" y="8271"/>
                    <a:pt x="761" y="8301"/>
                    <a:pt x="730" y="8362"/>
                  </a:cubicBezTo>
                  <a:cubicBezTo>
                    <a:pt x="609" y="8483"/>
                    <a:pt x="518" y="8605"/>
                    <a:pt x="396" y="8757"/>
                  </a:cubicBezTo>
                  <a:cubicBezTo>
                    <a:pt x="274" y="8909"/>
                    <a:pt x="214" y="9061"/>
                    <a:pt x="122" y="9213"/>
                  </a:cubicBezTo>
                  <a:cubicBezTo>
                    <a:pt x="92" y="9274"/>
                    <a:pt x="153" y="9365"/>
                    <a:pt x="244" y="9365"/>
                  </a:cubicBezTo>
                  <a:lnTo>
                    <a:pt x="122" y="9365"/>
                  </a:lnTo>
                  <a:cubicBezTo>
                    <a:pt x="62" y="9365"/>
                    <a:pt x="1" y="9517"/>
                    <a:pt x="122" y="9517"/>
                  </a:cubicBezTo>
                  <a:cubicBezTo>
                    <a:pt x="274" y="9517"/>
                    <a:pt x="426" y="9517"/>
                    <a:pt x="578" y="9547"/>
                  </a:cubicBezTo>
                  <a:cubicBezTo>
                    <a:pt x="1004" y="9562"/>
                    <a:pt x="1431" y="9568"/>
                    <a:pt x="1860" y="9568"/>
                  </a:cubicBezTo>
                  <a:cubicBezTo>
                    <a:pt x="3145" y="9568"/>
                    <a:pt x="4439" y="9517"/>
                    <a:pt x="5715" y="9517"/>
                  </a:cubicBezTo>
                  <a:lnTo>
                    <a:pt x="11308" y="9517"/>
                  </a:lnTo>
                  <a:cubicBezTo>
                    <a:pt x="13193" y="9517"/>
                    <a:pt x="15047" y="9547"/>
                    <a:pt x="16962" y="9608"/>
                  </a:cubicBezTo>
                  <a:lnTo>
                    <a:pt x="17174" y="9608"/>
                  </a:lnTo>
                  <a:cubicBezTo>
                    <a:pt x="18025" y="9669"/>
                    <a:pt x="18816" y="9669"/>
                    <a:pt x="19667" y="9669"/>
                  </a:cubicBezTo>
                  <a:cubicBezTo>
                    <a:pt x="20579" y="9699"/>
                    <a:pt x="21521" y="9699"/>
                    <a:pt x="22433" y="9699"/>
                  </a:cubicBezTo>
                  <a:cubicBezTo>
                    <a:pt x="22463" y="9699"/>
                    <a:pt x="22494" y="9699"/>
                    <a:pt x="22554" y="9669"/>
                  </a:cubicBezTo>
                  <a:cubicBezTo>
                    <a:pt x="22615" y="9669"/>
                    <a:pt x="22706" y="9578"/>
                    <a:pt x="22706" y="9517"/>
                  </a:cubicBezTo>
                  <a:cubicBezTo>
                    <a:pt x="22623" y="8242"/>
                    <a:pt x="21580" y="7270"/>
                    <a:pt x="20405" y="7270"/>
                  </a:cubicBezTo>
                  <a:cubicBezTo>
                    <a:pt x="20292" y="7270"/>
                    <a:pt x="20177" y="7279"/>
                    <a:pt x="20062" y="7298"/>
                  </a:cubicBezTo>
                  <a:lnTo>
                    <a:pt x="20062" y="6599"/>
                  </a:lnTo>
                  <a:lnTo>
                    <a:pt x="20062" y="6204"/>
                  </a:lnTo>
                  <a:cubicBezTo>
                    <a:pt x="20001" y="4623"/>
                    <a:pt x="19728" y="3012"/>
                    <a:pt x="18664" y="1796"/>
                  </a:cubicBezTo>
                  <a:cubicBezTo>
                    <a:pt x="18238" y="1340"/>
                    <a:pt x="17752" y="976"/>
                    <a:pt x="17235" y="702"/>
                  </a:cubicBezTo>
                  <a:cubicBezTo>
                    <a:pt x="16374" y="243"/>
                    <a:pt x="15405" y="0"/>
                    <a:pt x="144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9" name="Google Shape;1519;p49"/>
            <p:cNvGrpSpPr/>
            <p:nvPr/>
          </p:nvGrpSpPr>
          <p:grpSpPr>
            <a:xfrm>
              <a:off x="2904767" y="3625432"/>
              <a:ext cx="1155903" cy="492802"/>
              <a:chOff x="2904700" y="3414825"/>
              <a:chExt cx="566925" cy="241700"/>
            </a:xfrm>
          </p:grpSpPr>
          <p:sp>
            <p:nvSpPr>
              <p:cNvPr id="1520" name="Google Shape;1520;p49"/>
              <p:cNvSpPr/>
              <p:nvPr/>
            </p:nvSpPr>
            <p:spPr>
              <a:xfrm>
                <a:off x="2911550" y="3423950"/>
                <a:ext cx="551700" cy="224975"/>
              </a:xfrm>
              <a:custGeom>
                <a:avLst/>
                <a:gdLst/>
                <a:ahLst/>
                <a:cxnLst/>
                <a:rect l="l" t="t" r="r" b="b"/>
                <a:pathLst>
                  <a:path w="22068" h="8999" extrusionOk="0">
                    <a:moveTo>
                      <a:pt x="6" y="8998"/>
                    </a:moveTo>
                    <a:lnTo>
                      <a:pt x="6" y="8998"/>
                    </a:lnTo>
                    <a:cubicBezTo>
                      <a:pt x="4" y="8999"/>
                      <a:pt x="2" y="8999"/>
                      <a:pt x="1" y="8999"/>
                    </a:cubicBezTo>
                    <a:cubicBezTo>
                      <a:pt x="2" y="8999"/>
                      <a:pt x="4" y="8999"/>
                      <a:pt x="6" y="8998"/>
                    </a:cubicBezTo>
                    <a:close/>
                    <a:moveTo>
                      <a:pt x="14122" y="1"/>
                    </a:moveTo>
                    <a:cubicBezTo>
                      <a:pt x="14085" y="1"/>
                      <a:pt x="14049" y="1"/>
                      <a:pt x="14013" y="2"/>
                    </a:cubicBezTo>
                    <a:cubicBezTo>
                      <a:pt x="10517" y="63"/>
                      <a:pt x="8147" y="3345"/>
                      <a:pt x="7903" y="6628"/>
                    </a:cubicBezTo>
                    <a:cubicBezTo>
                      <a:pt x="7870" y="6712"/>
                      <a:pt x="7791" y="6758"/>
                      <a:pt x="7721" y="6758"/>
                    </a:cubicBezTo>
                    <a:cubicBezTo>
                      <a:pt x="7664" y="6758"/>
                      <a:pt x="7613" y="6727"/>
                      <a:pt x="7599" y="6658"/>
                    </a:cubicBezTo>
                    <a:cubicBezTo>
                      <a:pt x="7362" y="5731"/>
                      <a:pt x="6509" y="5194"/>
                      <a:pt x="5625" y="5194"/>
                    </a:cubicBezTo>
                    <a:cubicBezTo>
                      <a:pt x="5380" y="5194"/>
                      <a:pt x="5132" y="5235"/>
                      <a:pt x="4894" y="5321"/>
                    </a:cubicBezTo>
                    <a:cubicBezTo>
                      <a:pt x="3739" y="5807"/>
                      <a:pt x="3344" y="7084"/>
                      <a:pt x="3496" y="8209"/>
                    </a:cubicBezTo>
                    <a:cubicBezTo>
                      <a:pt x="3496" y="8295"/>
                      <a:pt x="3435" y="8381"/>
                      <a:pt x="3357" y="8381"/>
                    </a:cubicBezTo>
                    <a:cubicBezTo>
                      <a:pt x="3324" y="8381"/>
                      <a:pt x="3288" y="8366"/>
                      <a:pt x="3253" y="8330"/>
                    </a:cubicBezTo>
                    <a:cubicBezTo>
                      <a:pt x="2880" y="7945"/>
                      <a:pt x="2393" y="7765"/>
                      <a:pt x="1904" y="7765"/>
                    </a:cubicBezTo>
                    <a:cubicBezTo>
                      <a:pt x="1159" y="7765"/>
                      <a:pt x="410" y="8185"/>
                      <a:pt x="61" y="8938"/>
                    </a:cubicBezTo>
                    <a:cubicBezTo>
                      <a:pt x="33" y="8938"/>
                      <a:pt x="31" y="8992"/>
                      <a:pt x="6" y="8998"/>
                    </a:cubicBezTo>
                    <a:lnTo>
                      <a:pt x="6" y="8998"/>
                    </a:lnTo>
                    <a:cubicBezTo>
                      <a:pt x="1085" y="8868"/>
                      <a:pt x="2210" y="8852"/>
                      <a:pt x="3325" y="8852"/>
                    </a:cubicBezTo>
                    <a:cubicBezTo>
                      <a:pt x="3693" y="8852"/>
                      <a:pt x="4060" y="8854"/>
                      <a:pt x="4423" y="8854"/>
                    </a:cubicBezTo>
                    <a:cubicBezTo>
                      <a:pt x="4756" y="8854"/>
                      <a:pt x="5085" y="8853"/>
                      <a:pt x="5411" y="8847"/>
                    </a:cubicBezTo>
                    <a:cubicBezTo>
                      <a:pt x="7295" y="8786"/>
                      <a:pt x="9150" y="8786"/>
                      <a:pt x="11004" y="8786"/>
                    </a:cubicBezTo>
                    <a:cubicBezTo>
                      <a:pt x="14682" y="8786"/>
                      <a:pt x="18390" y="8786"/>
                      <a:pt x="22068" y="8999"/>
                    </a:cubicBezTo>
                    <a:cubicBezTo>
                      <a:pt x="21990" y="8013"/>
                      <a:pt x="21180" y="7292"/>
                      <a:pt x="20245" y="7292"/>
                    </a:cubicBezTo>
                    <a:cubicBezTo>
                      <a:pt x="20085" y="7292"/>
                      <a:pt x="19922" y="7313"/>
                      <a:pt x="19758" y="7358"/>
                    </a:cubicBezTo>
                    <a:cubicBezTo>
                      <a:pt x="19736" y="7363"/>
                      <a:pt x="19715" y="7365"/>
                      <a:pt x="19694" y="7365"/>
                    </a:cubicBezTo>
                    <a:cubicBezTo>
                      <a:pt x="19597" y="7365"/>
                      <a:pt x="19515" y="7311"/>
                      <a:pt x="19515" y="7236"/>
                    </a:cubicBezTo>
                    <a:cubicBezTo>
                      <a:pt x="19515" y="5321"/>
                      <a:pt x="19515" y="3193"/>
                      <a:pt x="18177" y="1734"/>
                    </a:cubicBezTo>
                    <a:cubicBezTo>
                      <a:pt x="17139" y="607"/>
                      <a:pt x="15608" y="1"/>
                      <a:pt x="141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49"/>
              <p:cNvSpPr/>
              <p:nvPr/>
            </p:nvSpPr>
            <p:spPr>
              <a:xfrm>
                <a:off x="3109875" y="3423200"/>
                <a:ext cx="354150" cy="226500"/>
              </a:xfrm>
              <a:custGeom>
                <a:avLst/>
                <a:gdLst/>
                <a:ahLst/>
                <a:cxnLst/>
                <a:rect l="l" t="t" r="r" b="b"/>
                <a:pathLst>
                  <a:path w="14166" h="9060" extrusionOk="0">
                    <a:moveTo>
                      <a:pt x="6227" y="0"/>
                    </a:moveTo>
                    <a:cubicBezTo>
                      <a:pt x="6188" y="0"/>
                      <a:pt x="6149" y="1"/>
                      <a:pt x="6110" y="1"/>
                    </a:cubicBezTo>
                    <a:cubicBezTo>
                      <a:pt x="2645" y="62"/>
                      <a:pt x="335" y="3223"/>
                      <a:pt x="1" y="6476"/>
                    </a:cubicBezTo>
                    <a:cubicBezTo>
                      <a:pt x="305" y="5381"/>
                      <a:pt x="1034" y="4409"/>
                      <a:pt x="2189" y="3892"/>
                    </a:cubicBezTo>
                    <a:cubicBezTo>
                      <a:pt x="2991" y="3526"/>
                      <a:pt x="3911" y="3330"/>
                      <a:pt x="4826" y="3330"/>
                    </a:cubicBezTo>
                    <a:cubicBezTo>
                      <a:pt x="5889" y="3330"/>
                      <a:pt x="6947" y="3594"/>
                      <a:pt x="7812" y="4166"/>
                    </a:cubicBezTo>
                    <a:cubicBezTo>
                      <a:pt x="9484" y="5260"/>
                      <a:pt x="9727" y="7144"/>
                      <a:pt x="8968" y="8907"/>
                    </a:cubicBezTo>
                    <a:cubicBezTo>
                      <a:pt x="10700" y="8938"/>
                      <a:pt x="12433" y="8968"/>
                      <a:pt x="14165" y="9059"/>
                    </a:cubicBezTo>
                    <a:cubicBezTo>
                      <a:pt x="14061" y="8073"/>
                      <a:pt x="13248" y="7353"/>
                      <a:pt x="12331" y="7353"/>
                    </a:cubicBezTo>
                    <a:cubicBezTo>
                      <a:pt x="12175" y="7353"/>
                      <a:pt x="12015" y="7374"/>
                      <a:pt x="11855" y="7418"/>
                    </a:cubicBezTo>
                    <a:cubicBezTo>
                      <a:pt x="11835" y="7423"/>
                      <a:pt x="11815" y="7426"/>
                      <a:pt x="11795" y="7426"/>
                    </a:cubicBezTo>
                    <a:cubicBezTo>
                      <a:pt x="11696" y="7426"/>
                      <a:pt x="11612" y="7362"/>
                      <a:pt x="11612" y="7236"/>
                    </a:cubicBezTo>
                    <a:cubicBezTo>
                      <a:pt x="11612" y="5321"/>
                      <a:pt x="11612" y="3223"/>
                      <a:pt x="10275" y="1704"/>
                    </a:cubicBezTo>
                    <a:cubicBezTo>
                      <a:pt x="9297" y="577"/>
                      <a:pt x="7741" y="0"/>
                      <a:pt x="6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49"/>
              <p:cNvSpPr/>
              <p:nvPr/>
            </p:nvSpPr>
            <p:spPr>
              <a:xfrm>
                <a:off x="2912300" y="3554150"/>
                <a:ext cx="196850" cy="947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3791" extrusionOk="0">
                    <a:moveTo>
                      <a:pt x="5661" y="0"/>
                    </a:moveTo>
                    <a:cubicBezTo>
                      <a:pt x="5404" y="0"/>
                      <a:pt x="5144" y="47"/>
                      <a:pt x="4895" y="143"/>
                    </a:cubicBezTo>
                    <a:cubicBezTo>
                      <a:pt x="3770" y="599"/>
                      <a:pt x="3344" y="1876"/>
                      <a:pt x="3496" y="3031"/>
                    </a:cubicBezTo>
                    <a:cubicBezTo>
                      <a:pt x="3496" y="3095"/>
                      <a:pt x="3437" y="3173"/>
                      <a:pt x="3360" y="3173"/>
                    </a:cubicBezTo>
                    <a:cubicBezTo>
                      <a:pt x="3326" y="3173"/>
                      <a:pt x="3290" y="3159"/>
                      <a:pt x="3253" y="3122"/>
                    </a:cubicBezTo>
                    <a:cubicBezTo>
                      <a:pt x="2880" y="2737"/>
                      <a:pt x="2388" y="2557"/>
                      <a:pt x="1896" y="2557"/>
                    </a:cubicBezTo>
                    <a:cubicBezTo>
                      <a:pt x="1145" y="2557"/>
                      <a:pt x="392" y="2977"/>
                      <a:pt x="62" y="3730"/>
                    </a:cubicBezTo>
                    <a:cubicBezTo>
                      <a:pt x="62" y="3784"/>
                      <a:pt x="38" y="3790"/>
                      <a:pt x="12" y="3791"/>
                    </a:cubicBezTo>
                    <a:lnTo>
                      <a:pt x="12" y="3791"/>
                    </a:lnTo>
                    <a:cubicBezTo>
                      <a:pt x="160" y="3788"/>
                      <a:pt x="308" y="3730"/>
                      <a:pt x="457" y="3730"/>
                    </a:cubicBezTo>
                    <a:cubicBezTo>
                      <a:pt x="827" y="3254"/>
                      <a:pt x="1381" y="2916"/>
                      <a:pt x="2019" y="2916"/>
                    </a:cubicBezTo>
                    <a:cubicBezTo>
                      <a:pt x="2114" y="2916"/>
                      <a:pt x="2212" y="2924"/>
                      <a:pt x="2311" y="2940"/>
                    </a:cubicBezTo>
                    <a:cubicBezTo>
                      <a:pt x="2828" y="3031"/>
                      <a:pt x="3314" y="3274"/>
                      <a:pt x="3679" y="3669"/>
                    </a:cubicBezTo>
                    <a:lnTo>
                      <a:pt x="3770" y="3669"/>
                    </a:lnTo>
                    <a:cubicBezTo>
                      <a:pt x="3800" y="3031"/>
                      <a:pt x="3983" y="2362"/>
                      <a:pt x="4469" y="1876"/>
                    </a:cubicBezTo>
                    <a:cubicBezTo>
                      <a:pt x="4896" y="1449"/>
                      <a:pt x="5489" y="1205"/>
                      <a:pt x="6089" y="1205"/>
                    </a:cubicBezTo>
                    <a:cubicBezTo>
                      <a:pt x="6300" y="1205"/>
                      <a:pt x="6512" y="1235"/>
                      <a:pt x="6718" y="1298"/>
                    </a:cubicBezTo>
                    <a:cubicBezTo>
                      <a:pt x="7144" y="1450"/>
                      <a:pt x="7478" y="1694"/>
                      <a:pt x="7752" y="1967"/>
                    </a:cubicBezTo>
                    <a:lnTo>
                      <a:pt x="7873" y="1511"/>
                    </a:lnTo>
                    <a:lnTo>
                      <a:pt x="7873" y="1511"/>
                    </a:lnTo>
                    <a:cubicBezTo>
                      <a:pt x="7836" y="1536"/>
                      <a:pt x="7787" y="1551"/>
                      <a:pt x="7742" y="1551"/>
                    </a:cubicBezTo>
                    <a:cubicBezTo>
                      <a:pt x="7677" y="1551"/>
                      <a:pt x="7618" y="1522"/>
                      <a:pt x="7600" y="1450"/>
                    </a:cubicBezTo>
                    <a:cubicBezTo>
                      <a:pt x="7365" y="535"/>
                      <a:pt x="6532" y="0"/>
                      <a:pt x="5661" y="0"/>
                    </a:cubicBezTo>
                    <a:close/>
                    <a:moveTo>
                      <a:pt x="12" y="3791"/>
                    </a:moveTo>
                    <a:lnTo>
                      <a:pt x="12" y="3791"/>
                    </a:lnTo>
                    <a:cubicBezTo>
                      <a:pt x="8" y="3791"/>
                      <a:pt x="4" y="3791"/>
                      <a:pt x="1" y="3791"/>
                    </a:cubicBezTo>
                    <a:cubicBezTo>
                      <a:pt x="4" y="3791"/>
                      <a:pt x="8" y="3791"/>
                      <a:pt x="12" y="379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49"/>
              <p:cNvSpPr/>
              <p:nvPr/>
            </p:nvSpPr>
            <p:spPr>
              <a:xfrm>
                <a:off x="2904700" y="3414825"/>
                <a:ext cx="566925" cy="241700"/>
              </a:xfrm>
              <a:custGeom>
                <a:avLst/>
                <a:gdLst/>
                <a:ahLst/>
                <a:cxnLst/>
                <a:rect l="l" t="t" r="r" b="b"/>
                <a:pathLst>
                  <a:path w="22677" h="9668" extrusionOk="0">
                    <a:moveTo>
                      <a:pt x="14434" y="305"/>
                    </a:moveTo>
                    <a:cubicBezTo>
                      <a:pt x="15948" y="305"/>
                      <a:pt x="17504" y="882"/>
                      <a:pt x="18482" y="2008"/>
                    </a:cubicBezTo>
                    <a:cubicBezTo>
                      <a:pt x="19819" y="3528"/>
                      <a:pt x="19819" y="5625"/>
                      <a:pt x="19819" y="7540"/>
                    </a:cubicBezTo>
                    <a:cubicBezTo>
                      <a:pt x="19819" y="7667"/>
                      <a:pt x="19903" y="7730"/>
                      <a:pt x="20002" y="7730"/>
                    </a:cubicBezTo>
                    <a:cubicBezTo>
                      <a:pt x="20022" y="7730"/>
                      <a:pt x="20042" y="7728"/>
                      <a:pt x="20062" y="7723"/>
                    </a:cubicBezTo>
                    <a:cubicBezTo>
                      <a:pt x="20222" y="7678"/>
                      <a:pt x="20382" y="7657"/>
                      <a:pt x="20538" y="7657"/>
                    </a:cubicBezTo>
                    <a:cubicBezTo>
                      <a:pt x="21455" y="7657"/>
                      <a:pt x="22268" y="8378"/>
                      <a:pt x="22372" y="9364"/>
                    </a:cubicBezTo>
                    <a:cubicBezTo>
                      <a:pt x="18694" y="9151"/>
                      <a:pt x="14986" y="9151"/>
                      <a:pt x="11308" y="9151"/>
                    </a:cubicBezTo>
                    <a:cubicBezTo>
                      <a:pt x="9454" y="9151"/>
                      <a:pt x="7600" y="9151"/>
                      <a:pt x="5715" y="9212"/>
                    </a:cubicBezTo>
                    <a:cubicBezTo>
                      <a:pt x="5390" y="9218"/>
                      <a:pt x="5061" y="9219"/>
                      <a:pt x="4730" y="9219"/>
                    </a:cubicBezTo>
                    <a:cubicBezTo>
                      <a:pt x="4368" y="9219"/>
                      <a:pt x="4004" y="9217"/>
                      <a:pt x="3638" y="9217"/>
                    </a:cubicBezTo>
                    <a:cubicBezTo>
                      <a:pt x="2529" y="9217"/>
                      <a:pt x="1408" y="9233"/>
                      <a:pt x="310" y="9363"/>
                    </a:cubicBezTo>
                    <a:lnTo>
                      <a:pt x="310" y="9363"/>
                    </a:lnTo>
                    <a:cubicBezTo>
                      <a:pt x="335" y="9357"/>
                      <a:pt x="337" y="9300"/>
                      <a:pt x="366" y="9242"/>
                    </a:cubicBezTo>
                    <a:cubicBezTo>
                      <a:pt x="697" y="8488"/>
                      <a:pt x="1452" y="8056"/>
                      <a:pt x="2206" y="8056"/>
                    </a:cubicBezTo>
                    <a:cubicBezTo>
                      <a:pt x="2696" y="8056"/>
                      <a:pt x="3186" y="8239"/>
                      <a:pt x="3557" y="8634"/>
                    </a:cubicBezTo>
                    <a:cubicBezTo>
                      <a:pt x="3593" y="8670"/>
                      <a:pt x="3628" y="8685"/>
                      <a:pt x="3661" y="8685"/>
                    </a:cubicBezTo>
                    <a:cubicBezTo>
                      <a:pt x="3740" y="8685"/>
                      <a:pt x="3800" y="8599"/>
                      <a:pt x="3800" y="8513"/>
                    </a:cubicBezTo>
                    <a:cubicBezTo>
                      <a:pt x="3648" y="7388"/>
                      <a:pt x="4044" y="6081"/>
                      <a:pt x="5199" y="5625"/>
                    </a:cubicBezTo>
                    <a:cubicBezTo>
                      <a:pt x="5441" y="5531"/>
                      <a:pt x="5695" y="5486"/>
                      <a:pt x="5945" y="5486"/>
                    </a:cubicBezTo>
                    <a:cubicBezTo>
                      <a:pt x="6823" y="5486"/>
                      <a:pt x="7667" y="6040"/>
                      <a:pt x="7904" y="6963"/>
                    </a:cubicBezTo>
                    <a:cubicBezTo>
                      <a:pt x="7916" y="7037"/>
                      <a:pt x="7969" y="7066"/>
                      <a:pt x="8027" y="7066"/>
                    </a:cubicBezTo>
                    <a:cubicBezTo>
                      <a:pt x="8112" y="7066"/>
                      <a:pt x="8208" y="7004"/>
                      <a:pt x="8208" y="6932"/>
                    </a:cubicBezTo>
                    <a:cubicBezTo>
                      <a:pt x="8451" y="3680"/>
                      <a:pt x="10791" y="336"/>
                      <a:pt x="14317" y="306"/>
                    </a:cubicBezTo>
                    <a:cubicBezTo>
                      <a:pt x="14356" y="305"/>
                      <a:pt x="14395" y="305"/>
                      <a:pt x="14434" y="305"/>
                    </a:cubicBezTo>
                    <a:close/>
                    <a:moveTo>
                      <a:pt x="14404" y="1"/>
                    </a:moveTo>
                    <a:cubicBezTo>
                      <a:pt x="14365" y="1"/>
                      <a:pt x="14326" y="1"/>
                      <a:pt x="14287" y="2"/>
                    </a:cubicBezTo>
                    <a:cubicBezTo>
                      <a:pt x="10822" y="93"/>
                      <a:pt x="8421" y="3163"/>
                      <a:pt x="7934" y="6385"/>
                    </a:cubicBezTo>
                    <a:cubicBezTo>
                      <a:pt x="7532" y="5676"/>
                      <a:pt x="6725" y="5242"/>
                      <a:pt x="5900" y="5242"/>
                    </a:cubicBezTo>
                    <a:cubicBezTo>
                      <a:pt x="5665" y="5242"/>
                      <a:pt x="5428" y="5277"/>
                      <a:pt x="5199" y="5352"/>
                    </a:cubicBezTo>
                    <a:cubicBezTo>
                      <a:pt x="3983" y="5777"/>
                      <a:pt x="3405" y="7084"/>
                      <a:pt x="3496" y="8300"/>
                    </a:cubicBezTo>
                    <a:cubicBezTo>
                      <a:pt x="3101" y="8012"/>
                      <a:pt x="2635" y="7873"/>
                      <a:pt x="2173" y="7873"/>
                    </a:cubicBezTo>
                    <a:cubicBezTo>
                      <a:pt x="1322" y="7873"/>
                      <a:pt x="488" y="8344"/>
                      <a:pt x="153" y="9212"/>
                    </a:cubicBezTo>
                    <a:cubicBezTo>
                      <a:pt x="123" y="9273"/>
                      <a:pt x="183" y="9364"/>
                      <a:pt x="275" y="9364"/>
                    </a:cubicBezTo>
                    <a:lnTo>
                      <a:pt x="123" y="9364"/>
                    </a:lnTo>
                    <a:cubicBezTo>
                      <a:pt x="31" y="9364"/>
                      <a:pt x="1" y="9516"/>
                      <a:pt x="123" y="9516"/>
                    </a:cubicBezTo>
                    <a:cubicBezTo>
                      <a:pt x="550" y="9537"/>
                      <a:pt x="978" y="9545"/>
                      <a:pt x="1406" y="9545"/>
                    </a:cubicBezTo>
                    <a:cubicBezTo>
                      <a:pt x="2832" y="9545"/>
                      <a:pt x="4259" y="9455"/>
                      <a:pt x="5685" y="9455"/>
                    </a:cubicBezTo>
                    <a:lnTo>
                      <a:pt x="11278" y="9455"/>
                    </a:lnTo>
                    <a:cubicBezTo>
                      <a:pt x="15016" y="9455"/>
                      <a:pt x="18694" y="9607"/>
                      <a:pt x="22403" y="9668"/>
                    </a:cubicBezTo>
                    <a:cubicBezTo>
                      <a:pt x="22463" y="9668"/>
                      <a:pt x="22494" y="9668"/>
                      <a:pt x="22524" y="9607"/>
                    </a:cubicBezTo>
                    <a:cubicBezTo>
                      <a:pt x="22615" y="9607"/>
                      <a:pt x="22676" y="9577"/>
                      <a:pt x="22676" y="9455"/>
                    </a:cubicBezTo>
                    <a:cubicBezTo>
                      <a:pt x="22676" y="8211"/>
                      <a:pt x="21645" y="7268"/>
                      <a:pt x="20475" y="7268"/>
                    </a:cubicBezTo>
                    <a:cubicBezTo>
                      <a:pt x="20359" y="7268"/>
                      <a:pt x="20241" y="7278"/>
                      <a:pt x="20123" y="7297"/>
                    </a:cubicBezTo>
                    <a:cubicBezTo>
                      <a:pt x="20123" y="5352"/>
                      <a:pt x="20062" y="3315"/>
                      <a:pt x="18694" y="1795"/>
                    </a:cubicBezTo>
                    <a:cubicBezTo>
                      <a:pt x="17596" y="609"/>
                      <a:pt x="16006" y="1"/>
                      <a:pt x="144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4" name="Google Shape;1524;p49"/>
          <p:cNvGrpSpPr/>
          <p:nvPr/>
        </p:nvGrpSpPr>
        <p:grpSpPr>
          <a:xfrm rot="-1315531">
            <a:off x="-22003" y="1584454"/>
            <a:ext cx="1478975" cy="1145512"/>
            <a:chOff x="1021075" y="1801525"/>
            <a:chExt cx="1078193" cy="835094"/>
          </a:xfrm>
        </p:grpSpPr>
        <p:sp>
          <p:nvSpPr>
            <p:cNvPr id="1525" name="Google Shape;1525;p49"/>
            <p:cNvSpPr/>
            <p:nvPr/>
          </p:nvSpPr>
          <p:spPr>
            <a:xfrm>
              <a:off x="1021075" y="1801525"/>
              <a:ext cx="1078193" cy="835094"/>
            </a:xfrm>
            <a:custGeom>
              <a:avLst/>
              <a:gdLst/>
              <a:ahLst/>
              <a:cxnLst/>
              <a:rect l="l" t="t" r="r" b="b"/>
              <a:pathLst>
                <a:path w="38938" h="29335" extrusionOk="0">
                  <a:moveTo>
                    <a:pt x="21447" y="1"/>
                  </a:moveTo>
                  <a:cubicBezTo>
                    <a:pt x="18375" y="1"/>
                    <a:pt x="15345" y="1269"/>
                    <a:pt x="13284" y="3686"/>
                  </a:cubicBezTo>
                  <a:cubicBezTo>
                    <a:pt x="13102" y="3929"/>
                    <a:pt x="12950" y="4142"/>
                    <a:pt x="12767" y="4385"/>
                  </a:cubicBezTo>
                  <a:cubicBezTo>
                    <a:pt x="12737" y="4446"/>
                    <a:pt x="12676" y="4537"/>
                    <a:pt x="12615" y="4568"/>
                  </a:cubicBezTo>
                  <a:cubicBezTo>
                    <a:pt x="12494" y="4750"/>
                    <a:pt x="12372" y="4902"/>
                    <a:pt x="12281" y="5084"/>
                  </a:cubicBezTo>
                  <a:cubicBezTo>
                    <a:pt x="12220" y="5176"/>
                    <a:pt x="12190" y="5206"/>
                    <a:pt x="12159" y="5297"/>
                  </a:cubicBezTo>
                  <a:cubicBezTo>
                    <a:pt x="12007" y="5510"/>
                    <a:pt x="11886" y="5753"/>
                    <a:pt x="11764" y="5996"/>
                  </a:cubicBezTo>
                  <a:lnTo>
                    <a:pt x="11673" y="6239"/>
                  </a:lnTo>
                  <a:cubicBezTo>
                    <a:pt x="11582" y="6391"/>
                    <a:pt x="11521" y="6574"/>
                    <a:pt x="11430" y="6756"/>
                  </a:cubicBezTo>
                  <a:cubicBezTo>
                    <a:pt x="11399" y="6878"/>
                    <a:pt x="11369" y="6969"/>
                    <a:pt x="11308" y="7060"/>
                  </a:cubicBezTo>
                  <a:cubicBezTo>
                    <a:pt x="11247" y="7273"/>
                    <a:pt x="11217" y="7455"/>
                    <a:pt x="11126" y="7638"/>
                  </a:cubicBezTo>
                  <a:cubicBezTo>
                    <a:pt x="11095" y="7759"/>
                    <a:pt x="11065" y="7881"/>
                    <a:pt x="11004" y="8033"/>
                  </a:cubicBezTo>
                  <a:lnTo>
                    <a:pt x="10883" y="8489"/>
                  </a:lnTo>
                  <a:cubicBezTo>
                    <a:pt x="10761" y="9157"/>
                    <a:pt x="10639" y="9887"/>
                    <a:pt x="10639" y="10616"/>
                  </a:cubicBezTo>
                  <a:cubicBezTo>
                    <a:pt x="10090" y="9939"/>
                    <a:pt x="9211" y="9537"/>
                    <a:pt x="8345" y="9537"/>
                  </a:cubicBezTo>
                  <a:cubicBezTo>
                    <a:pt x="7774" y="9537"/>
                    <a:pt x="7208" y="9713"/>
                    <a:pt x="6749" y="10100"/>
                  </a:cubicBezTo>
                  <a:cubicBezTo>
                    <a:pt x="5655" y="11072"/>
                    <a:pt x="5533" y="13109"/>
                    <a:pt x="6658" y="14051"/>
                  </a:cubicBezTo>
                  <a:lnTo>
                    <a:pt x="6597" y="14112"/>
                  </a:lnTo>
                  <a:cubicBezTo>
                    <a:pt x="5984" y="13550"/>
                    <a:pt x="5191" y="13294"/>
                    <a:pt x="4377" y="13294"/>
                  </a:cubicBezTo>
                  <a:cubicBezTo>
                    <a:pt x="3736" y="13294"/>
                    <a:pt x="3082" y="13453"/>
                    <a:pt x="2493" y="13747"/>
                  </a:cubicBezTo>
                  <a:cubicBezTo>
                    <a:pt x="639" y="14720"/>
                    <a:pt x="1" y="16908"/>
                    <a:pt x="305" y="18884"/>
                  </a:cubicBezTo>
                  <a:cubicBezTo>
                    <a:pt x="761" y="21620"/>
                    <a:pt x="2737" y="23626"/>
                    <a:pt x="5138" y="25145"/>
                  </a:cubicBezTo>
                  <a:cubicBezTo>
                    <a:pt x="5351" y="25297"/>
                    <a:pt x="5624" y="25449"/>
                    <a:pt x="5837" y="25571"/>
                  </a:cubicBezTo>
                  <a:lnTo>
                    <a:pt x="5898" y="25571"/>
                  </a:lnTo>
                  <a:cubicBezTo>
                    <a:pt x="6110" y="25723"/>
                    <a:pt x="6384" y="25845"/>
                    <a:pt x="6597" y="25997"/>
                  </a:cubicBezTo>
                  <a:cubicBezTo>
                    <a:pt x="7114" y="26270"/>
                    <a:pt x="7600" y="26483"/>
                    <a:pt x="8117" y="26726"/>
                  </a:cubicBezTo>
                  <a:lnTo>
                    <a:pt x="8177" y="26726"/>
                  </a:lnTo>
                  <a:cubicBezTo>
                    <a:pt x="8390" y="26817"/>
                    <a:pt x="8664" y="26908"/>
                    <a:pt x="8876" y="27030"/>
                  </a:cubicBezTo>
                  <a:cubicBezTo>
                    <a:pt x="8937" y="27030"/>
                    <a:pt x="8937" y="27060"/>
                    <a:pt x="8968" y="27060"/>
                  </a:cubicBezTo>
                  <a:cubicBezTo>
                    <a:pt x="9180" y="27121"/>
                    <a:pt x="9424" y="27243"/>
                    <a:pt x="9636" y="27334"/>
                  </a:cubicBezTo>
                  <a:cubicBezTo>
                    <a:pt x="9697" y="27334"/>
                    <a:pt x="9728" y="27364"/>
                    <a:pt x="9758" y="27364"/>
                  </a:cubicBezTo>
                  <a:cubicBezTo>
                    <a:pt x="10001" y="27425"/>
                    <a:pt x="10214" y="27516"/>
                    <a:pt x="10396" y="27577"/>
                  </a:cubicBezTo>
                  <a:cubicBezTo>
                    <a:pt x="10457" y="27577"/>
                    <a:pt x="10457" y="27577"/>
                    <a:pt x="10487" y="27638"/>
                  </a:cubicBezTo>
                  <a:cubicBezTo>
                    <a:pt x="10700" y="27699"/>
                    <a:pt x="10943" y="27790"/>
                    <a:pt x="11126" y="27851"/>
                  </a:cubicBezTo>
                  <a:cubicBezTo>
                    <a:pt x="14086" y="28831"/>
                    <a:pt x="17187" y="29334"/>
                    <a:pt x="20286" y="29334"/>
                  </a:cubicBezTo>
                  <a:cubicBezTo>
                    <a:pt x="22375" y="29334"/>
                    <a:pt x="24462" y="29106"/>
                    <a:pt x="26506" y="28641"/>
                  </a:cubicBezTo>
                  <a:cubicBezTo>
                    <a:pt x="31005" y="27668"/>
                    <a:pt x="36476" y="25510"/>
                    <a:pt x="38330" y="20981"/>
                  </a:cubicBezTo>
                  <a:cubicBezTo>
                    <a:pt x="38573" y="20404"/>
                    <a:pt x="38755" y="19796"/>
                    <a:pt x="38816" y="19188"/>
                  </a:cubicBezTo>
                  <a:cubicBezTo>
                    <a:pt x="38907" y="18732"/>
                    <a:pt x="38938" y="18276"/>
                    <a:pt x="38907" y="17790"/>
                  </a:cubicBezTo>
                  <a:cubicBezTo>
                    <a:pt x="38877" y="16544"/>
                    <a:pt x="38482" y="15358"/>
                    <a:pt x="37692" y="14355"/>
                  </a:cubicBezTo>
                  <a:cubicBezTo>
                    <a:pt x="37570" y="14264"/>
                    <a:pt x="37509" y="14142"/>
                    <a:pt x="37388" y="14021"/>
                  </a:cubicBezTo>
                  <a:cubicBezTo>
                    <a:pt x="36506" y="13109"/>
                    <a:pt x="35321" y="12531"/>
                    <a:pt x="34075" y="12471"/>
                  </a:cubicBezTo>
                  <a:cubicBezTo>
                    <a:pt x="33916" y="12451"/>
                    <a:pt x="33756" y="12441"/>
                    <a:pt x="33595" y="12441"/>
                  </a:cubicBezTo>
                  <a:cubicBezTo>
                    <a:pt x="33019" y="12441"/>
                    <a:pt x="32440" y="12567"/>
                    <a:pt x="31916" y="12805"/>
                  </a:cubicBezTo>
                  <a:cubicBezTo>
                    <a:pt x="32038" y="12227"/>
                    <a:pt x="32068" y="11619"/>
                    <a:pt x="32099" y="11072"/>
                  </a:cubicBezTo>
                  <a:cubicBezTo>
                    <a:pt x="32190" y="7273"/>
                    <a:pt x="30305" y="3534"/>
                    <a:pt x="27053" y="1528"/>
                  </a:cubicBezTo>
                  <a:cubicBezTo>
                    <a:pt x="26780" y="1376"/>
                    <a:pt x="26567" y="1224"/>
                    <a:pt x="26263" y="1103"/>
                  </a:cubicBezTo>
                  <a:cubicBezTo>
                    <a:pt x="24739" y="362"/>
                    <a:pt x="23087" y="1"/>
                    <a:pt x="214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6" name="Google Shape;1526;p49"/>
            <p:cNvGrpSpPr/>
            <p:nvPr/>
          </p:nvGrpSpPr>
          <p:grpSpPr>
            <a:xfrm>
              <a:off x="1069650" y="1851663"/>
              <a:ext cx="981050" cy="734825"/>
              <a:chOff x="1084775" y="1851650"/>
              <a:chExt cx="981050" cy="734825"/>
            </a:xfrm>
          </p:grpSpPr>
          <p:sp>
            <p:nvSpPr>
              <p:cNvPr id="1527" name="Google Shape;1527;p49"/>
              <p:cNvSpPr/>
              <p:nvPr/>
            </p:nvSpPr>
            <p:spPr>
              <a:xfrm>
                <a:off x="1084775" y="1863125"/>
                <a:ext cx="972675" cy="714575"/>
              </a:xfrm>
              <a:custGeom>
                <a:avLst/>
                <a:gdLst/>
                <a:ahLst/>
                <a:cxnLst/>
                <a:rect l="l" t="t" r="r" b="b"/>
                <a:pathLst>
                  <a:path w="38907" h="28583" extrusionOk="0">
                    <a:moveTo>
                      <a:pt x="21376" y="1"/>
                    </a:moveTo>
                    <a:cubicBezTo>
                      <a:pt x="15577" y="1"/>
                      <a:pt x="10919" y="4925"/>
                      <a:pt x="11064" y="10793"/>
                    </a:cubicBezTo>
                    <a:cubicBezTo>
                      <a:pt x="11064" y="10883"/>
                      <a:pt x="10978" y="10942"/>
                      <a:pt x="10895" y="10942"/>
                    </a:cubicBezTo>
                    <a:cubicBezTo>
                      <a:pt x="10839" y="10942"/>
                      <a:pt x="10785" y="10915"/>
                      <a:pt x="10760" y="10854"/>
                    </a:cubicBezTo>
                    <a:cubicBezTo>
                      <a:pt x="10310" y="10014"/>
                      <a:pt x="9389" y="9491"/>
                      <a:pt x="8465" y="9491"/>
                    </a:cubicBezTo>
                    <a:cubicBezTo>
                      <a:pt x="8018" y="9491"/>
                      <a:pt x="7570" y="9613"/>
                      <a:pt x="7174" y="9881"/>
                    </a:cubicBezTo>
                    <a:cubicBezTo>
                      <a:pt x="5684" y="10854"/>
                      <a:pt x="6201" y="12799"/>
                      <a:pt x="7174" y="13893"/>
                    </a:cubicBezTo>
                    <a:cubicBezTo>
                      <a:pt x="7200" y="13919"/>
                      <a:pt x="7181" y="13990"/>
                      <a:pt x="7136" y="13990"/>
                    </a:cubicBezTo>
                    <a:cubicBezTo>
                      <a:pt x="7129" y="13990"/>
                      <a:pt x="7121" y="13989"/>
                      <a:pt x="7113" y="13984"/>
                    </a:cubicBezTo>
                    <a:cubicBezTo>
                      <a:pt x="6961" y="13893"/>
                      <a:pt x="6809" y="13832"/>
                      <a:pt x="6687" y="13711"/>
                    </a:cubicBezTo>
                    <a:lnTo>
                      <a:pt x="6657" y="13741"/>
                    </a:lnTo>
                    <a:cubicBezTo>
                      <a:pt x="6809" y="13863"/>
                      <a:pt x="6961" y="14015"/>
                      <a:pt x="7052" y="14197"/>
                    </a:cubicBezTo>
                    <a:cubicBezTo>
                      <a:pt x="7123" y="14268"/>
                      <a:pt x="7066" y="14338"/>
                      <a:pt x="7008" y="14338"/>
                    </a:cubicBezTo>
                    <a:cubicBezTo>
                      <a:pt x="6991" y="14338"/>
                      <a:pt x="6975" y="14332"/>
                      <a:pt x="6961" y="14319"/>
                    </a:cubicBezTo>
                    <a:cubicBezTo>
                      <a:pt x="6254" y="13622"/>
                      <a:pt x="5378" y="13308"/>
                      <a:pt x="4507" y="13308"/>
                    </a:cubicBezTo>
                    <a:cubicBezTo>
                      <a:pt x="2982" y="13308"/>
                      <a:pt x="1473" y="14272"/>
                      <a:pt x="912" y="15838"/>
                    </a:cubicBezTo>
                    <a:cubicBezTo>
                      <a:pt x="0" y="18300"/>
                      <a:pt x="1246" y="20884"/>
                      <a:pt x="3040" y="22586"/>
                    </a:cubicBezTo>
                    <a:cubicBezTo>
                      <a:pt x="6079" y="25474"/>
                      <a:pt x="10487" y="27146"/>
                      <a:pt x="14499" y="27997"/>
                    </a:cubicBezTo>
                    <a:cubicBezTo>
                      <a:pt x="16381" y="28389"/>
                      <a:pt x="18299" y="28583"/>
                      <a:pt x="20218" y="28583"/>
                    </a:cubicBezTo>
                    <a:cubicBezTo>
                      <a:pt x="22608" y="28583"/>
                      <a:pt x="25000" y="28283"/>
                      <a:pt x="27326" y="27693"/>
                    </a:cubicBezTo>
                    <a:cubicBezTo>
                      <a:pt x="31308" y="26659"/>
                      <a:pt x="35989" y="24684"/>
                      <a:pt x="37843" y="20732"/>
                    </a:cubicBezTo>
                    <a:cubicBezTo>
                      <a:pt x="38816" y="18635"/>
                      <a:pt x="38907" y="15899"/>
                      <a:pt x="37296" y="14075"/>
                    </a:cubicBezTo>
                    <a:cubicBezTo>
                      <a:pt x="36408" y="13044"/>
                      <a:pt x="35087" y="12404"/>
                      <a:pt x="33759" y="12404"/>
                    </a:cubicBezTo>
                    <a:cubicBezTo>
                      <a:pt x="33131" y="12404"/>
                      <a:pt x="32501" y="12547"/>
                      <a:pt x="31916" y="12860"/>
                    </a:cubicBezTo>
                    <a:cubicBezTo>
                      <a:pt x="31875" y="12887"/>
                      <a:pt x="31834" y="12902"/>
                      <a:pt x="31796" y="12902"/>
                    </a:cubicBezTo>
                    <a:cubicBezTo>
                      <a:pt x="31749" y="12902"/>
                      <a:pt x="31706" y="12879"/>
                      <a:pt x="31673" y="12829"/>
                    </a:cubicBezTo>
                    <a:cubicBezTo>
                      <a:pt x="31612" y="12799"/>
                      <a:pt x="31490" y="12708"/>
                      <a:pt x="31521" y="12616"/>
                    </a:cubicBezTo>
                    <a:cubicBezTo>
                      <a:pt x="32828" y="6477"/>
                      <a:pt x="28420" y="519"/>
                      <a:pt x="22189" y="33"/>
                    </a:cubicBezTo>
                    <a:cubicBezTo>
                      <a:pt x="21916" y="11"/>
                      <a:pt x="21645" y="1"/>
                      <a:pt x="213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49"/>
              <p:cNvSpPr/>
              <p:nvPr/>
            </p:nvSpPr>
            <p:spPr>
              <a:xfrm>
                <a:off x="1131125" y="2220850"/>
                <a:ext cx="72975" cy="115975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4639" extrusionOk="0">
                    <a:moveTo>
                      <a:pt x="2309" y="1"/>
                    </a:moveTo>
                    <a:cubicBezTo>
                      <a:pt x="1480" y="1"/>
                      <a:pt x="758" y="1054"/>
                      <a:pt x="456" y="1712"/>
                    </a:cubicBezTo>
                    <a:cubicBezTo>
                      <a:pt x="31" y="2624"/>
                      <a:pt x="0" y="3627"/>
                      <a:pt x="426" y="4569"/>
                    </a:cubicBezTo>
                    <a:cubicBezTo>
                      <a:pt x="446" y="4618"/>
                      <a:pt x="481" y="4639"/>
                      <a:pt x="521" y="4639"/>
                    </a:cubicBezTo>
                    <a:cubicBezTo>
                      <a:pt x="602" y="4639"/>
                      <a:pt x="699" y="4550"/>
                      <a:pt x="699" y="4447"/>
                    </a:cubicBezTo>
                    <a:cubicBezTo>
                      <a:pt x="487" y="3566"/>
                      <a:pt x="699" y="2654"/>
                      <a:pt x="1216" y="1925"/>
                    </a:cubicBezTo>
                    <a:cubicBezTo>
                      <a:pt x="1642" y="1377"/>
                      <a:pt x="2432" y="1134"/>
                      <a:pt x="2766" y="557"/>
                    </a:cubicBezTo>
                    <a:cubicBezTo>
                      <a:pt x="2918" y="374"/>
                      <a:pt x="2827" y="131"/>
                      <a:pt x="2584" y="40"/>
                    </a:cubicBezTo>
                    <a:cubicBezTo>
                      <a:pt x="2491" y="13"/>
                      <a:pt x="2400" y="1"/>
                      <a:pt x="23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49"/>
              <p:cNvSpPr/>
              <p:nvPr/>
            </p:nvSpPr>
            <p:spPr>
              <a:xfrm>
                <a:off x="1086300" y="1851650"/>
                <a:ext cx="979525" cy="734825"/>
              </a:xfrm>
              <a:custGeom>
                <a:avLst/>
                <a:gdLst/>
                <a:ahLst/>
                <a:cxnLst/>
                <a:rect l="l" t="t" r="r" b="b"/>
                <a:pathLst>
                  <a:path w="39181" h="29393" extrusionOk="0">
                    <a:moveTo>
                      <a:pt x="21332" y="0"/>
                    </a:moveTo>
                    <a:cubicBezTo>
                      <a:pt x="18283" y="0"/>
                      <a:pt x="15273" y="1268"/>
                      <a:pt x="13222" y="3714"/>
                    </a:cubicBezTo>
                    <a:cubicBezTo>
                      <a:pt x="11611" y="5659"/>
                      <a:pt x="10669" y="8121"/>
                      <a:pt x="10639" y="10613"/>
                    </a:cubicBezTo>
                    <a:cubicBezTo>
                      <a:pt x="10095" y="9944"/>
                      <a:pt x="9240" y="9554"/>
                      <a:pt x="8392" y="9554"/>
                    </a:cubicBezTo>
                    <a:cubicBezTo>
                      <a:pt x="7817" y="9554"/>
                      <a:pt x="7245" y="9734"/>
                      <a:pt x="6778" y="10127"/>
                    </a:cubicBezTo>
                    <a:cubicBezTo>
                      <a:pt x="5684" y="11039"/>
                      <a:pt x="5562" y="13136"/>
                      <a:pt x="6657" y="14079"/>
                    </a:cubicBezTo>
                    <a:cubicBezTo>
                      <a:pt x="6778" y="14200"/>
                      <a:pt x="6930" y="14261"/>
                      <a:pt x="7082" y="14352"/>
                    </a:cubicBezTo>
                    <a:cubicBezTo>
                      <a:pt x="7093" y="14358"/>
                      <a:pt x="7104" y="14360"/>
                      <a:pt x="7112" y="14360"/>
                    </a:cubicBezTo>
                    <a:cubicBezTo>
                      <a:pt x="7152" y="14360"/>
                      <a:pt x="7168" y="14311"/>
                      <a:pt x="7143" y="14261"/>
                    </a:cubicBezTo>
                    <a:cubicBezTo>
                      <a:pt x="6170" y="13167"/>
                      <a:pt x="5654" y="11221"/>
                      <a:pt x="7143" y="10249"/>
                    </a:cubicBezTo>
                    <a:cubicBezTo>
                      <a:pt x="7539" y="9991"/>
                      <a:pt x="7990" y="9872"/>
                      <a:pt x="8440" y="9872"/>
                    </a:cubicBezTo>
                    <a:cubicBezTo>
                      <a:pt x="9372" y="9872"/>
                      <a:pt x="10299" y="10381"/>
                      <a:pt x="10730" y="11221"/>
                    </a:cubicBezTo>
                    <a:cubicBezTo>
                      <a:pt x="10754" y="11283"/>
                      <a:pt x="10809" y="11309"/>
                      <a:pt x="10865" y="11309"/>
                    </a:cubicBezTo>
                    <a:cubicBezTo>
                      <a:pt x="10947" y="11309"/>
                      <a:pt x="11034" y="11251"/>
                      <a:pt x="11034" y="11161"/>
                    </a:cubicBezTo>
                    <a:cubicBezTo>
                      <a:pt x="10859" y="5320"/>
                      <a:pt x="15546" y="369"/>
                      <a:pt x="21350" y="369"/>
                    </a:cubicBezTo>
                    <a:cubicBezTo>
                      <a:pt x="21617" y="369"/>
                      <a:pt x="21887" y="379"/>
                      <a:pt x="22158" y="401"/>
                    </a:cubicBezTo>
                    <a:cubicBezTo>
                      <a:pt x="28390" y="887"/>
                      <a:pt x="32797" y="6875"/>
                      <a:pt x="31490" y="12984"/>
                    </a:cubicBezTo>
                    <a:cubicBezTo>
                      <a:pt x="31460" y="13106"/>
                      <a:pt x="31581" y="13197"/>
                      <a:pt x="31642" y="13197"/>
                    </a:cubicBezTo>
                    <a:cubicBezTo>
                      <a:pt x="31686" y="13242"/>
                      <a:pt x="31764" y="13270"/>
                      <a:pt x="31825" y="13270"/>
                    </a:cubicBezTo>
                    <a:cubicBezTo>
                      <a:pt x="31848" y="13270"/>
                      <a:pt x="31869" y="13266"/>
                      <a:pt x="31885" y="13258"/>
                    </a:cubicBezTo>
                    <a:cubicBezTo>
                      <a:pt x="32462" y="12950"/>
                      <a:pt x="33082" y="12810"/>
                      <a:pt x="33701" y="12810"/>
                    </a:cubicBezTo>
                    <a:cubicBezTo>
                      <a:pt x="35038" y="12810"/>
                      <a:pt x="36372" y="13465"/>
                      <a:pt x="37265" y="14504"/>
                    </a:cubicBezTo>
                    <a:cubicBezTo>
                      <a:pt x="38876" y="16328"/>
                      <a:pt x="38785" y="19063"/>
                      <a:pt x="37812" y="21161"/>
                    </a:cubicBezTo>
                    <a:cubicBezTo>
                      <a:pt x="35958" y="25112"/>
                      <a:pt x="31277" y="27088"/>
                      <a:pt x="27295" y="28091"/>
                    </a:cubicBezTo>
                    <a:cubicBezTo>
                      <a:pt x="24969" y="28681"/>
                      <a:pt x="22577" y="28981"/>
                      <a:pt x="20188" y="28981"/>
                    </a:cubicBezTo>
                    <a:cubicBezTo>
                      <a:pt x="18268" y="28981"/>
                      <a:pt x="16350" y="28787"/>
                      <a:pt x="14468" y="28395"/>
                    </a:cubicBezTo>
                    <a:cubicBezTo>
                      <a:pt x="10426" y="27605"/>
                      <a:pt x="6049" y="25902"/>
                      <a:pt x="3009" y="23015"/>
                    </a:cubicBezTo>
                    <a:cubicBezTo>
                      <a:pt x="1216" y="21313"/>
                      <a:pt x="0" y="18729"/>
                      <a:pt x="881" y="16237"/>
                    </a:cubicBezTo>
                    <a:cubicBezTo>
                      <a:pt x="1461" y="14671"/>
                      <a:pt x="2964" y="13720"/>
                      <a:pt x="4481" y="13720"/>
                    </a:cubicBezTo>
                    <a:cubicBezTo>
                      <a:pt x="5349" y="13720"/>
                      <a:pt x="6222" y="14031"/>
                      <a:pt x="6930" y="14717"/>
                    </a:cubicBezTo>
                    <a:cubicBezTo>
                      <a:pt x="6937" y="14731"/>
                      <a:pt x="6949" y="14737"/>
                      <a:pt x="6963" y="14737"/>
                    </a:cubicBezTo>
                    <a:cubicBezTo>
                      <a:pt x="7007" y="14737"/>
                      <a:pt x="7068" y="14672"/>
                      <a:pt x="7021" y="14626"/>
                    </a:cubicBezTo>
                    <a:cubicBezTo>
                      <a:pt x="6930" y="14474"/>
                      <a:pt x="6778" y="14322"/>
                      <a:pt x="6626" y="14170"/>
                    </a:cubicBezTo>
                    <a:cubicBezTo>
                      <a:pt x="6014" y="13608"/>
                      <a:pt x="5221" y="13352"/>
                      <a:pt x="4406" y="13352"/>
                    </a:cubicBezTo>
                    <a:cubicBezTo>
                      <a:pt x="3765" y="13352"/>
                      <a:pt x="3112" y="13511"/>
                      <a:pt x="2523" y="13805"/>
                    </a:cubicBezTo>
                    <a:cubicBezTo>
                      <a:pt x="669" y="14778"/>
                      <a:pt x="0" y="16966"/>
                      <a:pt x="304" y="18942"/>
                    </a:cubicBezTo>
                    <a:cubicBezTo>
                      <a:pt x="1064" y="23805"/>
                      <a:pt x="6900" y="26541"/>
                      <a:pt x="11034" y="27909"/>
                    </a:cubicBezTo>
                    <a:cubicBezTo>
                      <a:pt x="13975" y="28889"/>
                      <a:pt x="17091" y="29392"/>
                      <a:pt x="20198" y="29392"/>
                    </a:cubicBezTo>
                    <a:cubicBezTo>
                      <a:pt x="22292" y="29392"/>
                      <a:pt x="24383" y="29164"/>
                      <a:pt x="26414" y="28699"/>
                    </a:cubicBezTo>
                    <a:cubicBezTo>
                      <a:pt x="30852" y="27726"/>
                      <a:pt x="36323" y="25598"/>
                      <a:pt x="38238" y="21039"/>
                    </a:cubicBezTo>
                    <a:cubicBezTo>
                      <a:pt x="39180" y="18759"/>
                      <a:pt x="39119" y="15902"/>
                      <a:pt x="37326" y="14079"/>
                    </a:cubicBezTo>
                    <a:cubicBezTo>
                      <a:pt x="36307" y="13080"/>
                      <a:pt x="34946" y="12483"/>
                      <a:pt x="33586" y="12483"/>
                    </a:cubicBezTo>
                    <a:cubicBezTo>
                      <a:pt x="33000" y="12483"/>
                      <a:pt x="32413" y="12594"/>
                      <a:pt x="31855" y="12832"/>
                    </a:cubicBezTo>
                    <a:cubicBezTo>
                      <a:pt x="32706" y="8182"/>
                      <a:pt x="30487" y="3227"/>
                      <a:pt x="26171" y="1130"/>
                    </a:cubicBezTo>
                    <a:cubicBezTo>
                      <a:pt x="24644" y="372"/>
                      <a:pt x="22982" y="0"/>
                      <a:pt x="213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49"/>
              <p:cNvSpPr/>
              <p:nvPr/>
            </p:nvSpPr>
            <p:spPr>
              <a:xfrm>
                <a:off x="1773225" y="2406050"/>
                <a:ext cx="52475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3054" extrusionOk="0">
                    <a:moveTo>
                      <a:pt x="815" y="0"/>
                    </a:moveTo>
                    <a:cubicBezTo>
                      <a:pt x="723" y="0"/>
                      <a:pt x="632" y="17"/>
                      <a:pt x="548" y="49"/>
                    </a:cubicBezTo>
                    <a:cubicBezTo>
                      <a:pt x="365" y="79"/>
                      <a:pt x="274" y="140"/>
                      <a:pt x="153" y="261"/>
                    </a:cubicBezTo>
                    <a:cubicBezTo>
                      <a:pt x="122" y="292"/>
                      <a:pt x="31" y="383"/>
                      <a:pt x="31" y="413"/>
                    </a:cubicBezTo>
                    <a:cubicBezTo>
                      <a:pt x="1" y="504"/>
                      <a:pt x="31" y="565"/>
                      <a:pt x="31" y="656"/>
                    </a:cubicBezTo>
                    <a:cubicBezTo>
                      <a:pt x="31" y="672"/>
                      <a:pt x="62" y="679"/>
                      <a:pt x="92" y="679"/>
                    </a:cubicBezTo>
                    <a:cubicBezTo>
                      <a:pt x="122" y="679"/>
                      <a:pt x="153" y="672"/>
                      <a:pt x="153" y="656"/>
                    </a:cubicBezTo>
                    <a:cubicBezTo>
                      <a:pt x="153" y="596"/>
                      <a:pt x="274" y="504"/>
                      <a:pt x="305" y="444"/>
                    </a:cubicBezTo>
                    <a:cubicBezTo>
                      <a:pt x="365" y="383"/>
                      <a:pt x="457" y="322"/>
                      <a:pt x="548" y="261"/>
                    </a:cubicBezTo>
                    <a:cubicBezTo>
                      <a:pt x="611" y="236"/>
                      <a:pt x="684" y="221"/>
                      <a:pt x="759" y="221"/>
                    </a:cubicBezTo>
                    <a:cubicBezTo>
                      <a:pt x="866" y="221"/>
                      <a:pt x="976" y="251"/>
                      <a:pt x="1065" y="322"/>
                    </a:cubicBezTo>
                    <a:cubicBezTo>
                      <a:pt x="1490" y="596"/>
                      <a:pt x="1095" y="1204"/>
                      <a:pt x="700" y="1204"/>
                    </a:cubicBezTo>
                    <a:cubicBezTo>
                      <a:pt x="548" y="1204"/>
                      <a:pt x="548" y="1477"/>
                      <a:pt x="700" y="1477"/>
                    </a:cubicBezTo>
                    <a:lnTo>
                      <a:pt x="882" y="1477"/>
                    </a:lnTo>
                    <a:cubicBezTo>
                      <a:pt x="894" y="1476"/>
                      <a:pt x="905" y="1476"/>
                      <a:pt x="917" y="1476"/>
                    </a:cubicBezTo>
                    <a:cubicBezTo>
                      <a:pt x="1367" y="1476"/>
                      <a:pt x="1906" y="2036"/>
                      <a:pt x="1551" y="2480"/>
                    </a:cubicBezTo>
                    <a:cubicBezTo>
                      <a:pt x="1420" y="2677"/>
                      <a:pt x="1226" y="2759"/>
                      <a:pt x="1019" y="2759"/>
                    </a:cubicBezTo>
                    <a:cubicBezTo>
                      <a:pt x="842" y="2759"/>
                      <a:pt x="655" y="2700"/>
                      <a:pt x="487" y="2602"/>
                    </a:cubicBezTo>
                    <a:cubicBezTo>
                      <a:pt x="472" y="2579"/>
                      <a:pt x="451" y="2569"/>
                      <a:pt x="429" y="2569"/>
                    </a:cubicBezTo>
                    <a:cubicBezTo>
                      <a:pt x="364" y="2569"/>
                      <a:pt x="289" y="2655"/>
                      <a:pt x="335" y="2723"/>
                    </a:cubicBezTo>
                    <a:cubicBezTo>
                      <a:pt x="488" y="2953"/>
                      <a:pt x="737" y="3054"/>
                      <a:pt x="990" y="3054"/>
                    </a:cubicBezTo>
                    <a:cubicBezTo>
                      <a:pt x="1341" y="3054"/>
                      <a:pt x="1701" y="2859"/>
                      <a:pt x="1824" y="2541"/>
                    </a:cubicBezTo>
                    <a:cubicBezTo>
                      <a:pt x="2098" y="2024"/>
                      <a:pt x="1673" y="1447"/>
                      <a:pt x="1186" y="1325"/>
                    </a:cubicBezTo>
                    <a:cubicBezTo>
                      <a:pt x="1490" y="1082"/>
                      <a:pt x="1642" y="565"/>
                      <a:pt x="1308" y="201"/>
                    </a:cubicBezTo>
                    <a:cubicBezTo>
                      <a:pt x="1168" y="61"/>
                      <a:pt x="990" y="0"/>
                      <a:pt x="815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49"/>
              <p:cNvSpPr/>
              <p:nvPr/>
            </p:nvSpPr>
            <p:spPr>
              <a:xfrm>
                <a:off x="1603650" y="2216075"/>
                <a:ext cx="373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1401" extrusionOk="0">
                    <a:moveTo>
                      <a:pt x="1307" y="0"/>
                    </a:moveTo>
                    <a:cubicBezTo>
                      <a:pt x="1040" y="0"/>
                      <a:pt x="762" y="222"/>
                      <a:pt x="553" y="353"/>
                    </a:cubicBezTo>
                    <a:cubicBezTo>
                      <a:pt x="279" y="626"/>
                      <a:pt x="127" y="930"/>
                      <a:pt x="36" y="1264"/>
                    </a:cubicBezTo>
                    <a:cubicBezTo>
                      <a:pt x="0" y="1353"/>
                      <a:pt x="68" y="1400"/>
                      <a:pt x="137" y="1400"/>
                    </a:cubicBezTo>
                    <a:cubicBezTo>
                      <a:pt x="186" y="1400"/>
                      <a:pt x="236" y="1376"/>
                      <a:pt x="249" y="1325"/>
                    </a:cubicBezTo>
                    <a:cubicBezTo>
                      <a:pt x="370" y="1052"/>
                      <a:pt x="553" y="809"/>
                      <a:pt x="796" y="626"/>
                    </a:cubicBezTo>
                    <a:cubicBezTo>
                      <a:pt x="978" y="413"/>
                      <a:pt x="1282" y="353"/>
                      <a:pt x="1464" y="170"/>
                    </a:cubicBezTo>
                    <a:cubicBezTo>
                      <a:pt x="1495" y="109"/>
                      <a:pt x="1495" y="18"/>
                      <a:pt x="1434" y="18"/>
                    </a:cubicBezTo>
                    <a:cubicBezTo>
                      <a:pt x="1392" y="6"/>
                      <a:pt x="1350" y="0"/>
                      <a:pt x="1307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49"/>
              <p:cNvSpPr/>
              <p:nvPr/>
            </p:nvSpPr>
            <p:spPr>
              <a:xfrm>
                <a:off x="1823375" y="2265550"/>
                <a:ext cx="98050" cy="71050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2842" extrusionOk="0">
                    <a:moveTo>
                      <a:pt x="2723" y="0"/>
                    </a:moveTo>
                    <a:cubicBezTo>
                      <a:pt x="2671" y="0"/>
                      <a:pt x="2620" y="22"/>
                      <a:pt x="2584" y="76"/>
                    </a:cubicBezTo>
                    <a:cubicBezTo>
                      <a:pt x="1977" y="1109"/>
                      <a:pt x="1186" y="1899"/>
                      <a:pt x="153" y="2507"/>
                    </a:cubicBezTo>
                    <a:cubicBezTo>
                      <a:pt x="1" y="2629"/>
                      <a:pt x="62" y="2842"/>
                      <a:pt x="244" y="2842"/>
                    </a:cubicBezTo>
                    <a:cubicBezTo>
                      <a:pt x="1399" y="2781"/>
                      <a:pt x="2645" y="2751"/>
                      <a:pt x="3800" y="2538"/>
                    </a:cubicBezTo>
                    <a:cubicBezTo>
                      <a:pt x="3922" y="2538"/>
                      <a:pt x="3892" y="2355"/>
                      <a:pt x="3770" y="2355"/>
                    </a:cubicBezTo>
                    <a:cubicBezTo>
                      <a:pt x="3603" y="2350"/>
                      <a:pt x="3436" y="2348"/>
                      <a:pt x="3269" y="2348"/>
                    </a:cubicBezTo>
                    <a:cubicBezTo>
                      <a:pt x="2493" y="2348"/>
                      <a:pt x="1713" y="2402"/>
                      <a:pt x="913" y="2477"/>
                    </a:cubicBezTo>
                    <a:cubicBezTo>
                      <a:pt x="1733" y="1869"/>
                      <a:pt x="2372" y="1140"/>
                      <a:pt x="2888" y="258"/>
                    </a:cubicBezTo>
                    <a:cubicBezTo>
                      <a:pt x="2974" y="129"/>
                      <a:pt x="2848" y="0"/>
                      <a:pt x="27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49"/>
              <p:cNvSpPr/>
              <p:nvPr/>
            </p:nvSpPr>
            <p:spPr>
              <a:xfrm>
                <a:off x="1773225" y="2406050"/>
                <a:ext cx="52475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3054" extrusionOk="0">
                    <a:moveTo>
                      <a:pt x="815" y="0"/>
                    </a:moveTo>
                    <a:cubicBezTo>
                      <a:pt x="723" y="0"/>
                      <a:pt x="632" y="17"/>
                      <a:pt x="548" y="49"/>
                    </a:cubicBezTo>
                    <a:cubicBezTo>
                      <a:pt x="365" y="79"/>
                      <a:pt x="274" y="140"/>
                      <a:pt x="153" y="261"/>
                    </a:cubicBezTo>
                    <a:cubicBezTo>
                      <a:pt x="122" y="292"/>
                      <a:pt x="31" y="383"/>
                      <a:pt x="31" y="413"/>
                    </a:cubicBezTo>
                    <a:cubicBezTo>
                      <a:pt x="1" y="504"/>
                      <a:pt x="31" y="565"/>
                      <a:pt x="31" y="656"/>
                    </a:cubicBezTo>
                    <a:cubicBezTo>
                      <a:pt x="31" y="672"/>
                      <a:pt x="62" y="679"/>
                      <a:pt x="92" y="679"/>
                    </a:cubicBezTo>
                    <a:cubicBezTo>
                      <a:pt x="122" y="679"/>
                      <a:pt x="153" y="672"/>
                      <a:pt x="153" y="656"/>
                    </a:cubicBezTo>
                    <a:cubicBezTo>
                      <a:pt x="153" y="596"/>
                      <a:pt x="274" y="504"/>
                      <a:pt x="305" y="444"/>
                    </a:cubicBezTo>
                    <a:cubicBezTo>
                      <a:pt x="365" y="383"/>
                      <a:pt x="457" y="322"/>
                      <a:pt x="548" y="261"/>
                    </a:cubicBezTo>
                    <a:cubicBezTo>
                      <a:pt x="611" y="236"/>
                      <a:pt x="684" y="221"/>
                      <a:pt x="759" y="221"/>
                    </a:cubicBezTo>
                    <a:cubicBezTo>
                      <a:pt x="866" y="221"/>
                      <a:pt x="976" y="251"/>
                      <a:pt x="1065" y="322"/>
                    </a:cubicBezTo>
                    <a:cubicBezTo>
                      <a:pt x="1490" y="596"/>
                      <a:pt x="1095" y="1204"/>
                      <a:pt x="700" y="1204"/>
                    </a:cubicBezTo>
                    <a:cubicBezTo>
                      <a:pt x="548" y="1204"/>
                      <a:pt x="548" y="1477"/>
                      <a:pt x="700" y="1477"/>
                    </a:cubicBezTo>
                    <a:lnTo>
                      <a:pt x="882" y="1477"/>
                    </a:lnTo>
                    <a:cubicBezTo>
                      <a:pt x="894" y="1476"/>
                      <a:pt x="905" y="1476"/>
                      <a:pt x="917" y="1476"/>
                    </a:cubicBezTo>
                    <a:cubicBezTo>
                      <a:pt x="1367" y="1476"/>
                      <a:pt x="1906" y="2036"/>
                      <a:pt x="1551" y="2480"/>
                    </a:cubicBezTo>
                    <a:cubicBezTo>
                      <a:pt x="1420" y="2677"/>
                      <a:pt x="1226" y="2759"/>
                      <a:pt x="1019" y="2759"/>
                    </a:cubicBezTo>
                    <a:cubicBezTo>
                      <a:pt x="842" y="2759"/>
                      <a:pt x="655" y="2700"/>
                      <a:pt x="487" y="2602"/>
                    </a:cubicBezTo>
                    <a:cubicBezTo>
                      <a:pt x="472" y="2579"/>
                      <a:pt x="451" y="2569"/>
                      <a:pt x="429" y="2569"/>
                    </a:cubicBezTo>
                    <a:cubicBezTo>
                      <a:pt x="364" y="2569"/>
                      <a:pt x="289" y="2655"/>
                      <a:pt x="335" y="2723"/>
                    </a:cubicBezTo>
                    <a:cubicBezTo>
                      <a:pt x="488" y="2953"/>
                      <a:pt x="737" y="3054"/>
                      <a:pt x="990" y="3054"/>
                    </a:cubicBezTo>
                    <a:cubicBezTo>
                      <a:pt x="1341" y="3054"/>
                      <a:pt x="1701" y="2859"/>
                      <a:pt x="1824" y="2541"/>
                    </a:cubicBezTo>
                    <a:cubicBezTo>
                      <a:pt x="2098" y="2024"/>
                      <a:pt x="1673" y="1447"/>
                      <a:pt x="1186" y="1325"/>
                    </a:cubicBezTo>
                    <a:cubicBezTo>
                      <a:pt x="1490" y="1082"/>
                      <a:pt x="1642" y="565"/>
                      <a:pt x="1308" y="201"/>
                    </a:cubicBezTo>
                    <a:cubicBezTo>
                      <a:pt x="1168" y="61"/>
                      <a:pt x="990" y="0"/>
                      <a:pt x="8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49"/>
              <p:cNvSpPr/>
              <p:nvPr/>
            </p:nvSpPr>
            <p:spPr>
              <a:xfrm>
                <a:off x="1628100" y="2271650"/>
                <a:ext cx="95725" cy="96875"/>
              </a:xfrm>
              <a:custGeom>
                <a:avLst/>
                <a:gdLst/>
                <a:ahLst/>
                <a:cxnLst/>
                <a:rect l="l" t="t" r="r" b="b"/>
                <a:pathLst>
                  <a:path w="3829" h="3875" extrusionOk="0">
                    <a:moveTo>
                      <a:pt x="1873" y="0"/>
                    </a:moveTo>
                    <a:cubicBezTo>
                      <a:pt x="1806" y="0"/>
                      <a:pt x="1739" y="5"/>
                      <a:pt x="1672" y="14"/>
                    </a:cubicBezTo>
                    <a:cubicBezTo>
                      <a:pt x="426" y="227"/>
                      <a:pt x="0" y="1139"/>
                      <a:pt x="0" y="2051"/>
                    </a:cubicBezTo>
                    <a:cubicBezTo>
                      <a:pt x="31" y="3023"/>
                      <a:pt x="790" y="3874"/>
                      <a:pt x="1824" y="3874"/>
                    </a:cubicBezTo>
                    <a:cubicBezTo>
                      <a:pt x="2766" y="3814"/>
                      <a:pt x="3708" y="3114"/>
                      <a:pt x="3800" y="2111"/>
                    </a:cubicBezTo>
                    <a:cubicBezTo>
                      <a:pt x="3828" y="1056"/>
                      <a:pt x="2893" y="0"/>
                      <a:pt x="1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49"/>
              <p:cNvSpPr/>
              <p:nvPr/>
            </p:nvSpPr>
            <p:spPr>
              <a:xfrm>
                <a:off x="1603650" y="2216075"/>
                <a:ext cx="373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1401" extrusionOk="0">
                    <a:moveTo>
                      <a:pt x="1307" y="0"/>
                    </a:moveTo>
                    <a:cubicBezTo>
                      <a:pt x="1040" y="0"/>
                      <a:pt x="762" y="222"/>
                      <a:pt x="553" y="353"/>
                    </a:cubicBezTo>
                    <a:cubicBezTo>
                      <a:pt x="279" y="626"/>
                      <a:pt x="127" y="930"/>
                      <a:pt x="36" y="1264"/>
                    </a:cubicBezTo>
                    <a:cubicBezTo>
                      <a:pt x="0" y="1353"/>
                      <a:pt x="68" y="1400"/>
                      <a:pt x="137" y="1400"/>
                    </a:cubicBezTo>
                    <a:cubicBezTo>
                      <a:pt x="186" y="1400"/>
                      <a:pt x="236" y="1376"/>
                      <a:pt x="249" y="1325"/>
                    </a:cubicBezTo>
                    <a:cubicBezTo>
                      <a:pt x="370" y="1052"/>
                      <a:pt x="553" y="809"/>
                      <a:pt x="796" y="626"/>
                    </a:cubicBezTo>
                    <a:cubicBezTo>
                      <a:pt x="978" y="413"/>
                      <a:pt x="1282" y="353"/>
                      <a:pt x="1464" y="170"/>
                    </a:cubicBezTo>
                    <a:cubicBezTo>
                      <a:pt x="1495" y="109"/>
                      <a:pt x="1495" y="18"/>
                      <a:pt x="1434" y="18"/>
                    </a:cubicBezTo>
                    <a:cubicBezTo>
                      <a:pt x="1392" y="6"/>
                      <a:pt x="1350" y="0"/>
                      <a:pt x="13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6" name="Google Shape;1536;p49"/>
          <p:cNvGrpSpPr/>
          <p:nvPr/>
        </p:nvGrpSpPr>
        <p:grpSpPr>
          <a:xfrm>
            <a:off x="8022529" y="3878300"/>
            <a:ext cx="957559" cy="486224"/>
            <a:chOff x="4969154" y="2654413"/>
            <a:chExt cx="957559" cy="486224"/>
          </a:xfrm>
        </p:grpSpPr>
        <p:sp>
          <p:nvSpPr>
            <p:cNvPr id="1537" name="Google Shape;1537;p49"/>
            <p:cNvSpPr/>
            <p:nvPr/>
          </p:nvSpPr>
          <p:spPr>
            <a:xfrm>
              <a:off x="4969154" y="2654413"/>
              <a:ext cx="957559" cy="486224"/>
            </a:xfrm>
            <a:custGeom>
              <a:avLst/>
              <a:gdLst/>
              <a:ahLst/>
              <a:cxnLst/>
              <a:rect l="l" t="t" r="r" b="b"/>
              <a:pathLst>
                <a:path w="43216" h="21944" extrusionOk="0">
                  <a:moveTo>
                    <a:pt x="25344" y="0"/>
                  </a:moveTo>
                  <a:cubicBezTo>
                    <a:pt x="24969" y="0"/>
                    <a:pt x="24593" y="18"/>
                    <a:pt x="24218" y="52"/>
                  </a:cubicBezTo>
                  <a:cubicBezTo>
                    <a:pt x="19181" y="552"/>
                    <a:pt x="12543" y="4655"/>
                    <a:pt x="13511" y="10226"/>
                  </a:cubicBezTo>
                  <a:cubicBezTo>
                    <a:pt x="11925" y="8372"/>
                    <a:pt x="9842" y="6713"/>
                    <a:pt x="7453" y="6713"/>
                  </a:cubicBezTo>
                  <a:cubicBezTo>
                    <a:pt x="6876" y="6713"/>
                    <a:pt x="6282" y="6809"/>
                    <a:pt x="5672" y="7023"/>
                  </a:cubicBezTo>
                  <a:cubicBezTo>
                    <a:pt x="2036" y="8358"/>
                    <a:pt x="1669" y="12828"/>
                    <a:pt x="3470" y="15763"/>
                  </a:cubicBezTo>
                  <a:cubicBezTo>
                    <a:pt x="3312" y="15740"/>
                    <a:pt x="3154" y="15729"/>
                    <a:pt x="2998" y="15729"/>
                  </a:cubicBezTo>
                  <a:cubicBezTo>
                    <a:pt x="1573" y="15729"/>
                    <a:pt x="288" y="16675"/>
                    <a:pt x="168" y="18298"/>
                  </a:cubicBezTo>
                  <a:cubicBezTo>
                    <a:pt x="1" y="20466"/>
                    <a:pt x="1802" y="21434"/>
                    <a:pt x="3637" y="21634"/>
                  </a:cubicBezTo>
                  <a:cubicBezTo>
                    <a:pt x="5792" y="21885"/>
                    <a:pt x="8015" y="21943"/>
                    <a:pt x="10244" y="21943"/>
                  </a:cubicBezTo>
                  <a:cubicBezTo>
                    <a:pt x="12154" y="21943"/>
                    <a:pt x="14067" y="21901"/>
                    <a:pt x="15946" y="21901"/>
                  </a:cubicBezTo>
                  <a:cubicBezTo>
                    <a:pt x="19949" y="21901"/>
                    <a:pt x="23951" y="21801"/>
                    <a:pt x="27921" y="21601"/>
                  </a:cubicBezTo>
                  <a:cubicBezTo>
                    <a:pt x="31523" y="21434"/>
                    <a:pt x="35326" y="21500"/>
                    <a:pt x="38829" y="20833"/>
                  </a:cubicBezTo>
                  <a:cubicBezTo>
                    <a:pt x="41197" y="20366"/>
                    <a:pt x="42665" y="18765"/>
                    <a:pt x="42865" y="16330"/>
                  </a:cubicBezTo>
                  <a:cubicBezTo>
                    <a:pt x="43216" y="12740"/>
                    <a:pt x="40224" y="9477"/>
                    <a:pt x="36949" y="9477"/>
                  </a:cubicBezTo>
                  <a:cubicBezTo>
                    <a:pt x="36177" y="9477"/>
                    <a:pt x="35389" y="9658"/>
                    <a:pt x="34626" y="10059"/>
                  </a:cubicBezTo>
                  <a:cubicBezTo>
                    <a:pt x="35193" y="7757"/>
                    <a:pt x="34459" y="5255"/>
                    <a:pt x="32991" y="3421"/>
                  </a:cubicBezTo>
                  <a:cubicBezTo>
                    <a:pt x="31128" y="1055"/>
                    <a:pt x="28269" y="0"/>
                    <a:pt x="25344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8" name="Google Shape;1538;p49"/>
            <p:cNvGrpSpPr/>
            <p:nvPr/>
          </p:nvGrpSpPr>
          <p:grpSpPr>
            <a:xfrm>
              <a:off x="4995234" y="2667088"/>
              <a:ext cx="905410" cy="460771"/>
              <a:chOff x="1823150" y="3499775"/>
              <a:chExt cx="1079025" cy="549125"/>
            </a:xfrm>
          </p:grpSpPr>
          <p:sp>
            <p:nvSpPr>
              <p:cNvPr id="1539" name="Google Shape;1539;p49"/>
              <p:cNvSpPr/>
              <p:nvPr/>
            </p:nvSpPr>
            <p:spPr>
              <a:xfrm>
                <a:off x="1844000" y="3519475"/>
                <a:ext cx="1046600" cy="509700"/>
              </a:xfrm>
              <a:custGeom>
                <a:avLst/>
                <a:gdLst/>
                <a:ahLst/>
                <a:cxnLst/>
                <a:rect l="l" t="t" r="r" b="b"/>
                <a:pathLst>
                  <a:path w="41864" h="20388" extrusionOk="0">
                    <a:moveTo>
                      <a:pt x="24309" y="0"/>
                    </a:moveTo>
                    <a:cubicBezTo>
                      <a:pt x="24190" y="0"/>
                      <a:pt x="24070" y="2"/>
                      <a:pt x="23950" y="7"/>
                    </a:cubicBezTo>
                    <a:cubicBezTo>
                      <a:pt x="18780" y="207"/>
                      <a:pt x="10774" y="4843"/>
                      <a:pt x="13777" y="11115"/>
                    </a:cubicBezTo>
                    <a:cubicBezTo>
                      <a:pt x="13938" y="11369"/>
                      <a:pt x="13715" y="11607"/>
                      <a:pt x="13486" y="11607"/>
                    </a:cubicBezTo>
                    <a:cubicBezTo>
                      <a:pt x="13384" y="11607"/>
                      <a:pt x="13281" y="11561"/>
                      <a:pt x="13209" y="11448"/>
                    </a:cubicBezTo>
                    <a:cubicBezTo>
                      <a:pt x="11605" y="9105"/>
                      <a:pt x="9506" y="6700"/>
                      <a:pt x="6467" y="6700"/>
                    </a:cubicBezTo>
                    <a:cubicBezTo>
                      <a:pt x="6347" y="6700"/>
                      <a:pt x="6227" y="6704"/>
                      <a:pt x="6104" y="6711"/>
                    </a:cubicBezTo>
                    <a:cubicBezTo>
                      <a:pt x="1534" y="7012"/>
                      <a:pt x="1735" y="12049"/>
                      <a:pt x="3102" y="15151"/>
                    </a:cubicBezTo>
                    <a:lnTo>
                      <a:pt x="3169" y="15151"/>
                    </a:lnTo>
                    <a:cubicBezTo>
                      <a:pt x="3385" y="15212"/>
                      <a:pt x="3344" y="15559"/>
                      <a:pt x="3100" y="15559"/>
                    </a:cubicBezTo>
                    <a:cubicBezTo>
                      <a:pt x="3080" y="15559"/>
                      <a:pt x="3058" y="15556"/>
                      <a:pt x="3036" y="15551"/>
                    </a:cubicBezTo>
                    <a:cubicBezTo>
                      <a:pt x="2842" y="15521"/>
                      <a:pt x="2657" y="15506"/>
                      <a:pt x="2479" y="15506"/>
                    </a:cubicBezTo>
                    <a:cubicBezTo>
                      <a:pt x="1277" y="15506"/>
                      <a:pt x="436" y="16199"/>
                      <a:pt x="0" y="17653"/>
                    </a:cubicBezTo>
                    <a:cubicBezTo>
                      <a:pt x="33" y="19187"/>
                      <a:pt x="934" y="20021"/>
                      <a:pt x="2735" y="20154"/>
                    </a:cubicBezTo>
                    <a:cubicBezTo>
                      <a:pt x="3236" y="20254"/>
                      <a:pt x="3778" y="20271"/>
                      <a:pt x="4320" y="20271"/>
                    </a:cubicBezTo>
                    <a:cubicBezTo>
                      <a:pt x="4591" y="20271"/>
                      <a:pt x="4862" y="20267"/>
                      <a:pt x="5128" y="20267"/>
                    </a:cubicBezTo>
                    <a:cubicBezTo>
                      <a:pt x="5393" y="20267"/>
                      <a:pt x="5654" y="20271"/>
                      <a:pt x="5904" y="20288"/>
                    </a:cubicBezTo>
                    <a:cubicBezTo>
                      <a:pt x="8106" y="20355"/>
                      <a:pt x="10341" y="20388"/>
                      <a:pt x="12542" y="20388"/>
                    </a:cubicBezTo>
                    <a:cubicBezTo>
                      <a:pt x="16945" y="20388"/>
                      <a:pt x="21382" y="20355"/>
                      <a:pt x="25785" y="20154"/>
                    </a:cubicBezTo>
                    <a:cubicBezTo>
                      <a:pt x="28020" y="20021"/>
                      <a:pt x="30222" y="19954"/>
                      <a:pt x="32423" y="19787"/>
                    </a:cubicBezTo>
                    <a:cubicBezTo>
                      <a:pt x="34525" y="19654"/>
                      <a:pt x="37627" y="19888"/>
                      <a:pt x="39462" y="18787"/>
                    </a:cubicBezTo>
                    <a:cubicBezTo>
                      <a:pt x="41863" y="17286"/>
                      <a:pt x="41663" y="13716"/>
                      <a:pt x="40229" y="11682"/>
                    </a:cubicBezTo>
                    <a:cubicBezTo>
                      <a:pt x="39245" y="10226"/>
                      <a:pt x="37821" y="9536"/>
                      <a:pt x="36306" y="9536"/>
                    </a:cubicBezTo>
                    <a:cubicBezTo>
                      <a:pt x="35250" y="9536"/>
                      <a:pt x="34150" y="9871"/>
                      <a:pt x="33124" y="10514"/>
                    </a:cubicBezTo>
                    <a:cubicBezTo>
                      <a:pt x="33075" y="10539"/>
                      <a:pt x="33025" y="10549"/>
                      <a:pt x="32977" y="10549"/>
                    </a:cubicBezTo>
                    <a:cubicBezTo>
                      <a:pt x="32697" y="10549"/>
                      <a:pt x="32467" y="10180"/>
                      <a:pt x="32723" y="9980"/>
                    </a:cubicBezTo>
                    <a:cubicBezTo>
                      <a:pt x="32757" y="9980"/>
                      <a:pt x="32757" y="9947"/>
                      <a:pt x="32790" y="9947"/>
                    </a:cubicBezTo>
                    <a:lnTo>
                      <a:pt x="32790" y="9880"/>
                    </a:lnTo>
                    <a:cubicBezTo>
                      <a:pt x="34291" y="4334"/>
                      <a:pt x="29633" y="0"/>
                      <a:pt x="243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49"/>
              <p:cNvSpPr/>
              <p:nvPr/>
            </p:nvSpPr>
            <p:spPr>
              <a:xfrm>
                <a:off x="1823150" y="3499775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49"/>
              <p:cNvSpPr/>
              <p:nvPr/>
            </p:nvSpPr>
            <p:spPr>
              <a:xfrm>
                <a:off x="1844825" y="3516125"/>
                <a:ext cx="1040775" cy="469700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18788" extrusionOk="0">
                    <a:moveTo>
                      <a:pt x="24345" y="1"/>
                    </a:moveTo>
                    <a:cubicBezTo>
                      <a:pt x="24225" y="1"/>
                      <a:pt x="24105" y="3"/>
                      <a:pt x="23984" y="7"/>
                    </a:cubicBezTo>
                    <a:cubicBezTo>
                      <a:pt x="18780" y="207"/>
                      <a:pt x="10775" y="4877"/>
                      <a:pt x="13810" y="11115"/>
                    </a:cubicBezTo>
                    <a:cubicBezTo>
                      <a:pt x="13949" y="11370"/>
                      <a:pt x="13735" y="11608"/>
                      <a:pt x="13502" y="11608"/>
                    </a:cubicBezTo>
                    <a:cubicBezTo>
                      <a:pt x="13399" y="11608"/>
                      <a:pt x="13292" y="11561"/>
                      <a:pt x="13210" y="11449"/>
                    </a:cubicBezTo>
                    <a:cubicBezTo>
                      <a:pt x="11615" y="9120"/>
                      <a:pt x="9501" y="6730"/>
                      <a:pt x="6548" y="6730"/>
                    </a:cubicBezTo>
                    <a:cubicBezTo>
                      <a:pt x="6413" y="6730"/>
                      <a:pt x="6276" y="6735"/>
                      <a:pt x="6138" y="6745"/>
                    </a:cubicBezTo>
                    <a:cubicBezTo>
                      <a:pt x="1535" y="7012"/>
                      <a:pt x="1768" y="12083"/>
                      <a:pt x="3136" y="15151"/>
                    </a:cubicBezTo>
                    <a:lnTo>
                      <a:pt x="3169" y="15151"/>
                    </a:lnTo>
                    <a:cubicBezTo>
                      <a:pt x="3447" y="15213"/>
                      <a:pt x="3354" y="15559"/>
                      <a:pt x="3102" y="15559"/>
                    </a:cubicBezTo>
                    <a:cubicBezTo>
                      <a:pt x="3081" y="15559"/>
                      <a:pt x="3059" y="15557"/>
                      <a:pt x="3036" y="15552"/>
                    </a:cubicBezTo>
                    <a:cubicBezTo>
                      <a:pt x="2829" y="15515"/>
                      <a:pt x="2631" y="15496"/>
                      <a:pt x="2442" y="15496"/>
                    </a:cubicBezTo>
                    <a:cubicBezTo>
                      <a:pt x="1260" y="15496"/>
                      <a:pt x="432" y="16215"/>
                      <a:pt x="0" y="17653"/>
                    </a:cubicBezTo>
                    <a:cubicBezTo>
                      <a:pt x="0" y="18053"/>
                      <a:pt x="100" y="18454"/>
                      <a:pt x="267" y="18787"/>
                    </a:cubicBezTo>
                    <a:cubicBezTo>
                      <a:pt x="596" y="17609"/>
                      <a:pt x="1892" y="16521"/>
                      <a:pt x="3177" y="16521"/>
                    </a:cubicBezTo>
                    <a:cubicBezTo>
                      <a:pt x="3456" y="16521"/>
                      <a:pt x="3735" y="16573"/>
                      <a:pt x="4003" y="16686"/>
                    </a:cubicBezTo>
                    <a:cubicBezTo>
                      <a:pt x="4170" y="16786"/>
                      <a:pt x="4370" y="16853"/>
                      <a:pt x="4537" y="16953"/>
                    </a:cubicBezTo>
                    <a:lnTo>
                      <a:pt x="4170" y="15952"/>
                    </a:lnTo>
                    <a:cubicBezTo>
                      <a:pt x="3169" y="12916"/>
                      <a:pt x="4504" y="8847"/>
                      <a:pt x="8273" y="8847"/>
                    </a:cubicBezTo>
                    <a:cubicBezTo>
                      <a:pt x="11142" y="8847"/>
                      <a:pt x="13143" y="11782"/>
                      <a:pt x="14511" y="14017"/>
                    </a:cubicBezTo>
                    <a:cubicBezTo>
                      <a:pt x="14544" y="11482"/>
                      <a:pt x="15345" y="8947"/>
                      <a:pt x="16979" y="6979"/>
                    </a:cubicBezTo>
                    <a:cubicBezTo>
                      <a:pt x="18704" y="4886"/>
                      <a:pt x="21070" y="3581"/>
                      <a:pt x="23431" y="3581"/>
                    </a:cubicBezTo>
                    <a:cubicBezTo>
                      <a:pt x="25134" y="3581"/>
                      <a:pt x="26834" y="4260"/>
                      <a:pt x="28287" y="5811"/>
                    </a:cubicBezTo>
                    <a:cubicBezTo>
                      <a:pt x="29955" y="7613"/>
                      <a:pt x="30956" y="9981"/>
                      <a:pt x="31323" y="12483"/>
                    </a:cubicBezTo>
                    <a:cubicBezTo>
                      <a:pt x="32072" y="12146"/>
                      <a:pt x="32933" y="11978"/>
                      <a:pt x="33797" y="11978"/>
                    </a:cubicBezTo>
                    <a:cubicBezTo>
                      <a:pt x="34819" y="11978"/>
                      <a:pt x="35844" y="12213"/>
                      <a:pt x="36693" y="12683"/>
                    </a:cubicBezTo>
                    <a:cubicBezTo>
                      <a:pt x="37127" y="12916"/>
                      <a:pt x="37460" y="13183"/>
                      <a:pt x="37794" y="13517"/>
                    </a:cubicBezTo>
                    <a:cubicBezTo>
                      <a:pt x="39195" y="14317"/>
                      <a:pt x="40396" y="15685"/>
                      <a:pt x="40896" y="17186"/>
                    </a:cubicBezTo>
                    <a:cubicBezTo>
                      <a:pt x="41630" y="15485"/>
                      <a:pt x="41230" y="13283"/>
                      <a:pt x="40229" y="11816"/>
                    </a:cubicBezTo>
                    <a:cubicBezTo>
                      <a:pt x="39205" y="10330"/>
                      <a:pt x="37747" y="9642"/>
                      <a:pt x="36217" y="9642"/>
                    </a:cubicBezTo>
                    <a:cubicBezTo>
                      <a:pt x="35204" y="9642"/>
                      <a:pt x="34160" y="9943"/>
                      <a:pt x="33191" y="10515"/>
                    </a:cubicBezTo>
                    <a:cubicBezTo>
                      <a:pt x="33131" y="10557"/>
                      <a:pt x="33069" y="10575"/>
                      <a:pt x="33011" y="10575"/>
                    </a:cubicBezTo>
                    <a:cubicBezTo>
                      <a:pt x="32746" y="10575"/>
                      <a:pt x="32544" y="10200"/>
                      <a:pt x="32790" y="9981"/>
                    </a:cubicBezTo>
                    <a:lnTo>
                      <a:pt x="32824" y="9948"/>
                    </a:lnTo>
                    <a:lnTo>
                      <a:pt x="32824" y="9881"/>
                    </a:lnTo>
                    <a:cubicBezTo>
                      <a:pt x="34292" y="4334"/>
                      <a:pt x="29697" y="1"/>
                      <a:pt x="24345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49"/>
              <p:cNvSpPr/>
              <p:nvPr/>
            </p:nvSpPr>
            <p:spPr>
              <a:xfrm>
                <a:off x="1823150" y="3499775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3" name="Google Shape;1543;p49"/>
          <p:cNvGrpSpPr/>
          <p:nvPr/>
        </p:nvGrpSpPr>
        <p:grpSpPr>
          <a:xfrm>
            <a:off x="7282462" y="4279763"/>
            <a:ext cx="691076" cy="328748"/>
            <a:chOff x="5102400" y="2058675"/>
            <a:chExt cx="691076" cy="328748"/>
          </a:xfrm>
        </p:grpSpPr>
        <p:sp>
          <p:nvSpPr>
            <p:cNvPr id="1544" name="Google Shape;1544;p49"/>
            <p:cNvSpPr/>
            <p:nvPr/>
          </p:nvSpPr>
          <p:spPr>
            <a:xfrm>
              <a:off x="5102400" y="2058675"/>
              <a:ext cx="691076" cy="328748"/>
            </a:xfrm>
            <a:custGeom>
              <a:avLst/>
              <a:gdLst/>
              <a:ahLst/>
              <a:cxnLst/>
              <a:rect l="l" t="t" r="r" b="b"/>
              <a:pathLst>
                <a:path w="30931" h="14714" extrusionOk="0">
                  <a:moveTo>
                    <a:pt x="13329" y="0"/>
                  </a:moveTo>
                  <a:cubicBezTo>
                    <a:pt x="13102" y="0"/>
                    <a:pt x="12876" y="12"/>
                    <a:pt x="12651" y="36"/>
                  </a:cubicBezTo>
                  <a:cubicBezTo>
                    <a:pt x="9115" y="403"/>
                    <a:pt x="4979" y="4739"/>
                    <a:pt x="7414" y="8375"/>
                  </a:cubicBezTo>
                  <a:lnTo>
                    <a:pt x="7281" y="8442"/>
                  </a:lnTo>
                  <a:cubicBezTo>
                    <a:pt x="7281" y="8409"/>
                    <a:pt x="7247" y="8375"/>
                    <a:pt x="7214" y="8375"/>
                  </a:cubicBezTo>
                  <a:cubicBezTo>
                    <a:pt x="6705" y="8115"/>
                    <a:pt x="6151" y="7999"/>
                    <a:pt x="5596" y="7999"/>
                  </a:cubicBezTo>
                  <a:cubicBezTo>
                    <a:pt x="2807" y="7999"/>
                    <a:pt x="1" y="10931"/>
                    <a:pt x="2811" y="13212"/>
                  </a:cubicBezTo>
                  <a:cubicBezTo>
                    <a:pt x="4712" y="14713"/>
                    <a:pt x="8115" y="14313"/>
                    <a:pt x="10383" y="14446"/>
                  </a:cubicBezTo>
                  <a:cubicBezTo>
                    <a:pt x="11972" y="14525"/>
                    <a:pt x="13568" y="14589"/>
                    <a:pt x="15168" y="14589"/>
                  </a:cubicBezTo>
                  <a:cubicBezTo>
                    <a:pt x="16961" y="14589"/>
                    <a:pt x="18759" y="14509"/>
                    <a:pt x="20557" y="14280"/>
                  </a:cubicBezTo>
                  <a:cubicBezTo>
                    <a:pt x="23793" y="13879"/>
                    <a:pt x="30931" y="12945"/>
                    <a:pt x="29397" y="8042"/>
                  </a:cubicBezTo>
                  <a:cubicBezTo>
                    <a:pt x="28679" y="5745"/>
                    <a:pt x="26948" y="4838"/>
                    <a:pt x="25045" y="4838"/>
                  </a:cubicBezTo>
                  <a:cubicBezTo>
                    <a:pt x="23409" y="4838"/>
                    <a:pt x="21647" y="5508"/>
                    <a:pt x="20290" y="6541"/>
                  </a:cubicBezTo>
                  <a:cubicBezTo>
                    <a:pt x="20541" y="2873"/>
                    <a:pt x="16873" y="0"/>
                    <a:pt x="1332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5" name="Google Shape;1545;p49"/>
            <p:cNvGrpSpPr/>
            <p:nvPr/>
          </p:nvGrpSpPr>
          <p:grpSpPr>
            <a:xfrm>
              <a:off x="5124114" y="2069130"/>
              <a:ext cx="647659" cy="307845"/>
              <a:chOff x="1436600" y="1088800"/>
              <a:chExt cx="771850" cy="366875"/>
            </a:xfrm>
          </p:grpSpPr>
          <p:sp>
            <p:nvSpPr>
              <p:cNvPr id="1546" name="Google Shape;1546;p49"/>
              <p:cNvSpPr/>
              <p:nvPr/>
            </p:nvSpPr>
            <p:spPr>
              <a:xfrm>
                <a:off x="1478725" y="1105400"/>
                <a:ext cx="682175" cy="329150"/>
              </a:xfrm>
              <a:custGeom>
                <a:avLst/>
                <a:gdLst/>
                <a:ahLst/>
                <a:cxnLst/>
                <a:rect l="l" t="t" r="r" b="b"/>
                <a:pathLst>
                  <a:path w="27287" h="13166" extrusionOk="0">
                    <a:moveTo>
                      <a:pt x="11638" y="0"/>
                    </a:moveTo>
                    <a:cubicBezTo>
                      <a:pt x="11617" y="0"/>
                      <a:pt x="11596" y="0"/>
                      <a:pt x="11576" y="1"/>
                    </a:cubicBezTo>
                    <a:cubicBezTo>
                      <a:pt x="9674" y="34"/>
                      <a:pt x="7906" y="935"/>
                      <a:pt x="6805" y="2436"/>
                    </a:cubicBezTo>
                    <a:cubicBezTo>
                      <a:pt x="5571" y="4170"/>
                      <a:pt x="5771" y="5705"/>
                      <a:pt x="6072" y="7639"/>
                    </a:cubicBezTo>
                    <a:cubicBezTo>
                      <a:pt x="6072" y="7753"/>
                      <a:pt x="5964" y="7820"/>
                      <a:pt x="5874" y="7820"/>
                    </a:cubicBezTo>
                    <a:cubicBezTo>
                      <a:pt x="5831" y="7820"/>
                      <a:pt x="5793" y="7805"/>
                      <a:pt x="5771" y="7773"/>
                    </a:cubicBezTo>
                    <a:cubicBezTo>
                      <a:pt x="5738" y="7706"/>
                      <a:pt x="5738" y="7673"/>
                      <a:pt x="5671" y="7639"/>
                    </a:cubicBezTo>
                    <a:lnTo>
                      <a:pt x="5571" y="7706"/>
                    </a:lnTo>
                    <a:cubicBezTo>
                      <a:pt x="5631" y="7857"/>
                      <a:pt x="5501" y="8116"/>
                      <a:pt x="5328" y="8116"/>
                    </a:cubicBezTo>
                    <a:cubicBezTo>
                      <a:pt x="5310" y="8116"/>
                      <a:pt x="5290" y="8113"/>
                      <a:pt x="5271" y="8106"/>
                    </a:cubicBezTo>
                    <a:cubicBezTo>
                      <a:pt x="4794" y="7963"/>
                      <a:pt x="4324" y="7881"/>
                      <a:pt x="3858" y="7881"/>
                    </a:cubicBezTo>
                    <a:cubicBezTo>
                      <a:pt x="3347" y="7881"/>
                      <a:pt x="2841" y="7980"/>
                      <a:pt x="2336" y="8206"/>
                    </a:cubicBezTo>
                    <a:cubicBezTo>
                      <a:pt x="1" y="9341"/>
                      <a:pt x="1001" y="11842"/>
                      <a:pt x="3336" y="12543"/>
                    </a:cubicBezTo>
                    <a:cubicBezTo>
                      <a:pt x="4837" y="13010"/>
                      <a:pt x="6739" y="12876"/>
                      <a:pt x="8273" y="12976"/>
                    </a:cubicBezTo>
                    <a:cubicBezTo>
                      <a:pt x="9993" y="13086"/>
                      <a:pt x="11703" y="13166"/>
                      <a:pt x="13414" y="13166"/>
                    </a:cubicBezTo>
                    <a:cubicBezTo>
                      <a:pt x="14822" y="13166"/>
                      <a:pt x="16231" y="13112"/>
                      <a:pt x="17647" y="12976"/>
                    </a:cubicBezTo>
                    <a:cubicBezTo>
                      <a:pt x="20215" y="12776"/>
                      <a:pt x="27287" y="12343"/>
                      <a:pt x="27087" y="8440"/>
                    </a:cubicBezTo>
                    <a:cubicBezTo>
                      <a:pt x="26987" y="6472"/>
                      <a:pt x="25252" y="4971"/>
                      <a:pt x="23417" y="4837"/>
                    </a:cubicBezTo>
                    <a:cubicBezTo>
                      <a:pt x="23303" y="4829"/>
                      <a:pt x="23189" y="4825"/>
                      <a:pt x="23076" y="4825"/>
                    </a:cubicBezTo>
                    <a:cubicBezTo>
                      <a:pt x="21323" y="4825"/>
                      <a:pt x="19830" y="5775"/>
                      <a:pt x="18514" y="6872"/>
                    </a:cubicBezTo>
                    <a:cubicBezTo>
                      <a:pt x="18480" y="6939"/>
                      <a:pt x="18414" y="6972"/>
                      <a:pt x="18347" y="6972"/>
                    </a:cubicBezTo>
                    <a:cubicBezTo>
                      <a:pt x="18293" y="7008"/>
                      <a:pt x="18233" y="7025"/>
                      <a:pt x="18172" y="7025"/>
                    </a:cubicBezTo>
                    <a:cubicBezTo>
                      <a:pt x="18008" y="7025"/>
                      <a:pt x="17847" y="6901"/>
                      <a:pt x="17847" y="6705"/>
                    </a:cubicBezTo>
                    <a:cubicBezTo>
                      <a:pt x="18112" y="2990"/>
                      <a:pt x="15408" y="0"/>
                      <a:pt x="116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49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49"/>
              <p:cNvSpPr/>
              <p:nvPr/>
            </p:nvSpPr>
            <p:spPr>
              <a:xfrm>
                <a:off x="1497075" y="1106200"/>
                <a:ext cx="428650" cy="286925"/>
              </a:xfrm>
              <a:custGeom>
                <a:avLst/>
                <a:gdLst/>
                <a:ahLst/>
                <a:cxnLst/>
                <a:rect l="l" t="t" r="r" b="b"/>
                <a:pathLst>
                  <a:path w="17146" h="11477" extrusionOk="0">
                    <a:moveTo>
                      <a:pt x="10968" y="1"/>
                    </a:moveTo>
                    <a:cubicBezTo>
                      <a:pt x="10926" y="1"/>
                      <a:pt x="10884" y="1"/>
                      <a:pt x="10842" y="2"/>
                    </a:cubicBezTo>
                    <a:cubicBezTo>
                      <a:pt x="8940" y="69"/>
                      <a:pt x="7139" y="903"/>
                      <a:pt x="6071" y="2437"/>
                    </a:cubicBezTo>
                    <a:cubicBezTo>
                      <a:pt x="4871" y="4172"/>
                      <a:pt x="5071" y="5739"/>
                      <a:pt x="5338" y="7674"/>
                    </a:cubicBezTo>
                    <a:cubicBezTo>
                      <a:pt x="5360" y="7787"/>
                      <a:pt x="5276" y="7869"/>
                      <a:pt x="5177" y="7869"/>
                    </a:cubicBezTo>
                    <a:cubicBezTo>
                      <a:pt x="5131" y="7869"/>
                      <a:pt x="5080" y="7851"/>
                      <a:pt x="5037" y="7807"/>
                    </a:cubicBezTo>
                    <a:cubicBezTo>
                      <a:pt x="5004" y="7774"/>
                      <a:pt x="5004" y="7707"/>
                      <a:pt x="4937" y="7674"/>
                    </a:cubicBezTo>
                    <a:lnTo>
                      <a:pt x="4837" y="7774"/>
                    </a:lnTo>
                    <a:cubicBezTo>
                      <a:pt x="4900" y="7930"/>
                      <a:pt x="4787" y="8144"/>
                      <a:pt x="4581" y="8144"/>
                    </a:cubicBezTo>
                    <a:cubicBezTo>
                      <a:pt x="4567" y="8144"/>
                      <a:pt x="4552" y="8143"/>
                      <a:pt x="4537" y="8141"/>
                    </a:cubicBezTo>
                    <a:cubicBezTo>
                      <a:pt x="4070" y="8001"/>
                      <a:pt x="3609" y="7919"/>
                      <a:pt x="3153" y="7919"/>
                    </a:cubicBezTo>
                    <a:cubicBezTo>
                      <a:pt x="2633" y="7919"/>
                      <a:pt x="2117" y="8026"/>
                      <a:pt x="1602" y="8274"/>
                    </a:cubicBezTo>
                    <a:cubicBezTo>
                      <a:pt x="34" y="9075"/>
                      <a:pt x="0" y="10443"/>
                      <a:pt x="868" y="11477"/>
                    </a:cubicBezTo>
                    <a:cubicBezTo>
                      <a:pt x="934" y="11243"/>
                      <a:pt x="1035" y="10976"/>
                      <a:pt x="1135" y="10743"/>
                    </a:cubicBezTo>
                    <a:cubicBezTo>
                      <a:pt x="1649" y="9780"/>
                      <a:pt x="2780" y="9208"/>
                      <a:pt x="3871" y="9208"/>
                    </a:cubicBezTo>
                    <a:cubicBezTo>
                      <a:pt x="4406" y="9208"/>
                      <a:pt x="4932" y="9346"/>
                      <a:pt x="5371" y="9642"/>
                    </a:cubicBezTo>
                    <a:cubicBezTo>
                      <a:pt x="5471" y="9742"/>
                      <a:pt x="5671" y="9842"/>
                      <a:pt x="5771" y="9942"/>
                    </a:cubicBezTo>
                    <a:cubicBezTo>
                      <a:pt x="5771" y="9309"/>
                      <a:pt x="5871" y="8741"/>
                      <a:pt x="6038" y="8141"/>
                    </a:cubicBezTo>
                    <a:cubicBezTo>
                      <a:pt x="6572" y="5773"/>
                      <a:pt x="8240" y="3471"/>
                      <a:pt x="10741" y="2971"/>
                    </a:cubicBezTo>
                    <a:cubicBezTo>
                      <a:pt x="11091" y="2899"/>
                      <a:pt x="11430" y="2865"/>
                      <a:pt x="11759" y="2865"/>
                    </a:cubicBezTo>
                    <a:cubicBezTo>
                      <a:pt x="13872" y="2865"/>
                      <a:pt x="15547" y="4265"/>
                      <a:pt x="16846" y="5939"/>
                    </a:cubicBezTo>
                    <a:cubicBezTo>
                      <a:pt x="16913" y="6040"/>
                      <a:pt x="17046" y="6173"/>
                      <a:pt x="17113" y="6306"/>
                    </a:cubicBezTo>
                    <a:cubicBezTo>
                      <a:pt x="17146" y="2811"/>
                      <a:pt x="14571" y="1"/>
                      <a:pt x="109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49"/>
              <p:cNvSpPr/>
              <p:nvPr/>
            </p:nvSpPr>
            <p:spPr>
              <a:xfrm>
                <a:off x="1936550" y="1226975"/>
                <a:ext cx="2193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3978" extrusionOk="0">
                    <a:moveTo>
                      <a:pt x="4763" y="0"/>
                    </a:moveTo>
                    <a:cubicBezTo>
                      <a:pt x="3006" y="0"/>
                      <a:pt x="1436" y="902"/>
                      <a:pt x="167" y="2076"/>
                    </a:cubicBezTo>
                    <a:cubicBezTo>
                      <a:pt x="134" y="2109"/>
                      <a:pt x="34" y="2143"/>
                      <a:pt x="1" y="2143"/>
                    </a:cubicBezTo>
                    <a:cubicBezTo>
                      <a:pt x="368" y="2643"/>
                      <a:pt x="668" y="3177"/>
                      <a:pt x="901" y="3777"/>
                    </a:cubicBezTo>
                    <a:cubicBezTo>
                      <a:pt x="1635" y="3110"/>
                      <a:pt x="2436" y="2643"/>
                      <a:pt x="3336" y="2443"/>
                    </a:cubicBezTo>
                    <a:cubicBezTo>
                      <a:pt x="3803" y="2326"/>
                      <a:pt x="4289" y="2267"/>
                      <a:pt x="4776" y="2267"/>
                    </a:cubicBezTo>
                    <a:cubicBezTo>
                      <a:pt x="5823" y="2267"/>
                      <a:pt x="6875" y="2541"/>
                      <a:pt x="7740" y="3110"/>
                    </a:cubicBezTo>
                    <a:cubicBezTo>
                      <a:pt x="8140" y="3343"/>
                      <a:pt x="8473" y="3644"/>
                      <a:pt x="8774" y="3977"/>
                    </a:cubicBezTo>
                    <a:lnTo>
                      <a:pt x="8774" y="3610"/>
                    </a:lnTo>
                    <a:cubicBezTo>
                      <a:pt x="8640" y="1642"/>
                      <a:pt x="6906" y="141"/>
                      <a:pt x="5038" y="8"/>
                    </a:cubicBezTo>
                    <a:cubicBezTo>
                      <a:pt x="4946" y="3"/>
                      <a:pt x="4854" y="0"/>
                      <a:pt x="4763" y="0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49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51" name="Google Shape;1551;p49"/>
          <p:cNvGrpSpPr/>
          <p:nvPr/>
        </p:nvGrpSpPr>
        <p:grpSpPr>
          <a:xfrm>
            <a:off x="1904556" y="1101523"/>
            <a:ext cx="408957" cy="419426"/>
            <a:chOff x="7390410" y="1714112"/>
            <a:chExt cx="339694" cy="348418"/>
          </a:xfrm>
        </p:grpSpPr>
        <p:sp>
          <p:nvSpPr>
            <p:cNvPr id="1552" name="Google Shape;1552;p49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9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9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5" name="Google Shape;1555;p49"/>
          <p:cNvGrpSpPr/>
          <p:nvPr/>
        </p:nvGrpSpPr>
        <p:grpSpPr>
          <a:xfrm rot="-1785717">
            <a:off x="2434595" y="1353041"/>
            <a:ext cx="296925" cy="304551"/>
            <a:chOff x="7390410" y="1714112"/>
            <a:chExt cx="339694" cy="348418"/>
          </a:xfrm>
        </p:grpSpPr>
        <p:sp>
          <p:nvSpPr>
            <p:cNvPr id="1556" name="Google Shape;1556;p49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9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9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9" name="Google Shape;1559;p49"/>
          <p:cNvGrpSpPr/>
          <p:nvPr/>
        </p:nvGrpSpPr>
        <p:grpSpPr>
          <a:xfrm flipH="1">
            <a:off x="7667093" y="1101540"/>
            <a:ext cx="1428340" cy="1384868"/>
            <a:chOff x="729900" y="405750"/>
            <a:chExt cx="799205" cy="800270"/>
          </a:xfrm>
        </p:grpSpPr>
        <p:sp>
          <p:nvSpPr>
            <p:cNvPr id="1560" name="Google Shape;1560;p49"/>
            <p:cNvSpPr/>
            <p:nvPr/>
          </p:nvSpPr>
          <p:spPr>
            <a:xfrm>
              <a:off x="729900" y="405750"/>
              <a:ext cx="799205" cy="800270"/>
            </a:xfrm>
            <a:custGeom>
              <a:avLst/>
              <a:gdLst/>
              <a:ahLst/>
              <a:cxnLst/>
              <a:rect l="l" t="t" r="r" b="b"/>
              <a:pathLst>
                <a:path w="27265" h="27299" extrusionOk="0">
                  <a:moveTo>
                    <a:pt x="8557" y="0"/>
                  </a:moveTo>
                  <a:cubicBezTo>
                    <a:pt x="8474" y="0"/>
                    <a:pt x="8389" y="47"/>
                    <a:pt x="8389" y="151"/>
                  </a:cubicBezTo>
                  <a:cubicBezTo>
                    <a:pt x="8420" y="516"/>
                    <a:pt x="8663" y="881"/>
                    <a:pt x="8815" y="1215"/>
                  </a:cubicBezTo>
                  <a:cubicBezTo>
                    <a:pt x="8997" y="1640"/>
                    <a:pt x="9210" y="2096"/>
                    <a:pt x="9484" y="2461"/>
                  </a:cubicBezTo>
                  <a:lnTo>
                    <a:pt x="9484" y="2492"/>
                  </a:lnTo>
                  <a:cubicBezTo>
                    <a:pt x="7204" y="3039"/>
                    <a:pt x="5319" y="4406"/>
                    <a:pt x="3951" y="6200"/>
                  </a:cubicBezTo>
                  <a:cubicBezTo>
                    <a:pt x="3435" y="5835"/>
                    <a:pt x="2948" y="5470"/>
                    <a:pt x="2462" y="5075"/>
                  </a:cubicBezTo>
                  <a:cubicBezTo>
                    <a:pt x="2439" y="5064"/>
                    <a:pt x="2417" y="5059"/>
                    <a:pt x="2395" y="5059"/>
                  </a:cubicBezTo>
                  <a:cubicBezTo>
                    <a:pt x="2302" y="5059"/>
                    <a:pt x="2236" y="5153"/>
                    <a:pt x="2310" y="5227"/>
                  </a:cubicBezTo>
                  <a:cubicBezTo>
                    <a:pt x="2736" y="5683"/>
                    <a:pt x="3222" y="6109"/>
                    <a:pt x="3708" y="6443"/>
                  </a:cubicBezTo>
                  <a:cubicBezTo>
                    <a:pt x="2584" y="8115"/>
                    <a:pt x="1854" y="10090"/>
                    <a:pt x="1733" y="12218"/>
                  </a:cubicBezTo>
                  <a:cubicBezTo>
                    <a:pt x="1733" y="12492"/>
                    <a:pt x="1702" y="12765"/>
                    <a:pt x="1702" y="13039"/>
                  </a:cubicBezTo>
                  <a:cubicBezTo>
                    <a:pt x="1573" y="13046"/>
                    <a:pt x="1447" y="13050"/>
                    <a:pt x="1324" y="13050"/>
                  </a:cubicBezTo>
                  <a:cubicBezTo>
                    <a:pt x="924" y="13050"/>
                    <a:pt x="547" y="13010"/>
                    <a:pt x="152" y="12917"/>
                  </a:cubicBezTo>
                  <a:cubicBezTo>
                    <a:pt x="30" y="12917"/>
                    <a:pt x="0" y="13039"/>
                    <a:pt x="91" y="13069"/>
                  </a:cubicBezTo>
                  <a:cubicBezTo>
                    <a:pt x="638" y="13252"/>
                    <a:pt x="1155" y="13282"/>
                    <a:pt x="1733" y="13282"/>
                  </a:cubicBezTo>
                  <a:cubicBezTo>
                    <a:pt x="1763" y="15197"/>
                    <a:pt x="2189" y="17051"/>
                    <a:pt x="2979" y="18753"/>
                  </a:cubicBezTo>
                  <a:lnTo>
                    <a:pt x="2948" y="18753"/>
                  </a:lnTo>
                  <a:cubicBezTo>
                    <a:pt x="2341" y="19057"/>
                    <a:pt x="1733" y="19361"/>
                    <a:pt x="1155" y="19756"/>
                  </a:cubicBezTo>
                  <a:cubicBezTo>
                    <a:pt x="1125" y="19756"/>
                    <a:pt x="1125" y="19787"/>
                    <a:pt x="1125" y="19787"/>
                  </a:cubicBezTo>
                  <a:cubicBezTo>
                    <a:pt x="1064" y="19878"/>
                    <a:pt x="1125" y="20030"/>
                    <a:pt x="1246" y="20030"/>
                  </a:cubicBezTo>
                  <a:lnTo>
                    <a:pt x="1307" y="20030"/>
                  </a:lnTo>
                  <a:lnTo>
                    <a:pt x="1763" y="19787"/>
                  </a:lnTo>
                  <a:lnTo>
                    <a:pt x="2675" y="19331"/>
                  </a:lnTo>
                  <a:lnTo>
                    <a:pt x="3131" y="19118"/>
                  </a:lnTo>
                  <a:lnTo>
                    <a:pt x="3192" y="19057"/>
                  </a:lnTo>
                  <a:cubicBezTo>
                    <a:pt x="3587" y="19908"/>
                    <a:pt x="4134" y="20698"/>
                    <a:pt x="4742" y="21458"/>
                  </a:cubicBezTo>
                  <a:cubicBezTo>
                    <a:pt x="5775" y="22674"/>
                    <a:pt x="7021" y="23708"/>
                    <a:pt x="8511" y="24437"/>
                  </a:cubicBezTo>
                  <a:cubicBezTo>
                    <a:pt x="8389" y="24741"/>
                    <a:pt x="8298" y="25045"/>
                    <a:pt x="8237" y="25349"/>
                  </a:cubicBezTo>
                  <a:cubicBezTo>
                    <a:pt x="8207" y="25410"/>
                    <a:pt x="8207" y="25501"/>
                    <a:pt x="8146" y="25562"/>
                  </a:cubicBezTo>
                  <a:cubicBezTo>
                    <a:pt x="8055" y="25987"/>
                    <a:pt x="7933" y="26352"/>
                    <a:pt x="7903" y="26778"/>
                  </a:cubicBezTo>
                  <a:cubicBezTo>
                    <a:pt x="7903" y="26870"/>
                    <a:pt x="7956" y="26910"/>
                    <a:pt x="8022" y="26910"/>
                  </a:cubicBezTo>
                  <a:cubicBezTo>
                    <a:pt x="8042" y="26910"/>
                    <a:pt x="8064" y="26906"/>
                    <a:pt x="8085" y="26899"/>
                  </a:cubicBezTo>
                  <a:cubicBezTo>
                    <a:pt x="8116" y="26899"/>
                    <a:pt x="8116" y="26869"/>
                    <a:pt x="8146" y="26838"/>
                  </a:cubicBezTo>
                  <a:cubicBezTo>
                    <a:pt x="8237" y="26626"/>
                    <a:pt x="8298" y="26413"/>
                    <a:pt x="8359" y="26170"/>
                  </a:cubicBezTo>
                  <a:cubicBezTo>
                    <a:pt x="8389" y="25957"/>
                    <a:pt x="8420" y="25714"/>
                    <a:pt x="8511" y="25501"/>
                  </a:cubicBezTo>
                  <a:lnTo>
                    <a:pt x="8724" y="24468"/>
                  </a:lnTo>
                  <a:cubicBezTo>
                    <a:pt x="8845" y="24498"/>
                    <a:pt x="8906" y="24589"/>
                    <a:pt x="9028" y="24620"/>
                  </a:cubicBezTo>
                  <a:cubicBezTo>
                    <a:pt x="10213" y="25106"/>
                    <a:pt x="11429" y="25410"/>
                    <a:pt x="12645" y="25531"/>
                  </a:cubicBezTo>
                  <a:cubicBezTo>
                    <a:pt x="13131" y="25562"/>
                    <a:pt x="13617" y="25562"/>
                    <a:pt x="14134" y="25562"/>
                  </a:cubicBezTo>
                  <a:cubicBezTo>
                    <a:pt x="14347" y="25562"/>
                    <a:pt x="14620" y="25531"/>
                    <a:pt x="14833" y="25501"/>
                  </a:cubicBezTo>
                  <a:cubicBezTo>
                    <a:pt x="14894" y="25805"/>
                    <a:pt x="14955" y="26079"/>
                    <a:pt x="14985" y="26382"/>
                  </a:cubicBezTo>
                  <a:cubicBezTo>
                    <a:pt x="15046" y="26686"/>
                    <a:pt x="15137" y="26930"/>
                    <a:pt x="15228" y="27234"/>
                  </a:cubicBezTo>
                  <a:cubicBezTo>
                    <a:pt x="15242" y="27276"/>
                    <a:pt x="15276" y="27299"/>
                    <a:pt x="15308" y="27299"/>
                  </a:cubicBezTo>
                  <a:cubicBezTo>
                    <a:pt x="15345" y="27299"/>
                    <a:pt x="15380" y="27268"/>
                    <a:pt x="15380" y="27203"/>
                  </a:cubicBezTo>
                  <a:cubicBezTo>
                    <a:pt x="15350" y="26595"/>
                    <a:pt x="15228" y="26018"/>
                    <a:pt x="15107" y="25471"/>
                  </a:cubicBezTo>
                  <a:cubicBezTo>
                    <a:pt x="16171" y="25319"/>
                    <a:pt x="17204" y="25015"/>
                    <a:pt x="18177" y="24589"/>
                  </a:cubicBezTo>
                  <a:cubicBezTo>
                    <a:pt x="18785" y="24316"/>
                    <a:pt x="19362" y="24012"/>
                    <a:pt x="19909" y="23677"/>
                  </a:cubicBezTo>
                  <a:lnTo>
                    <a:pt x="20000" y="23890"/>
                  </a:lnTo>
                  <a:cubicBezTo>
                    <a:pt x="20092" y="24042"/>
                    <a:pt x="20213" y="24164"/>
                    <a:pt x="20274" y="24316"/>
                  </a:cubicBezTo>
                  <a:cubicBezTo>
                    <a:pt x="20304" y="24407"/>
                    <a:pt x="20365" y="24437"/>
                    <a:pt x="20396" y="24498"/>
                  </a:cubicBezTo>
                  <a:cubicBezTo>
                    <a:pt x="20456" y="24650"/>
                    <a:pt x="20548" y="24863"/>
                    <a:pt x="20608" y="25015"/>
                  </a:cubicBezTo>
                  <a:cubicBezTo>
                    <a:pt x="20700" y="25197"/>
                    <a:pt x="20760" y="25349"/>
                    <a:pt x="20882" y="25501"/>
                  </a:cubicBezTo>
                  <a:cubicBezTo>
                    <a:pt x="20912" y="25531"/>
                    <a:pt x="20973" y="25562"/>
                    <a:pt x="21034" y="25562"/>
                  </a:cubicBezTo>
                  <a:cubicBezTo>
                    <a:pt x="21155" y="25562"/>
                    <a:pt x="21216" y="25531"/>
                    <a:pt x="21216" y="25410"/>
                  </a:cubicBezTo>
                  <a:cubicBezTo>
                    <a:pt x="21216" y="25227"/>
                    <a:pt x="21155" y="25045"/>
                    <a:pt x="21064" y="24893"/>
                  </a:cubicBezTo>
                  <a:cubicBezTo>
                    <a:pt x="21003" y="24711"/>
                    <a:pt x="20882" y="24559"/>
                    <a:pt x="20760" y="24407"/>
                  </a:cubicBezTo>
                  <a:cubicBezTo>
                    <a:pt x="20730" y="24316"/>
                    <a:pt x="20700" y="24255"/>
                    <a:pt x="20608" y="24164"/>
                  </a:cubicBezTo>
                  <a:cubicBezTo>
                    <a:pt x="20456" y="23951"/>
                    <a:pt x="20304" y="23708"/>
                    <a:pt x="20092" y="23586"/>
                  </a:cubicBezTo>
                  <a:cubicBezTo>
                    <a:pt x="20274" y="23495"/>
                    <a:pt x="20456" y="23343"/>
                    <a:pt x="20669" y="23191"/>
                  </a:cubicBezTo>
                  <a:cubicBezTo>
                    <a:pt x="21216" y="22765"/>
                    <a:pt x="21763" y="22279"/>
                    <a:pt x="22219" y="21732"/>
                  </a:cubicBezTo>
                  <a:cubicBezTo>
                    <a:pt x="22432" y="21519"/>
                    <a:pt x="22645" y="21246"/>
                    <a:pt x="22858" y="20972"/>
                  </a:cubicBezTo>
                  <a:cubicBezTo>
                    <a:pt x="23101" y="20698"/>
                    <a:pt x="23253" y="20455"/>
                    <a:pt x="23435" y="20182"/>
                  </a:cubicBezTo>
                  <a:cubicBezTo>
                    <a:pt x="23769" y="19635"/>
                    <a:pt x="24073" y="19088"/>
                    <a:pt x="24347" y="18480"/>
                  </a:cubicBezTo>
                  <a:cubicBezTo>
                    <a:pt x="24955" y="18784"/>
                    <a:pt x="25532" y="19118"/>
                    <a:pt x="26171" y="19331"/>
                  </a:cubicBezTo>
                  <a:cubicBezTo>
                    <a:pt x="26185" y="19345"/>
                    <a:pt x="26201" y="19351"/>
                    <a:pt x="26216" y="19351"/>
                  </a:cubicBezTo>
                  <a:cubicBezTo>
                    <a:pt x="26267" y="19351"/>
                    <a:pt x="26316" y="19286"/>
                    <a:pt x="26292" y="19240"/>
                  </a:cubicBezTo>
                  <a:cubicBezTo>
                    <a:pt x="26292" y="19179"/>
                    <a:pt x="26292" y="19179"/>
                    <a:pt x="26232" y="19148"/>
                  </a:cubicBezTo>
                  <a:cubicBezTo>
                    <a:pt x="25684" y="18784"/>
                    <a:pt x="25077" y="18510"/>
                    <a:pt x="24469" y="18206"/>
                  </a:cubicBezTo>
                  <a:cubicBezTo>
                    <a:pt x="24833" y="17203"/>
                    <a:pt x="25077" y="16230"/>
                    <a:pt x="25168" y="15197"/>
                  </a:cubicBezTo>
                  <a:cubicBezTo>
                    <a:pt x="25228" y="14680"/>
                    <a:pt x="25259" y="14163"/>
                    <a:pt x="25259" y="13647"/>
                  </a:cubicBezTo>
                  <a:cubicBezTo>
                    <a:pt x="25259" y="13100"/>
                    <a:pt x="25228" y="12613"/>
                    <a:pt x="25137" y="12097"/>
                  </a:cubicBezTo>
                  <a:lnTo>
                    <a:pt x="25380" y="12097"/>
                  </a:lnTo>
                  <a:cubicBezTo>
                    <a:pt x="25441" y="12097"/>
                    <a:pt x="25563" y="12036"/>
                    <a:pt x="25624" y="12036"/>
                  </a:cubicBezTo>
                  <a:cubicBezTo>
                    <a:pt x="25776" y="12005"/>
                    <a:pt x="25897" y="11975"/>
                    <a:pt x="26019" y="11975"/>
                  </a:cubicBezTo>
                  <a:lnTo>
                    <a:pt x="26596" y="11853"/>
                  </a:lnTo>
                  <a:cubicBezTo>
                    <a:pt x="26779" y="11823"/>
                    <a:pt x="26961" y="11793"/>
                    <a:pt x="27143" y="11701"/>
                  </a:cubicBezTo>
                  <a:cubicBezTo>
                    <a:pt x="27204" y="11701"/>
                    <a:pt x="27204" y="11671"/>
                    <a:pt x="27235" y="11671"/>
                  </a:cubicBezTo>
                  <a:cubicBezTo>
                    <a:pt x="27265" y="11671"/>
                    <a:pt x="27235" y="11641"/>
                    <a:pt x="27235" y="11580"/>
                  </a:cubicBezTo>
                  <a:cubicBezTo>
                    <a:pt x="27235" y="11519"/>
                    <a:pt x="27204" y="11428"/>
                    <a:pt x="27174" y="11428"/>
                  </a:cubicBezTo>
                  <a:cubicBezTo>
                    <a:pt x="26961" y="11428"/>
                    <a:pt x="26779" y="11489"/>
                    <a:pt x="26596" y="11519"/>
                  </a:cubicBezTo>
                  <a:cubicBezTo>
                    <a:pt x="26414" y="11549"/>
                    <a:pt x="26201" y="11580"/>
                    <a:pt x="26019" y="11580"/>
                  </a:cubicBezTo>
                  <a:cubicBezTo>
                    <a:pt x="25867" y="11641"/>
                    <a:pt x="25715" y="11641"/>
                    <a:pt x="25563" y="11671"/>
                  </a:cubicBezTo>
                  <a:cubicBezTo>
                    <a:pt x="25472" y="11671"/>
                    <a:pt x="25411" y="11701"/>
                    <a:pt x="25350" y="11701"/>
                  </a:cubicBezTo>
                  <a:cubicBezTo>
                    <a:pt x="25259" y="11701"/>
                    <a:pt x="25198" y="11732"/>
                    <a:pt x="25107" y="11793"/>
                  </a:cubicBezTo>
                  <a:cubicBezTo>
                    <a:pt x="24955" y="10790"/>
                    <a:pt x="24651" y="9817"/>
                    <a:pt x="24225" y="8844"/>
                  </a:cubicBezTo>
                  <a:cubicBezTo>
                    <a:pt x="24165" y="8662"/>
                    <a:pt x="24073" y="8510"/>
                    <a:pt x="24013" y="8327"/>
                  </a:cubicBezTo>
                  <a:cubicBezTo>
                    <a:pt x="23830" y="7932"/>
                    <a:pt x="23587" y="7598"/>
                    <a:pt x="23344" y="7233"/>
                  </a:cubicBezTo>
                  <a:cubicBezTo>
                    <a:pt x="23405" y="7172"/>
                    <a:pt x="23435" y="7172"/>
                    <a:pt x="23466" y="7142"/>
                  </a:cubicBezTo>
                  <a:cubicBezTo>
                    <a:pt x="23648" y="6990"/>
                    <a:pt x="23861" y="6808"/>
                    <a:pt x="24043" y="6656"/>
                  </a:cubicBezTo>
                  <a:cubicBezTo>
                    <a:pt x="24165" y="6534"/>
                    <a:pt x="24317" y="6473"/>
                    <a:pt x="24408" y="6352"/>
                  </a:cubicBezTo>
                  <a:cubicBezTo>
                    <a:pt x="24529" y="6230"/>
                    <a:pt x="24651" y="6109"/>
                    <a:pt x="24712" y="5957"/>
                  </a:cubicBezTo>
                  <a:lnTo>
                    <a:pt x="24712" y="5896"/>
                  </a:lnTo>
                  <a:cubicBezTo>
                    <a:pt x="24712" y="5865"/>
                    <a:pt x="24712" y="5865"/>
                    <a:pt x="24681" y="5865"/>
                  </a:cubicBezTo>
                  <a:cubicBezTo>
                    <a:pt x="24651" y="5805"/>
                    <a:pt x="24621" y="5805"/>
                    <a:pt x="24560" y="5805"/>
                  </a:cubicBezTo>
                  <a:lnTo>
                    <a:pt x="24347" y="5926"/>
                  </a:lnTo>
                  <a:cubicBezTo>
                    <a:pt x="24195" y="6048"/>
                    <a:pt x="24043" y="6230"/>
                    <a:pt x="23891" y="6382"/>
                  </a:cubicBezTo>
                  <a:cubicBezTo>
                    <a:pt x="23861" y="6413"/>
                    <a:pt x="23861" y="6473"/>
                    <a:pt x="23800" y="6473"/>
                  </a:cubicBezTo>
                  <a:lnTo>
                    <a:pt x="23496" y="6777"/>
                  </a:lnTo>
                  <a:cubicBezTo>
                    <a:pt x="23466" y="6808"/>
                    <a:pt x="23405" y="6869"/>
                    <a:pt x="23344" y="6960"/>
                  </a:cubicBezTo>
                  <a:cubicBezTo>
                    <a:pt x="23314" y="6990"/>
                    <a:pt x="23283" y="7081"/>
                    <a:pt x="23253" y="7112"/>
                  </a:cubicBezTo>
                  <a:cubicBezTo>
                    <a:pt x="22797" y="6473"/>
                    <a:pt x="22280" y="5865"/>
                    <a:pt x="21733" y="5318"/>
                  </a:cubicBezTo>
                  <a:cubicBezTo>
                    <a:pt x="20973" y="4589"/>
                    <a:pt x="20122" y="3981"/>
                    <a:pt x="19210" y="3464"/>
                  </a:cubicBezTo>
                  <a:cubicBezTo>
                    <a:pt x="18997" y="3343"/>
                    <a:pt x="18754" y="3191"/>
                    <a:pt x="18541" y="3099"/>
                  </a:cubicBezTo>
                  <a:cubicBezTo>
                    <a:pt x="18754" y="2522"/>
                    <a:pt x="19058" y="1792"/>
                    <a:pt x="19149" y="1093"/>
                  </a:cubicBezTo>
                  <a:cubicBezTo>
                    <a:pt x="19149" y="1063"/>
                    <a:pt x="19149" y="1063"/>
                    <a:pt x="19089" y="1033"/>
                  </a:cubicBezTo>
                  <a:cubicBezTo>
                    <a:pt x="19070" y="1014"/>
                    <a:pt x="19018" y="984"/>
                    <a:pt x="18973" y="984"/>
                  </a:cubicBezTo>
                  <a:cubicBezTo>
                    <a:pt x="18944" y="984"/>
                    <a:pt x="18918" y="997"/>
                    <a:pt x="18906" y="1033"/>
                  </a:cubicBezTo>
                  <a:cubicBezTo>
                    <a:pt x="18754" y="1306"/>
                    <a:pt x="18633" y="1640"/>
                    <a:pt x="18541" y="1975"/>
                  </a:cubicBezTo>
                  <a:lnTo>
                    <a:pt x="18298" y="3008"/>
                  </a:lnTo>
                  <a:cubicBezTo>
                    <a:pt x="18268" y="2978"/>
                    <a:pt x="18177" y="2978"/>
                    <a:pt x="18146" y="2917"/>
                  </a:cubicBezTo>
                  <a:cubicBezTo>
                    <a:pt x="16630" y="2257"/>
                    <a:pt x="14967" y="1890"/>
                    <a:pt x="13299" y="1890"/>
                  </a:cubicBezTo>
                  <a:cubicBezTo>
                    <a:pt x="12125" y="1890"/>
                    <a:pt x="10948" y="2072"/>
                    <a:pt x="9818" y="2461"/>
                  </a:cubicBezTo>
                  <a:lnTo>
                    <a:pt x="9757" y="2461"/>
                  </a:lnTo>
                  <a:lnTo>
                    <a:pt x="9757" y="2400"/>
                  </a:lnTo>
                  <a:cubicBezTo>
                    <a:pt x="9605" y="1975"/>
                    <a:pt x="9453" y="1580"/>
                    <a:pt x="9271" y="1185"/>
                  </a:cubicBezTo>
                  <a:cubicBezTo>
                    <a:pt x="9058" y="789"/>
                    <a:pt x="8967" y="333"/>
                    <a:pt x="8663" y="30"/>
                  </a:cubicBezTo>
                  <a:cubicBezTo>
                    <a:pt x="8634" y="10"/>
                    <a:pt x="8596" y="0"/>
                    <a:pt x="8557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1" name="Google Shape;1561;p49"/>
            <p:cNvGrpSpPr/>
            <p:nvPr/>
          </p:nvGrpSpPr>
          <p:grpSpPr>
            <a:xfrm>
              <a:off x="750877" y="425961"/>
              <a:ext cx="756711" cy="759253"/>
              <a:chOff x="1042691" y="485962"/>
              <a:chExt cx="655956" cy="658160"/>
            </a:xfrm>
          </p:grpSpPr>
          <p:sp>
            <p:nvSpPr>
              <p:cNvPr id="1562" name="Google Shape;1562;p49"/>
              <p:cNvSpPr/>
              <p:nvPr/>
            </p:nvSpPr>
            <p:spPr>
              <a:xfrm>
                <a:off x="1085219" y="545872"/>
                <a:ext cx="575164" cy="548128"/>
              </a:xfrm>
              <a:custGeom>
                <a:avLst/>
                <a:gdLst/>
                <a:ahLst/>
                <a:cxnLst/>
                <a:rect l="l" t="t" r="r" b="b"/>
                <a:pathLst>
                  <a:path w="16445" h="15672" extrusionOk="0">
                    <a:moveTo>
                      <a:pt x="7791" y="1"/>
                    </a:moveTo>
                    <a:cubicBezTo>
                      <a:pt x="7394" y="1"/>
                      <a:pt x="6995" y="26"/>
                      <a:pt x="6596" y="75"/>
                    </a:cubicBezTo>
                    <a:cubicBezTo>
                      <a:pt x="6566" y="105"/>
                      <a:pt x="6505" y="105"/>
                      <a:pt x="6414" y="105"/>
                    </a:cubicBezTo>
                    <a:cubicBezTo>
                      <a:pt x="6414" y="166"/>
                      <a:pt x="6384" y="227"/>
                      <a:pt x="6353" y="227"/>
                    </a:cubicBezTo>
                    <a:cubicBezTo>
                      <a:pt x="2311" y="774"/>
                      <a:pt x="1" y="4270"/>
                      <a:pt x="365" y="8221"/>
                    </a:cubicBezTo>
                    <a:cubicBezTo>
                      <a:pt x="730" y="11656"/>
                      <a:pt x="2919" y="14574"/>
                      <a:pt x="6353" y="15455"/>
                    </a:cubicBezTo>
                    <a:cubicBezTo>
                      <a:pt x="6945" y="15602"/>
                      <a:pt x="7542" y="15672"/>
                      <a:pt x="8133" y="15672"/>
                    </a:cubicBezTo>
                    <a:cubicBezTo>
                      <a:pt x="10730" y="15672"/>
                      <a:pt x="13215" y="14315"/>
                      <a:pt x="14651" y="12112"/>
                    </a:cubicBezTo>
                    <a:cubicBezTo>
                      <a:pt x="16445" y="9406"/>
                      <a:pt x="16232" y="5729"/>
                      <a:pt x="14317" y="3145"/>
                    </a:cubicBezTo>
                    <a:cubicBezTo>
                      <a:pt x="12740" y="1016"/>
                      <a:pt x="10322" y="1"/>
                      <a:pt x="77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9"/>
              <p:cNvSpPr/>
              <p:nvPr/>
            </p:nvSpPr>
            <p:spPr>
              <a:xfrm>
                <a:off x="1116031" y="591863"/>
                <a:ext cx="151966" cy="211949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6060" extrusionOk="0">
                    <a:moveTo>
                      <a:pt x="3571" y="1"/>
                    </a:moveTo>
                    <a:cubicBezTo>
                      <a:pt x="3508" y="1"/>
                      <a:pt x="3442" y="12"/>
                      <a:pt x="3375" y="37"/>
                    </a:cubicBezTo>
                    <a:cubicBezTo>
                      <a:pt x="1217" y="1009"/>
                      <a:pt x="1" y="3775"/>
                      <a:pt x="670" y="5994"/>
                    </a:cubicBezTo>
                    <a:cubicBezTo>
                      <a:pt x="684" y="6036"/>
                      <a:pt x="718" y="6059"/>
                      <a:pt x="750" y="6059"/>
                    </a:cubicBezTo>
                    <a:cubicBezTo>
                      <a:pt x="787" y="6059"/>
                      <a:pt x="822" y="6029"/>
                      <a:pt x="822" y="5964"/>
                    </a:cubicBezTo>
                    <a:cubicBezTo>
                      <a:pt x="791" y="3714"/>
                      <a:pt x="1886" y="1891"/>
                      <a:pt x="3861" y="827"/>
                    </a:cubicBezTo>
                    <a:cubicBezTo>
                      <a:pt x="4344" y="639"/>
                      <a:pt x="4045" y="1"/>
                      <a:pt x="35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9"/>
              <p:cNvSpPr/>
              <p:nvPr/>
            </p:nvSpPr>
            <p:spPr>
              <a:xfrm>
                <a:off x="1042691" y="485962"/>
                <a:ext cx="655956" cy="658160"/>
              </a:xfrm>
              <a:custGeom>
                <a:avLst/>
                <a:gdLst/>
                <a:ahLst/>
                <a:cxnLst/>
                <a:rect l="l" t="t" r="r" b="b"/>
                <a:pathLst>
                  <a:path w="18755" h="18818" extrusionOk="0">
                    <a:moveTo>
                      <a:pt x="8894" y="1695"/>
                    </a:moveTo>
                    <a:cubicBezTo>
                      <a:pt x="11430" y="1695"/>
                      <a:pt x="13932" y="2729"/>
                      <a:pt x="15502" y="4858"/>
                    </a:cubicBezTo>
                    <a:cubicBezTo>
                      <a:pt x="17417" y="7442"/>
                      <a:pt x="17630" y="11119"/>
                      <a:pt x="15837" y="13825"/>
                    </a:cubicBezTo>
                    <a:cubicBezTo>
                      <a:pt x="14385" y="16015"/>
                      <a:pt x="11916" y="17369"/>
                      <a:pt x="9367" y="17369"/>
                    </a:cubicBezTo>
                    <a:cubicBezTo>
                      <a:pt x="8768" y="17369"/>
                      <a:pt x="8165" y="17294"/>
                      <a:pt x="7569" y="17138"/>
                    </a:cubicBezTo>
                    <a:cubicBezTo>
                      <a:pt x="4135" y="16287"/>
                      <a:pt x="1946" y="13369"/>
                      <a:pt x="1581" y="9904"/>
                    </a:cubicBezTo>
                    <a:cubicBezTo>
                      <a:pt x="1217" y="5952"/>
                      <a:pt x="3527" y="2487"/>
                      <a:pt x="7539" y="1910"/>
                    </a:cubicBezTo>
                    <a:cubicBezTo>
                      <a:pt x="7600" y="1879"/>
                      <a:pt x="7630" y="1849"/>
                      <a:pt x="7630" y="1818"/>
                    </a:cubicBezTo>
                    <a:cubicBezTo>
                      <a:pt x="7660" y="1818"/>
                      <a:pt x="7752" y="1818"/>
                      <a:pt x="7812" y="1758"/>
                    </a:cubicBezTo>
                    <a:cubicBezTo>
                      <a:pt x="8172" y="1716"/>
                      <a:pt x="8533" y="1695"/>
                      <a:pt x="8894" y="1695"/>
                    </a:cubicBezTo>
                    <a:close/>
                    <a:moveTo>
                      <a:pt x="5848" y="1"/>
                    </a:moveTo>
                    <a:cubicBezTo>
                      <a:pt x="5778" y="1"/>
                      <a:pt x="5715" y="50"/>
                      <a:pt x="5715" y="116"/>
                    </a:cubicBezTo>
                    <a:cubicBezTo>
                      <a:pt x="5776" y="359"/>
                      <a:pt x="5928" y="603"/>
                      <a:pt x="6019" y="815"/>
                    </a:cubicBezTo>
                    <a:cubicBezTo>
                      <a:pt x="6171" y="1119"/>
                      <a:pt x="6293" y="1423"/>
                      <a:pt x="6475" y="1697"/>
                    </a:cubicBezTo>
                    <a:cubicBezTo>
                      <a:pt x="4925" y="2092"/>
                      <a:pt x="3587" y="3004"/>
                      <a:pt x="2676" y="4250"/>
                    </a:cubicBezTo>
                    <a:cubicBezTo>
                      <a:pt x="2311" y="3976"/>
                      <a:pt x="2007" y="3764"/>
                      <a:pt x="1672" y="3490"/>
                    </a:cubicBezTo>
                    <a:cubicBezTo>
                      <a:pt x="1656" y="3485"/>
                      <a:pt x="1639" y="3482"/>
                      <a:pt x="1622" y="3482"/>
                    </a:cubicBezTo>
                    <a:cubicBezTo>
                      <a:pt x="1545" y="3482"/>
                      <a:pt x="1476" y="3537"/>
                      <a:pt x="1551" y="3612"/>
                    </a:cubicBezTo>
                    <a:cubicBezTo>
                      <a:pt x="1855" y="3916"/>
                      <a:pt x="2189" y="4220"/>
                      <a:pt x="2524" y="4432"/>
                    </a:cubicBezTo>
                    <a:cubicBezTo>
                      <a:pt x="1733" y="5587"/>
                      <a:pt x="1247" y="6955"/>
                      <a:pt x="1156" y="8384"/>
                    </a:cubicBezTo>
                    <a:lnTo>
                      <a:pt x="1156" y="8961"/>
                    </a:lnTo>
                    <a:cubicBezTo>
                      <a:pt x="821" y="8961"/>
                      <a:pt x="487" y="8961"/>
                      <a:pt x="92" y="8870"/>
                    </a:cubicBezTo>
                    <a:cubicBezTo>
                      <a:pt x="31" y="8870"/>
                      <a:pt x="1" y="8961"/>
                      <a:pt x="61" y="8992"/>
                    </a:cubicBezTo>
                    <a:cubicBezTo>
                      <a:pt x="396" y="9113"/>
                      <a:pt x="791" y="9144"/>
                      <a:pt x="1156" y="9144"/>
                    </a:cubicBezTo>
                    <a:cubicBezTo>
                      <a:pt x="1217" y="10481"/>
                      <a:pt x="1520" y="11758"/>
                      <a:pt x="2037" y="12913"/>
                    </a:cubicBezTo>
                    <a:lnTo>
                      <a:pt x="2007" y="12913"/>
                    </a:lnTo>
                    <a:cubicBezTo>
                      <a:pt x="1581" y="13126"/>
                      <a:pt x="1156" y="13369"/>
                      <a:pt x="791" y="13581"/>
                    </a:cubicBezTo>
                    <a:cubicBezTo>
                      <a:pt x="689" y="13632"/>
                      <a:pt x="758" y="13748"/>
                      <a:pt x="855" y="13748"/>
                    </a:cubicBezTo>
                    <a:cubicBezTo>
                      <a:pt x="873" y="13748"/>
                      <a:pt x="893" y="13743"/>
                      <a:pt x="913" y="13733"/>
                    </a:cubicBezTo>
                    <a:cubicBezTo>
                      <a:pt x="1368" y="13551"/>
                      <a:pt x="1733" y="13338"/>
                      <a:pt x="2159" y="13095"/>
                    </a:cubicBezTo>
                    <a:cubicBezTo>
                      <a:pt x="2919" y="14645"/>
                      <a:pt x="4165" y="15983"/>
                      <a:pt x="5806" y="16773"/>
                    </a:cubicBezTo>
                    <a:cubicBezTo>
                      <a:pt x="5685" y="17047"/>
                      <a:pt x="5654" y="17320"/>
                      <a:pt x="5563" y="17594"/>
                    </a:cubicBezTo>
                    <a:cubicBezTo>
                      <a:pt x="5502" y="17837"/>
                      <a:pt x="5381" y="18110"/>
                      <a:pt x="5381" y="18414"/>
                    </a:cubicBezTo>
                    <a:cubicBezTo>
                      <a:pt x="5381" y="18467"/>
                      <a:pt x="5432" y="18500"/>
                      <a:pt x="5481" y="18500"/>
                    </a:cubicBezTo>
                    <a:cubicBezTo>
                      <a:pt x="5516" y="18500"/>
                      <a:pt x="5550" y="18483"/>
                      <a:pt x="5563" y="18445"/>
                    </a:cubicBezTo>
                    <a:cubicBezTo>
                      <a:pt x="5685" y="18141"/>
                      <a:pt x="5715" y="17837"/>
                      <a:pt x="5806" y="17533"/>
                    </a:cubicBezTo>
                    <a:cubicBezTo>
                      <a:pt x="5837" y="17290"/>
                      <a:pt x="5928" y="17047"/>
                      <a:pt x="5958" y="16834"/>
                    </a:cubicBezTo>
                    <a:lnTo>
                      <a:pt x="6171" y="16925"/>
                    </a:lnTo>
                    <a:cubicBezTo>
                      <a:pt x="7187" y="17374"/>
                      <a:pt x="8239" y="17584"/>
                      <a:pt x="9286" y="17584"/>
                    </a:cubicBezTo>
                    <a:cubicBezTo>
                      <a:pt x="9586" y="17584"/>
                      <a:pt x="9885" y="17567"/>
                      <a:pt x="10183" y="17533"/>
                    </a:cubicBezTo>
                    <a:cubicBezTo>
                      <a:pt x="10214" y="17958"/>
                      <a:pt x="10335" y="18384"/>
                      <a:pt x="10426" y="18749"/>
                    </a:cubicBezTo>
                    <a:cubicBezTo>
                      <a:pt x="10457" y="18794"/>
                      <a:pt x="10487" y="18817"/>
                      <a:pt x="10510" y="18817"/>
                    </a:cubicBezTo>
                    <a:cubicBezTo>
                      <a:pt x="10533" y="18817"/>
                      <a:pt x="10548" y="18794"/>
                      <a:pt x="10548" y="18749"/>
                    </a:cubicBezTo>
                    <a:cubicBezTo>
                      <a:pt x="10518" y="18354"/>
                      <a:pt x="10426" y="17928"/>
                      <a:pt x="10366" y="17533"/>
                    </a:cubicBezTo>
                    <a:cubicBezTo>
                      <a:pt x="11551" y="17381"/>
                      <a:pt x="12676" y="16986"/>
                      <a:pt x="13679" y="16317"/>
                    </a:cubicBezTo>
                    <a:cubicBezTo>
                      <a:pt x="13740" y="16560"/>
                      <a:pt x="13892" y="16712"/>
                      <a:pt x="14013" y="16895"/>
                    </a:cubicBezTo>
                    <a:cubicBezTo>
                      <a:pt x="14135" y="17138"/>
                      <a:pt x="14195" y="17381"/>
                      <a:pt x="14347" y="17594"/>
                    </a:cubicBezTo>
                    <a:cubicBezTo>
                      <a:pt x="14383" y="17617"/>
                      <a:pt x="14427" y="17632"/>
                      <a:pt x="14468" y="17632"/>
                    </a:cubicBezTo>
                    <a:cubicBezTo>
                      <a:pt x="14534" y="17632"/>
                      <a:pt x="14591" y="17596"/>
                      <a:pt x="14591" y="17502"/>
                    </a:cubicBezTo>
                    <a:cubicBezTo>
                      <a:pt x="14591" y="17229"/>
                      <a:pt x="14439" y="17016"/>
                      <a:pt x="14287" y="16773"/>
                    </a:cubicBezTo>
                    <a:cubicBezTo>
                      <a:pt x="14165" y="16591"/>
                      <a:pt x="14013" y="16378"/>
                      <a:pt x="13831" y="16256"/>
                    </a:cubicBezTo>
                    <a:cubicBezTo>
                      <a:pt x="14347" y="15922"/>
                      <a:pt x="14864" y="15496"/>
                      <a:pt x="15290" y="15010"/>
                    </a:cubicBezTo>
                    <a:cubicBezTo>
                      <a:pt x="15928" y="14311"/>
                      <a:pt x="16414" y="13551"/>
                      <a:pt x="16749" y="12761"/>
                    </a:cubicBezTo>
                    <a:cubicBezTo>
                      <a:pt x="17174" y="12974"/>
                      <a:pt x="17600" y="13217"/>
                      <a:pt x="17995" y="13369"/>
                    </a:cubicBezTo>
                    <a:cubicBezTo>
                      <a:pt x="18005" y="13372"/>
                      <a:pt x="18014" y="13374"/>
                      <a:pt x="18023" y="13374"/>
                    </a:cubicBezTo>
                    <a:cubicBezTo>
                      <a:pt x="18092" y="13374"/>
                      <a:pt x="18110" y="13274"/>
                      <a:pt x="18056" y="13247"/>
                    </a:cubicBezTo>
                    <a:cubicBezTo>
                      <a:pt x="17661" y="13004"/>
                      <a:pt x="17235" y="12822"/>
                      <a:pt x="16840" y="12609"/>
                    </a:cubicBezTo>
                    <a:cubicBezTo>
                      <a:pt x="17326" y="11271"/>
                      <a:pt x="17509" y="9782"/>
                      <a:pt x="17296" y="8384"/>
                    </a:cubicBezTo>
                    <a:cubicBezTo>
                      <a:pt x="17478" y="8384"/>
                      <a:pt x="17691" y="8323"/>
                      <a:pt x="17904" y="8262"/>
                    </a:cubicBezTo>
                    <a:cubicBezTo>
                      <a:pt x="18147" y="8201"/>
                      <a:pt x="18420" y="8171"/>
                      <a:pt x="18694" y="8080"/>
                    </a:cubicBezTo>
                    <a:cubicBezTo>
                      <a:pt x="18755" y="8049"/>
                      <a:pt x="18724" y="7928"/>
                      <a:pt x="18664" y="7928"/>
                    </a:cubicBezTo>
                    <a:cubicBezTo>
                      <a:pt x="18390" y="7928"/>
                      <a:pt x="18147" y="8019"/>
                      <a:pt x="17873" y="8019"/>
                    </a:cubicBezTo>
                    <a:cubicBezTo>
                      <a:pt x="17661" y="8049"/>
                      <a:pt x="17417" y="8049"/>
                      <a:pt x="17235" y="8110"/>
                    </a:cubicBezTo>
                    <a:cubicBezTo>
                      <a:pt x="17113" y="7320"/>
                      <a:pt x="16870" y="6530"/>
                      <a:pt x="16475" y="5770"/>
                    </a:cubicBezTo>
                    <a:cubicBezTo>
                      <a:pt x="16384" y="5496"/>
                      <a:pt x="16202" y="5223"/>
                      <a:pt x="16050" y="5010"/>
                    </a:cubicBezTo>
                    <a:cubicBezTo>
                      <a:pt x="16262" y="4919"/>
                      <a:pt x="16414" y="4767"/>
                      <a:pt x="16566" y="4615"/>
                    </a:cubicBezTo>
                    <a:cubicBezTo>
                      <a:pt x="16718" y="4463"/>
                      <a:pt x="16931" y="4311"/>
                      <a:pt x="17022" y="4128"/>
                    </a:cubicBezTo>
                    <a:cubicBezTo>
                      <a:pt x="17022" y="4076"/>
                      <a:pt x="16977" y="4001"/>
                      <a:pt x="16925" y="4001"/>
                    </a:cubicBezTo>
                    <a:cubicBezTo>
                      <a:pt x="16917" y="4001"/>
                      <a:pt x="16909" y="4003"/>
                      <a:pt x="16901" y="4007"/>
                    </a:cubicBezTo>
                    <a:cubicBezTo>
                      <a:pt x="16658" y="4068"/>
                      <a:pt x="16506" y="4280"/>
                      <a:pt x="16354" y="4432"/>
                    </a:cubicBezTo>
                    <a:cubicBezTo>
                      <a:pt x="16202" y="4554"/>
                      <a:pt x="16050" y="4706"/>
                      <a:pt x="15958" y="4858"/>
                    </a:cubicBezTo>
                    <a:cubicBezTo>
                      <a:pt x="15107" y="3672"/>
                      <a:pt x="13983" y="2730"/>
                      <a:pt x="12676" y="2122"/>
                    </a:cubicBezTo>
                    <a:cubicBezTo>
                      <a:pt x="12858" y="1697"/>
                      <a:pt x="13071" y="1210"/>
                      <a:pt x="13101" y="755"/>
                    </a:cubicBezTo>
                    <a:cubicBezTo>
                      <a:pt x="13101" y="702"/>
                      <a:pt x="13060" y="669"/>
                      <a:pt x="13020" y="669"/>
                    </a:cubicBezTo>
                    <a:cubicBezTo>
                      <a:pt x="12991" y="669"/>
                      <a:pt x="12962" y="686"/>
                      <a:pt x="12949" y="724"/>
                    </a:cubicBezTo>
                    <a:cubicBezTo>
                      <a:pt x="12706" y="1119"/>
                      <a:pt x="12615" y="1636"/>
                      <a:pt x="12524" y="2092"/>
                    </a:cubicBezTo>
                    <a:cubicBezTo>
                      <a:pt x="11455" y="1585"/>
                      <a:pt x="10289" y="1315"/>
                      <a:pt x="9109" y="1315"/>
                    </a:cubicBezTo>
                    <a:cubicBezTo>
                      <a:pt x="8310" y="1315"/>
                      <a:pt x="7504" y="1439"/>
                      <a:pt x="6718" y="1697"/>
                    </a:cubicBezTo>
                    <a:lnTo>
                      <a:pt x="6688" y="1697"/>
                    </a:lnTo>
                    <a:lnTo>
                      <a:pt x="6688" y="1666"/>
                    </a:lnTo>
                    <a:cubicBezTo>
                      <a:pt x="6597" y="1362"/>
                      <a:pt x="6445" y="1089"/>
                      <a:pt x="6323" y="815"/>
                    </a:cubicBezTo>
                    <a:cubicBezTo>
                      <a:pt x="6232" y="572"/>
                      <a:pt x="6110" y="207"/>
                      <a:pt x="5928" y="25"/>
                    </a:cubicBezTo>
                    <a:cubicBezTo>
                      <a:pt x="5902" y="8"/>
                      <a:pt x="5875" y="1"/>
                      <a:pt x="5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9"/>
              <p:cNvSpPr/>
              <p:nvPr/>
            </p:nvSpPr>
            <p:spPr>
              <a:xfrm>
                <a:off x="1397747" y="712524"/>
                <a:ext cx="50014" cy="4176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194" extrusionOk="0">
                    <a:moveTo>
                      <a:pt x="1187" y="1"/>
                    </a:moveTo>
                    <a:cubicBezTo>
                      <a:pt x="1132" y="1"/>
                      <a:pt x="1102" y="59"/>
                      <a:pt x="1125" y="82"/>
                    </a:cubicBezTo>
                    <a:cubicBezTo>
                      <a:pt x="1156" y="234"/>
                      <a:pt x="1247" y="356"/>
                      <a:pt x="1217" y="538"/>
                    </a:cubicBezTo>
                    <a:cubicBezTo>
                      <a:pt x="1156" y="720"/>
                      <a:pt x="1095" y="872"/>
                      <a:pt x="943" y="964"/>
                    </a:cubicBezTo>
                    <a:cubicBezTo>
                      <a:pt x="858" y="1010"/>
                      <a:pt x="772" y="1030"/>
                      <a:pt x="689" y="1030"/>
                    </a:cubicBezTo>
                    <a:cubicBezTo>
                      <a:pt x="391" y="1030"/>
                      <a:pt x="133" y="763"/>
                      <a:pt x="62" y="477"/>
                    </a:cubicBezTo>
                    <a:cubicBezTo>
                      <a:pt x="62" y="447"/>
                      <a:pt x="46" y="432"/>
                      <a:pt x="31" y="432"/>
                    </a:cubicBezTo>
                    <a:cubicBezTo>
                      <a:pt x="16" y="432"/>
                      <a:pt x="1" y="447"/>
                      <a:pt x="1" y="477"/>
                    </a:cubicBezTo>
                    <a:cubicBezTo>
                      <a:pt x="1" y="876"/>
                      <a:pt x="349" y="1194"/>
                      <a:pt x="726" y="1194"/>
                    </a:cubicBezTo>
                    <a:cubicBezTo>
                      <a:pt x="808" y="1194"/>
                      <a:pt x="892" y="1179"/>
                      <a:pt x="974" y="1146"/>
                    </a:cubicBezTo>
                    <a:cubicBezTo>
                      <a:pt x="1156" y="1024"/>
                      <a:pt x="1308" y="842"/>
                      <a:pt x="1399" y="599"/>
                    </a:cubicBezTo>
                    <a:cubicBezTo>
                      <a:pt x="1429" y="416"/>
                      <a:pt x="1429" y="112"/>
                      <a:pt x="1247" y="21"/>
                    </a:cubicBezTo>
                    <a:cubicBezTo>
                      <a:pt x="1225" y="7"/>
                      <a:pt x="1205" y="1"/>
                      <a:pt x="1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9"/>
              <p:cNvSpPr/>
              <p:nvPr/>
            </p:nvSpPr>
            <p:spPr>
              <a:xfrm>
                <a:off x="1319090" y="688147"/>
                <a:ext cx="48930" cy="69146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977" extrusionOk="0">
                    <a:moveTo>
                      <a:pt x="350" y="1"/>
                    </a:moveTo>
                    <a:cubicBezTo>
                      <a:pt x="228" y="1"/>
                      <a:pt x="105" y="100"/>
                      <a:pt x="61" y="232"/>
                    </a:cubicBezTo>
                    <a:cubicBezTo>
                      <a:pt x="31" y="354"/>
                      <a:pt x="1" y="475"/>
                      <a:pt x="1" y="597"/>
                    </a:cubicBezTo>
                    <a:cubicBezTo>
                      <a:pt x="1" y="688"/>
                      <a:pt x="31" y="840"/>
                      <a:pt x="61" y="961"/>
                    </a:cubicBezTo>
                    <a:cubicBezTo>
                      <a:pt x="153" y="1205"/>
                      <a:pt x="213" y="1387"/>
                      <a:pt x="305" y="1600"/>
                    </a:cubicBezTo>
                    <a:cubicBezTo>
                      <a:pt x="410" y="1811"/>
                      <a:pt x="607" y="1976"/>
                      <a:pt x="837" y="1976"/>
                    </a:cubicBezTo>
                    <a:cubicBezTo>
                      <a:pt x="871" y="1976"/>
                      <a:pt x="907" y="1972"/>
                      <a:pt x="943" y="1964"/>
                    </a:cubicBezTo>
                    <a:cubicBezTo>
                      <a:pt x="1186" y="1873"/>
                      <a:pt x="1399" y="1569"/>
                      <a:pt x="1277" y="1296"/>
                    </a:cubicBezTo>
                    <a:cubicBezTo>
                      <a:pt x="1186" y="1083"/>
                      <a:pt x="1095" y="809"/>
                      <a:pt x="973" y="627"/>
                    </a:cubicBezTo>
                    <a:cubicBezTo>
                      <a:pt x="943" y="506"/>
                      <a:pt x="882" y="384"/>
                      <a:pt x="791" y="293"/>
                    </a:cubicBezTo>
                    <a:cubicBezTo>
                      <a:pt x="700" y="171"/>
                      <a:pt x="608" y="141"/>
                      <a:pt x="487" y="50"/>
                    </a:cubicBezTo>
                    <a:cubicBezTo>
                      <a:pt x="444" y="16"/>
                      <a:pt x="397" y="1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9"/>
              <p:cNvSpPr/>
              <p:nvPr/>
            </p:nvSpPr>
            <p:spPr>
              <a:xfrm>
                <a:off x="1441359" y="634987"/>
                <a:ext cx="48930" cy="69146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977" extrusionOk="0">
                    <a:moveTo>
                      <a:pt x="350" y="1"/>
                    </a:moveTo>
                    <a:cubicBezTo>
                      <a:pt x="227" y="1"/>
                      <a:pt x="105" y="101"/>
                      <a:pt x="61" y="232"/>
                    </a:cubicBezTo>
                    <a:cubicBezTo>
                      <a:pt x="30" y="354"/>
                      <a:pt x="0" y="475"/>
                      <a:pt x="0" y="597"/>
                    </a:cubicBezTo>
                    <a:cubicBezTo>
                      <a:pt x="0" y="688"/>
                      <a:pt x="30" y="840"/>
                      <a:pt x="61" y="962"/>
                    </a:cubicBezTo>
                    <a:cubicBezTo>
                      <a:pt x="122" y="1205"/>
                      <a:pt x="213" y="1387"/>
                      <a:pt x="304" y="1600"/>
                    </a:cubicBezTo>
                    <a:cubicBezTo>
                      <a:pt x="410" y="1811"/>
                      <a:pt x="607" y="1976"/>
                      <a:pt x="836" y="1976"/>
                    </a:cubicBezTo>
                    <a:cubicBezTo>
                      <a:pt x="871" y="1976"/>
                      <a:pt x="906" y="1973"/>
                      <a:pt x="942" y="1965"/>
                    </a:cubicBezTo>
                    <a:cubicBezTo>
                      <a:pt x="1186" y="1874"/>
                      <a:pt x="1398" y="1570"/>
                      <a:pt x="1277" y="1296"/>
                    </a:cubicBezTo>
                    <a:cubicBezTo>
                      <a:pt x="1216" y="1083"/>
                      <a:pt x="1125" y="870"/>
                      <a:pt x="973" y="627"/>
                    </a:cubicBezTo>
                    <a:cubicBezTo>
                      <a:pt x="942" y="506"/>
                      <a:pt x="882" y="384"/>
                      <a:pt x="790" y="293"/>
                    </a:cubicBezTo>
                    <a:cubicBezTo>
                      <a:pt x="730" y="171"/>
                      <a:pt x="608" y="141"/>
                      <a:pt x="486" y="50"/>
                    </a:cubicBezTo>
                    <a:cubicBezTo>
                      <a:pt x="444" y="16"/>
                      <a:pt x="397" y="1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50FFB2C-1C52-3E4A-F989-298DEEB2E0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3203252"/>
              </p:ext>
            </p:extLst>
          </p:nvPr>
        </p:nvGraphicFramePr>
        <p:xfrm>
          <a:off x="1523999" y="1172210"/>
          <a:ext cx="6210301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2">
            <a:extLst>
              <a:ext uri="{FF2B5EF4-FFF2-40B4-BE49-F238E27FC236}">
                <a16:creationId xmlns:a16="http://schemas.microsoft.com/office/drawing/2014/main" id="{50A100CD-FC9B-27D7-A897-28D8BC436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68" y="259446"/>
            <a:ext cx="8978722" cy="5319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000" dirty="0"/>
              <a:t>Add more words to the word webs below.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34B4F9-20AF-D525-3640-3F29E1105E59}"/>
              </a:ext>
            </a:extLst>
          </p:cNvPr>
          <p:cNvSpPr txBox="1"/>
          <p:nvPr/>
        </p:nvSpPr>
        <p:spPr>
          <a:xfrm>
            <a:off x="4273619" y="1434014"/>
            <a:ext cx="737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cans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9C3942-C7EA-0A91-1A15-F5DEDAE5EBA1}"/>
              </a:ext>
            </a:extLst>
          </p:cNvPr>
          <p:cNvSpPr txBox="1"/>
          <p:nvPr/>
        </p:nvSpPr>
        <p:spPr>
          <a:xfrm>
            <a:off x="2069794" y="2803465"/>
            <a:ext cx="955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bottles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F625DA-7342-252A-C284-9C1111D3CF26}"/>
              </a:ext>
            </a:extLst>
          </p:cNvPr>
          <p:cNvSpPr txBox="1"/>
          <p:nvPr/>
        </p:nvSpPr>
        <p:spPr>
          <a:xfrm>
            <a:off x="6079417" y="2797780"/>
            <a:ext cx="1340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envelopes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0F613E-56A5-7B0F-A82E-6C06241F218A}"/>
              </a:ext>
            </a:extLst>
          </p:cNvPr>
          <p:cNvSpPr txBox="1"/>
          <p:nvPr/>
        </p:nvSpPr>
        <p:spPr>
          <a:xfrm>
            <a:off x="3942704" y="4106041"/>
            <a:ext cx="1811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light bulbs</a:t>
            </a:r>
          </a:p>
        </p:txBody>
      </p:sp>
    </p:spTree>
    <p:extLst>
      <p:ext uri="{BB962C8B-B14F-4D97-AF65-F5344CB8AC3E}">
        <p14:creationId xmlns:p14="http://schemas.microsoft.com/office/powerpoint/2010/main" val="23930116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Cute Climate Change Stickers for Marketing Newsletter by Slidesgo">
  <a:themeElements>
    <a:clrScheme name="Simple Light">
      <a:dk1>
        <a:srgbClr val="08242C"/>
      </a:dk1>
      <a:lt1>
        <a:srgbClr val="CFF3F4"/>
      </a:lt1>
      <a:dk2>
        <a:srgbClr val="04663A"/>
      </a:dk2>
      <a:lt2>
        <a:srgbClr val="B1EAEB"/>
      </a:lt2>
      <a:accent1>
        <a:srgbClr val="009D77"/>
      </a:accent1>
      <a:accent2>
        <a:srgbClr val="4EBD9F"/>
      </a:accent2>
      <a:accent3>
        <a:srgbClr val="FA894D"/>
      </a:accent3>
      <a:accent4>
        <a:srgbClr val="FEAA7E"/>
      </a:accent4>
      <a:accent5>
        <a:srgbClr val="FCE760"/>
      </a:accent5>
      <a:accent6>
        <a:srgbClr val="FFFFFF"/>
      </a:accent6>
      <a:hlink>
        <a:srgbClr val="0466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2808</TotalTime>
  <Words>693</Words>
  <Application>Microsoft Office PowerPoint</Application>
  <PresentationFormat>On-screen Show (16:9)</PresentationFormat>
  <Paragraphs>99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Questrial</vt:lpstr>
      <vt:lpstr>OpenSans</vt:lpstr>
      <vt:lpstr>QUESTRIAL </vt:lpstr>
      <vt:lpstr>Calibri</vt:lpstr>
      <vt:lpstr>Bebas Neue</vt:lpstr>
      <vt:lpstr>NUNITO</vt:lpstr>
      <vt:lpstr>Arial</vt:lpstr>
      <vt:lpstr>Jua</vt:lpstr>
      <vt:lpstr>Cute Climate Change Stickers for Marketing Newsletter by Slidesgo</vt:lpstr>
      <vt:lpstr>Unit 11:  OUR GREENER WORLD</vt:lpstr>
      <vt:lpstr>OBJECTIVES</vt:lpstr>
      <vt:lpstr>VOCABULARY </vt:lpstr>
      <vt:lpstr>GRAMMAR: Article</vt:lpstr>
      <vt:lpstr>GRAMMAR: Article</vt:lpstr>
      <vt:lpstr>GRAMMAR: First conditional </vt:lpstr>
      <vt:lpstr>VOCABULARY</vt:lpstr>
      <vt:lpstr>Add more words to the word webs below.</vt:lpstr>
      <vt:lpstr>Add more words to the word webs below.</vt:lpstr>
      <vt:lpstr>Add more words to the word webs below.</vt:lpstr>
      <vt:lpstr>GRAMMAR</vt:lpstr>
      <vt:lpstr>Write a / an or the.</vt:lpstr>
      <vt:lpstr>Write the correct form of each verb in brackets. </vt:lpstr>
      <vt:lpstr>Combine each pair of sentences below to make a first conditional sentence.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11:  OUR GREENER WORLD</dc:title>
  <cp:lastModifiedBy>nhi</cp:lastModifiedBy>
  <cp:revision>8</cp:revision>
  <dcterms:modified xsi:type="dcterms:W3CDTF">2023-02-08T05:52:36Z</dcterms:modified>
</cp:coreProperties>
</file>