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85" r:id="rId1"/>
  </p:sldMasterIdLst>
  <p:notesMasterIdLst>
    <p:notesMasterId r:id="rId10"/>
  </p:notesMasterIdLst>
  <p:sldIdLst>
    <p:sldId id="256" r:id="rId2"/>
    <p:sldId id="265" r:id="rId3"/>
    <p:sldId id="346" r:id="rId4"/>
    <p:sldId id="263" r:id="rId5"/>
    <p:sldId id="348" r:id="rId6"/>
    <p:sldId id="347" r:id="rId7"/>
    <p:sldId id="349" r:id="rId8"/>
    <p:sldId id="273" r:id="rId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veat" panose="020B0604020202020204" charset="0"/>
      <p:regular r:id="rId15"/>
      <p:bold r:id="rId16"/>
    </p:embeddedFont>
    <p:embeddedFont>
      <p:font typeface="Dosis" pitchFamily="2" charset="0"/>
      <p:regular r:id="rId17"/>
      <p:bold r:id="rId18"/>
    </p:embeddedFont>
    <p:embeddedFont>
      <p:font typeface="Josefin Slab" pitchFamily="2" charset="0"/>
      <p:regular r:id="rId19"/>
      <p:bold r:id="rId20"/>
      <p:italic r:id="rId21"/>
      <p:boldItalic r:id="rId22"/>
    </p:embeddedFont>
    <p:embeddedFont>
      <p:font typeface="Yanone Kaffeesatz" panose="020B0604020202020204" charset="0"/>
      <p:regular r:id="rId23"/>
      <p:bold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CE5733B-551B-4038-A36C-FE69234056ED}">
  <a:tblStyle styleId="{CCE5733B-551B-4038-A36C-FE69234056E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245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4" name="Google Shape;2384;gcc5cecac64_1_67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5" name="Google Shape;2385;gcc5cecac64_1_67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4" name="Google Shape;2594;gcc5cecac64_1_68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5" name="Google Shape;2595;gcc5cecac64_1_68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4" name="Google Shape;2594;gcc5cecac64_1_68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5" name="Google Shape;2595;gcc5cecac64_1_68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5109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4" name="Google Shape;2564;gcc5cecac64_1_68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5" name="Google Shape;2565;gcc5cecac64_1_68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1" name="Google Shape;2821;gcc5cecac64_1_69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2" name="Google Shape;2822;gcc5cecac64_1_69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75869" y="210666"/>
            <a:ext cx="9146040" cy="4643684"/>
            <a:chOff x="175869" y="210666"/>
            <a:chExt cx="9146040" cy="4643684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175869" y="246738"/>
              <a:ext cx="1074695" cy="585533"/>
              <a:chOff x="3248069" y="0"/>
              <a:chExt cx="1074695" cy="585533"/>
            </a:xfrm>
          </p:grpSpPr>
          <p:sp>
            <p:nvSpPr>
              <p:cNvPr id="11" name="Google Shape;11;p2"/>
              <p:cNvSpPr/>
              <p:nvPr/>
            </p:nvSpPr>
            <p:spPr>
              <a:xfrm>
                <a:off x="4280845" y="28533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2;p2"/>
              <p:cNvSpPr/>
              <p:nvPr/>
            </p:nvSpPr>
            <p:spPr>
              <a:xfrm>
                <a:off x="4009064" y="0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385" y="1"/>
                    </a:moveTo>
                    <a:cubicBezTo>
                      <a:pt x="0" y="1"/>
                      <a:pt x="0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3436065" y="29673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1"/>
                    </a:moveTo>
                    <a:cubicBezTo>
                      <a:pt x="1" y="1"/>
                      <a:pt x="1" y="636"/>
                      <a:pt x="402" y="636"/>
                    </a:cubicBezTo>
                    <a:cubicBezTo>
                      <a:pt x="803" y="636"/>
                      <a:pt x="803" y="1"/>
                      <a:pt x="40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3248069" y="531134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5" y="618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3712325" y="552520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6" y="618"/>
                      <a:pt x="786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16;p2"/>
            <p:cNvGrpSpPr/>
            <p:nvPr/>
          </p:nvGrpSpPr>
          <p:grpSpPr>
            <a:xfrm>
              <a:off x="8156734" y="210666"/>
              <a:ext cx="548094" cy="657691"/>
              <a:chOff x="5543534" y="826966"/>
              <a:chExt cx="548094" cy="657691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5806408" y="108717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0"/>
                    </a:moveTo>
                    <a:cubicBezTo>
                      <a:pt x="0" y="0"/>
                      <a:pt x="0" y="619"/>
                      <a:pt x="418" y="619"/>
                    </a:cubicBezTo>
                    <a:cubicBezTo>
                      <a:pt x="819" y="619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5543534" y="826966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1" y="0"/>
                    </a:moveTo>
                    <a:cubicBezTo>
                      <a:pt x="0" y="0"/>
                      <a:pt x="0" y="635"/>
                      <a:pt x="401" y="635"/>
                    </a:cubicBezTo>
                    <a:cubicBezTo>
                      <a:pt x="802" y="635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049656" y="957950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6007790" y="117895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5936485" y="145073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" name="Google Shape;22;p2"/>
            <p:cNvGrpSpPr/>
            <p:nvPr/>
          </p:nvGrpSpPr>
          <p:grpSpPr>
            <a:xfrm>
              <a:off x="8196377" y="4456837"/>
              <a:ext cx="468789" cy="285167"/>
              <a:chOff x="5515002" y="3682949"/>
              <a:chExt cx="468789" cy="285167"/>
            </a:xfrm>
          </p:grpSpPr>
          <p:sp>
            <p:nvSpPr>
              <p:cNvPr id="23" name="Google Shape;23;p2"/>
              <p:cNvSpPr/>
              <p:nvPr/>
            </p:nvSpPr>
            <p:spPr>
              <a:xfrm>
                <a:off x="5539054" y="368294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5515002" y="3876331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0"/>
                    </a:moveTo>
                    <a:cubicBezTo>
                      <a:pt x="1" y="0"/>
                      <a:pt x="1" y="618"/>
                      <a:pt x="385" y="618"/>
                    </a:cubicBezTo>
                    <a:cubicBezTo>
                      <a:pt x="786" y="618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5940058" y="393510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1"/>
                    </a:moveTo>
                    <a:cubicBezTo>
                      <a:pt x="1" y="1"/>
                      <a:pt x="1" y="619"/>
                      <a:pt x="418" y="619"/>
                    </a:cubicBezTo>
                    <a:cubicBezTo>
                      <a:pt x="819" y="619"/>
                      <a:pt x="819" y="1"/>
                      <a:pt x="4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" name="Google Shape;26;p2"/>
            <p:cNvGrpSpPr/>
            <p:nvPr/>
          </p:nvGrpSpPr>
          <p:grpSpPr>
            <a:xfrm>
              <a:off x="234214" y="4599423"/>
              <a:ext cx="958004" cy="254927"/>
              <a:chOff x="3109939" y="4888573"/>
              <a:chExt cx="958004" cy="254927"/>
            </a:xfrm>
          </p:grpSpPr>
          <p:sp>
            <p:nvSpPr>
              <p:cNvPr id="27" name="Google Shape;27;p2"/>
              <p:cNvSpPr/>
              <p:nvPr/>
            </p:nvSpPr>
            <p:spPr>
              <a:xfrm>
                <a:off x="3109939" y="4888573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401" y="1"/>
                    </a:moveTo>
                    <a:cubicBezTo>
                      <a:pt x="0" y="1"/>
                      <a:pt x="0" y="619"/>
                      <a:pt x="401" y="619"/>
                    </a:cubicBezTo>
                    <a:cubicBezTo>
                      <a:pt x="786" y="619"/>
                      <a:pt x="786" y="1"/>
                      <a:pt x="4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3661499" y="4934065"/>
                <a:ext cx="42826" cy="33866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5" extrusionOk="0">
                    <a:moveTo>
                      <a:pt x="419" y="0"/>
                    </a:moveTo>
                    <a:cubicBezTo>
                      <a:pt x="1" y="0"/>
                      <a:pt x="1" y="635"/>
                      <a:pt x="419" y="635"/>
                    </a:cubicBezTo>
                    <a:cubicBezTo>
                      <a:pt x="803" y="635"/>
                      <a:pt x="803" y="0"/>
                      <a:pt x="4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3929760" y="5110488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9"/>
                      <a:pt x="401" y="619"/>
                    </a:cubicBezTo>
                    <a:cubicBezTo>
                      <a:pt x="785" y="619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4025117" y="4896626"/>
                <a:ext cx="42826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802" y="618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31;p2"/>
            <p:cNvGrpSpPr/>
            <p:nvPr/>
          </p:nvGrpSpPr>
          <p:grpSpPr>
            <a:xfrm rot="1029121">
              <a:off x="8056857" y="1507018"/>
              <a:ext cx="1071146" cy="1476564"/>
              <a:chOff x="2106550" y="2542337"/>
              <a:chExt cx="1071175" cy="1476604"/>
            </a:xfrm>
          </p:grpSpPr>
          <p:sp>
            <p:nvSpPr>
              <p:cNvPr id="32" name="Google Shape;32;p2"/>
              <p:cNvSpPr/>
              <p:nvPr/>
            </p:nvSpPr>
            <p:spPr>
              <a:xfrm>
                <a:off x="3133992" y="3985022"/>
                <a:ext cx="43733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36" extrusionOk="0">
                    <a:moveTo>
                      <a:pt x="418" y="0"/>
                    </a:moveTo>
                    <a:cubicBezTo>
                      <a:pt x="0" y="0"/>
                      <a:pt x="0" y="635"/>
                      <a:pt x="418" y="635"/>
                    </a:cubicBezTo>
                    <a:cubicBezTo>
                      <a:pt x="819" y="635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2721415" y="3403116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2307025" y="2584203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2106550" y="2542337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0"/>
                    </a:moveTo>
                    <a:cubicBezTo>
                      <a:pt x="0" y="0"/>
                      <a:pt x="0" y="635"/>
                      <a:pt x="385" y="635"/>
                    </a:cubicBezTo>
                    <a:cubicBezTo>
                      <a:pt x="786" y="635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6" name="Google Shape;36;p2"/>
          <p:cNvGrpSpPr/>
          <p:nvPr/>
        </p:nvGrpSpPr>
        <p:grpSpPr>
          <a:xfrm>
            <a:off x="-344108" y="4233333"/>
            <a:ext cx="1352856" cy="1051443"/>
            <a:chOff x="2465850" y="4099987"/>
            <a:chExt cx="879849" cy="683821"/>
          </a:xfrm>
        </p:grpSpPr>
        <p:sp>
          <p:nvSpPr>
            <p:cNvPr id="37" name="Google Shape;37;p2"/>
            <p:cNvSpPr/>
            <p:nvPr/>
          </p:nvSpPr>
          <p:spPr>
            <a:xfrm>
              <a:off x="2465850" y="4099987"/>
              <a:ext cx="879849" cy="683821"/>
            </a:xfrm>
            <a:custGeom>
              <a:avLst/>
              <a:gdLst/>
              <a:ahLst/>
              <a:cxnLst/>
              <a:rect l="l" t="t" r="r" b="b"/>
              <a:pathLst>
                <a:path w="26652" h="20714" extrusionOk="0">
                  <a:moveTo>
                    <a:pt x="4811" y="0"/>
                  </a:moveTo>
                  <a:cubicBezTo>
                    <a:pt x="4021" y="0"/>
                    <a:pt x="3301" y="301"/>
                    <a:pt x="2741" y="1056"/>
                  </a:cubicBezTo>
                  <a:cubicBezTo>
                    <a:pt x="1" y="4782"/>
                    <a:pt x="7603" y="9209"/>
                    <a:pt x="7603" y="9209"/>
                  </a:cubicBezTo>
                  <a:cubicBezTo>
                    <a:pt x="7603" y="9209"/>
                    <a:pt x="3309" y="9560"/>
                    <a:pt x="5080" y="12484"/>
                  </a:cubicBezTo>
                  <a:cubicBezTo>
                    <a:pt x="6153" y="14255"/>
                    <a:pt x="8322" y="14604"/>
                    <a:pt x="9866" y="14604"/>
                  </a:cubicBezTo>
                  <a:cubicBezTo>
                    <a:pt x="10872" y="14604"/>
                    <a:pt x="11613" y="14456"/>
                    <a:pt x="11613" y="14456"/>
                  </a:cubicBezTo>
                  <a:lnTo>
                    <a:pt x="11613" y="14456"/>
                  </a:lnTo>
                  <a:cubicBezTo>
                    <a:pt x="11613" y="14456"/>
                    <a:pt x="7069" y="19101"/>
                    <a:pt x="12332" y="20437"/>
                  </a:cubicBezTo>
                  <a:cubicBezTo>
                    <a:pt x="13087" y="20631"/>
                    <a:pt x="13854" y="20713"/>
                    <a:pt x="14614" y="20713"/>
                  </a:cubicBezTo>
                  <a:cubicBezTo>
                    <a:pt x="19115" y="20713"/>
                    <a:pt x="23360" y="17814"/>
                    <a:pt x="23360" y="17814"/>
                  </a:cubicBezTo>
                  <a:cubicBezTo>
                    <a:pt x="23360" y="17814"/>
                    <a:pt x="26651" y="6904"/>
                    <a:pt x="22791" y="4046"/>
                  </a:cubicBezTo>
                  <a:cubicBezTo>
                    <a:pt x="22379" y="3742"/>
                    <a:pt x="21981" y="3615"/>
                    <a:pt x="21602" y="3615"/>
                  </a:cubicBezTo>
                  <a:cubicBezTo>
                    <a:pt x="19586" y="3615"/>
                    <a:pt x="18130" y="7238"/>
                    <a:pt x="18130" y="7238"/>
                  </a:cubicBezTo>
                  <a:cubicBezTo>
                    <a:pt x="18130" y="7238"/>
                    <a:pt x="17472" y="111"/>
                    <a:pt x="14346" y="111"/>
                  </a:cubicBezTo>
                  <a:cubicBezTo>
                    <a:pt x="14283" y="111"/>
                    <a:pt x="14219" y="114"/>
                    <a:pt x="14153" y="120"/>
                  </a:cubicBezTo>
                  <a:cubicBezTo>
                    <a:pt x="10845" y="421"/>
                    <a:pt x="12031" y="4548"/>
                    <a:pt x="12031" y="4548"/>
                  </a:cubicBezTo>
                  <a:cubicBezTo>
                    <a:pt x="12031" y="4548"/>
                    <a:pt x="7886" y="0"/>
                    <a:pt x="4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2662767" y="4217246"/>
              <a:ext cx="503639" cy="411270"/>
            </a:xfrm>
            <a:custGeom>
              <a:avLst/>
              <a:gdLst/>
              <a:ahLst/>
              <a:cxnLst/>
              <a:rect l="l" t="t" r="r" b="b"/>
              <a:pathLst>
                <a:path w="15256" h="12458" extrusionOk="0">
                  <a:moveTo>
                    <a:pt x="450" y="0"/>
                  </a:moveTo>
                  <a:cubicBezTo>
                    <a:pt x="324" y="0"/>
                    <a:pt x="199" y="59"/>
                    <a:pt x="118" y="160"/>
                  </a:cubicBezTo>
                  <a:cubicBezTo>
                    <a:pt x="1" y="344"/>
                    <a:pt x="34" y="595"/>
                    <a:pt x="201" y="728"/>
                  </a:cubicBezTo>
                  <a:cubicBezTo>
                    <a:pt x="285" y="795"/>
                    <a:pt x="8355" y="6911"/>
                    <a:pt x="14554" y="12357"/>
                  </a:cubicBezTo>
                  <a:cubicBezTo>
                    <a:pt x="14638" y="12424"/>
                    <a:pt x="14738" y="12458"/>
                    <a:pt x="14821" y="12458"/>
                  </a:cubicBezTo>
                  <a:cubicBezTo>
                    <a:pt x="14922" y="12458"/>
                    <a:pt x="15039" y="12424"/>
                    <a:pt x="15122" y="12324"/>
                  </a:cubicBezTo>
                  <a:cubicBezTo>
                    <a:pt x="15256" y="12157"/>
                    <a:pt x="15239" y="11906"/>
                    <a:pt x="15072" y="11756"/>
                  </a:cubicBezTo>
                  <a:cubicBezTo>
                    <a:pt x="8856" y="6276"/>
                    <a:pt x="770" y="144"/>
                    <a:pt x="686" y="77"/>
                  </a:cubicBezTo>
                  <a:cubicBezTo>
                    <a:pt x="614" y="24"/>
                    <a:pt x="532" y="0"/>
                    <a:pt x="4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2768142" y="4235469"/>
              <a:ext cx="228942" cy="249079"/>
            </a:xfrm>
            <a:custGeom>
              <a:avLst/>
              <a:gdLst/>
              <a:ahLst/>
              <a:cxnLst/>
              <a:rect l="l" t="t" r="r" b="b"/>
              <a:pathLst>
                <a:path w="6935" h="7545" extrusionOk="0">
                  <a:moveTo>
                    <a:pt x="5571" y="0"/>
                  </a:moveTo>
                  <a:cubicBezTo>
                    <a:pt x="5546" y="0"/>
                    <a:pt x="5522" y="3"/>
                    <a:pt x="5497" y="9"/>
                  </a:cubicBezTo>
                  <a:cubicBezTo>
                    <a:pt x="5280" y="43"/>
                    <a:pt x="5130" y="260"/>
                    <a:pt x="5163" y="460"/>
                  </a:cubicBezTo>
                  <a:lnTo>
                    <a:pt x="6015" y="6760"/>
                  </a:lnTo>
                  <a:lnTo>
                    <a:pt x="401" y="6709"/>
                  </a:lnTo>
                  <a:cubicBezTo>
                    <a:pt x="184" y="6709"/>
                    <a:pt x="0" y="6876"/>
                    <a:pt x="0" y="7110"/>
                  </a:cubicBezTo>
                  <a:cubicBezTo>
                    <a:pt x="0" y="7311"/>
                    <a:pt x="167" y="7495"/>
                    <a:pt x="401" y="7495"/>
                  </a:cubicBezTo>
                  <a:lnTo>
                    <a:pt x="6934" y="7545"/>
                  </a:lnTo>
                  <a:lnTo>
                    <a:pt x="5949" y="343"/>
                  </a:lnTo>
                  <a:cubicBezTo>
                    <a:pt x="5919" y="153"/>
                    <a:pt x="5748" y="0"/>
                    <a:pt x="5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2897220" y="4351969"/>
              <a:ext cx="285756" cy="317382"/>
            </a:xfrm>
            <a:custGeom>
              <a:avLst/>
              <a:gdLst/>
              <a:ahLst/>
              <a:cxnLst/>
              <a:rect l="l" t="t" r="r" b="b"/>
              <a:pathLst>
                <a:path w="8656" h="9614" extrusionOk="0">
                  <a:moveTo>
                    <a:pt x="8242" y="1"/>
                  </a:moveTo>
                  <a:cubicBezTo>
                    <a:pt x="8058" y="1"/>
                    <a:pt x="7865" y="128"/>
                    <a:pt x="7820" y="323"/>
                  </a:cubicBezTo>
                  <a:lnTo>
                    <a:pt x="6383" y="6823"/>
                  </a:lnTo>
                  <a:lnTo>
                    <a:pt x="301" y="8845"/>
                  </a:lnTo>
                  <a:cubicBezTo>
                    <a:pt x="100" y="8911"/>
                    <a:pt x="0" y="9129"/>
                    <a:pt x="50" y="9346"/>
                  </a:cubicBezTo>
                  <a:cubicBezTo>
                    <a:pt x="100" y="9513"/>
                    <a:pt x="267" y="9613"/>
                    <a:pt x="435" y="9613"/>
                  </a:cubicBezTo>
                  <a:cubicBezTo>
                    <a:pt x="468" y="9613"/>
                    <a:pt x="518" y="9613"/>
                    <a:pt x="551" y="9596"/>
                  </a:cubicBezTo>
                  <a:lnTo>
                    <a:pt x="7068" y="7424"/>
                  </a:lnTo>
                  <a:lnTo>
                    <a:pt x="8622" y="490"/>
                  </a:lnTo>
                  <a:cubicBezTo>
                    <a:pt x="8655" y="273"/>
                    <a:pt x="8521" y="56"/>
                    <a:pt x="8304" y="6"/>
                  </a:cubicBezTo>
                  <a:cubicBezTo>
                    <a:pt x="8284" y="2"/>
                    <a:pt x="8263" y="1"/>
                    <a:pt x="82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" name="Google Shape;41;p2"/>
          <p:cNvGrpSpPr/>
          <p:nvPr/>
        </p:nvGrpSpPr>
        <p:grpSpPr>
          <a:xfrm rot="-6428437">
            <a:off x="7532365" y="-367456"/>
            <a:ext cx="2245496" cy="1425020"/>
            <a:chOff x="3765122" y="4327850"/>
            <a:chExt cx="1278075" cy="811083"/>
          </a:xfrm>
        </p:grpSpPr>
        <p:sp>
          <p:nvSpPr>
            <p:cNvPr id="42" name="Google Shape;42;p2"/>
            <p:cNvSpPr/>
            <p:nvPr/>
          </p:nvSpPr>
          <p:spPr>
            <a:xfrm>
              <a:off x="3765122" y="4454881"/>
              <a:ext cx="879816" cy="684052"/>
            </a:xfrm>
            <a:custGeom>
              <a:avLst/>
              <a:gdLst/>
              <a:ahLst/>
              <a:cxnLst/>
              <a:rect l="l" t="t" r="r" b="b"/>
              <a:pathLst>
                <a:path w="26651" h="20721" extrusionOk="0">
                  <a:moveTo>
                    <a:pt x="4819" y="1"/>
                  </a:moveTo>
                  <a:cubicBezTo>
                    <a:pt x="4026" y="1"/>
                    <a:pt x="3303" y="303"/>
                    <a:pt x="2741" y="1064"/>
                  </a:cubicBezTo>
                  <a:cubicBezTo>
                    <a:pt x="1" y="4774"/>
                    <a:pt x="7603" y="9201"/>
                    <a:pt x="7603" y="9201"/>
                  </a:cubicBezTo>
                  <a:cubicBezTo>
                    <a:pt x="7603" y="9201"/>
                    <a:pt x="3309" y="9552"/>
                    <a:pt x="5080" y="12476"/>
                  </a:cubicBezTo>
                  <a:cubicBezTo>
                    <a:pt x="6153" y="14247"/>
                    <a:pt x="8322" y="14596"/>
                    <a:pt x="9866" y="14596"/>
                  </a:cubicBezTo>
                  <a:cubicBezTo>
                    <a:pt x="10872" y="14596"/>
                    <a:pt x="11613" y="14448"/>
                    <a:pt x="11613" y="14448"/>
                  </a:cubicBezTo>
                  <a:lnTo>
                    <a:pt x="11613" y="14448"/>
                  </a:lnTo>
                  <a:cubicBezTo>
                    <a:pt x="11613" y="14448"/>
                    <a:pt x="7069" y="19110"/>
                    <a:pt x="12332" y="20446"/>
                  </a:cubicBezTo>
                  <a:cubicBezTo>
                    <a:pt x="13084" y="20639"/>
                    <a:pt x="13848" y="20721"/>
                    <a:pt x="14605" y="20721"/>
                  </a:cubicBezTo>
                  <a:cubicBezTo>
                    <a:pt x="19110" y="20721"/>
                    <a:pt x="23359" y="17806"/>
                    <a:pt x="23359" y="17806"/>
                  </a:cubicBezTo>
                  <a:cubicBezTo>
                    <a:pt x="23359" y="17806"/>
                    <a:pt x="26651" y="6912"/>
                    <a:pt x="22791" y="4038"/>
                  </a:cubicBezTo>
                  <a:cubicBezTo>
                    <a:pt x="22380" y="3735"/>
                    <a:pt x="21983" y="3608"/>
                    <a:pt x="21605" y="3608"/>
                  </a:cubicBezTo>
                  <a:cubicBezTo>
                    <a:pt x="19587" y="3608"/>
                    <a:pt x="18130" y="7246"/>
                    <a:pt x="18130" y="7246"/>
                  </a:cubicBezTo>
                  <a:cubicBezTo>
                    <a:pt x="18130" y="7246"/>
                    <a:pt x="17470" y="104"/>
                    <a:pt x="14320" y="104"/>
                  </a:cubicBezTo>
                  <a:cubicBezTo>
                    <a:pt x="14260" y="104"/>
                    <a:pt x="14198" y="107"/>
                    <a:pt x="14136" y="112"/>
                  </a:cubicBezTo>
                  <a:cubicBezTo>
                    <a:pt x="10845" y="413"/>
                    <a:pt x="12031" y="4540"/>
                    <a:pt x="12031" y="4540"/>
                  </a:cubicBezTo>
                  <a:cubicBezTo>
                    <a:pt x="12031" y="4540"/>
                    <a:pt x="7893" y="1"/>
                    <a:pt x="48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962040" y="4572404"/>
              <a:ext cx="503639" cy="411303"/>
            </a:xfrm>
            <a:custGeom>
              <a:avLst/>
              <a:gdLst/>
              <a:ahLst/>
              <a:cxnLst/>
              <a:rect l="l" t="t" r="r" b="b"/>
              <a:pathLst>
                <a:path w="15256" h="12459" extrusionOk="0">
                  <a:moveTo>
                    <a:pt x="438" y="1"/>
                  </a:moveTo>
                  <a:cubicBezTo>
                    <a:pt x="309" y="1"/>
                    <a:pt x="189" y="59"/>
                    <a:pt x="118" y="161"/>
                  </a:cubicBezTo>
                  <a:cubicBezTo>
                    <a:pt x="1" y="345"/>
                    <a:pt x="34" y="595"/>
                    <a:pt x="201" y="712"/>
                  </a:cubicBezTo>
                  <a:cubicBezTo>
                    <a:pt x="285" y="779"/>
                    <a:pt x="8355" y="6895"/>
                    <a:pt x="14554" y="12358"/>
                  </a:cubicBezTo>
                  <a:cubicBezTo>
                    <a:pt x="14637" y="12408"/>
                    <a:pt x="14738" y="12458"/>
                    <a:pt x="14821" y="12458"/>
                  </a:cubicBezTo>
                  <a:cubicBezTo>
                    <a:pt x="14921" y="12458"/>
                    <a:pt x="15038" y="12408"/>
                    <a:pt x="15122" y="12308"/>
                  </a:cubicBezTo>
                  <a:cubicBezTo>
                    <a:pt x="15256" y="12141"/>
                    <a:pt x="15239" y="11890"/>
                    <a:pt x="15072" y="11740"/>
                  </a:cubicBezTo>
                  <a:cubicBezTo>
                    <a:pt x="8840" y="6276"/>
                    <a:pt x="769" y="128"/>
                    <a:pt x="686" y="77"/>
                  </a:cubicBezTo>
                  <a:cubicBezTo>
                    <a:pt x="607" y="25"/>
                    <a:pt x="521" y="1"/>
                    <a:pt x="4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067414" y="4590263"/>
              <a:ext cx="228942" cy="248914"/>
            </a:xfrm>
            <a:custGeom>
              <a:avLst/>
              <a:gdLst/>
              <a:ahLst/>
              <a:cxnLst/>
              <a:rect l="l" t="t" r="r" b="b"/>
              <a:pathLst>
                <a:path w="6935" h="7540" extrusionOk="0">
                  <a:moveTo>
                    <a:pt x="5549" y="0"/>
                  </a:moveTo>
                  <a:cubicBezTo>
                    <a:pt x="5532" y="0"/>
                    <a:pt x="5514" y="1"/>
                    <a:pt x="5497" y="4"/>
                  </a:cubicBezTo>
                  <a:cubicBezTo>
                    <a:pt x="5280" y="54"/>
                    <a:pt x="5130" y="255"/>
                    <a:pt x="5163" y="472"/>
                  </a:cubicBezTo>
                  <a:lnTo>
                    <a:pt x="6015" y="6755"/>
                  </a:lnTo>
                  <a:lnTo>
                    <a:pt x="401" y="6704"/>
                  </a:lnTo>
                  <a:cubicBezTo>
                    <a:pt x="184" y="6704"/>
                    <a:pt x="0" y="6871"/>
                    <a:pt x="0" y="7105"/>
                  </a:cubicBezTo>
                  <a:cubicBezTo>
                    <a:pt x="0" y="7323"/>
                    <a:pt x="167" y="7506"/>
                    <a:pt x="401" y="7506"/>
                  </a:cubicBezTo>
                  <a:lnTo>
                    <a:pt x="6934" y="7540"/>
                  </a:lnTo>
                  <a:lnTo>
                    <a:pt x="5948" y="338"/>
                  </a:lnTo>
                  <a:cubicBezTo>
                    <a:pt x="5918" y="155"/>
                    <a:pt x="5734" y="0"/>
                    <a:pt x="55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196459" y="4706994"/>
              <a:ext cx="285756" cy="317514"/>
            </a:xfrm>
            <a:custGeom>
              <a:avLst/>
              <a:gdLst/>
              <a:ahLst/>
              <a:cxnLst/>
              <a:rect l="l" t="t" r="r" b="b"/>
              <a:pathLst>
                <a:path w="8656" h="9618" extrusionOk="0">
                  <a:moveTo>
                    <a:pt x="8225" y="1"/>
                  </a:moveTo>
                  <a:cubicBezTo>
                    <a:pt x="8046" y="1"/>
                    <a:pt x="7864" y="137"/>
                    <a:pt x="7820" y="311"/>
                  </a:cubicBezTo>
                  <a:lnTo>
                    <a:pt x="6383" y="6811"/>
                  </a:lnTo>
                  <a:lnTo>
                    <a:pt x="302" y="8833"/>
                  </a:lnTo>
                  <a:cubicBezTo>
                    <a:pt x="101" y="8899"/>
                    <a:pt x="1" y="9133"/>
                    <a:pt x="51" y="9334"/>
                  </a:cubicBezTo>
                  <a:cubicBezTo>
                    <a:pt x="101" y="9501"/>
                    <a:pt x="268" y="9618"/>
                    <a:pt x="435" y="9618"/>
                  </a:cubicBezTo>
                  <a:cubicBezTo>
                    <a:pt x="469" y="9618"/>
                    <a:pt x="519" y="9618"/>
                    <a:pt x="552" y="9584"/>
                  </a:cubicBezTo>
                  <a:lnTo>
                    <a:pt x="7069" y="7412"/>
                  </a:lnTo>
                  <a:lnTo>
                    <a:pt x="8622" y="478"/>
                  </a:lnTo>
                  <a:cubicBezTo>
                    <a:pt x="8656" y="278"/>
                    <a:pt x="8522" y="44"/>
                    <a:pt x="8305" y="10"/>
                  </a:cubicBezTo>
                  <a:cubicBezTo>
                    <a:pt x="8279" y="4"/>
                    <a:pt x="8252" y="1"/>
                    <a:pt x="82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6" name="Google Shape;46;p2"/>
            <p:cNvGrpSpPr/>
            <p:nvPr/>
          </p:nvGrpSpPr>
          <p:grpSpPr>
            <a:xfrm>
              <a:off x="4090028" y="4327850"/>
              <a:ext cx="953170" cy="739711"/>
              <a:chOff x="4090028" y="4327850"/>
              <a:chExt cx="953170" cy="739711"/>
            </a:xfrm>
          </p:grpSpPr>
          <p:sp>
            <p:nvSpPr>
              <p:cNvPr id="47" name="Google Shape;47;p2"/>
              <p:cNvSpPr/>
              <p:nvPr/>
            </p:nvSpPr>
            <p:spPr>
              <a:xfrm>
                <a:off x="4090028" y="4327850"/>
                <a:ext cx="953170" cy="739711"/>
              </a:xfrm>
              <a:custGeom>
                <a:avLst/>
                <a:gdLst/>
                <a:ahLst/>
                <a:cxnLst/>
                <a:rect l="l" t="t" r="r" b="b"/>
                <a:pathLst>
                  <a:path w="28873" h="22407" extrusionOk="0">
                    <a:moveTo>
                      <a:pt x="11044" y="0"/>
                    </a:moveTo>
                    <a:lnTo>
                      <a:pt x="11044" y="0"/>
                    </a:lnTo>
                    <a:cubicBezTo>
                      <a:pt x="0" y="13467"/>
                      <a:pt x="14136" y="22406"/>
                      <a:pt x="14136" y="22406"/>
                    </a:cubicBezTo>
                    <a:cubicBezTo>
                      <a:pt x="14136" y="22406"/>
                      <a:pt x="28872" y="11596"/>
                      <a:pt x="110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4466201" y="4410479"/>
                <a:ext cx="171005" cy="598616"/>
              </a:xfrm>
              <a:custGeom>
                <a:avLst/>
                <a:gdLst/>
                <a:ahLst/>
                <a:cxnLst/>
                <a:rect l="l" t="t" r="r" b="b"/>
                <a:pathLst>
                  <a:path w="5180" h="18133" extrusionOk="0">
                    <a:moveTo>
                      <a:pt x="491" y="0"/>
                    </a:moveTo>
                    <a:cubicBezTo>
                      <a:pt x="427" y="0"/>
                      <a:pt x="363" y="17"/>
                      <a:pt x="301" y="53"/>
                    </a:cubicBezTo>
                    <a:cubicBezTo>
                      <a:pt x="84" y="154"/>
                      <a:pt x="0" y="388"/>
                      <a:pt x="117" y="588"/>
                    </a:cubicBezTo>
                    <a:cubicBezTo>
                      <a:pt x="4311" y="9160"/>
                      <a:pt x="2540" y="17564"/>
                      <a:pt x="2507" y="17647"/>
                    </a:cubicBezTo>
                    <a:cubicBezTo>
                      <a:pt x="2473" y="17865"/>
                      <a:pt x="2624" y="18082"/>
                      <a:pt x="2824" y="18132"/>
                    </a:cubicBezTo>
                    <a:lnTo>
                      <a:pt x="2908" y="18132"/>
                    </a:lnTo>
                    <a:cubicBezTo>
                      <a:pt x="3108" y="18132"/>
                      <a:pt x="3275" y="17998"/>
                      <a:pt x="3309" y="17848"/>
                    </a:cubicBezTo>
                    <a:cubicBezTo>
                      <a:pt x="3325" y="17731"/>
                      <a:pt x="5180" y="9076"/>
                      <a:pt x="836" y="237"/>
                    </a:cubicBezTo>
                    <a:cubicBezTo>
                      <a:pt x="766" y="87"/>
                      <a:pt x="633" y="0"/>
                      <a:pt x="49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4422625" y="4524734"/>
                <a:ext cx="143439" cy="104286"/>
              </a:xfrm>
              <a:custGeom>
                <a:avLst/>
                <a:gdLst/>
                <a:ahLst/>
                <a:cxnLst/>
                <a:rect l="l" t="t" r="r" b="b"/>
                <a:pathLst>
                  <a:path w="4345" h="3159" extrusionOk="0">
                    <a:moveTo>
                      <a:pt x="456" y="1"/>
                    </a:moveTo>
                    <a:cubicBezTo>
                      <a:pt x="328" y="1"/>
                      <a:pt x="200" y="61"/>
                      <a:pt x="117" y="185"/>
                    </a:cubicBezTo>
                    <a:cubicBezTo>
                      <a:pt x="0" y="369"/>
                      <a:pt x="34" y="619"/>
                      <a:pt x="218" y="736"/>
                    </a:cubicBezTo>
                    <a:lnTo>
                      <a:pt x="3643" y="3109"/>
                    </a:lnTo>
                    <a:cubicBezTo>
                      <a:pt x="3710" y="3142"/>
                      <a:pt x="3793" y="3159"/>
                      <a:pt x="3877" y="3159"/>
                    </a:cubicBezTo>
                    <a:cubicBezTo>
                      <a:pt x="4010" y="3159"/>
                      <a:pt x="4127" y="3109"/>
                      <a:pt x="4211" y="2992"/>
                    </a:cubicBezTo>
                    <a:cubicBezTo>
                      <a:pt x="4345" y="2808"/>
                      <a:pt x="4294" y="2557"/>
                      <a:pt x="4111" y="2440"/>
                    </a:cubicBezTo>
                    <a:lnTo>
                      <a:pt x="685" y="68"/>
                    </a:lnTo>
                    <a:cubicBezTo>
                      <a:pt x="615" y="23"/>
                      <a:pt x="536" y="1"/>
                      <a:pt x="45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4548368" y="4565834"/>
                <a:ext cx="109800" cy="124985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786" extrusionOk="0">
                    <a:moveTo>
                      <a:pt x="2897" y="1"/>
                    </a:moveTo>
                    <a:cubicBezTo>
                      <a:pt x="2780" y="1"/>
                      <a:pt x="2660" y="47"/>
                      <a:pt x="2574" y="143"/>
                    </a:cubicBezTo>
                    <a:lnTo>
                      <a:pt x="135" y="3134"/>
                    </a:lnTo>
                    <a:cubicBezTo>
                      <a:pt x="1" y="3301"/>
                      <a:pt x="34" y="3551"/>
                      <a:pt x="201" y="3702"/>
                    </a:cubicBezTo>
                    <a:cubicBezTo>
                      <a:pt x="252" y="3752"/>
                      <a:pt x="368" y="3785"/>
                      <a:pt x="452" y="3785"/>
                    </a:cubicBezTo>
                    <a:cubicBezTo>
                      <a:pt x="552" y="3785"/>
                      <a:pt x="669" y="3718"/>
                      <a:pt x="753" y="3635"/>
                    </a:cubicBezTo>
                    <a:lnTo>
                      <a:pt x="3209" y="644"/>
                    </a:lnTo>
                    <a:cubicBezTo>
                      <a:pt x="3326" y="477"/>
                      <a:pt x="3309" y="226"/>
                      <a:pt x="3142" y="76"/>
                    </a:cubicBezTo>
                    <a:cubicBezTo>
                      <a:pt x="3071" y="26"/>
                      <a:pt x="2985" y="1"/>
                      <a:pt x="28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4398361" y="4676689"/>
                <a:ext cx="190878" cy="103461"/>
              </a:xfrm>
              <a:custGeom>
                <a:avLst/>
                <a:gdLst/>
                <a:ahLst/>
                <a:cxnLst/>
                <a:rect l="l" t="t" r="r" b="b"/>
                <a:pathLst>
                  <a:path w="5782" h="3134" extrusionOk="0">
                    <a:moveTo>
                      <a:pt x="458" y="0"/>
                    </a:moveTo>
                    <a:cubicBezTo>
                      <a:pt x="311" y="0"/>
                      <a:pt x="172" y="84"/>
                      <a:pt x="100" y="227"/>
                    </a:cubicBezTo>
                    <a:cubicBezTo>
                      <a:pt x="0" y="444"/>
                      <a:pt x="84" y="678"/>
                      <a:pt x="284" y="778"/>
                    </a:cubicBezTo>
                    <a:lnTo>
                      <a:pt x="5130" y="3101"/>
                    </a:lnTo>
                    <a:cubicBezTo>
                      <a:pt x="5180" y="3117"/>
                      <a:pt x="5247" y="3134"/>
                      <a:pt x="5297" y="3134"/>
                    </a:cubicBezTo>
                    <a:cubicBezTo>
                      <a:pt x="5447" y="3134"/>
                      <a:pt x="5598" y="3050"/>
                      <a:pt x="5681" y="2900"/>
                    </a:cubicBezTo>
                    <a:cubicBezTo>
                      <a:pt x="5781" y="2700"/>
                      <a:pt x="5698" y="2466"/>
                      <a:pt x="5481" y="2365"/>
                    </a:cubicBezTo>
                    <a:lnTo>
                      <a:pt x="635" y="43"/>
                    </a:lnTo>
                    <a:cubicBezTo>
                      <a:pt x="577" y="14"/>
                      <a:pt x="517" y="0"/>
                      <a:pt x="4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4561606" y="4734823"/>
                <a:ext cx="148424" cy="117062"/>
              </a:xfrm>
              <a:custGeom>
                <a:avLst/>
                <a:gdLst/>
                <a:ahLst/>
                <a:cxnLst/>
                <a:rect l="l" t="t" r="r" b="b"/>
                <a:pathLst>
                  <a:path w="4496" h="3546" extrusionOk="0">
                    <a:moveTo>
                      <a:pt x="4053" y="0"/>
                    </a:moveTo>
                    <a:cubicBezTo>
                      <a:pt x="3967" y="0"/>
                      <a:pt x="3881" y="30"/>
                      <a:pt x="3810" y="86"/>
                    </a:cubicBezTo>
                    <a:lnTo>
                      <a:pt x="218" y="2810"/>
                    </a:lnTo>
                    <a:cubicBezTo>
                      <a:pt x="18" y="2960"/>
                      <a:pt x="1" y="3211"/>
                      <a:pt x="118" y="3378"/>
                    </a:cubicBezTo>
                    <a:cubicBezTo>
                      <a:pt x="218" y="3478"/>
                      <a:pt x="318" y="3545"/>
                      <a:pt x="435" y="3545"/>
                    </a:cubicBezTo>
                    <a:cubicBezTo>
                      <a:pt x="519" y="3545"/>
                      <a:pt x="602" y="3528"/>
                      <a:pt x="686" y="3462"/>
                    </a:cubicBezTo>
                    <a:lnTo>
                      <a:pt x="4278" y="721"/>
                    </a:lnTo>
                    <a:cubicBezTo>
                      <a:pt x="4479" y="588"/>
                      <a:pt x="4495" y="320"/>
                      <a:pt x="4362" y="170"/>
                    </a:cubicBezTo>
                    <a:cubicBezTo>
                      <a:pt x="4285" y="55"/>
                      <a:pt x="4169" y="0"/>
                      <a:pt x="40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4505354" y="4442237"/>
                <a:ext cx="60149" cy="84215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2551" extrusionOk="0">
                    <a:moveTo>
                      <a:pt x="1382" y="1"/>
                    </a:moveTo>
                    <a:cubicBezTo>
                      <a:pt x="1237" y="1"/>
                      <a:pt x="1091" y="81"/>
                      <a:pt x="1020" y="211"/>
                    </a:cubicBezTo>
                    <a:lnTo>
                      <a:pt x="101" y="1965"/>
                    </a:lnTo>
                    <a:cubicBezTo>
                      <a:pt x="1" y="2149"/>
                      <a:pt x="67" y="2400"/>
                      <a:pt x="268" y="2517"/>
                    </a:cubicBezTo>
                    <a:cubicBezTo>
                      <a:pt x="335" y="2533"/>
                      <a:pt x="385" y="2550"/>
                      <a:pt x="452" y="2550"/>
                    </a:cubicBezTo>
                    <a:cubicBezTo>
                      <a:pt x="602" y="2550"/>
                      <a:pt x="719" y="2467"/>
                      <a:pt x="803" y="2350"/>
                    </a:cubicBezTo>
                    <a:lnTo>
                      <a:pt x="1722" y="595"/>
                    </a:lnTo>
                    <a:cubicBezTo>
                      <a:pt x="1822" y="395"/>
                      <a:pt x="1755" y="144"/>
                      <a:pt x="1555" y="44"/>
                    </a:cubicBezTo>
                    <a:cubicBezTo>
                      <a:pt x="1501" y="15"/>
                      <a:pt x="1441" y="1"/>
                      <a:pt x="138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4" name="Google Shape;54;p2"/>
          <p:cNvGrpSpPr/>
          <p:nvPr/>
        </p:nvGrpSpPr>
        <p:grpSpPr>
          <a:xfrm>
            <a:off x="8085816" y="4105688"/>
            <a:ext cx="1519353" cy="1179099"/>
            <a:chOff x="3941922" y="3407823"/>
            <a:chExt cx="953170" cy="739711"/>
          </a:xfrm>
        </p:grpSpPr>
        <p:sp>
          <p:nvSpPr>
            <p:cNvPr id="55" name="Google Shape;55;p2"/>
            <p:cNvSpPr/>
            <p:nvPr/>
          </p:nvSpPr>
          <p:spPr>
            <a:xfrm>
              <a:off x="3941922" y="3407823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61" y="1"/>
                  </a:moveTo>
                  <a:cubicBezTo>
                    <a:pt x="0" y="13468"/>
                    <a:pt x="14152" y="22407"/>
                    <a:pt x="14152" y="22407"/>
                  </a:cubicBezTo>
                  <a:cubicBezTo>
                    <a:pt x="14152" y="22407"/>
                    <a:pt x="28873" y="11580"/>
                    <a:pt x="110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318657" y="3490254"/>
              <a:ext cx="171005" cy="598814"/>
            </a:xfrm>
            <a:custGeom>
              <a:avLst/>
              <a:gdLst/>
              <a:ahLst/>
              <a:cxnLst/>
              <a:rect l="l" t="t" r="r" b="b"/>
              <a:pathLst>
                <a:path w="5180" h="18139" extrusionOk="0">
                  <a:moveTo>
                    <a:pt x="472" y="1"/>
                  </a:moveTo>
                  <a:cubicBezTo>
                    <a:pt x="411" y="1"/>
                    <a:pt x="347" y="15"/>
                    <a:pt x="284" y="43"/>
                  </a:cubicBezTo>
                  <a:cubicBezTo>
                    <a:pt x="84" y="144"/>
                    <a:pt x="0" y="378"/>
                    <a:pt x="100" y="595"/>
                  </a:cubicBezTo>
                  <a:cubicBezTo>
                    <a:pt x="4294" y="9150"/>
                    <a:pt x="2523" y="17571"/>
                    <a:pt x="2506" y="17654"/>
                  </a:cubicBezTo>
                  <a:cubicBezTo>
                    <a:pt x="2456" y="17855"/>
                    <a:pt x="2607" y="18089"/>
                    <a:pt x="2824" y="18139"/>
                  </a:cubicBezTo>
                  <a:lnTo>
                    <a:pt x="2907" y="18139"/>
                  </a:lnTo>
                  <a:cubicBezTo>
                    <a:pt x="3091" y="18139"/>
                    <a:pt x="3258" y="18005"/>
                    <a:pt x="3292" y="17838"/>
                  </a:cubicBezTo>
                  <a:cubicBezTo>
                    <a:pt x="3325" y="17738"/>
                    <a:pt x="5180" y="9066"/>
                    <a:pt x="836" y="227"/>
                  </a:cubicBezTo>
                  <a:cubicBezTo>
                    <a:pt x="764" y="84"/>
                    <a:pt x="625" y="1"/>
                    <a:pt x="4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274520" y="3604476"/>
              <a:ext cx="143439" cy="104551"/>
            </a:xfrm>
            <a:custGeom>
              <a:avLst/>
              <a:gdLst/>
              <a:ahLst/>
              <a:cxnLst/>
              <a:rect l="l" t="t" r="r" b="b"/>
              <a:pathLst>
                <a:path w="4345" h="3167" extrusionOk="0">
                  <a:moveTo>
                    <a:pt x="456" y="0"/>
                  </a:moveTo>
                  <a:cubicBezTo>
                    <a:pt x="329" y="0"/>
                    <a:pt x="206" y="63"/>
                    <a:pt x="134" y="176"/>
                  </a:cubicBezTo>
                  <a:cubicBezTo>
                    <a:pt x="0" y="360"/>
                    <a:pt x="51" y="610"/>
                    <a:pt x="234" y="744"/>
                  </a:cubicBezTo>
                  <a:lnTo>
                    <a:pt x="3660" y="3100"/>
                  </a:lnTo>
                  <a:cubicBezTo>
                    <a:pt x="3726" y="3133"/>
                    <a:pt x="3810" y="3167"/>
                    <a:pt x="3893" y="3167"/>
                  </a:cubicBezTo>
                  <a:cubicBezTo>
                    <a:pt x="4010" y="3167"/>
                    <a:pt x="4127" y="3100"/>
                    <a:pt x="4228" y="3000"/>
                  </a:cubicBezTo>
                  <a:cubicBezTo>
                    <a:pt x="4345" y="2799"/>
                    <a:pt x="4311" y="2565"/>
                    <a:pt x="4111" y="2431"/>
                  </a:cubicBezTo>
                  <a:lnTo>
                    <a:pt x="685" y="76"/>
                  </a:lnTo>
                  <a:cubicBezTo>
                    <a:pt x="615" y="24"/>
                    <a:pt x="535" y="0"/>
                    <a:pt x="4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400824" y="3645609"/>
              <a:ext cx="109800" cy="124655"/>
            </a:xfrm>
            <a:custGeom>
              <a:avLst/>
              <a:gdLst/>
              <a:ahLst/>
              <a:cxnLst/>
              <a:rect l="l" t="t" r="r" b="b"/>
              <a:pathLst>
                <a:path w="3326" h="3776" extrusionOk="0">
                  <a:moveTo>
                    <a:pt x="2887" y="0"/>
                  </a:moveTo>
                  <a:cubicBezTo>
                    <a:pt x="2769" y="0"/>
                    <a:pt x="2652" y="52"/>
                    <a:pt x="2574" y="150"/>
                  </a:cubicBezTo>
                  <a:lnTo>
                    <a:pt x="118" y="3124"/>
                  </a:lnTo>
                  <a:cubicBezTo>
                    <a:pt x="1" y="3291"/>
                    <a:pt x="17" y="3541"/>
                    <a:pt x="184" y="3692"/>
                  </a:cubicBezTo>
                  <a:cubicBezTo>
                    <a:pt x="251" y="3759"/>
                    <a:pt x="352" y="3775"/>
                    <a:pt x="435" y="3775"/>
                  </a:cubicBezTo>
                  <a:cubicBezTo>
                    <a:pt x="535" y="3775"/>
                    <a:pt x="669" y="3708"/>
                    <a:pt x="753" y="3625"/>
                  </a:cubicBezTo>
                  <a:lnTo>
                    <a:pt x="3192" y="651"/>
                  </a:lnTo>
                  <a:cubicBezTo>
                    <a:pt x="3326" y="484"/>
                    <a:pt x="3292" y="233"/>
                    <a:pt x="3125" y="83"/>
                  </a:cubicBezTo>
                  <a:cubicBezTo>
                    <a:pt x="3055" y="27"/>
                    <a:pt x="2971" y="0"/>
                    <a:pt x="2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4250256" y="3756331"/>
              <a:ext cx="191439" cy="103824"/>
            </a:xfrm>
            <a:custGeom>
              <a:avLst/>
              <a:gdLst/>
              <a:ahLst/>
              <a:cxnLst/>
              <a:rect l="l" t="t" r="r" b="b"/>
              <a:pathLst>
                <a:path w="5799" h="3145" extrusionOk="0">
                  <a:moveTo>
                    <a:pt x="455" y="1"/>
                  </a:moveTo>
                  <a:cubicBezTo>
                    <a:pt x="312" y="1"/>
                    <a:pt x="187" y="87"/>
                    <a:pt x="117" y="237"/>
                  </a:cubicBezTo>
                  <a:cubicBezTo>
                    <a:pt x="0" y="438"/>
                    <a:pt x="84" y="672"/>
                    <a:pt x="301" y="772"/>
                  </a:cubicBezTo>
                  <a:lnTo>
                    <a:pt x="5146" y="3095"/>
                  </a:lnTo>
                  <a:cubicBezTo>
                    <a:pt x="5180" y="3111"/>
                    <a:pt x="5247" y="3145"/>
                    <a:pt x="5314" y="3145"/>
                  </a:cubicBezTo>
                  <a:cubicBezTo>
                    <a:pt x="5464" y="3145"/>
                    <a:pt x="5598" y="3045"/>
                    <a:pt x="5681" y="2911"/>
                  </a:cubicBezTo>
                  <a:cubicBezTo>
                    <a:pt x="5798" y="2694"/>
                    <a:pt x="5698" y="2476"/>
                    <a:pt x="5497" y="2359"/>
                  </a:cubicBezTo>
                  <a:lnTo>
                    <a:pt x="652" y="54"/>
                  </a:lnTo>
                  <a:cubicBezTo>
                    <a:pt x="585" y="18"/>
                    <a:pt x="518" y="1"/>
                    <a:pt x="4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414062" y="3814664"/>
              <a:ext cx="147863" cy="117194"/>
            </a:xfrm>
            <a:custGeom>
              <a:avLst/>
              <a:gdLst/>
              <a:ahLst/>
              <a:cxnLst/>
              <a:rect l="l" t="t" r="r" b="b"/>
              <a:pathLst>
                <a:path w="4479" h="3550" extrusionOk="0">
                  <a:moveTo>
                    <a:pt x="4032" y="0"/>
                  </a:moveTo>
                  <a:cubicBezTo>
                    <a:pt x="3947" y="0"/>
                    <a:pt x="3863" y="26"/>
                    <a:pt x="3794" y="75"/>
                  </a:cubicBezTo>
                  <a:lnTo>
                    <a:pt x="201" y="2815"/>
                  </a:lnTo>
                  <a:cubicBezTo>
                    <a:pt x="17" y="2965"/>
                    <a:pt x="1" y="3216"/>
                    <a:pt x="118" y="3383"/>
                  </a:cubicBezTo>
                  <a:cubicBezTo>
                    <a:pt x="201" y="3483"/>
                    <a:pt x="301" y="3550"/>
                    <a:pt x="435" y="3550"/>
                  </a:cubicBezTo>
                  <a:cubicBezTo>
                    <a:pt x="519" y="3550"/>
                    <a:pt x="602" y="3516"/>
                    <a:pt x="686" y="3466"/>
                  </a:cubicBezTo>
                  <a:lnTo>
                    <a:pt x="4278" y="726"/>
                  </a:lnTo>
                  <a:cubicBezTo>
                    <a:pt x="4462" y="576"/>
                    <a:pt x="4479" y="325"/>
                    <a:pt x="4362" y="158"/>
                  </a:cubicBezTo>
                  <a:cubicBezTo>
                    <a:pt x="4274" y="51"/>
                    <a:pt x="4152" y="0"/>
                    <a:pt x="40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357248" y="3521681"/>
              <a:ext cx="60710" cy="84743"/>
            </a:xfrm>
            <a:custGeom>
              <a:avLst/>
              <a:gdLst/>
              <a:ahLst/>
              <a:cxnLst/>
              <a:rect l="l" t="t" r="r" b="b"/>
              <a:pathLst>
                <a:path w="1839" h="2567" extrusionOk="0">
                  <a:moveTo>
                    <a:pt x="1398" y="1"/>
                  </a:moveTo>
                  <a:cubicBezTo>
                    <a:pt x="1252" y="1"/>
                    <a:pt x="1103" y="81"/>
                    <a:pt x="1020" y="211"/>
                  </a:cubicBezTo>
                  <a:lnTo>
                    <a:pt x="101" y="1965"/>
                  </a:lnTo>
                  <a:cubicBezTo>
                    <a:pt x="1" y="2166"/>
                    <a:pt x="84" y="2416"/>
                    <a:pt x="268" y="2517"/>
                  </a:cubicBezTo>
                  <a:cubicBezTo>
                    <a:pt x="335" y="2533"/>
                    <a:pt x="402" y="2567"/>
                    <a:pt x="469" y="2567"/>
                  </a:cubicBezTo>
                  <a:cubicBezTo>
                    <a:pt x="602" y="2567"/>
                    <a:pt x="736" y="2483"/>
                    <a:pt x="819" y="2350"/>
                  </a:cubicBezTo>
                  <a:lnTo>
                    <a:pt x="1738" y="595"/>
                  </a:lnTo>
                  <a:cubicBezTo>
                    <a:pt x="1839" y="411"/>
                    <a:pt x="1755" y="161"/>
                    <a:pt x="1571" y="44"/>
                  </a:cubicBezTo>
                  <a:cubicBezTo>
                    <a:pt x="1518" y="15"/>
                    <a:pt x="1458" y="1"/>
                    <a:pt x="1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" name="Google Shape;62;p2"/>
          <p:cNvSpPr/>
          <p:nvPr/>
        </p:nvSpPr>
        <p:spPr>
          <a:xfrm>
            <a:off x="506075" y="1652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2"/>
          <p:cNvSpPr/>
          <p:nvPr/>
        </p:nvSpPr>
        <p:spPr>
          <a:xfrm>
            <a:off x="363200" y="8653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2"/>
          <p:cNvSpPr/>
          <p:nvPr/>
        </p:nvSpPr>
        <p:spPr>
          <a:xfrm>
            <a:off x="139350" y="3928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2"/>
          <p:cNvSpPr/>
          <p:nvPr/>
        </p:nvSpPr>
        <p:spPr>
          <a:xfrm>
            <a:off x="1639550" y="6420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2"/>
          <p:cNvSpPr/>
          <p:nvPr/>
        </p:nvSpPr>
        <p:spPr>
          <a:xfrm>
            <a:off x="125550" y="405147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2"/>
          <p:cNvSpPr/>
          <p:nvPr/>
        </p:nvSpPr>
        <p:spPr>
          <a:xfrm>
            <a:off x="1287125" y="47889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2"/>
          <p:cNvSpPr/>
          <p:nvPr/>
        </p:nvSpPr>
        <p:spPr>
          <a:xfrm>
            <a:off x="8827525" y="130350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"/>
          <p:cNvSpPr/>
          <p:nvPr/>
        </p:nvSpPr>
        <p:spPr>
          <a:xfrm>
            <a:off x="8144250" y="99670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8920525" y="190157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8510950" y="2834113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>
            <a:off x="8827525" y="26798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/>
          <p:nvPr/>
        </p:nvSpPr>
        <p:spPr>
          <a:xfrm>
            <a:off x="7901350" y="4599413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2"/>
          <p:cNvSpPr/>
          <p:nvPr/>
        </p:nvSpPr>
        <p:spPr>
          <a:xfrm>
            <a:off x="8294125" y="417200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2"/>
          <p:cNvSpPr/>
          <p:nvPr/>
        </p:nvSpPr>
        <p:spPr>
          <a:xfrm>
            <a:off x="8209650" y="4975663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2"/>
          <p:cNvSpPr txBox="1">
            <a:spLocks noGrp="1"/>
          </p:cNvSpPr>
          <p:nvPr>
            <p:ph type="ctrTitle"/>
          </p:nvPr>
        </p:nvSpPr>
        <p:spPr>
          <a:xfrm>
            <a:off x="713225" y="920500"/>
            <a:ext cx="4247100" cy="249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2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77" name="Google Shape;77;p2"/>
          <p:cNvSpPr txBox="1">
            <a:spLocks noGrp="1"/>
          </p:cNvSpPr>
          <p:nvPr>
            <p:ph type="subTitle" idx="1"/>
          </p:nvPr>
        </p:nvSpPr>
        <p:spPr>
          <a:xfrm>
            <a:off x="713225" y="3633500"/>
            <a:ext cx="3936600" cy="7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5"/>
          <p:cNvGrpSpPr/>
          <p:nvPr/>
        </p:nvGrpSpPr>
        <p:grpSpPr>
          <a:xfrm>
            <a:off x="175869" y="210666"/>
            <a:ext cx="9146040" cy="4643684"/>
            <a:chOff x="175869" y="210666"/>
            <a:chExt cx="9146040" cy="4643684"/>
          </a:xfrm>
        </p:grpSpPr>
        <p:grpSp>
          <p:nvGrpSpPr>
            <p:cNvPr id="225" name="Google Shape;225;p5"/>
            <p:cNvGrpSpPr/>
            <p:nvPr/>
          </p:nvGrpSpPr>
          <p:grpSpPr>
            <a:xfrm>
              <a:off x="175869" y="246738"/>
              <a:ext cx="1074695" cy="585533"/>
              <a:chOff x="3248069" y="0"/>
              <a:chExt cx="1074695" cy="585533"/>
            </a:xfrm>
          </p:grpSpPr>
          <p:sp>
            <p:nvSpPr>
              <p:cNvPr id="226" name="Google Shape;226;p5"/>
              <p:cNvSpPr/>
              <p:nvPr/>
            </p:nvSpPr>
            <p:spPr>
              <a:xfrm>
                <a:off x="4280845" y="28533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5"/>
              <p:cNvSpPr/>
              <p:nvPr/>
            </p:nvSpPr>
            <p:spPr>
              <a:xfrm>
                <a:off x="4009064" y="0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385" y="1"/>
                    </a:moveTo>
                    <a:cubicBezTo>
                      <a:pt x="0" y="1"/>
                      <a:pt x="0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5"/>
              <p:cNvSpPr/>
              <p:nvPr/>
            </p:nvSpPr>
            <p:spPr>
              <a:xfrm>
                <a:off x="3436065" y="29673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1"/>
                    </a:moveTo>
                    <a:cubicBezTo>
                      <a:pt x="1" y="1"/>
                      <a:pt x="1" y="636"/>
                      <a:pt x="402" y="636"/>
                    </a:cubicBezTo>
                    <a:cubicBezTo>
                      <a:pt x="803" y="636"/>
                      <a:pt x="803" y="1"/>
                      <a:pt x="40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5"/>
              <p:cNvSpPr/>
              <p:nvPr/>
            </p:nvSpPr>
            <p:spPr>
              <a:xfrm>
                <a:off x="3248069" y="531134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5" y="618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5"/>
              <p:cNvSpPr/>
              <p:nvPr/>
            </p:nvSpPr>
            <p:spPr>
              <a:xfrm>
                <a:off x="3712325" y="552520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6" y="618"/>
                      <a:pt x="786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1" name="Google Shape;231;p5"/>
            <p:cNvGrpSpPr/>
            <p:nvPr/>
          </p:nvGrpSpPr>
          <p:grpSpPr>
            <a:xfrm>
              <a:off x="8156734" y="210666"/>
              <a:ext cx="548094" cy="657691"/>
              <a:chOff x="5543534" y="826966"/>
              <a:chExt cx="548094" cy="657691"/>
            </a:xfrm>
          </p:grpSpPr>
          <p:sp>
            <p:nvSpPr>
              <p:cNvPr id="232" name="Google Shape;232;p5"/>
              <p:cNvSpPr/>
              <p:nvPr/>
            </p:nvSpPr>
            <p:spPr>
              <a:xfrm>
                <a:off x="5806408" y="108717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0"/>
                    </a:moveTo>
                    <a:cubicBezTo>
                      <a:pt x="0" y="0"/>
                      <a:pt x="0" y="619"/>
                      <a:pt x="418" y="619"/>
                    </a:cubicBezTo>
                    <a:cubicBezTo>
                      <a:pt x="819" y="619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5"/>
              <p:cNvSpPr/>
              <p:nvPr/>
            </p:nvSpPr>
            <p:spPr>
              <a:xfrm>
                <a:off x="5543534" y="826966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1" y="0"/>
                    </a:moveTo>
                    <a:cubicBezTo>
                      <a:pt x="0" y="0"/>
                      <a:pt x="0" y="635"/>
                      <a:pt x="401" y="635"/>
                    </a:cubicBezTo>
                    <a:cubicBezTo>
                      <a:pt x="802" y="635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5"/>
              <p:cNvSpPr/>
              <p:nvPr/>
            </p:nvSpPr>
            <p:spPr>
              <a:xfrm>
                <a:off x="6049656" y="957950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5"/>
              <p:cNvSpPr/>
              <p:nvPr/>
            </p:nvSpPr>
            <p:spPr>
              <a:xfrm>
                <a:off x="6007790" y="117895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5"/>
              <p:cNvSpPr/>
              <p:nvPr/>
            </p:nvSpPr>
            <p:spPr>
              <a:xfrm>
                <a:off x="5936485" y="145073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7" name="Google Shape;237;p5"/>
            <p:cNvGrpSpPr/>
            <p:nvPr/>
          </p:nvGrpSpPr>
          <p:grpSpPr>
            <a:xfrm>
              <a:off x="8196377" y="4456837"/>
              <a:ext cx="468789" cy="285167"/>
              <a:chOff x="5515002" y="3682949"/>
              <a:chExt cx="468789" cy="285167"/>
            </a:xfrm>
          </p:grpSpPr>
          <p:sp>
            <p:nvSpPr>
              <p:cNvPr id="238" name="Google Shape;238;p5"/>
              <p:cNvSpPr/>
              <p:nvPr/>
            </p:nvSpPr>
            <p:spPr>
              <a:xfrm>
                <a:off x="5539054" y="368294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5"/>
              <p:cNvSpPr/>
              <p:nvPr/>
            </p:nvSpPr>
            <p:spPr>
              <a:xfrm>
                <a:off x="5515002" y="3876331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0"/>
                    </a:moveTo>
                    <a:cubicBezTo>
                      <a:pt x="1" y="0"/>
                      <a:pt x="1" y="618"/>
                      <a:pt x="385" y="618"/>
                    </a:cubicBezTo>
                    <a:cubicBezTo>
                      <a:pt x="786" y="618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5"/>
              <p:cNvSpPr/>
              <p:nvPr/>
            </p:nvSpPr>
            <p:spPr>
              <a:xfrm>
                <a:off x="5940058" y="393510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1"/>
                    </a:moveTo>
                    <a:cubicBezTo>
                      <a:pt x="1" y="1"/>
                      <a:pt x="1" y="619"/>
                      <a:pt x="418" y="619"/>
                    </a:cubicBezTo>
                    <a:cubicBezTo>
                      <a:pt x="819" y="619"/>
                      <a:pt x="819" y="1"/>
                      <a:pt x="4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1" name="Google Shape;241;p5"/>
            <p:cNvGrpSpPr/>
            <p:nvPr/>
          </p:nvGrpSpPr>
          <p:grpSpPr>
            <a:xfrm>
              <a:off x="234214" y="4599423"/>
              <a:ext cx="958004" cy="254927"/>
              <a:chOff x="3109939" y="4888573"/>
              <a:chExt cx="958004" cy="254927"/>
            </a:xfrm>
          </p:grpSpPr>
          <p:sp>
            <p:nvSpPr>
              <p:cNvPr id="242" name="Google Shape;242;p5"/>
              <p:cNvSpPr/>
              <p:nvPr/>
            </p:nvSpPr>
            <p:spPr>
              <a:xfrm>
                <a:off x="3109939" y="4888573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401" y="1"/>
                    </a:moveTo>
                    <a:cubicBezTo>
                      <a:pt x="0" y="1"/>
                      <a:pt x="0" y="619"/>
                      <a:pt x="401" y="619"/>
                    </a:cubicBezTo>
                    <a:cubicBezTo>
                      <a:pt x="786" y="619"/>
                      <a:pt x="786" y="1"/>
                      <a:pt x="4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5"/>
              <p:cNvSpPr/>
              <p:nvPr/>
            </p:nvSpPr>
            <p:spPr>
              <a:xfrm>
                <a:off x="3661499" y="4934065"/>
                <a:ext cx="42826" cy="33866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5" extrusionOk="0">
                    <a:moveTo>
                      <a:pt x="419" y="0"/>
                    </a:moveTo>
                    <a:cubicBezTo>
                      <a:pt x="1" y="0"/>
                      <a:pt x="1" y="635"/>
                      <a:pt x="419" y="635"/>
                    </a:cubicBezTo>
                    <a:cubicBezTo>
                      <a:pt x="803" y="635"/>
                      <a:pt x="803" y="0"/>
                      <a:pt x="4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5"/>
              <p:cNvSpPr/>
              <p:nvPr/>
            </p:nvSpPr>
            <p:spPr>
              <a:xfrm>
                <a:off x="3929760" y="5110488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9"/>
                      <a:pt x="401" y="619"/>
                    </a:cubicBezTo>
                    <a:cubicBezTo>
                      <a:pt x="785" y="619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5"/>
              <p:cNvSpPr/>
              <p:nvPr/>
            </p:nvSpPr>
            <p:spPr>
              <a:xfrm>
                <a:off x="4025117" y="4896626"/>
                <a:ext cx="42826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802" y="618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6" name="Google Shape;246;p5"/>
            <p:cNvGrpSpPr/>
            <p:nvPr/>
          </p:nvGrpSpPr>
          <p:grpSpPr>
            <a:xfrm rot="1029121">
              <a:off x="8056857" y="1507018"/>
              <a:ext cx="1071146" cy="1476564"/>
              <a:chOff x="2106550" y="2542337"/>
              <a:chExt cx="1071175" cy="1476604"/>
            </a:xfrm>
          </p:grpSpPr>
          <p:sp>
            <p:nvSpPr>
              <p:cNvPr id="247" name="Google Shape;247;p5"/>
              <p:cNvSpPr/>
              <p:nvPr/>
            </p:nvSpPr>
            <p:spPr>
              <a:xfrm>
                <a:off x="3133992" y="3985022"/>
                <a:ext cx="43733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36" extrusionOk="0">
                    <a:moveTo>
                      <a:pt x="418" y="0"/>
                    </a:moveTo>
                    <a:cubicBezTo>
                      <a:pt x="0" y="0"/>
                      <a:pt x="0" y="635"/>
                      <a:pt x="418" y="635"/>
                    </a:cubicBezTo>
                    <a:cubicBezTo>
                      <a:pt x="819" y="635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5"/>
              <p:cNvSpPr/>
              <p:nvPr/>
            </p:nvSpPr>
            <p:spPr>
              <a:xfrm>
                <a:off x="2721415" y="3403116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5"/>
              <p:cNvSpPr/>
              <p:nvPr/>
            </p:nvSpPr>
            <p:spPr>
              <a:xfrm>
                <a:off x="2307025" y="2584203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5"/>
              <p:cNvSpPr/>
              <p:nvPr/>
            </p:nvSpPr>
            <p:spPr>
              <a:xfrm>
                <a:off x="2106550" y="2542337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0"/>
                    </a:moveTo>
                    <a:cubicBezTo>
                      <a:pt x="0" y="0"/>
                      <a:pt x="0" y="635"/>
                      <a:pt x="385" y="635"/>
                    </a:cubicBezTo>
                    <a:cubicBezTo>
                      <a:pt x="786" y="635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51" name="Google Shape;251;p5"/>
          <p:cNvGrpSpPr/>
          <p:nvPr/>
        </p:nvGrpSpPr>
        <p:grpSpPr>
          <a:xfrm>
            <a:off x="8062816" y="-269210"/>
            <a:ext cx="1604060" cy="1831357"/>
            <a:chOff x="8062816" y="-269210"/>
            <a:chExt cx="1604060" cy="1831357"/>
          </a:xfrm>
        </p:grpSpPr>
        <p:sp>
          <p:nvSpPr>
            <p:cNvPr id="252" name="Google Shape;252;p5"/>
            <p:cNvSpPr/>
            <p:nvPr/>
          </p:nvSpPr>
          <p:spPr>
            <a:xfrm rot="-6428495">
              <a:off x="8091948" y="45544"/>
              <a:ext cx="1545797" cy="1201848"/>
            </a:xfrm>
            <a:custGeom>
              <a:avLst/>
              <a:gdLst/>
              <a:ahLst/>
              <a:cxnLst/>
              <a:rect l="l" t="t" r="r" b="b"/>
              <a:pathLst>
                <a:path w="26651" h="20721" extrusionOk="0">
                  <a:moveTo>
                    <a:pt x="4819" y="1"/>
                  </a:moveTo>
                  <a:cubicBezTo>
                    <a:pt x="4026" y="1"/>
                    <a:pt x="3303" y="303"/>
                    <a:pt x="2741" y="1064"/>
                  </a:cubicBezTo>
                  <a:cubicBezTo>
                    <a:pt x="1" y="4774"/>
                    <a:pt x="7603" y="9201"/>
                    <a:pt x="7603" y="9201"/>
                  </a:cubicBezTo>
                  <a:cubicBezTo>
                    <a:pt x="7603" y="9201"/>
                    <a:pt x="3309" y="9552"/>
                    <a:pt x="5080" y="12476"/>
                  </a:cubicBezTo>
                  <a:cubicBezTo>
                    <a:pt x="6153" y="14247"/>
                    <a:pt x="8322" y="14596"/>
                    <a:pt x="9866" y="14596"/>
                  </a:cubicBezTo>
                  <a:cubicBezTo>
                    <a:pt x="10872" y="14596"/>
                    <a:pt x="11613" y="14448"/>
                    <a:pt x="11613" y="14448"/>
                  </a:cubicBezTo>
                  <a:lnTo>
                    <a:pt x="11613" y="14448"/>
                  </a:lnTo>
                  <a:cubicBezTo>
                    <a:pt x="11613" y="14448"/>
                    <a:pt x="7069" y="19110"/>
                    <a:pt x="12332" y="20446"/>
                  </a:cubicBezTo>
                  <a:cubicBezTo>
                    <a:pt x="13084" y="20639"/>
                    <a:pt x="13848" y="20721"/>
                    <a:pt x="14605" y="20721"/>
                  </a:cubicBezTo>
                  <a:cubicBezTo>
                    <a:pt x="19110" y="20721"/>
                    <a:pt x="23359" y="17806"/>
                    <a:pt x="23359" y="17806"/>
                  </a:cubicBezTo>
                  <a:cubicBezTo>
                    <a:pt x="23359" y="17806"/>
                    <a:pt x="26651" y="6912"/>
                    <a:pt x="22791" y="4038"/>
                  </a:cubicBezTo>
                  <a:cubicBezTo>
                    <a:pt x="22380" y="3735"/>
                    <a:pt x="21983" y="3608"/>
                    <a:pt x="21605" y="3608"/>
                  </a:cubicBezTo>
                  <a:cubicBezTo>
                    <a:pt x="19587" y="3608"/>
                    <a:pt x="18130" y="7246"/>
                    <a:pt x="18130" y="7246"/>
                  </a:cubicBezTo>
                  <a:cubicBezTo>
                    <a:pt x="18130" y="7246"/>
                    <a:pt x="17470" y="104"/>
                    <a:pt x="14320" y="104"/>
                  </a:cubicBezTo>
                  <a:cubicBezTo>
                    <a:pt x="14260" y="104"/>
                    <a:pt x="14198" y="107"/>
                    <a:pt x="14136" y="112"/>
                  </a:cubicBezTo>
                  <a:cubicBezTo>
                    <a:pt x="10845" y="413"/>
                    <a:pt x="12031" y="4540"/>
                    <a:pt x="12031" y="4540"/>
                  </a:cubicBezTo>
                  <a:cubicBezTo>
                    <a:pt x="12031" y="4540"/>
                    <a:pt x="7893" y="1"/>
                    <a:pt x="48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5"/>
            <p:cNvSpPr/>
            <p:nvPr/>
          </p:nvSpPr>
          <p:spPr>
            <a:xfrm rot="-6428495">
              <a:off x="8386195" y="280094"/>
              <a:ext cx="884870" cy="722640"/>
            </a:xfrm>
            <a:custGeom>
              <a:avLst/>
              <a:gdLst/>
              <a:ahLst/>
              <a:cxnLst/>
              <a:rect l="l" t="t" r="r" b="b"/>
              <a:pathLst>
                <a:path w="15256" h="12459" extrusionOk="0">
                  <a:moveTo>
                    <a:pt x="438" y="1"/>
                  </a:moveTo>
                  <a:cubicBezTo>
                    <a:pt x="309" y="1"/>
                    <a:pt x="189" y="59"/>
                    <a:pt x="118" y="161"/>
                  </a:cubicBezTo>
                  <a:cubicBezTo>
                    <a:pt x="1" y="345"/>
                    <a:pt x="34" y="595"/>
                    <a:pt x="201" y="712"/>
                  </a:cubicBezTo>
                  <a:cubicBezTo>
                    <a:pt x="285" y="779"/>
                    <a:pt x="8355" y="6895"/>
                    <a:pt x="14554" y="12358"/>
                  </a:cubicBezTo>
                  <a:cubicBezTo>
                    <a:pt x="14637" y="12408"/>
                    <a:pt x="14738" y="12458"/>
                    <a:pt x="14821" y="12458"/>
                  </a:cubicBezTo>
                  <a:cubicBezTo>
                    <a:pt x="14921" y="12458"/>
                    <a:pt x="15038" y="12408"/>
                    <a:pt x="15122" y="12308"/>
                  </a:cubicBezTo>
                  <a:cubicBezTo>
                    <a:pt x="15256" y="12141"/>
                    <a:pt x="15239" y="11890"/>
                    <a:pt x="15072" y="11740"/>
                  </a:cubicBezTo>
                  <a:cubicBezTo>
                    <a:pt x="8840" y="6276"/>
                    <a:pt x="769" y="128"/>
                    <a:pt x="686" y="77"/>
                  </a:cubicBezTo>
                  <a:cubicBezTo>
                    <a:pt x="607" y="25"/>
                    <a:pt x="521" y="1"/>
                    <a:pt x="4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5"/>
            <p:cNvSpPr/>
            <p:nvPr/>
          </p:nvSpPr>
          <p:spPr>
            <a:xfrm rot="-6428495">
              <a:off x="8537737" y="509228"/>
              <a:ext cx="402240" cy="437331"/>
            </a:xfrm>
            <a:custGeom>
              <a:avLst/>
              <a:gdLst/>
              <a:ahLst/>
              <a:cxnLst/>
              <a:rect l="l" t="t" r="r" b="b"/>
              <a:pathLst>
                <a:path w="6935" h="7540" extrusionOk="0">
                  <a:moveTo>
                    <a:pt x="5549" y="0"/>
                  </a:moveTo>
                  <a:cubicBezTo>
                    <a:pt x="5532" y="0"/>
                    <a:pt x="5514" y="1"/>
                    <a:pt x="5497" y="4"/>
                  </a:cubicBezTo>
                  <a:cubicBezTo>
                    <a:pt x="5280" y="54"/>
                    <a:pt x="5130" y="255"/>
                    <a:pt x="5163" y="472"/>
                  </a:cubicBezTo>
                  <a:lnTo>
                    <a:pt x="6015" y="6755"/>
                  </a:lnTo>
                  <a:lnTo>
                    <a:pt x="401" y="6704"/>
                  </a:lnTo>
                  <a:cubicBezTo>
                    <a:pt x="184" y="6704"/>
                    <a:pt x="0" y="6871"/>
                    <a:pt x="0" y="7105"/>
                  </a:cubicBezTo>
                  <a:cubicBezTo>
                    <a:pt x="0" y="7323"/>
                    <a:pt x="167" y="7506"/>
                    <a:pt x="401" y="7506"/>
                  </a:cubicBezTo>
                  <a:lnTo>
                    <a:pt x="6934" y="7540"/>
                  </a:lnTo>
                  <a:lnTo>
                    <a:pt x="5948" y="338"/>
                  </a:lnTo>
                  <a:cubicBezTo>
                    <a:pt x="5918" y="155"/>
                    <a:pt x="5734" y="0"/>
                    <a:pt x="55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5"/>
            <p:cNvSpPr/>
            <p:nvPr/>
          </p:nvSpPr>
          <p:spPr>
            <a:xfrm rot="-6428495">
              <a:off x="8659863" y="106413"/>
              <a:ext cx="502061" cy="557858"/>
            </a:xfrm>
            <a:custGeom>
              <a:avLst/>
              <a:gdLst/>
              <a:ahLst/>
              <a:cxnLst/>
              <a:rect l="l" t="t" r="r" b="b"/>
              <a:pathLst>
                <a:path w="8656" h="9618" extrusionOk="0">
                  <a:moveTo>
                    <a:pt x="8225" y="1"/>
                  </a:moveTo>
                  <a:cubicBezTo>
                    <a:pt x="8046" y="1"/>
                    <a:pt x="7864" y="137"/>
                    <a:pt x="7820" y="311"/>
                  </a:cubicBezTo>
                  <a:lnTo>
                    <a:pt x="6383" y="6811"/>
                  </a:lnTo>
                  <a:lnTo>
                    <a:pt x="302" y="8833"/>
                  </a:lnTo>
                  <a:cubicBezTo>
                    <a:pt x="101" y="8899"/>
                    <a:pt x="1" y="9133"/>
                    <a:pt x="51" y="9334"/>
                  </a:cubicBezTo>
                  <a:cubicBezTo>
                    <a:pt x="101" y="9501"/>
                    <a:pt x="268" y="9618"/>
                    <a:pt x="435" y="9618"/>
                  </a:cubicBezTo>
                  <a:cubicBezTo>
                    <a:pt x="469" y="9618"/>
                    <a:pt x="519" y="9618"/>
                    <a:pt x="552" y="9584"/>
                  </a:cubicBezTo>
                  <a:lnTo>
                    <a:pt x="7069" y="7412"/>
                  </a:lnTo>
                  <a:lnTo>
                    <a:pt x="8622" y="478"/>
                  </a:lnTo>
                  <a:cubicBezTo>
                    <a:pt x="8656" y="278"/>
                    <a:pt x="8522" y="44"/>
                    <a:pt x="8305" y="10"/>
                  </a:cubicBezTo>
                  <a:cubicBezTo>
                    <a:pt x="8279" y="4"/>
                    <a:pt x="8252" y="1"/>
                    <a:pt x="82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6" name="Google Shape;256;p5"/>
          <p:cNvGrpSpPr/>
          <p:nvPr/>
        </p:nvGrpSpPr>
        <p:grpSpPr>
          <a:xfrm rot="-8100000">
            <a:off x="6174025" y="-375497"/>
            <a:ext cx="1674603" cy="1299582"/>
            <a:chOff x="4090028" y="4327850"/>
            <a:chExt cx="953170" cy="739711"/>
          </a:xfrm>
        </p:grpSpPr>
        <p:sp>
          <p:nvSpPr>
            <p:cNvPr id="257" name="Google Shape;257;p5"/>
            <p:cNvSpPr/>
            <p:nvPr/>
          </p:nvSpPr>
          <p:spPr>
            <a:xfrm>
              <a:off x="4090028" y="4327850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44" y="0"/>
                  </a:moveTo>
                  <a:lnTo>
                    <a:pt x="11044" y="0"/>
                  </a:lnTo>
                  <a:cubicBezTo>
                    <a:pt x="0" y="13467"/>
                    <a:pt x="14136" y="22406"/>
                    <a:pt x="14136" y="22406"/>
                  </a:cubicBezTo>
                  <a:cubicBezTo>
                    <a:pt x="14136" y="22406"/>
                    <a:pt x="28872" y="11596"/>
                    <a:pt x="110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5"/>
            <p:cNvSpPr/>
            <p:nvPr/>
          </p:nvSpPr>
          <p:spPr>
            <a:xfrm>
              <a:off x="4466201" y="4410479"/>
              <a:ext cx="171005" cy="598616"/>
            </a:xfrm>
            <a:custGeom>
              <a:avLst/>
              <a:gdLst/>
              <a:ahLst/>
              <a:cxnLst/>
              <a:rect l="l" t="t" r="r" b="b"/>
              <a:pathLst>
                <a:path w="5180" h="18133" extrusionOk="0">
                  <a:moveTo>
                    <a:pt x="491" y="0"/>
                  </a:moveTo>
                  <a:cubicBezTo>
                    <a:pt x="427" y="0"/>
                    <a:pt x="363" y="17"/>
                    <a:pt x="301" y="53"/>
                  </a:cubicBezTo>
                  <a:cubicBezTo>
                    <a:pt x="84" y="154"/>
                    <a:pt x="0" y="388"/>
                    <a:pt x="117" y="588"/>
                  </a:cubicBezTo>
                  <a:cubicBezTo>
                    <a:pt x="4311" y="9160"/>
                    <a:pt x="2540" y="17564"/>
                    <a:pt x="2507" y="17647"/>
                  </a:cubicBezTo>
                  <a:cubicBezTo>
                    <a:pt x="2473" y="17865"/>
                    <a:pt x="2624" y="18082"/>
                    <a:pt x="2824" y="18132"/>
                  </a:cubicBezTo>
                  <a:lnTo>
                    <a:pt x="2908" y="18132"/>
                  </a:lnTo>
                  <a:cubicBezTo>
                    <a:pt x="3108" y="18132"/>
                    <a:pt x="3275" y="17998"/>
                    <a:pt x="3309" y="17848"/>
                  </a:cubicBezTo>
                  <a:cubicBezTo>
                    <a:pt x="3325" y="17731"/>
                    <a:pt x="5180" y="9076"/>
                    <a:pt x="836" y="237"/>
                  </a:cubicBezTo>
                  <a:cubicBezTo>
                    <a:pt x="766" y="87"/>
                    <a:pt x="633" y="0"/>
                    <a:pt x="4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5"/>
            <p:cNvSpPr/>
            <p:nvPr/>
          </p:nvSpPr>
          <p:spPr>
            <a:xfrm>
              <a:off x="4422625" y="4524734"/>
              <a:ext cx="143439" cy="104286"/>
            </a:xfrm>
            <a:custGeom>
              <a:avLst/>
              <a:gdLst/>
              <a:ahLst/>
              <a:cxnLst/>
              <a:rect l="l" t="t" r="r" b="b"/>
              <a:pathLst>
                <a:path w="4345" h="3159" extrusionOk="0">
                  <a:moveTo>
                    <a:pt x="456" y="1"/>
                  </a:moveTo>
                  <a:cubicBezTo>
                    <a:pt x="328" y="1"/>
                    <a:pt x="200" y="61"/>
                    <a:pt x="117" y="185"/>
                  </a:cubicBezTo>
                  <a:cubicBezTo>
                    <a:pt x="0" y="369"/>
                    <a:pt x="34" y="619"/>
                    <a:pt x="218" y="736"/>
                  </a:cubicBezTo>
                  <a:lnTo>
                    <a:pt x="3643" y="3109"/>
                  </a:lnTo>
                  <a:cubicBezTo>
                    <a:pt x="3710" y="3142"/>
                    <a:pt x="3793" y="3159"/>
                    <a:pt x="3877" y="3159"/>
                  </a:cubicBezTo>
                  <a:cubicBezTo>
                    <a:pt x="4010" y="3159"/>
                    <a:pt x="4127" y="3109"/>
                    <a:pt x="4211" y="2992"/>
                  </a:cubicBezTo>
                  <a:cubicBezTo>
                    <a:pt x="4345" y="2808"/>
                    <a:pt x="4294" y="2557"/>
                    <a:pt x="4111" y="2440"/>
                  </a:cubicBezTo>
                  <a:lnTo>
                    <a:pt x="685" y="68"/>
                  </a:lnTo>
                  <a:cubicBezTo>
                    <a:pt x="615" y="23"/>
                    <a:pt x="536" y="1"/>
                    <a:pt x="4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5"/>
            <p:cNvSpPr/>
            <p:nvPr/>
          </p:nvSpPr>
          <p:spPr>
            <a:xfrm>
              <a:off x="4548368" y="4565834"/>
              <a:ext cx="109800" cy="124985"/>
            </a:xfrm>
            <a:custGeom>
              <a:avLst/>
              <a:gdLst/>
              <a:ahLst/>
              <a:cxnLst/>
              <a:rect l="l" t="t" r="r" b="b"/>
              <a:pathLst>
                <a:path w="3326" h="3786" extrusionOk="0">
                  <a:moveTo>
                    <a:pt x="2897" y="1"/>
                  </a:moveTo>
                  <a:cubicBezTo>
                    <a:pt x="2780" y="1"/>
                    <a:pt x="2660" y="47"/>
                    <a:pt x="2574" y="143"/>
                  </a:cubicBezTo>
                  <a:lnTo>
                    <a:pt x="135" y="3134"/>
                  </a:lnTo>
                  <a:cubicBezTo>
                    <a:pt x="1" y="3301"/>
                    <a:pt x="34" y="3551"/>
                    <a:pt x="201" y="3702"/>
                  </a:cubicBezTo>
                  <a:cubicBezTo>
                    <a:pt x="252" y="3752"/>
                    <a:pt x="368" y="3785"/>
                    <a:pt x="452" y="3785"/>
                  </a:cubicBezTo>
                  <a:cubicBezTo>
                    <a:pt x="552" y="3785"/>
                    <a:pt x="669" y="3718"/>
                    <a:pt x="753" y="3635"/>
                  </a:cubicBezTo>
                  <a:lnTo>
                    <a:pt x="3209" y="644"/>
                  </a:lnTo>
                  <a:cubicBezTo>
                    <a:pt x="3326" y="477"/>
                    <a:pt x="3309" y="226"/>
                    <a:pt x="3142" y="76"/>
                  </a:cubicBezTo>
                  <a:cubicBezTo>
                    <a:pt x="3071" y="26"/>
                    <a:pt x="2985" y="1"/>
                    <a:pt x="28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5"/>
            <p:cNvSpPr/>
            <p:nvPr/>
          </p:nvSpPr>
          <p:spPr>
            <a:xfrm>
              <a:off x="4398361" y="4676689"/>
              <a:ext cx="190878" cy="103461"/>
            </a:xfrm>
            <a:custGeom>
              <a:avLst/>
              <a:gdLst/>
              <a:ahLst/>
              <a:cxnLst/>
              <a:rect l="l" t="t" r="r" b="b"/>
              <a:pathLst>
                <a:path w="5782" h="3134" extrusionOk="0">
                  <a:moveTo>
                    <a:pt x="458" y="0"/>
                  </a:moveTo>
                  <a:cubicBezTo>
                    <a:pt x="311" y="0"/>
                    <a:pt x="172" y="84"/>
                    <a:pt x="100" y="227"/>
                  </a:cubicBezTo>
                  <a:cubicBezTo>
                    <a:pt x="0" y="444"/>
                    <a:pt x="84" y="678"/>
                    <a:pt x="284" y="778"/>
                  </a:cubicBezTo>
                  <a:lnTo>
                    <a:pt x="5130" y="3101"/>
                  </a:lnTo>
                  <a:cubicBezTo>
                    <a:pt x="5180" y="3117"/>
                    <a:pt x="5247" y="3134"/>
                    <a:pt x="5297" y="3134"/>
                  </a:cubicBezTo>
                  <a:cubicBezTo>
                    <a:pt x="5447" y="3134"/>
                    <a:pt x="5598" y="3050"/>
                    <a:pt x="5681" y="2900"/>
                  </a:cubicBezTo>
                  <a:cubicBezTo>
                    <a:pt x="5781" y="2700"/>
                    <a:pt x="5698" y="2466"/>
                    <a:pt x="5481" y="2365"/>
                  </a:cubicBezTo>
                  <a:lnTo>
                    <a:pt x="635" y="43"/>
                  </a:lnTo>
                  <a:cubicBezTo>
                    <a:pt x="577" y="14"/>
                    <a:pt x="517" y="0"/>
                    <a:pt x="4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5"/>
            <p:cNvSpPr/>
            <p:nvPr/>
          </p:nvSpPr>
          <p:spPr>
            <a:xfrm>
              <a:off x="4561606" y="4734823"/>
              <a:ext cx="148424" cy="117062"/>
            </a:xfrm>
            <a:custGeom>
              <a:avLst/>
              <a:gdLst/>
              <a:ahLst/>
              <a:cxnLst/>
              <a:rect l="l" t="t" r="r" b="b"/>
              <a:pathLst>
                <a:path w="4496" h="3546" extrusionOk="0">
                  <a:moveTo>
                    <a:pt x="4053" y="0"/>
                  </a:moveTo>
                  <a:cubicBezTo>
                    <a:pt x="3967" y="0"/>
                    <a:pt x="3881" y="30"/>
                    <a:pt x="3810" y="86"/>
                  </a:cubicBezTo>
                  <a:lnTo>
                    <a:pt x="218" y="2810"/>
                  </a:lnTo>
                  <a:cubicBezTo>
                    <a:pt x="18" y="2960"/>
                    <a:pt x="1" y="3211"/>
                    <a:pt x="118" y="3378"/>
                  </a:cubicBezTo>
                  <a:cubicBezTo>
                    <a:pt x="218" y="3478"/>
                    <a:pt x="318" y="3545"/>
                    <a:pt x="435" y="3545"/>
                  </a:cubicBezTo>
                  <a:cubicBezTo>
                    <a:pt x="519" y="3545"/>
                    <a:pt x="602" y="3528"/>
                    <a:pt x="686" y="3462"/>
                  </a:cubicBezTo>
                  <a:lnTo>
                    <a:pt x="4278" y="721"/>
                  </a:lnTo>
                  <a:cubicBezTo>
                    <a:pt x="4479" y="588"/>
                    <a:pt x="4495" y="320"/>
                    <a:pt x="4362" y="170"/>
                  </a:cubicBezTo>
                  <a:cubicBezTo>
                    <a:pt x="4285" y="55"/>
                    <a:pt x="4169" y="0"/>
                    <a:pt x="40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5"/>
            <p:cNvSpPr/>
            <p:nvPr/>
          </p:nvSpPr>
          <p:spPr>
            <a:xfrm>
              <a:off x="4505354" y="4442237"/>
              <a:ext cx="60149" cy="84215"/>
            </a:xfrm>
            <a:custGeom>
              <a:avLst/>
              <a:gdLst/>
              <a:ahLst/>
              <a:cxnLst/>
              <a:rect l="l" t="t" r="r" b="b"/>
              <a:pathLst>
                <a:path w="1822" h="2551" extrusionOk="0">
                  <a:moveTo>
                    <a:pt x="1382" y="1"/>
                  </a:moveTo>
                  <a:cubicBezTo>
                    <a:pt x="1237" y="1"/>
                    <a:pt x="1091" y="81"/>
                    <a:pt x="1020" y="211"/>
                  </a:cubicBezTo>
                  <a:lnTo>
                    <a:pt x="101" y="1965"/>
                  </a:lnTo>
                  <a:cubicBezTo>
                    <a:pt x="1" y="2149"/>
                    <a:pt x="67" y="2400"/>
                    <a:pt x="268" y="2517"/>
                  </a:cubicBezTo>
                  <a:cubicBezTo>
                    <a:pt x="335" y="2533"/>
                    <a:pt x="385" y="2550"/>
                    <a:pt x="452" y="2550"/>
                  </a:cubicBezTo>
                  <a:cubicBezTo>
                    <a:pt x="602" y="2550"/>
                    <a:pt x="719" y="2467"/>
                    <a:pt x="803" y="2350"/>
                  </a:cubicBezTo>
                  <a:lnTo>
                    <a:pt x="1722" y="595"/>
                  </a:lnTo>
                  <a:cubicBezTo>
                    <a:pt x="1822" y="395"/>
                    <a:pt x="1755" y="144"/>
                    <a:pt x="1555" y="44"/>
                  </a:cubicBezTo>
                  <a:cubicBezTo>
                    <a:pt x="1501" y="15"/>
                    <a:pt x="1441" y="1"/>
                    <a:pt x="13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4" name="Google Shape;264;p5"/>
          <p:cNvGrpSpPr/>
          <p:nvPr/>
        </p:nvGrpSpPr>
        <p:grpSpPr>
          <a:xfrm rot="8100000" flipH="1">
            <a:off x="4410041" y="-438326"/>
            <a:ext cx="1412285" cy="1096009"/>
            <a:chOff x="4090028" y="4327850"/>
            <a:chExt cx="953170" cy="739711"/>
          </a:xfrm>
        </p:grpSpPr>
        <p:sp>
          <p:nvSpPr>
            <p:cNvPr id="265" name="Google Shape;265;p5"/>
            <p:cNvSpPr/>
            <p:nvPr/>
          </p:nvSpPr>
          <p:spPr>
            <a:xfrm>
              <a:off x="4090028" y="4327850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44" y="0"/>
                  </a:moveTo>
                  <a:lnTo>
                    <a:pt x="11044" y="0"/>
                  </a:lnTo>
                  <a:cubicBezTo>
                    <a:pt x="0" y="13467"/>
                    <a:pt x="14136" y="22406"/>
                    <a:pt x="14136" y="22406"/>
                  </a:cubicBezTo>
                  <a:cubicBezTo>
                    <a:pt x="14136" y="22406"/>
                    <a:pt x="28872" y="11596"/>
                    <a:pt x="110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5"/>
            <p:cNvSpPr/>
            <p:nvPr/>
          </p:nvSpPr>
          <p:spPr>
            <a:xfrm>
              <a:off x="4466201" y="4410479"/>
              <a:ext cx="171005" cy="598616"/>
            </a:xfrm>
            <a:custGeom>
              <a:avLst/>
              <a:gdLst/>
              <a:ahLst/>
              <a:cxnLst/>
              <a:rect l="l" t="t" r="r" b="b"/>
              <a:pathLst>
                <a:path w="5180" h="18133" extrusionOk="0">
                  <a:moveTo>
                    <a:pt x="491" y="0"/>
                  </a:moveTo>
                  <a:cubicBezTo>
                    <a:pt x="427" y="0"/>
                    <a:pt x="363" y="17"/>
                    <a:pt x="301" y="53"/>
                  </a:cubicBezTo>
                  <a:cubicBezTo>
                    <a:pt x="84" y="154"/>
                    <a:pt x="0" y="388"/>
                    <a:pt x="117" y="588"/>
                  </a:cubicBezTo>
                  <a:cubicBezTo>
                    <a:pt x="4311" y="9160"/>
                    <a:pt x="2540" y="17564"/>
                    <a:pt x="2507" y="17647"/>
                  </a:cubicBezTo>
                  <a:cubicBezTo>
                    <a:pt x="2473" y="17865"/>
                    <a:pt x="2624" y="18082"/>
                    <a:pt x="2824" y="18132"/>
                  </a:cubicBezTo>
                  <a:lnTo>
                    <a:pt x="2908" y="18132"/>
                  </a:lnTo>
                  <a:cubicBezTo>
                    <a:pt x="3108" y="18132"/>
                    <a:pt x="3275" y="17998"/>
                    <a:pt x="3309" y="17848"/>
                  </a:cubicBezTo>
                  <a:cubicBezTo>
                    <a:pt x="3325" y="17731"/>
                    <a:pt x="5180" y="9076"/>
                    <a:pt x="836" y="237"/>
                  </a:cubicBezTo>
                  <a:cubicBezTo>
                    <a:pt x="766" y="87"/>
                    <a:pt x="633" y="0"/>
                    <a:pt x="4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5"/>
            <p:cNvSpPr/>
            <p:nvPr/>
          </p:nvSpPr>
          <p:spPr>
            <a:xfrm>
              <a:off x="4422625" y="4524734"/>
              <a:ext cx="143439" cy="104286"/>
            </a:xfrm>
            <a:custGeom>
              <a:avLst/>
              <a:gdLst/>
              <a:ahLst/>
              <a:cxnLst/>
              <a:rect l="l" t="t" r="r" b="b"/>
              <a:pathLst>
                <a:path w="4345" h="3159" extrusionOk="0">
                  <a:moveTo>
                    <a:pt x="456" y="1"/>
                  </a:moveTo>
                  <a:cubicBezTo>
                    <a:pt x="328" y="1"/>
                    <a:pt x="200" y="61"/>
                    <a:pt x="117" y="185"/>
                  </a:cubicBezTo>
                  <a:cubicBezTo>
                    <a:pt x="0" y="369"/>
                    <a:pt x="34" y="619"/>
                    <a:pt x="218" y="736"/>
                  </a:cubicBezTo>
                  <a:lnTo>
                    <a:pt x="3643" y="3109"/>
                  </a:lnTo>
                  <a:cubicBezTo>
                    <a:pt x="3710" y="3142"/>
                    <a:pt x="3793" y="3159"/>
                    <a:pt x="3877" y="3159"/>
                  </a:cubicBezTo>
                  <a:cubicBezTo>
                    <a:pt x="4010" y="3159"/>
                    <a:pt x="4127" y="3109"/>
                    <a:pt x="4211" y="2992"/>
                  </a:cubicBezTo>
                  <a:cubicBezTo>
                    <a:pt x="4345" y="2808"/>
                    <a:pt x="4294" y="2557"/>
                    <a:pt x="4111" y="2440"/>
                  </a:cubicBezTo>
                  <a:lnTo>
                    <a:pt x="685" y="68"/>
                  </a:lnTo>
                  <a:cubicBezTo>
                    <a:pt x="615" y="23"/>
                    <a:pt x="536" y="1"/>
                    <a:pt x="4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5"/>
            <p:cNvSpPr/>
            <p:nvPr/>
          </p:nvSpPr>
          <p:spPr>
            <a:xfrm>
              <a:off x="4548368" y="4565834"/>
              <a:ext cx="109800" cy="124985"/>
            </a:xfrm>
            <a:custGeom>
              <a:avLst/>
              <a:gdLst/>
              <a:ahLst/>
              <a:cxnLst/>
              <a:rect l="l" t="t" r="r" b="b"/>
              <a:pathLst>
                <a:path w="3326" h="3786" extrusionOk="0">
                  <a:moveTo>
                    <a:pt x="2897" y="1"/>
                  </a:moveTo>
                  <a:cubicBezTo>
                    <a:pt x="2780" y="1"/>
                    <a:pt x="2660" y="47"/>
                    <a:pt x="2574" y="143"/>
                  </a:cubicBezTo>
                  <a:lnTo>
                    <a:pt x="135" y="3134"/>
                  </a:lnTo>
                  <a:cubicBezTo>
                    <a:pt x="1" y="3301"/>
                    <a:pt x="34" y="3551"/>
                    <a:pt x="201" y="3702"/>
                  </a:cubicBezTo>
                  <a:cubicBezTo>
                    <a:pt x="252" y="3752"/>
                    <a:pt x="368" y="3785"/>
                    <a:pt x="452" y="3785"/>
                  </a:cubicBezTo>
                  <a:cubicBezTo>
                    <a:pt x="552" y="3785"/>
                    <a:pt x="669" y="3718"/>
                    <a:pt x="753" y="3635"/>
                  </a:cubicBezTo>
                  <a:lnTo>
                    <a:pt x="3209" y="644"/>
                  </a:lnTo>
                  <a:cubicBezTo>
                    <a:pt x="3326" y="477"/>
                    <a:pt x="3309" y="226"/>
                    <a:pt x="3142" y="76"/>
                  </a:cubicBezTo>
                  <a:cubicBezTo>
                    <a:pt x="3071" y="26"/>
                    <a:pt x="2985" y="1"/>
                    <a:pt x="28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5"/>
            <p:cNvSpPr/>
            <p:nvPr/>
          </p:nvSpPr>
          <p:spPr>
            <a:xfrm>
              <a:off x="4398361" y="4676689"/>
              <a:ext cx="190878" cy="103461"/>
            </a:xfrm>
            <a:custGeom>
              <a:avLst/>
              <a:gdLst/>
              <a:ahLst/>
              <a:cxnLst/>
              <a:rect l="l" t="t" r="r" b="b"/>
              <a:pathLst>
                <a:path w="5782" h="3134" extrusionOk="0">
                  <a:moveTo>
                    <a:pt x="458" y="0"/>
                  </a:moveTo>
                  <a:cubicBezTo>
                    <a:pt x="311" y="0"/>
                    <a:pt x="172" y="84"/>
                    <a:pt x="100" y="227"/>
                  </a:cubicBezTo>
                  <a:cubicBezTo>
                    <a:pt x="0" y="444"/>
                    <a:pt x="84" y="678"/>
                    <a:pt x="284" y="778"/>
                  </a:cubicBezTo>
                  <a:lnTo>
                    <a:pt x="5130" y="3101"/>
                  </a:lnTo>
                  <a:cubicBezTo>
                    <a:pt x="5180" y="3117"/>
                    <a:pt x="5247" y="3134"/>
                    <a:pt x="5297" y="3134"/>
                  </a:cubicBezTo>
                  <a:cubicBezTo>
                    <a:pt x="5447" y="3134"/>
                    <a:pt x="5598" y="3050"/>
                    <a:pt x="5681" y="2900"/>
                  </a:cubicBezTo>
                  <a:cubicBezTo>
                    <a:pt x="5781" y="2700"/>
                    <a:pt x="5698" y="2466"/>
                    <a:pt x="5481" y="2365"/>
                  </a:cubicBezTo>
                  <a:lnTo>
                    <a:pt x="635" y="43"/>
                  </a:lnTo>
                  <a:cubicBezTo>
                    <a:pt x="577" y="14"/>
                    <a:pt x="517" y="0"/>
                    <a:pt x="4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5"/>
            <p:cNvSpPr/>
            <p:nvPr/>
          </p:nvSpPr>
          <p:spPr>
            <a:xfrm>
              <a:off x="4561606" y="4734823"/>
              <a:ext cx="148424" cy="117062"/>
            </a:xfrm>
            <a:custGeom>
              <a:avLst/>
              <a:gdLst/>
              <a:ahLst/>
              <a:cxnLst/>
              <a:rect l="l" t="t" r="r" b="b"/>
              <a:pathLst>
                <a:path w="4496" h="3546" extrusionOk="0">
                  <a:moveTo>
                    <a:pt x="4053" y="0"/>
                  </a:moveTo>
                  <a:cubicBezTo>
                    <a:pt x="3967" y="0"/>
                    <a:pt x="3881" y="30"/>
                    <a:pt x="3810" y="86"/>
                  </a:cubicBezTo>
                  <a:lnTo>
                    <a:pt x="218" y="2810"/>
                  </a:lnTo>
                  <a:cubicBezTo>
                    <a:pt x="18" y="2960"/>
                    <a:pt x="1" y="3211"/>
                    <a:pt x="118" y="3378"/>
                  </a:cubicBezTo>
                  <a:cubicBezTo>
                    <a:pt x="218" y="3478"/>
                    <a:pt x="318" y="3545"/>
                    <a:pt x="435" y="3545"/>
                  </a:cubicBezTo>
                  <a:cubicBezTo>
                    <a:pt x="519" y="3545"/>
                    <a:pt x="602" y="3528"/>
                    <a:pt x="686" y="3462"/>
                  </a:cubicBezTo>
                  <a:lnTo>
                    <a:pt x="4278" y="721"/>
                  </a:lnTo>
                  <a:cubicBezTo>
                    <a:pt x="4479" y="588"/>
                    <a:pt x="4495" y="320"/>
                    <a:pt x="4362" y="170"/>
                  </a:cubicBezTo>
                  <a:cubicBezTo>
                    <a:pt x="4285" y="55"/>
                    <a:pt x="4169" y="0"/>
                    <a:pt x="40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5"/>
            <p:cNvSpPr/>
            <p:nvPr/>
          </p:nvSpPr>
          <p:spPr>
            <a:xfrm>
              <a:off x="4505354" y="4442237"/>
              <a:ext cx="60149" cy="84215"/>
            </a:xfrm>
            <a:custGeom>
              <a:avLst/>
              <a:gdLst/>
              <a:ahLst/>
              <a:cxnLst/>
              <a:rect l="l" t="t" r="r" b="b"/>
              <a:pathLst>
                <a:path w="1822" h="2551" extrusionOk="0">
                  <a:moveTo>
                    <a:pt x="1382" y="1"/>
                  </a:moveTo>
                  <a:cubicBezTo>
                    <a:pt x="1237" y="1"/>
                    <a:pt x="1091" y="81"/>
                    <a:pt x="1020" y="211"/>
                  </a:cubicBezTo>
                  <a:lnTo>
                    <a:pt x="101" y="1965"/>
                  </a:lnTo>
                  <a:cubicBezTo>
                    <a:pt x="1" y="2149"/>
                    <a:pt x="67" y="2400"/>
                    <a:pt x="268" y="2517"/>
                  </a:cubicBezTo>
                  <a:cubicBezTo>
                    <a:pt x="335" y="2533"/>
                    <a:pt x="385" y="2550"/>
                    <a:pt x="452" y="2550"/>
                  </a:cubicBezTo>
                  <a:cubicBezTo>
                    <a:pt x="602" y="2550"/>
                    <a:pt x="719" y="2467"/>
                    <a:pt x="803" y="2350"/>
                  </a:cubicBezTo>
                  <a:lnTo>
                    <a:pt x="1722" y="595"/>
                  </a:lnTo>
                  <a:cubicBezTo>
                    <a:pt x="1822" y="395"/>
                    <a:pt x="1755" y="144"/>
                    <a:pt x="1555" y="44"/>
                  </a:cubicBezTo>
                  <a:cubicBezTo>
                    <a:pt x="1501" y="15"/>
                    <a:pt x="1441" y="1"/>
                    <a:pt x="13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2" name="Google Shape;272;p5"/>
          <p:cNvGrpSpPr/>
          <p:nvPr/>
        </p:nvGrpSpPr>
        <p:grpSpPr>
          <a:xfrm rot="-5400000">
            <a:off x="-285034" y="4017765"/>
            <a:ext cx="1604060" cy="1831357"/>
            <a:chOff x="8062816" y="-269210"/>
            <a:chExt cx="1604060" cy="1831357"/>
          </a:xfrm>
        </p:grpSpPr>
        <p:sp>
          <p:nvSpPr>
            <p:cNvPr id="273" name="Google Shape;273;p5"/>
            <p:cNvSpPr/>
            <p:nvPr/>
          </p:nvSpPr>
          <p:spPr>
            <a:xfrm rot="-6428495">
              <a:off x="8091948" y="45544"/>
              <a:ext cx="1545797" cy="1201848"/>
            </a:xfrm>
            <a:custGeom>
              <a:avLst/>
              <a:gdLst/>
              <a:ahLst/>
              <a:cxnLst/>
              <a:rect l="l" t="t" r="r" b="b"/>
              <a:pathLst>
                <a:path w="26651" h="20721" extrusionOk="0">
                  <a:moveTo>
                    <a:pt x="4819" y="1"/>
                  </a:moveTo>
                  <a:cubicBezTo>
                    <a:pt x="4026" y="1"/>
                    <a:pt x="3303" y="303"/>
                    <a:pt x="2741" y="1064"/>
                  </a:cubicBezTo>
                  <a:cubicBezTo>
                    <a:pt x="1" y="4774"/>
                    <a:pt x="7603" y="9201"/>
                    <a:pt x="7603" y="9201"/>
                  </a:cubicBezTo>
                  <a:cubicBezTo>
                    <a:pt x="7603" y="9201"/>
                    <a:pt x="3309" y="9552"/>
                    <a:pt x="5080" y="12476"/>
                  </a:cubicBezTo>
                  <a:cubicBezTo>
                    <a:pt x="6153" y="14247"/>
                    <a:pt x="8322" y="14596"/>
                    <a:pt x="9866" y="14596"/>
                  </a:cubicBezTo>
                  <a:cubicBezTo>
                    <a:pt x="10872" y="14596"/>
                    <a:pt x="11613" y="14448"/>
                    <a:pt x="11613" y="14448"/>
                  </a:cubicBezTo>
                  <a:lnTo>
                    <a:pt x="11613" y="14448"/>
                  </a:lnTo>
                  <a:cubicBezTo>
                    <a:pt x="11613" y="14448"/>
                    <a:pt x="7069" y="19110"/>
                    <a:pt x="12332" y="20446"/>
                  </a:cubicBezTo>
                  <a:cubicBezTo>
                    <a:pt x="13084" y="20639"/>
                    <a:pt x="13848" y="20721"/>
                    <a:pt x="14605" y="20721"/>
                  </a:cubicBezTo>
                  <a:cubicBezTo>
                    <a:pt x="19110" y="20721"/>
                    <a:pt x="23359" y="17806"/>
                    <a:pt x="23359" y="17806"/>
                  </a:cubicBezTo>
                  <a:cubicBezTo>
                    <a:pt x="23359" y="17806"/>
                    <a:pt x="26651" y="6912"/>
                    <a:pt x="22791" y="4038"/>
                  </a:cubicBezTo>
                  <a:cubicBezTo>
                    <a:pt x="22380" y="3735"/>
                    <a:pt x="21983" y="3608"/>
                    <a:pt x="21605" y="3608"/>
                  </a:cubicBezTo>
                  <a:cubicBezTo>
                    <a:pt x="19587" y="3608"/>
                    <a:pt x="18130" y="7246"/>
                    <a:pt x="18130" y="7246"/>
                  </a:cubicBezTo>
                  <a:cubicBezTo>
                    <a:pt x="18130" y="7246"/>
                    <a:pt x="17470" y="104"/>
                    <a:pt x="14320" y="104"/>
                  </a:cubicBezTo>
                  <a:cubicBezTo>
                    <a:pt x="14260" y="104"/>
                    <a:pt x="14198" y="107"/>
                    <a:pt x="14136" y="112"/>
                  </a:cubicBezTo>
                  <a:cubicBezTo>
                    <a:pt x="10845" y="413"/>
                    <a:pt x="12031" y="4540"/>
                    <a:pt x="12031" y="4540"/>
                  </a:cubicBezTo>
                  <a:cubicBezTo>
                    <a:pt x="12031" y="4540"/>
                    <a:pt x="7893" y="1"/>
                    <a:pt x="48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5"/>
            <p:cNvSpPr/>
            <p:nvPr/>
          </p:nvSpPr>
          <p:spPr>
            <a:xfrm rot="-6428495">
              <a:off x="8386195" y="280094"/>
              <a:ext cx="884870" cy="722640"/>
            </a:xfrm>
            <a:custGeom>
              <a:avLst/>
              <a:gdLst/>
              <a:ahLst/>
              <a:cxnLst/>
              <a:rect l="l" t="t" r="r" b="b"/>
              <a:pathLst>
                <a:path w="15256" h="12459" extrusionOk="0">
                  <a:moveTo>
                    <a:pt x="438" y="1"/>
                  </a:moveTo>
                  <a:cubicBezTo>
                    <a:pt x="309" y="1"/>
                    <a:pt x="189" y="59"/>
                    <a:pt x="118" y="161"/>
                  </a:cubicBezTo>
                  <a:cubicBezTo>
                    <a:pt x="1" y="345"/>
                    <a:pt x="34" y="595"/>
                    <a:pt x="201" y="712"/>
                  </a:cubicBezTo>
                  <a:cubicBezTo>
                    <a:pt x="285" y="779"/>
                    <a:pt x="8355" y="6895"/>
                    <a:pt x="14554" y="12358"/>
                  </a:cubicBezTo>
                  <a:cubicBezTo>
                    <a:pt x="14637" y="12408"/>
                    <a:pt x="14738" y="12458"/>
                    <a:pt x="14821" y="12458"/>
                  </a:cubicBezTo>
                  <a:cubicBezTo>
                    <a:pt x="14921" y="12458"/>
                    <a:pt x="15038" y="12408"/>
                    <a:pt x="15122" y="12308"/>
                  </a:cubicBezTo>
                  <a:cubicBezTo>
                    <a:pt x="15256" y="12141"/>
                    <a:pt x="15239" y="11890"/>
                    <a:pt x="15072" y="11740"/>
                  </a:cubicBezTo>
                  <a:cubicBezTo>
                    <a:pt x="8840" y="6276"/>
                    <a:pt x="769" y="128"/>
                    <a:pt x="686" y="77"/>
                  </a:cubicBezTo>
                  <a:cubicBezTo>
                    <a:pt x="607" y="25"/>
                    <a:pt x="521" y="1"/>
                    <a:pt x="4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5"/>
            <p:cNvSpPr/>
            <p:nvPr/>
          </p:nvSpPr>
          <p:spPr>
            <a:xfrm rot="-6428495">
              <a:off x="8537737" y="509228"/>
              <a:ext cx="402240" cy="437331"/>
            </a:xfrm>
            <a:custGeom>
              <a:avLst/>
              <a:gdLst/>
              <a:ahLst/>
              <a:cxnLst/>
              <a:rect l="l" t="t" r="r" b="b"/>
              <a:pathLst>
                <a:path w="6935" h="7540" extrusionOk="0">
                  <a:moveTo>
                    <a:pt x="5549" y="0"/>
                  </a:moveTo>
                  <a:cubicBezTo>
                    <a:pt x="5532" y="0"/>
                    <a:pt x="5514" y="1"/>
                    <a:pt x="5497" y="4"/>
                  </a:cubicBezTo>
                  <a:cubicBezTo>
                    <a:pt x="5280" y="54"/>
                    <a:pt x="5130" y="255"/>
                    <a:pt x="5163" y="472"/>
                  </a:cubicBezTo>
                  <a:lnTo>
                    <a:pt x="6015" y="6755"/>
                  </a:lnTo>
                  <a:lnTo>
                    <a:pt x="401" y="6704"/>
                  </a:lnTo>
                  <a:cubicBezTo>
                    <a:pt x="184" y="6704"/>
                    <a:pt x="0" y="6871"/>
                    <a:pt x="0" y="7105"/>
                  </a:cubicBezTo>
                  <a:cubicBezTo>
                    <a:pt x="0" y="7323"/>
                    <a:pt x="167" y="7506"/>
                    <a:pt x="401" y="7506"/>
                  </a:cubicBezTo>
                  <a:lnTo>
                    <a:pt x="6934" y="7540"/>
                  </a:lnTo>
                  <a:lnTo>
                    <a:pt x="5948" y="338"/>
                  </a:lnTo>
                  <a:cubicBezTo>
                    <a:pt x="5918" y="155"/>
                    <a:pt x="5734" y="0"/>
                    <a:pt x="55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5"/>
            <p:cNvSpPr/>
            <p:nvPr/>
          </p:nvSpPr>
          <p:spPr>
            <a:xfrm rot="-6428495">
              <a:off x="8659863" y="106413"/>
              <a:ext cx="502061" cy="557858"/>
            </a:xfrm>
            <a:custGeom>
              <a:avLst/>
              <a:gdLst/>
              <a:ahLst/>
              <a:cxnLst/>
              <a:rect l="l" t="t" r="r" b="b"/>
              <a:pathLst>
                <a:path w="8656" h="9618" extrusionOk="0">
                  <a:moveTo>
                    <a:pt x="8225" y="1"/>
                  </a:moveTo>
                  <a:cubicBezTo>
                    <a:pt x="8046" y="1"/>
                    <a:pt x="7864" y="137"/>
                    <a:pt x="7820" y="311"/>
                  </a:cubicBezTo>
                  <a:lnTo>
                    <a:pt x="6383" y="6811"/>
                  </a:lnTo>
                  <a:lnTo>
                    <a:pt x="302" y="8833"/>
                  </a:lnTo>
                  <a:cubicBezTo>
                    <a:pt x="101" y="8899"/>
                    <a:pt x="1" y="9133"/>
                    <a:pt x="51" y="9334"/>
                  </a:cubicBezTo>
                  <a:cubicBezTo>
                    <a:pt x="101" y="9501"/>
                    <a:pt x="268" y="9618"/>
                    <a:pt x="435" y="9618"/>
                  </a:cubicBezTo>
                  <a:cubicBezTo>
                    <a:pt x="469" y="9618"/>
                    <a:pt x="519" y="9618"/>
                    <a:pt x="552" y="9584"/>
                  </a:cubicBezTo>
                  <a:lnTo>
                    <a:pt x="7069" y="7412"/>
                  </a:lnTo>
                  <a:lnTo>
                    <a:pt x="8622" y="478"/>
                  </a:lnTo>
                  <a:cubicBezTo>
                    <a:pt x="8656" y="278"/>
                    <a:pt x="8522" y="44"/>
                    <a:pt x="8305" y="10"/>
                  </a:cubicBezTo>
                  <a:cubicBezTo>
                    <a:pt x="8279" y="4"/>
                    <a:pt x="8252" y="1"/>
                    <a:pt x="82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7" name="Google Shape;277;p5"/>
          <p:cNvSpPr/>
          <p:nvPr/>
        </p:nvSpPr>
        <p:spPr>
          <a:xfrm>
            <a:off x="8710950" y="466607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5"/>
          <p:cNvSpPr/>
          <p:nvPr/>
        </p:nvSpPr>
        <p:spPr>
          <a:xfrm>
            <a:off x="8363063" y="49149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5"/>
          <p:cNvSpPr/>
          <p:nvPr/>
        </p:nvSpPr>
        <p:spPr>
          <a:xfrm>
            <a:off x="8582138" y="43291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5"/>
          <p:cNvSpPr/>
          <p:nvPr/>
        </p:nvSpPr>
        <p:spPr>
          <a:xfrm>
            <a:off x="8882763" y="181807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5"/>
          <p:cNvSpPr/>
          <p:nvPr/>
        </p:nvSpPr>
        <p:spPr>
          <a:xfrm>
            <a:off x="8753950" y="14811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5"/>
          <p:cNvSpPr/>
          <p:nvPr/>
        </p:nvSpPr>
        <p:spPr>
          <a:xfrm>
            <a:off x="8803950" y="25717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5"/>
          <p:cNvSpPr/>
          <p:nvPr/>
        </p:nvSpPr>
        <p:spPr>
          <a:xfrm>
            <a:off x="8724750" y="33623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5"/>
          <p:cNvSpPr/>
          <p:nvPr/>
        </p:nvSpPr>
        <p:spPr>
          <a:xfrm>
            <a:off x="8292213" y="96082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5"/>
          <p:cNvSpPr/>
          <p:nvPr/>
        </p:nvSpPr>
        <p:spPr>
          <a:xfrm>
            <a:off x="7873113" y="8452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5"/>
          <p:cNvSpPr/>
          <p:nvPr/>
        </p:nvSpPr>
        <p:spPr>
          <a:xfrm>
            <a:off x="8226825" y="4524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5"/>
          <p:cNvSpPr/>
          <p:nvPr/>
        </p:nvSpPr>
        <p:spPr>
          <a:xfrm>
            <a:off x="343613" y="5762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5"/>
          <p:cNvSpPr/>
          <p:nvPr/>
        </p:nvSpPr>
        <p:spPr>
          <a:xfrm>
            <a:off x="697325" y="4255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5"/>
          <p:cNvSpPr/>
          <p:nvPr/>
        </p:nvSpPr>
        <p:spPr>
          <a:xfrm>
            <a:off x="357425" y="99650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5"/>
          <p:cNvSpPr/>
          <p:nvPr/>
        </p:nvSpPr>
        <p:spPr>
          <a:xfrm>
            <a:off x="1205638" y="5762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5"/>
          <p:cNvSpPr/>
          <p:nvPr/>
        </p:nvSpPr>
        <p:spPr>
          <a:xfrm>
            <a:off x="68675" y="42637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5"/>
          <p:cNvSpPr/>
          <p:nvPr/>
        </p:nvSpPr>
        <p:spPr>
          <a:xfrm>
            <a:off x="1205638" y="48219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5"/>
          <p:cNvSpPr/>
          <p:nvPr/>
        </p:nvSpPr>
        <p:spPr>
          <a:xfrm>
            <a:off x="244900" y="41314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5"/>
          <p:cNvSpPr/>
          <p:nvPr/>
        </p:nvSpPr>
        <p:spPr>
          <a:xfrm>
            <a:off x="1367275" y="496010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5" name="Google Shape;295;p5"/>
          <p:cNvGrpSpPr/>
          <p:nvPr/>
        </p:nvGrpSpPr>
        <p:grpSpPr>
          <a:xfrm>
            <a:off x="175869" y="210666"/>
            <a:ext cx="9146040" cy="4643684"/>
            <a:chOff x="175869" y="210666"/>
            <a:chExt cx="9146040" cy="4643684"/>
          </a:xfrm>
        </p:grpSpPr>
        <p:grpSp>
          <p:nvGrpSpPr>
            <p:cNvPr id="296" name="Google Shape;296;p5"/>
            <p:cNvGrpSpPr/>
            <p:nvPr/>
          </p:nvGrpSpPr>
          <p:grpSpPr>
            <a:xfrm>
              <a:off x="175869" y="246738"/>
              <a:ext cx="1074695" cy="585533"/>
              <a:chOff x="3248069" y="0"/>
              <a:chExt cx="1074695" cy="585533"/>
            </a:xfrm>
          </p:grpSpPr>
          <p:sp>
            <p:nvSpPr>
              <p:cNvPr id="297" name="Google Shape;297;p5"/>
              <p:cNvSpPr/>
              <p:nvPr/>
            </p:nvSpPr>
            <p:spPr>
              <a:xfrm>
                <a:off x="4280845" y="28533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298;p5"/>
              <p:cNvSpPr/>
              <p:nvPr/>
            </p:nvSpPr>
            <p:spPr>
              <a:xfrm>
                <a:off x="4009064" y="0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385" y="1"/>
                    </a:moveTo>
                    <a:cubicBezTo>
                      <a:pt x="0" y="1"/>
                      <a:pt x="0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5"/>
              <p:cNvSpPr/>
              <p:nvPr/>
            </p:nvSpPr>
            <p:spPr>
              <a:xfrm>
                <a:off x="3436065" y="29673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1"/>
                    </a:moveTo>
                    <a:cubicBezTo>
                      <a:pt x="1" y="1"/>
                      <a:pt x="1" y="636"/>
                      <a:pt x="402" y="636"/>
                    </a:cubicBezTo>
                    <a:cubicBezTo>
                      <a:pt x="803" y="636"/>
                      <a:pt x="803" y="1"/>
                      <a:pt x="40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5"/>
              <p:cNvSpPr/>
              <p:nvPr/>
            </p:nvSpPr>
            <p:spPr>
              <a:xfrm>
                <a:off x="3248069" y="531134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5" y="618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5"/>
              <p:cNvSpPr/>
              <p:nvPr/>
            </p:nvSpPr>
            <p:spPr>
              <a:xfrm>
                <a:off x="3712325" y="552520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6" y="618"/>
                      <a:pt x="786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2" name="Google Shape;302;p5"/>
            <p:cNvGrpSpPr/>
            <p:nvPr/>
          </p:nvGrpSpPr>
          <p:grpSpPr>
            <a:xfrm>
              <a:off x="8156734" y="210666"/>
              <a:ext cx="548094" cy="657691"/>
              <a:chOff x="5543534" y="826966"/>
              <a:chExt cx="548094" cy="657691"/>
            </a:xfrm>
          </p:grpSpPr>
          <p:sp>
            <p:nvSpPr>
              <p:cNvPr id="303" name="Google Shape;303;p5"/>
              <p:cNvSpPr/>
              <p:nvPr/>
            </p:nvSpPr>
            <p:spPr>
              <a:xfrm>
                <a:off x="5806408" y="108717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0"/>
                    </a:moveTo>
                    <a:cubicBezTo>
                      <a:pt x="0" y="0"/>
                      <a:pt x="0" y="619"/>
                      <a:pt x="418" y="619"/>
                    </a:cubicBezTo>
                    <a:cubicBezTo>
                      <a:pt x="819" y="619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5"/>
              <p:cNvSpPr/>
              <p:nvPr/>
            </p:nvSpPr>
            <p:spPr>
              <a:xfrm>
                <a:off x="5543534" y="826966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1" y="0"/>
                    </a:moveTo>
                    <a:cubicBezTo>
                      <a:pt x="0" y="0"/>
                      <a:pt x="0" y="635"/>
                      <a:pt x="401" y="635"/>
                    </a:cubicBezTo>
                    <a:cubicBezTo>
                      <a:pt x="802" y="635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5"/>
              <p:cNvSpPr/>
              <p:nvPr/>
            </p:nvSpPr>
            <p:spPr>
              <a:xfrm>
                <a:off x="6049656" y="957950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5"/>
              <p:cNvSpPr/>
              <p:nvPr/>
            </p:nvSpPr>
            <p:spPr>
              <a:xfrm>
                <a:off x="6007790" y="117895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5"/>
              <p:cNvSpPr/>
              <p:nvPr/>
            </p:nvSpPr>
            <p:spPr>
              <a:xfrm>
                <a:off x="5936485" y="145073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8" name="Google Shape;308;p5"/>
            <p:cNvGrpSpPr/>
            <p:nvPr/>
          </p:nvGrpSpPr>
          <p:grpSpPr>
            <a:xfrm>
              <a:off x="8196377" y="4456837"/>
              <a:ext cx="468789" cy="285167"/>
              <a:chOff x="5515002" y="3682949"/>
              <a:chExt cx="468789" cy="285167"/>
            </a:xfrm>
          </p:grpSpPr>
          <p:sp>
            <p:nvSpPr>
              <p:cNvPr id="309" name="Google Shape;309;p5"/>
              <p:cNvSpPr/>
              <p:nvPr/>
            </p:nvSpPr>
            <p:spPr>
              <a:xfrm>
                <a:off x="5539054" y="368294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5"/>
              <p:cNvSpPr/>
              <p:nvPr/>
            </p:nvSpPr>
            <p:spPr>
              <a:xfrm>
                <a:off x="5515002" y="3876331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0"/>
                    </a:moveTo>
                    <a:cubicBezTo>
                      <a:pt x="1" y="0"/>
                      <a:pt x="1" y="618"/>
                      <a:pt x="385" y="618"/>
                    </a:cubicBezTo>
                    <a:cubicBezTo>
                      <a:pt x="786" y="618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5"/>
              <p:cNvSpPr/>
              <p:nvPr/>
            </p:nvSpPr>
            <p:spPr>
              <a:xfrm>
                <a:off x="5940058" y="393510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1"/>
                    </a:moveTo>
                    <a:cubicBezTo>
                      <a:pt x="1" y="1"/>
                      <a:pt x="1" y="619"/>
                      <a:pt x="418" y="619"/>
                    </a:cubicBezTo>
                    <a:cubicBezTo>
                      <a:pt x="819" y="619"/>
                      <a:pt x="819" y="1"/>
                      <a:pt x="4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2" name="Google Shape;312;p5"/>
            <p:cNvGrpSpPr/>
            <p:nvPr/>
          </p:nvGrpSpPr>
          <p:grpSpPr>
            <a:xfrm>
              <a:off x="234214" y="4599423"/>
              <a:ext cx="958004" cy="254927"/>
              <a:chOff x="3109939" y="4888573"/>
              <a:chExt cx="958004" cy="254927"/>
            </a:xfrm>
          </p:grpSpPr>
          <p:sp>
            <p:nvSpPr>
              <p:cNvPr id="313" name="Google Shape;313;p5"/>
              <p:cNvSpPr/>
              <p:nvPr/>
            </p:nvSpPr>
            <p:spPr>
              <a:xfrm>
                <a:off x="3109939" y="4888573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401" y="1"/>
                    </a:moveTo>
                    <a:cubicBezTo>
                      <a:pt x="0" y="1"/>
                      <a:pt x="0" y="619"/>
                      <a:pt x="401" y="619"/>
                    </a:cubicBezTo>
                    <a:cubicBezTo>
                      <a:pt x="786" y="619"/>
                      <a:pt x="786" y="1"/>
                      <a:pt x="4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5"/>
              <p:cNvSpPr/>
              <p:nvPr/>
            </p:nvSpPr>
            <p:spPr>
              <a:xfrm>
                <a:off x="3661499" y="4934065"/>
                <a:ext cx="42826" cy="33866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5" extrusionOk="0">
                    <a:moveTo>
                      <a:pt x="419" y="0"/>
                    </a:moveTo>
                    <a:cubicBezTo>
                      <a:pt x="1" y="0"/>
                      <a:pt x="1" y="635"/>
                      <a:pt x="419" y="635"/>
                    </a:cubicBezTo>
                    <a:cubicBezTo>
                      <a:pt x="803" y="635"/>
                      <a:pt x="803" y="0"/>
                      <a:pt x="4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5"/>
              <p:cNvSpPr/>
              <p:nvPr/>
            </p:nvSpPr>
            <p:spPr>
              <a:xfrm>
                <a:off x="3929760" y="5110488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9"/>
                      <a:pt x="401" y="619"/>
                    </a:cubicBezTo>
                    <a:cubicBezTo>
                      <a:pt x="785" y="619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5"/>
              <p:cNvSpPr/>
              <p:nvPr/>
            </p:nvSpPr>
            <p:spPr>
              <a:xfrm>
                <a:off x="4025117" y="4896626"/>
                <a:ext cx="42826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802" y="618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7" name="Google Shape;317;p5"/>
            <p:cNvGrpSpPr/>
            <p:nvPr/>
          </p:nvGrpSpPr>
          <p:grpSpPr>
            <a:xfrm rot="1029121">
              <a:off x="8056857" y="1507018"/>
              <a:ext cx="1071146" cy="1476564"/>
              <a:chOff x="2106550" y="2542337"/>
              <a:chExt cx="1071175" cy="1476604"/>
            </a:xfrm>
          </p:grpSpPr>
          <p:sp>
            <p:nvSpPr>
              <p:cNvPr id="318" name="Google Shape;318;p5"/>
              <p:cNvSpPr/>
              <p:nvPr/>
            </p:nvSpPr>
            <p:spPr>
              <a:xfrm>
                <a:off x="3133992" y="3985022"/>
                <a:ext cx="43733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36" extrusionOk="0">
                    <a:moveTo>
                      <a:pt x="418" y="0"/>
                    </a:moveTo>
                    <a:cubicBezTo>
                      <a:pt x="0" y="0"/>
                      <a:pt x="0" y="635"/>
                      <a:pt x="418" y="635"/>
                    </a:cubicBezTo>
                    <a:cubicBezTo>
                      <a:pt x="819" y="635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5"/>
              <p:cNvSpPr/>
              <p:nvPr/>
            </p:nvSpPr>
            <p:spPr>
              <a:xfrm>
                <a:off x="2721415" y="3403116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5"/>
              <p:cNvSpPr/>
              <p:nvPr/>
            </p:nvSpPr>
            <p:spPr>
              <a:xfrm>
                <a:off x="2307025" y="2584203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5"/>
              <p:cNvSpPr/>
              <p:nvPr/>
            </p:nvSpPr>
            <p:spPr>
              <a:xfrm>
                <a:off x="2106550" y="2542337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0"/>
                    </a:moveTo>
                    <a:cubicBezTo>
                      <a:pt x="0" y="0"/>
                      <a:pt x="0" y="635"/>
                      <a:pt x="385" y="635"/>
                    </a:cubicBezTo>
                    <a:cubicBezTo>
                      <a:pt x="786" y="635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22" name="Google Shape;322;p5"/>
          <p:cNvSpPr txBox="1">
            <a:spLocks noGrp="1"/>
          </p:cNvSpPr>
          <p:nvPr>
            <p:ph type="subTitle" idx="1"/>
          </p:nvPr>
        </p:nvSpPr>
        <p:spPr>
          <a:xfrm>
            <a:off x="1551475" y="3260519"/>
            <a:ext cx="2492400" cy="84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5"/>
          <p:cNvSpPr txBox="1">
            <a:spLocks noGrp="1"/>
          </p:cNvSpPr>
          <p:nvPr>
            <p:ph type="subTitle" idx="2"/>
          </p:nvPr>
        </p:nvSpPr>
        <p:spPr>
          <a:xfrm>
            <a:off x="5100451" y="3260520"/>
            <a:ext cx="2492400" cy="84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p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veat"/>
              <a:buNone/>
              <a:defRPr sz="36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sp>
        <p:nvSpPr>
          <p:cNvPr id="325" name="Google Shape;325;p5"/>
          <p:cNvSpPr txBox="1">
            <a:spLocks noGrp="1"/>
          </p:cNvSpPr>
          <p:nvPr>
            <p:ph type="subTitle" idx="3"/>
          </p:nvPr>
        </p:nvSpPr>
        <p:spPr>
          <a:xfrm>
            <a:off x="1551424" y="2639575"/>
            <a:ext cx="24924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30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9pPr>
          </a:lstStyle>
          <a:p>
            <a:endParaRPr/>
          </a:p>
        </p:txBody>
      </p:sp>
      <p:sp>
        <p:nvSpPr>
          <p:cNvPr id="326" name="Google Shape;326;p5"/>
          <p:cNvSpPr txBox="1">
            <a:spLocks noGrp="1"/>
          </p:cNvSpPr>
          <p:nvPr>
            <p:ph type="subTitle" idx="4"/>
          </p:nvPr>
        </p:nvSpPr>
        <p:spPr>
          <a:xfrm>
            <a:off x="5100449" y="2639575"/>
            <a:ext cx="24924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30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Yanone Kaffeesatz"/>
              <a:buNone/>
              <a:defRPr sz="2400">
                <a:latin typeface="Yanone Kaffeesatz"/>
                <a:ea typeface="Yanone Kaffeesatz"/>
                <a:cs typeface="Yanone Kaffeesatz"/>
                <a:sym typeface="Yanone Kaffeesatz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2">
    <p:spTree>
      <p:nvGrpSpPr>
        <p:cNvPr id="1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p18"/>
          <p:cNvSpPr txBox="1">
            <a:spLocks noGrp="1"/>
          </p:cNvSpPr>
          <p:nvPr>
            <p:ph type="subTitle" idx="1"/>
          </p:nvPr>
        </p:nvSpPr>
        <p:spPr>
          <a:xfrm>
            <a:off x="713225" y="1313550"/>
            <a:ext cx="7717500" cy="156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112" name="Google Shape;1112;p1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veat"/>
              <a:buNone/>
              <a:defRPr sz="36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lab"/>
              <a:buNone/>
              <a:defRPr sz="3000">
                <a:solidFill>
                  <a:schemeClr val="dk1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grpSp>
        <p:nvGrpSpPr>
          <p:cNvPr id="1113" name="Google Shape;1113;p18"/>
          <p:cNvGrpSpPr/>
          <p:nvPr/>
        </p:nvGrpSpPr>
        <p:grpSpPr>
          <a:xfrm>
            <a:off x="68675" y="76675"/>
            <a:ext cx="9253234" cy="4967875"/>
            <a:chOff x="68675" y="76675"/>
            <a:chExt cx="9253234" cy="4967875"/>
          </a:xfrm>
        </p:grpSpPr>
        <p:grpSp>
          <p:nvGrpSpPr>
            <p:cNvPr id="1114" name="Google Shape;1114;p18"/>
            <p:cNvGrpSpPr/>
            <p:nvPr/>
          </p:nvGrpSpPr>
          <p:grpSpPr>
            <a:xfrm rot="10800000" flipH="1">
              <a:off x="175869" y="247825"/>
              <a:ext cx="9146040" cy="4643684"/>
              <a:chOff x="175869" y="210666"/>
              <a:chExt cx="9146040" cy="4643684"/>
            </a:xfrm>
          </p:grpSpPr>
          <p:grpSp>
            <p:nvGrpSpPr>
              <p:cNvPr id="1115" name="Google Shape;1115;p18"/>
              <p:cNvGrpSpPr/>
              <p:nvPr/>
            </p:nvGrpSpPr>
            <p:grpSpPr>
              <a:xfrm>
                <a:off x="175869" y="246738"/>
                <a:ext cx="1074695" cy="585533"/>
                <a:chOff x="3248069" y="0"/>
                <a:chExt cx="1074695" cy="585533"/>
              </a:xfrm>
            </p:grpSpPr>
            <p:sp>
              <p:nvSpPr>
                <p:cNvPr id="1116" name="Google Shape;1116;p18"/>
                <p:cNvSpPr/>
                <p:nvPr/>
              </p:nvSpPr>
              <p:spPr>
                <a:xfrm>
                  <a:off x="4280845" y="28533"/>
                  <a:ext cx="41919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36" extrusionOk="0">
                      <a:moveTo>
                        <a:pt x="385" y="1"/>
                      </a:moveTo>
                      <a:cubicBezTo>
                        <a:pt x="0" y="1"/>
                        <a:pt x="0" y="636"/>
                        <a:pt x="385" y="636"/>
                      </a:cubicBezTo>
                      <a:cubicBezTo>
                        <a:pt x="786" y="636"/>
                        <a:pt x="786" y="1"/>
                        <a:pt x="38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7" name="Google Shape;1117;p18"/>
                <p:cNvSpPr/>
                <p:nvPr/>
              </p:nvSpPr>
              <p:spPr>
                <a:xfrm>
                  <a:off x="4009064" y="0"/>
                  <a:ext cx="41919" cy="330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20" extrusionOk="0">
                      <a:moveTo>
                        <a:pt x="385" y="1"/>
                      </a:moveTo>
                      <a:cubicBezTo>
                        <a:pt x="0" y="1"/>
                        <a:pt x="0" y="619"/>
                        <a:pt x="385" y="619"/>
                      </a:cubicBezTo>
                      <a:cubicBezTo>
                        <a:pt x="786" y="619"/>
                        <a:pt x="786" y="1"/>
                        <a:pt x="38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8" name="Google Shape;1118;p18"/>
                <p:cNvSpPr/>
                <p:nvPr/>
              </p:nvSpPr>
              <p:spPr>
                <a:xfrm>
                  <a:off x="3436065" y="296739"/>
                  <a:ext cx="42826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36" extrusionOk="0">
                      <a:moveTo>
                        <a:pt x="402" y="1"/>
                      </a:moveTo>
                      <a:cubicBezTo>
                        <a:pt x="1" y="1"/>
                        <a:pt x="1" y="636"/>
                        <a:pt x="402" y="636"/>
                      </a:cubicBezTo>
                      <a:cubicBezTo>
                        <a:pt x="803" y="636"/>
                        <a:pt x="803" y="1"/>
                        <a:pt x="40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9" name="Google Shape;1119;p18"/>
                <p:cNvSpPr/>
                <p:nvPr/>
              </p:nvSpPr>
              <p:spPr>
                <a:xfrm>
                  <a:off x="3248069" y="531134"/>
                  <a:ext cx="41919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19" extrusionOk="0">
                      <a:moveTo>
                        <a:pt x="401" y="0"/>
                      </a:moveTo>
                      <a:cubicBezTo>
                        <a:pt x="0" y="0"/>
                        <a:pt x="0" y="618"/>
                        <a:pt x="401" y="618"/>
                      </a:cubicBezTo>
                      <a:cubicBezTo>
                        <a:pt x="785" y="618"/>
                        <a:pt x="785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0" name="Google Shape;1120;p18"/>
                <p:cNvSpPr/>
                <p:nvPr/>
              </p:nvSpPr>
              <p:spPr>
                <a:xfrm>
                  <a:off x="3712325" y="552520"/>
                  <a:ext cx="41919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19" extrusionOk="0">
                      <a:moveTo>
                        <a:pt x="401" y="0"/>
                      </a:moveTo>
                      <a:cubicBezTo>
                        <a:pt x="0" y="0"/>
                        <a:pt x="0" y="618"/>
                        <a:pt x="401" y="618"/>
                      </a:cubicBezTo>
                      <a:cubicBezTo>
                        <a:pt x="786" y="618"/>
                        <a:pt x="786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21" name="Google Shape;1121;p18"/>
              <p:cNvGrpSpPr/>
              <p:nvPr/>
            </p:nvGrpSpPr>
            <p:grpSpPr>
              <a:xfrm>
                <a:off x="8156734" y="210666"/>
                <a:ext cx="548094" cy="657691"/>
                <a:chOff x="5543534" y="826966"/>
                <a:chExt cx="548094" cy="657691"/>
              </a:xfrm>
            </p:grpSpPr>
            <p:sp>
              <p:nvSpPr>
                <p:cNvPr id="1122" name="Google Shape;1122;p18"/>
                <p:cNvSpPr/>
                <p:nvPr/>
              </p:nvSpPr>
              <p:spPr>
                <a:xfrm>
                  <a:off x="5806408" y="1087173"/>
                  <a:ext cx="43733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" h="619" extrusionOk="0">
                      <a:moveTo>
                        <a:pt x="418" y="0"/>
                      </a:moveTo>
                      <a:cubicBezTo>
                        <a:pt x="0" y="0"/>
                        <a:pt x="0" y="619"/>
                        <a:pt x="418" y="619"/>
                      </a:cubicBezTo>
                      <a:cubicBezTo>
                        <a:pt x="819" y="619"/>
                        <a:pt x="819" y="0"/>
                        <a:pt x="41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3" name="Google Shape;1123;p18"/>
                <p:cNvSpPr/>
                <p:nvPr/>
              </p:nvSpPr>
              <p:spPr>
                <a:xfrm>
                  <a:off x="5543534" y="826966"/>
                  <a:ext cx="42826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36" extrusionOk="0">
                      <a:moveTo>
                        <a:pt x="401" y="0"/>
                      </a:moveTo>
                      <a:cubicBezTo>
                        <a:pt x="0" y="0"/>
                        <a:pt x="0" y="635"/>
                        <a:pt x="401" y="635"/>
                      </a:cubicBezTo>
                      <a:cubicBezTo>
                        <a:pt x="802" y="635"/>
                        <a:pt x="802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4" name="Google Shape;1124;p18"/>
                <p:cNvSpPr/>
                <p:nvPr/>
              </p:nvSpPr>
              <p:spPr>
                <a:xfrm>
                  <a:off x="6049656" y="957950"/>
                  <a:ext cx="41973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619" extrusionOk="0">
                      <a:moveTo>
                        <a:pt x="385" y="1"/>
                      </a:moveTo>
                      <a:cubicBezTo>
                        <a:pt x="1" y="1"/>
                        <a:pt x="1" y="619"/>
                        <a:pt x="385" y="619"/>
                      </a:cubicBezTo>
                      <a:cubicBezTo>
                        <a:pt x="786" y="619"/>
                        <a:pt x="786" y="1"/>
                        <a:pt x="38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5" name="Google Shape;1125;p18"/>
                <p:cNvSpPr/>
                <p:nvPr/>
              </p:nvSpPr>
              <p:spPr>
                <a:xfrm>
                  <a:off x="6007790" y="1178958"/>
                  <a:ext cx="42826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36" extrusionOk="0">
                      <a:moveTo>
                        <a:pt x="402" y="0"/>
                      </a:moveTo>
                      <a:cubicBezTo>
                        <a:pt x="1" y="0"/>
                        <a:pt x="1" y="635"/>
                        <a:pt x="402" y="635"/>
                      </a:cubicBezTo>
                      <a:cubicBezTo>
                        <a:pt x="803" y="635"/>
                        <a:pt x="803" y="0"/>
                        <a:pt x="40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6" name="Google Shape;1126;p18"/>
                <p:cNvSpPr/>
                <p:nvPr/>
              </p:nvSpPr>
              <p:spPr>
                <a:xfrm>
                  <a:off x="5936485" y="1450738"/>
                  <a:ext cx="42826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36" extrusionOk="0">
                      <a:moveTo>
                        <a:pt x="402" y="0"/>
                      </a:moveTo>
                      <a:cubicBezTo>
                        <a:pt x="1" y="0"/>
                        <a:pt x="1" y="635"/>
                        <a:pt x="402" y="635"/>
                      </a:cubicBezTo>
                      <a:cubicBezTo>
                        <a:pt x="803" y="635"/>
                        <a:pt x="803" y="0"/>
                        <a:pt x="40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27" name="Google Shape;1127;p18"/>
              <p:cNvGrpSpPr/>
              <p:nvPr/>
            </p:nvGrpSpPr>
            <p:grpSpPr>
              <a:xfrm>
                <a:off x="8196377" y="4456837"/>
                <a:ext cx="468789" cy="285167"/>
                <a:chOff x="5515002" y="3682949"/>
                <a:chExt cx="468789" cy="285167"/>
              </a:xfrm>
            </p:grpSpPr>
            <p:sp>
              <p:nvSpPr>
                <p:cNvPr id="1128" name="Google Shape;1128;p18"/>
                <p:cNvSpPr/>
                <p:nvPr/>
              </p:nvSpPr>
              <p:spPr>
                <a:xfrm>
                  <a:off x="5539054" y="3682949"/>
                  <a:ext cx="42826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36" extrusionOk="0">
                      <a:moveTo>
                        <a:pt x="402" y="0"/>
                      </a:moveTo>
                      <a:cubicBezTo>
                        <a:pt x="1" y="0"/>
                        <a:pt x="1" y="635"/>
                        <a:pt x="402" y="635"/>
                      </a:cubicBezTo>
                      <a:cubicBezTo>
                        <a:pt x="803" y="635"/>
                        <a:pt x="803" y="0"/>
                        <a:pt x="40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9" name="Google Shape;1129;p18"/>
                <p:cNvSpPr/>
                <p:nvPr/>
              </p:nvSpPr>
              <p:spPr>
                <a:xfrm>
                  <a:off x="5515002" y="3876331"/>
                  <a:ext cx="41973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619" extrusionOk="0">
                      <a:moveTo>
                        <a:pt x="385" y="0"/>
                      </a:moveTo>
                      <a:cubicBezTo>
                        <a:pt x="1" y="0"/>
                        <a:pt x="1" y="618"/>
                        <a:pt x="385" y="618"/>
                      </a:cubicBezTo>
                      <a:cubicBezTo>
                        <a:pt x="786" y="618"/>
                        <a:pt x="786" y="0"/>
                        <a:pt x="3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0" name="Google Shape;1130;p18"/>
                <p:cNvSpPr/>
                <p:nvPr/>
              </p:nvSpPr>
              <p:spPr>
                <a:xfrm>
                  <a:off x="5940058" y="3935103"/>
                  <a:ext cx="43733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" h="619" extrusionOk="0">
                      <a:moveTo>
                        <a:pt x="418" y="1"/>
                      </a:moveTo>
                      <a:cubicBezTo>
                        <a:pt x="1" y="1"/>
                        <a:pt x="1" y="619"/>
                        <a:pt x="418" y="619"/>
                      </a:cubicBezTo>
                      <a:cubicBezTo>
                        <a:pt x="819" y="619"/>
                        <a:pt x="819" y="1"/>
                        <a:pt x="41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31" name="Google Shape;1131;p18"/>
              <p:cNvGrpSpPr/>
              <p:nvPr/>
            </p:nvGrpSpPr>
            <p:grpSpPr>
              <a:xfrm>
                <a:off x="234214" y="4599423"/>
                <a:ext cx="958004" cy="254927"/>
                <a:chOff x="3109939" y="4888573"/>
                <a:chExt cx="958004" cy="254927"/>
              </a:xfrm>
            </p:grpSpPr>
            <p:sp>
              <p:nvSpPr>
                <p:cNvPr id="1132" name="Google Shape;1132;p18"/>
                <p:cNvSpPr/>
                <p:nvPr/>
              </p:nvSpPr>
              <p:spPr>
                <a:xfrm>
                  <a:off x="3109939" y="4888573"/>
                  <a:ext cx="41919" cy="330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20" extrusionOk="0">
                      <a:moveTo>
                        <a:pt x="401" y="1"/>
                      </a:moveTo>
                      <a:cubicBezTo>
                        <a:pt x="0" y="1"/>
                        <a:pt x="0" y="619"/>
                        <a:pt x="401" y="619"/>
                      </a:cubicBezTo>
                      <a:cubicBezTo>
                        <a:pt x="786" y="619"/>
                        <a:pt x="786" y="1"/>
                        <a:pt x="40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3" name="Google Shape;1133;p18"/>
                <p:cNvSpPr/>
                <p:nvPr/>
              </p:nvSpPr>
              <p:spPr>
                <a:xfrm>
                  <a:off x="3661499" y="4934065"/>
                  <a:ext cx="42826" cy="338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35" extrusionOk="0">
                      <a:moveTo>
                        <a:pt x="419" y="0"/>
                      </a:moveTo>
                      <a:cubicBezTo>
                        <a:pt x="1" y="0"/>
                        <a:pt x="1" y="635"/>
                        <a:pt x="419" y="635"/>
                      </a:cubicBezTo>
                      <a:cubicBezTo>
                        <a:pt x="803" y="635"/>
                        <a:pt x="803" y="0"/>
                        <a:pt x="41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4" name="Google Shape;1134;p18"/>
                <p:cNvSpPr/>
                <p:nvPr/>
              </p:nvSpPr>
              <p:spPr>
                <a:xfrm>
                  <a:off x="3929760" y="5110488"/>
                  <a:ext cx="41919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19" extrusionOk="0">
                      <a:moveTo>
                        <a:pt x="401" y="0"/>
                      </a:moveTo>
                      <a:cubicBezTo>
                        <a:pt x="0" y="0"/>
                        <a:pt x="0" y="619"/>
                        <a:pt x="401" y="619"/>
                      </a:cubicBezTo>
                      <a:cubicBezTo>
                        <a:pt x="785" y="619"/>
                        <a:pt x="785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5" name="Google Shape;1135;p18"/>
                <p:cNvSpPr/>
                <p:nvPr/>
              </p:nvSpPr>
              <p:spPr>
                <a:xfrm>
                  <a:off x="4025117" y="4896626"/>
                  <a:ext cx="42826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" h="619" extrusionOk="0">
                      <a:moveTo>
                        <a:pt x="401" y="0"/>
                      </a:moveTo>
                      <a:cubicBezTo>
                        <a:pt x="0" y="0"/>
                        <a:pt x="0" y="618"/>
                        <a:pt x="401" y="618"/>
                      </a:cubicBezTo>
                      <a:cubicBezTo>
                        <a:pt x="802" y="618"/>
                        <a:pt x="802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36" name="Google Shape;1136;p18"/>
              <p:cNvGrpSpPr/>
              <p:nvPr/>
            </p:nvGrpSpPr>
            <p:grpSpPr>
              <a:xfrm rot="1029121">
                <a:off x="8056857" y="1507018"/>
                <a:ext cx="1071146" cy="1476564"/>
                <a:chOff x="2106550" y="2542337"/>
                <a:chExt cx="1071175" cy="1476604"/>
              </a:xfrm>
            </p:grpSpPr>
            <p:sp>
              <p:nvSpPr>
                <p:cNvPr id="1137" name="Google Shape;1137;p18"/>
                <p:cNvSpPr/>
                <p:nvPr/>
              </p:nvSpPr>
              <p:spPr>
                <a:xfrm>
                  <a:off x="3133992" y="3985022"/>
                  <a:ext cx="43733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" h="636" extrusionOk="0">
                      <a:moveTo>
                        <a:pt x="418" y="0"/>
                      </a:moveTo>
                      <a:cubicBezTo>
                        <a:pt x="0" y="0"/>
                        <a:pt x="0" y="635"/>
                        <a:pt x="418" y="635"/>
                      </a:cubicBezTo>
                      <a:cubicBezTo>
                        <a:pt x="819" y="635"/>
                        <a:pt x="819" y="0"/>
                        <a:pt x="41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8" name="Google Shape;1138;p18"/>
                <p:cNvSpPr/>
                <p:nvPr/>
              </p:nvSpPr>
              <p:spPr>
                <a:xfrm>
                  <a:off x="2721415" y="3403116"/>
                  <a:ext cx="41919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36" extrusionOk="0">
                      <a:moveTo>
                        <a:pt x="385" y="1"/>
                      </a:moveTo>
                      <a:cubicBezTo>
                        <a:pt x="0" y="1"/>
                        <a:pt x="0" y="636"/>
                        <a:pt x="385" y="636"/>
                      </a:cubicBezTo>
                      <a:cubicBezTo>
                        <a:pt x="786" y="636"/>
                        <a:pt x="786" y="1"/>
                        <a:pt x="38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9" name="Google Shape;1139;p18"/>
                <p:cNvSpPr/>
                <p:nvPr/>
              </p:nvSpPr>
              <p:spPr>
                <a:xfrm>
                  <a:off x="2307025" y="2584203"/>
                  <a:ext cx="41973" cy="33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619" extrusionOk="0">
                      <a:moveTo>
                        <a:pt x="385" y="1"/>
                      </a:moveTo>
                      <a:cubicBezTo>
                        <a:pt x="1" y="1"/>
                        <a:pt x="1" y="619"/>
                        <a:pt x="385" y="619"/>
                      </a:cubicBezTo>
                      <a:cubicBezTo>
                        <a:pt x="786" y="619"/>
                        <a:pt x="786" y="1"/>
                        <a:pt x="38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0" name="Google Shape;1140;p18"/>
                <p:cNvSpPr/>
                <p:nvPr/>
              </p:nvSpPr>
              <p:spPr>
                <a:xfrm>
                  <a:off x="2106550" y="2542337"/>
                  <a:ext cx="41919" cy="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" h="636" extrusionOk="0">
                      <a:moveTo>
                        <a:pt x="385" y="0"/>
                      </a:moveTo>
                      <a:cubicBezTo>
                        <a:pt x="0" y="0"/>
                        <a:pt x="0" y="635"/>
                        <a:pt x="385" y="635"/>
                      </a:cubicBezTo>
                      <a:cubicBezTo>
                        <a:pt x="786" y="635"/>
                        <a:pt x="786" y="0"/>
                        <a:pt x="3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141" name="Google Shape;1141;p18"/>
            <p:cNvSpPr/>
            <p:nvPr/>
          </p:nvSpPr>
          <p:spPr>
            <a:xfrm rot="10800000" flipH="1">
              <a:off x="8710950" y="343100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18"/>
            <p:cNvSpPr/>
            <p:nvPr/>
          </p:nvSpPr>
          <p:spPr>
            <a:xfrm rot="10800000" flipH="1">
              <a:off x="8363063" y="1218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18"/>
            <p:cNvSpPr/>
            <p:nvPr/>
          </p:nvSpPr>
          <p:spPr>
            <a:xfrm rot="10800000" flipH="1">
              <a:off x="8582138" y="7076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18"/>
            <p:cNvSpPr/>
            <p:nvPr/>
          </p:nvSpPr>
          <p:spPr>
            <a:xfrm rot="10800000" flipH="1">
              <a:off x="8882763" y="3191100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18"/>
            <p:cNvSpPr/>
            <p:nvPr/>
          </p:nvSpPr>
          <p:spPr>
            <a:xfrm rot="10800000" flipH="1">
              <a:off x="8753950" y="35556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18"/>
            <p:cNvSpPr/>
            <p:nvPr/>
          </p:nvSpPr>
          <p:spPr>
            <a:xfrm rot="10800000" flipH="1">
              <a:off x="8803950" y="24650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18"/>
            <p:cNvSpPr/>
            <p:nvPr/>
          </p:nvSpPr>
          <p:spPr>
            <a:xfrm rot="10800000" flipH="1">
              <a:off x="8724750" y="1674450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18"/>
            <p:cNvSpPr/>
            <p:nvPr/>
          </p:nvSpPr>
          <p:spPr>
            <a:xfrm rot="10800000" flipH="1">
              <a:off x="8292213" y="4048350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18"/>
            <p:cNvSpPr/>
            <p:nvPr/>
          </p:nvSpPr>
          <p:spPr>
            <a:xfrm rot="10800000" flipH="1">
              <a:off x="7873113" y="4924650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18"/>
            <p:cNvSpPr/>
            <p:nvPr/>
          </p:nvSpPr>
          <p:spPr>
            <a:xfrm rot="10800000" flipH="1">
              <a:off x="8226825" y="45843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18"/>
            <p:cNvSpPr/>
            <p:nvPr/>
          </p:nvSpPr>
          <p:spPr>
            <a:xfrm rot="10800000" flipH="1">
              <a:off x="343613" y="4951550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18"/>
            <p:cNvSpPr/>
            <p:nvPr/>
          </p:nvSpPr>
          <p:spPr>
            <a:xfrm rot="10800000" flipH="1">
              <a:off x="697325" y="46112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18"/>
            <p:cNvSpPr/>
            <p:nvPr/>
          </p:nvSpPr>
          <p:spPr>
            <a:xfrm rot="10800000" flipH="1">
              <a:off x="357425" y="404027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18"/>
            <p:cNvSpPr/>
            <p:nvPr/>
          </p:nvSpPr>
          <p:spPr>
            <a:xfrm rot="10800000" flipH="1">
              <a:off x="1205638" y="4951550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18"/>
            <p:cNvSpPr/>
            <p:nvPr/>
          </p:nvSpPr>
          <p:spPr>
            <a:xfrm rot="10800000" flipH="1">
              <a:off x="68675" y="77302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18"/>
            <p:cNvSpPr/>
            <p:nvPr/>
          </p:nvSpPr>
          <p:spPr>
            <a:xfrm rot="10800000" flipH="1">
              <a:off x="1205638" y="187225"/>
              <a:ext cx="93000" cy="9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18"/>
            <p:cNvSpPr/>
            <p:nvPr/>
          </p:nvSpPr>
          <p:spPr>
            <a:xfrm rot="10800000" flipH="1">
              <a:off x="244900" y="905350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18"/>
            <p:cNvSpPr/>
            <p:nvPr/>
          </p:nvSpPr>
          <p:spPr>
            <a:xfrm rot="10800000" flipH="1">
              <a:off x="1367275" y="76675"/>
              <a:ext cx="65400" cy="65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9" name="Google Shape;1159;p18"/>
          <p:cNvGrpSpPr/>
          <p:nvPr/>
        </p:nvGrpSpPr>
        <p:grpSpPr>
          <a:xfrm rot="10800000" flipH="1">
            <a:off x="8088638" y="-235851"/>
            <a:ext cx="1572921" cy="1220671"/>
            <a:chOff x="3941922" y="3407823"/>
            <a:chExt cx="953170" cy="739711"/>
          </a:xfrm>
        </p:grpSpPr>
        <p:sp>
          <p:nvSpPr>
            <p:cNvPr id="1160" name="Google Shape;1160;p18"/>
            <p:cNvSpPr/>
            <p:nvPr/>
          </p:nvSpPr>
          <p:spPr>
            <a:xfrm>
              <a:off x="3941922" y="3407823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61" y="1"/>
                  </a:moveTo>
                  <a:cubicBezTo>
                    <a:pt x="0" y="13468"/>
                    <a:pt x="14152" y="22407"/>
                    <a:pt x="14152" y="22407"/>
                  </a:cubicBezTo>
                  <a:cubicBezTo>
                    <a:pt x="14152" y="22407"/>
                    <a:pt x="28873" y="11580"/>
                    <a:pt x="110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18"/>
            <p:cNvSpPr/>
            <p:nvPr/>
          </p:nvSpPr>
          <p:spPr>
            <a:xfrm>
              <a:off x="4318657" y="3490254"/>
              <a:ext cx="171005" cy="598814"/>
            </a:xfrm>
            <a:custGeom>
              <a:avLst/>
              <a:gdLst/>
              <a:ahLst/>
              <a:cxnLst/>
              <a:rect l="l" t="t" r="r" b="b"/>
              <a:pathLst>
                <a:path w="5180" h="18139" extrusionOk="0">
                  <a:moveTo>
                    <a:pt x="472" y="1"/>
                  </a:moveTo>
                  <a:cubicBezTo>
                    <a:pt x="411" y="1"/>
                    <a:pt x="347" y="15"/>
                    <a:pt x="284" y="43"/>
                  </a:cubicBezTo>
                  <a:cubicBezTo>
                    <a:pt x="84" y="144"/>
                    <a:pt x="0" y="378"/>
                    <a:pt x="100" y="595"/>
                  </a:cubicBezTo>
                  <a:cubicBezTo>
                    <a:pt x="4294" y="9150"/>
                    <a:pt x="2523" y="17571"/>
                    <a:pt x="2506" y="17654"/>
                  </a:cubicBezTo>
                  <a:cubicBezTo>
                    <a:pt x="2456" y="17855"/>
                    <a:pt x="2607" y="18089"/>
                    <a:pt x="2824" y="18139"/>
                  </a:cubicBezTo>
                  <a:lnTo>
                    <a:pt x="2907" y="18139"/>
                  </a:lnTo>
                  <a:cubicBezTo>
                    <a:pt x="3091" y="18139"/>
                    <a:pt x="3258" y="18005"/>
                    <a:pt x="3292" y="17838"/>
                  </a:cubicBezTo>
                  <a:cubicBezTo>
                    <a:pt x="3325" y="17738"/>
                    <a:pt x="5180" y="9066"/>
                    <a:pt x="836" y="227"/>
                  </a:cubicBezTo>
                  <a:cubicBezTo>
                    <a:pt x="764" y="84"/>
                    <a:pt x="625" y="1"/>
                    <a:pt x="4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18"/>
            <p:cNvSpPr/>
            <p:nvPr/>
          </p:nvSpPr>
          <p:spPr>
            <a:xfrm>
              <a:off x="4274520" y="3604476"/>
              <a:ext cx="143439" cy="104551"/>
            </a:xfrm>
            <a:custGeom>
              <a:avLst/>
              <a:gdLst/>
              <a:ahLst/>
              <a:cxnLst/>
              <a:rect l="l" t="t" r="r" b="b"/>
              <a:pathLst>
                <a:path w="4345" h="3167" extrusionOk="0">
                  <a:moveTo>
                    <a:pt x="456" y="0"/>
                  </a:moveTo>
                  <a:cubicBezTo>
                    <a:pt x="329" y="0"/>
                    <a:pt x="206" y="63"/>
                    <a:pt x="134" y="176"/>
                  </a:cubicBezTo>
                  <a:cubicBezTo>
                    <a:pt x="0" y="360"/>
                    <a:pt x="51" y="610"/>
                    <a:pt x="234" y="744"/>
                  </a:cubicBezTo>
                  <a:lnTo>
                    <a:pt x="3660" y="3100"/>
                  </a:lnTo>
                  <a:cubicBezTo>
                    <a:pt x="3726" y="3133"/>
                    <a:pt x="3810" y="3167"/>
                    <a:pt x="3893" y="3167"/>
                  </a:cubicBezTo>
                  <a:cubicBezTo>
                    <a:pt x="4010" y="3167"/>
                    <a:pt x="4127" y="3100"/>
                    <a:pt x="4228" y="3000"/>
                  </a:cubicBezTo>
                  <a:cubicBezTo>
                    <a:pt x="4345" y="2799"/>
                    <a:pt x="4311" y="2565"/>
                    <a:pt x="4111" y="2431"/>
                  </a:cubicBezTo>
                  <a:lnTo>
                    <a:pt x="685" y="76"/>
                  </a:lnTo>
                  <a:cubicBezTo>
                    <a:pt x="615" y="24"/>
                    <a:pt x="535" y="0"/>
                    <a:pt x="4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18"/>
            <p:cNvSpPr/>
            <p:nvPr/>
          </p:nvSpPr>
          <p:spPr>
            <a:xfrm>
              <a:off x="4400824" y="3645609"/>
              <a:ext cx="109800" cy="124655"/>
            </a:xfrm>
            <a:custGeom>
              <a:avLst/>
              <a:gdLst/>
              <a:ahLst/>
              <a:cxnLst/>
              <a:rect l="l" t="t" r="r" b="b"/>
              <a:pathLst>
                <a:path w="3326" h="3776" extrusionOk="0">
                  <a:moveTo>
                    <a:pt x="2887" y="0"/>
                  </a:moveTo>
                  <a:cubicBezTo>
                    <a:pt x="2769" y="0"/>
                    <a:pt x="2652" y="52"/>
                    <a:pt x="2574" y="150"/>
                  </a:cubicBezTo>
                  <a:lnTo>
                    <a:pt x="118" y="3124"/>
                  </a:lnTo>
                  <a:cubicBezTo>
                    <a:pt x="1" y="3291"/>
                    <a:pt x="17" y="3541"/>
                    <a:pt x="184" y="3692"/>
                  </a:cubicBezTo>
                  <a:cubicBezTo>
                    <a:pt x="251" y="3759"/>
                    <a:pt x="352" y="3775"/>
                    <a:pt x="435" y="3775"/>
                  </a:cubicBezTo>
                  <a:cubicBezTo>
                    <a:pt x="535" y="3775"/>
                    <a:pt x="669" y="3708"/>
                    <a:pt x="753" y="3625"/>
                  </a:cubicBezTo>
                  <a:lnTo>
                    <a:pt x="3192" y="651"/>
                  </a:lnTo>
                  <a:cubicBezTo>
                    <a:pt x="3326" y="484"/>
                    <a:pt x="3292" y="233"/>
                    <a:pt x="3125" y="83"/>
                  </a:cubicBezTo>
                  <a:cubicBezTo>
                    <a:pt x="3055" y="27"/>
                    <a:pt x="2971" y="0"/>
                    <a:pt x="2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18"/>
            <p:cNvSpPr/>
            <p:nvPr/>
          </p:nvSpPr>
          <p:spPr>
            <a:xfrm>
              <a:off x="4250256" y="3756331"/>
              <a:ext cx="191439" cy="103824"/>
            </a:xfrm>
            <a:custGeom>
              <a:avLst/>
              <a:gdLst/>
              <a:ahLst/>
              <a:cxnLst/>
              <a:rect l="l" t="t" r="r" b="b"/>
              <a:pathLst>
                <a:path w="5799" h="3145" extrusionOk="0">
                  <a:moveTo>
                    <a:pt x="455" y="1"/>
                  </a:moveTo>
                  <a:cubicBezTo>
                    <a:pt x="312" y="1"/>
                    <a:pt x="187" y="87"/>
                    <a:pt x="117" y="237"/>
                  </a:cubicBezTo>
                  <a:cubicBezTo>
                    <a:pt x="0" y="438"/>
                    <a:pt x="84" y="672"/>
                    <a:pt x="301" y="772"/>
                  </a:cubicBezTo>
                  <a:lnTo>
                    <a:pt x="5146" y="3095"/>
                  </a:lnTo>
                  <a:cubicBezTo>
                    <a:pt x="5180" y="3111"/>
                    <a:pt x="5247" y="3145"/>
                    <a:pt x="5314" y="3145"/>
                  </a:cubicBezTo>
                  <a:cubicBezTo>
                    <a:pt x="5464" y="3145"/>
                    <a:pt x="5598" y="3045"/>
                    <a:pt x="5681" y="2911"/>
                  </a:cubicBezTo>
                  <a:cubicBezTo>
                    <a:pt x="5798" y="2694"/>
                    <a:pt x="5698" y="2476"/>
                    <a:pt x="5497" y="2359"/>
                  </a:cubicBezTo>
                  <a:lnTo>
                    <a:pt x="652" y="54"/>
                  </a:lnTo>
                  <a:cubicBezTo>
                    <a:pt x="585" y="18"/>
                    <a:pt x="518" y="1"/>
                    <a:pt x="4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18"/>
            <p:cNvSpPr/>
            <p:nvPr/>
          </p:nvSpPr>
          <p:spPr>
            <a:xfrm>
              <a:off x="4414062" y="3814664"/>
              <a:ext cx="147863" cy="117194"/>
            </a:xfrm>
            <a:custGeom>
              <a:avLst/>
              <a:gdLst/>
              <a:ahLst/>
              <a:cxnLst/>
              <a:rect l="l" t="t" r="r" b="b"/>
              <a:pathLst>
                <a:path w="4479" h="3550" extrusionOk="0">
                  <a:moveTo>
                    <a:pt x="4032" y="0"/>
                  </a:moveTo>
                  <a:cubicBezTo>
                    <a:pt x="3947" y="0"/>
                    <a:pt x="3863" y="26"/>
                    <a:pt x="3794" y="75"/>
                  </a:cubicBezTo>
                  <a:lnTo>
                    <a:pt x="201" y="2815"/>
                  </a:lnTo>
                  <a:cubicBezTo>
                    <a:pt x="17" y="2965"/>
                    <a:pt x="1" y="3216"/>
                    <a:pt x="118" y="3383"/>
                  </a:cubicBezTo>
                  <a:cubicBezTo>
                    <a:pt x="201" y="3483"/>
                    <a:pt x="301" y="3550"/>
                    <a:pt x="435" y="3550"/>
                  </a:cubicBezTo>
                  <a:cubicBezTo>
                    <a:pt x="519" y="3550"/>
                    <a:pt x="602" y="3516"/>
                    <a:pt x="686" y="3466"/>
                  </a:cubicBezTo>
                  <a:lnTo>
                    <a:pt x="4278" y="726"/>
                  </a:lnTo>
                  <a:cubicBezTo>
                    <a:pt x="4462" y="576"/>
                    <a:pt x="4479" y="325"/>
                    <a:pt x="4362" y="158"/>
                  </a:cubicBezTo>
                  <a:cubicBezTo>
                    <a:pt x="4274" y="51"/>
                    <a:pt x="4152" y="0"/>
                    <a:pt x="40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18"/>
            <p:cNvSpPr/>
            <p:nvPr/>
          </p:nvSpPr>
          <p:spPr>
            <a:xfrm>
              <a:off x="4357248" y="3521681"/>
              <a:ext cx="60710" cy="84743"/>
            </a:xfrm>
            <a:custGeom>
              <a:avLst/>
              <a:gdLst/>
              <a:ahLst/>
              <a:cxnLst/>
              <a:rect l="l" t="t" r="r" b="b"/>
              <a:pathLst>
                <a:path w="1839" h="2567" extrusionOk="0">
                  <a:moveTo>
                    <a:pt x="1398" y="1"/>
                  </a:moveTo>
                  <a:cubicBezTo>
                    <a:pt x="1252" y="1"/>
                    <a:pt x="1103" y="81"/>
                    <a:pt x="1020" y="211"/>
                  </a:cubicBezTo>
                  <a:lnTo>
                    <a:pt x="101" y="1965"/>
                  </a:lnTo>
                  <a:cubicBezTo>
                    <a:pt x="1" y="2166"/>
                    <a:pt x="84" y="2416"/>
                    <a:pt x="268" y="2517"/>
                  </a:cubicBezTo>
                  <a:cubicBezTo>
                    <a:pt x="335" y="2533"/>
                    <a:pt x="402" y="2567"/>
                    <a:pt x="469" y="2567"/>
                  </a:cubicBezTo>
                  <a:cubicBezTo>
                    <a:pt x="602" y="2567"/>
                    <a:pt x="736" y="2483"/>
                    <a:pt x="819" y="2350"/>
                  </a:cubicBezTo>
                  <a:lnTo>
                    <a:pt x="1738" y="595"/>
                  </a:lnTo>
                  <a:cubicBezTo>
                    <a:pt x="1839" y="411"/>
                    <a:pt x="1755" y="161"/>
                    <a:pt x="1571" y="44"/>
                  </a:cubicBezTo>
                  <a:cubicBezTo>
                    <a:pt x="1518" y="15"/>
                    <a:pt x="1458" y="1"/>
                    <a:pt x="1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7" name="Google Shape;1167;p18"/>
          <p:cNvGrpSpPr/>
          <p:nvPr/>
        </p:nvGrpSpPr>
        <p:grpSpPr>
          <a:xfrm rot="8100000" flipH="1">
            <a:off x="-39455" y="-147666"/>
            <a:ext cx="1251636" cy="972775"/>
            <a:chOff x="2465850" y="4099987"/>
            <a:chExt cx="879849" cy="683821"/>
          </a:xfrm>
        </p:grpSpPr>
        <p:sp>
          <p:nvSpPr>
            <p:cNvPr id="1168" name="Google Shape;1168;p18"/>
            <p:cNvSpPr/>
            <p:nvPr/>
          </p:nvSpPr>
          <p:spPr>
            <a:xfrm>
              <a:off x="2465850" y="4099987"/>
              <a:ext cx="879849" cy="683821"/>
            </a:xfrm>
            <a:custGeom>
              <a:avLst/>
              <a:gdLst/>
              <a:ahLst/>
              <a:cxnLst/>
              <a:rect l="l" t="t" r="r" b="b"/>
              <a:pathLst>
                <a:path w="26652" h="20714" extrusionOk="0">
                  <a:moveTo>
                    <a:pt x="4811" y="0"/>
                  </a:moveTo>
                  <a:cubicBezTo>
                    <a:pt x="4021" y="0"/>
                    <a:pt x="3301" y="301"/>
                    <a:pt x="2741" y="1056"/>
                  </a:cubicBezTo>
                  <a:cubicBezTo>
                    <a:pt x="1" y="4782"/>
                    <a:pt x="7603" y="9209"/>
                    <a:pt x="7603" y="9209"/>
                  </a:cubicBezTo>
                  <a:cubicBezTo>
                    <a:pt x="7603" y="9209"/>
                    <a:pt x="3309" y="9560"/>
                    <a:pt x="5080" y="12484"/>
                  </a:cubicBezTo>
                  <a:cubicBezTo>
                    <a:pt x="6153" y="14255"/>
                    <a:pt x="8322" y="14604"/>
                    <a:pt x="9866" y="14604"/>
                  </a:cubicBezTo>
                  <a:cubicBezTo>
                    <a:pt x="10872" y="14604"/>
                    <a:pt x="11613" y="14456"/>
                    <a:pt x="11613" y="14456"/>
                  </a:cubicBezTo>
                  <a:lnTo>
                    <a:pt x="11613" y="14456"/>
                  </a:lnTo>
                  <a:cubicBezTo>
                    <a:pt x="11613" y="14456"/>
                    <a:pt x="7069" y="19101"/>
                    <a:pt x="12332" y="20437"/>
                  </a:cubicBezTo>
                  <a:cubicBezTo>
                    <a:pt x="13087" y="20631"/>
                    <a:pt x="13854" y="20713"/>
                    <a:pt x="14614" y="20713"/>
                  </a:cubicBezTo>
                  <a:cubicBezTo>
                    <a:pt x="19115" y="20713"/>
                    <a:pt x="23360" y="17814"/>
                    <a:pt x="23360" y="17814"/>
                  </a:cubicBezTo>
                  <a:cubicBezTo>
                    <a:pt x="23360" y="17814"/>
                    <a:pt x="26651" y="6904"/>
                    <a:pt x="22791" y="4046"/>
                  </a:cubicBezTo>
                  <a:cubicBezTo>
                    <a:pt x="22379" y="3742"/>
                    <a:pt x="21981" y="3615"/>
                    <a:pt x="21602" y="3615"/>
                  </a:cubicBezTo>
                  <a:cubicBezTo>
                    <a:pt x="19586" y="3615"/>
                    <a:pt x="18130" y="7238"/>
                    <a:pt x="18130" y="7238"/>
                  </a:cubicBezTo>
                  <a:cubicBezTo>
                    <a:pt x="18130" y="7238"/>
                    <a:pt x="17472" y="111"/>
                    <a:pt x="14346" y="111"/>
                  </a:cubicBezTo>
                  <a:cubicBezTo>
                    <a:pt x="14283" y="111"/>
                    <a:pt x="14219" y="114"/>
                    <a:pt x="14153" y="120"/>
                  </a:cubicBezTo>
                  <a:cubicBezTo>
                    <a:pt x="10845" y="421"/>
                    <a:pt x="12031" y="4548"/>
                    <a:pt x="12031" y="4548"/>
                  </a:cubicBezTo>
                  <a:cubicBezTo>
                    <a:pt x="12031" y="4548"/>
                    <a:pt x="7886" y="0"/>
                    <a:pt x="4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18"/>
            <p:cNvSpPr/>
            <p:nvPr/>
          </p:nvSpPr>
          <p:spPr>
            <a:xfrm>
              <a:off x="2662767" y="4217246"/>
              <a:ext cx="503639" cy="411270"/>
            </a:xfrm>
            <a:custGeom>
              <a:avLst/>
              <a:gdLst/>
              <a:ahLst/>
              <a:cxnLst/>
              <a:rect l="l" t="t" r="r" b="b"/>
              <a:pathLst>
                <a:path w="15256" h="12458" extrusionOk="0">
                  <a:moveTo>
                    <a:pt x="450" y="0"/>
                  </a:moveTo>
                  <a:cubicBezTo>
                    <a:pt x="324" y="0"/>
                    <a:pt x="199" y="59"/>
                    <a:pt x="118" y="160"/>
                  </a:cubicBezTo>
                  <a:cubicBezTo>
                    <a:pt x="1" y="344"/>
                    <a:pt x="34" y="595"/>
                    <a:pt x="201" y="728"/>
                  </a:cubicBezTo>
                  <a:cubicBezTo>
                    <a:pt x="285" y="795"/>
                    <a:pt x="8355" y="6911"/>
                    <a:pt x="14554" y="12357"/>
                  </a:cubicBezTo>
                  <a:cubicBezTo>
                    <a:pt x="14638" y="12424"/>
                    <a:pt x="14738" y="12458"/>
                    <a:pt x="14821" y="12458"/>
                  </a:cubicBezTo>
                  <a:cubicBezTo>
                    <a:pt x="14922" y="12458"/>
                    <a:pt x="15039" y="12424"/>
                    <a:pt x="15122" y="12324"/>
                  </a:cubicBezTo>
                  <a:cubicBezTo>
                    <a:pt x="15256" y="12157"/>
                    <a:pt x="15239" y="11906"/>
                    <a:pt x="15072" y="11756"/>
                  </a:cubicBezTo>
                  <a:cubicBezTo>
                    <a:pt x="8856" y="6276"/>
                    <a:pt x="770" y="144"/>
                    <a:pt x="686" y="77"/>
                  </a:cubicBezTo>
                  <a:cubicBezTo>
                    <a:pt x="614" y="24"/>
                    <a:pt x="532" y="0"/>
                    <a:pt x="4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18"/>
            <p:cNvSpPr/>
            <p:nvPr/>
          </p:nvSpPr>
          <p:spPr>
            <a:xfrm>
              <a:off x="2768142" y="4235469"/>
              <a:ext cx="228942" cy="249079"/>
            </a:xfrm>
            <a:custGeom>
              <a:avLst/>
              <a:gdLst/>
              <a:ahLst/>
              <a:cxnLst/>
              <a:rect l="l" t="t" r="r" b="b"/>
              <a:pathLst>
                <a:path w="6935" h="7545" extrusionOk="0">
                  <a:moveTo>
                    <a:pt x="5571" y="0"/>
                  </a:moveTo>
                  <a:cubicBezTo>
                    <a:pt x="5546" y="0"/>
                    <a:pt x="5522" y="3"/>
                    <a:pt x="5497" y="9"/>
                  </a:cubicBezTo>
                  <a:cubicBezTo>
                    <a:pt x="5280" y="43"/>
                    <a:pt x="5130" y="260"/>
                    <a:pt x="5163" y="460"/>
                  </a:cubicBezTo>
                  <a:lnTo>
                    <a:pt x="6015" y="6760"/>
                  </a:lnTo>
                  <a:lnTo>
                    <a:pt x="401" y="6709"/>
                  </a:lnTo>
                  <a:cubicBezTo>
                    <a:pt x="184" y="6709"/>
                    <a:pt x="0" y="6876"/>
                    <a:pt x="0" y="7110"/>
                  </a:cubicBezTo>
                  <a:cubicBezTo>
                    <a:pt x="0" y="7311"/>
                    <a:pt x="167" y="7495"/>
                    <a:pt x="401" y="7495"/>
                  </a:cubicBezTo>
                  <a:lnTo>
                    <a:pt x="6934" y="7545"/>
                  </a:lnTo>
                  <a:lnTo>
                    <a:pt x="5949" y="343"/>
                  </a:lnTo>
                  <a:cubicBezTo>
                    <a:pt x="5919" y="153"/>
                    <a:pt x="5748" y="0"/>
                    <a:pt x="5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18"/>
            <p:cNvSpPr/>
            <p:nvPr/>
          </p:nvSpPr>
          <p:spPr>
            <a:xfrm>
              <a:off x="2897220" y="4351969"/>
              <a:ext cx="285756" cy="317382"/>
            </a:xfrm>
            <a:custGeom>
              <a:avLst/>
              <a:gdLst/>
              <a:ahLst/>
              <a:cxnLst/>
              <a:rect l="l" t="t" r="r" b="b"/>
              <a:pathLst>
                <a:path w="8656" h="9614" extrusionOk="0">
                  <a:moveTo>
                    <a:pt x="8242" y="1"/>
                  </a:moveTo>
                  <a:cubicBezTo>
                    <a:pt x="8058" y="1"/>
                    <a:pt x="7865" y="128"/>
                    <a:pt x="7820" y="323"/>
                  </a:cubicBezTo>
                  <a:lnTo>
                    <a:pt x="6383" y="6823"/>
                  </a:lnTo>
                  <a:lnTo>
                    <a:pt x="301" y="8845"/>
                  </a:lnTo>
                  <a:cubicBezTo>
                    <a:pt x="100" y="8911"/>
                    <a:pt x="0" y="9129"/>
                    <a:pt x="50" y="9346"/>
                  </a:cubicBezTo>
                  <a:cubicBezTo>
                    <a:pt x="100" y="9513"/>
                    <a:pt x="267" y="9613"/>
                    <a:pt x="435" y="9613"/>
                  </a:cubicBezTo>
                  <a:cubicBezTo>
                    <a:pt x="468" y="9613"/>
                    <a:pt x="518" y="9613"/>
                    <a:pt x="551" y="9596"/>
                  </a:cubicBezTo>
                  <a:lnTo>
                    <a:pt x="7068" y="7424"/>
                  </a:lnTo>
                  <a:lnTo>
                    <a:pt x="8622" y="490"/>
                  </a:lnTo>
                  <a:cubicBezTo>
                    <a:pt x="8655" y="273"/>
                    <a:pt x="8521" y="56"/>
                    <a:pt x="8304" y="6"/>
                  </a:cubicBezTo>
                  <a:cubicBezTo>
                    <a:pt x="8284" y="2"/>
                    <a:pt x="8263" y="1"/>
                    <a:pt x="82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8" name="Google Shape;438;p8"/>
          <p:cNvGrpSpPr/>
          <p:nvPr/>
        </p:nvGrpSpPr>
        <p:grpSpPr>
          <a:xfrm rot="10800000">
            <a:off x="-236125" y="247825"/>
            <a:ext cx="9146040" cy="4643684"/>
            <a:chOff x="175869" y="210666"/>
            <a:chExt cx="9146040" cy="4643684"/>
          </a:xfrm>
        </p:grpSpPr>
        <p:grpSp>
          <p:nvGrpSpPr>
            <p:cNvPr id="439" name="Google Shape;439;p8"/>
            <p:cNvGrpSpPr/>
            <p:nvPr/>
          </p:nvGrpSpPr>
          <p:grpSpPr>
            <a:xfrm>
              <a:off x="175869" y="246738"/>
              <a:ext cx="1074695" cy="585533"/>
              <a:chOff x="3248069" y="0"/>
              <a:chExt cx="1074695" cy="585533"/>
            </a:xfrm>
          </p:grpSpPr>
          <p:sp>
            <p:nvSpPr>
              <p:cNvPr id="440" name="Google Shape;440;p8"/>
              <p:cNvSpPr/>
              <p:nvPr/>
            </p:nvSpPr>
            <p:spPr>
              <a:xfrm>
                <a:off x="4280845" y="28533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8"/>
              <p:cNvSpPr/>
              <p:nvPr/>
            </p:nvSpPr>
            <p:spPr>
              <a:xfrm>
                <a:off x="4009064" y="0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385" y="1"/>
                    </a:moveTo>
                    <a:cubicBezTo>
                      <a:pt x="0" y="1"/>
                      <a:pt x="0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8"/>
              <p:cNvSpPr/>
              <p:nvPr/>
            </p:nvSpPr>
            <p:spPr>
              <a:xfrm>
                <a:off x="3436065" y="29673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1"/>
                    </a:moveTo>
                    <a:cubicBezTo>
                      <a:pt x="1" y="1"/>
                      <a:pt x="1" y="636"/>
                      <a:pt x="402" y="636"/>
                    </a:cubicBezTo>
                    <a:cubicBezTo>
                      <a:pt x="803" y="636"/>
                      <a:pt x="803" y="1"/>
                      <a:pt x="40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8"/>
              <p:cNvSpPr/>
              <p:nvPr/>
            </p:nvSpPr>
            <p:spPr>
              <a:xfrm>
                <a:off x="3248069" y="531134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5" y="618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44;p8"/>
              <p:cNvSpPr/>
              <p:nvPr/>
            </p:nvSpPr>
            <p:spPr>
              <a:xfrm>
                <a:off x="3712325" y="552520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786" y="618"/>
                      <a:pt x="786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5" name="Google Shape;445;p8"/>
            <p:cNvGrpSpPr/>
            <p:nvPr/>
          </p:nvGrpSpPr>
          <p:grpSpPr>
            <a:xfrm>
              <a:off x="8156734" y="210666"/>
              <a:ext cx="548094" cy="657691"/>
              <a:chOff x="5543534" y="826966"/>
              <a:chExt cx="548094" cy="657691"/>
            </a:xfrm>
          </p:grpSpPr>
          <p:sp>
            <p:nvSpPr>
              <p:cNvPr id="446" name="Google Shape;446;p8"/>
              <p:cNvSpPr/>
              <p:nvPr/>
            </p:nvSpPr>
            <p:spPr>
              <a:xfrm>
                <a:off x="5806408" y="108717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0"/>
                    </a:moveTo>
                    <a:cubicBezTo>
                      <a:pt x="0" y="0"/>
                      <a:pt x="0" y="619"/>
                      <a:pt x="418" y="619"/>
                    </a:cubicBezTo>
                    <a:cubicBezTo>
                      <a:pt x="819" y="619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8"/>
              <p:cNvSpPr/>
              <p:nvPr/>
            </p:nvSpPr>
            <p:spPr>
              <a:xfrm>
                <a:off x="5543534" y="826966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1" y="0"/>
                    </a:moveTo>
                    <a:cubicBezTo>
                      <a:pt x="0" y="0"/>
                      <a:pt x="0" y="635"/>
                      <a:pt x="401" y="635"/>
                    </a:cubicBezTo>
                    <a:cubicBezTo>
                      <a:pt x="802" y="635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448;p8"/>
              <p:cNvSpPr/>
              <p:nvPr/>
            </p:nvSpPr>
            <p:spPr>
              <a:xfrm>
                <a:off x="6049656" y="957950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449;p8"/>
              <p:cNvSpPr/>
              <p:nvPr/>
            </p:nvSpPr>
            <p:spPr>
              <a:xfrm>
                <a:off x="6007790" y="117895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8"/>
              <p:cNvSpPr/>
              <p:nvPr/>
            </p:nvSpPr>
            <p:spPr>
              <a:xfrm>
                <a:off x="5936485" y="1450738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51" name="Google Shape;451;p8"/>
            <p:cNvGrpSpPr/>
            <p:nvPr/>
          </p:nvGrpSpPr>
          <p:grpSpPr>
            <a:xfrm>
              <a:off x="8196377" y="4456837"/>
              <a:ext cx="468789" cy="285167"/>
              <a:chOff x="5515002" y="3682949"/>
              <a:chExt cx="468789" cy="285167"/>
            </a:xfrm>
          </p:grpSpPr>
          <p:sp>
            <p:nvSpPr>
              <p:cNvPr id="452" name="Google Shape;452;p8"/>
              <p:cNvSpPr/>
              <p:nvPr/>
            </p:nvSpPr>
            <p:spPr>
              <a:xfrm>
                <a:off x="5539054" y="3682949"/>
                <a:ext cx="42826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6" extrusionOk="0">
                    <a:moveTo>
                      <a:pt x="402" y="0"/>
                    </a:moveTo>
                    <a:cubicBezTo>
                      <a:pt x="1" y="0"/>
                      <a:pt x="1" y="635"/>
                      <a:pt x="402" y="635"/>
                    </a:cubicBezTo>
                    <a:cubicBezTo>
                      <a:pt x="803" y="635"/>
                      <a:pt x="803" y="0"/>
                      <a:pt x="4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8"/>
              <p:cNvSpPr/>
              <p:nvPr/>
            </p:nvSpPr>
            <p:spPr>
              <a:xfrm>
                <a:off x="5515002" y="3876331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0"/>
                    </a:moveTo>
                    <a:cubicBezTo>
                      <a:pt x="1" y="0"/>
                      <a:pt x="1" y="618"/>
                      <a:pt x="385" y="618"/>
                    </a:cubicBezTo>
                    <a:cubicBezTo>
                      <a:pt x="786" y="618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8"/>
              <p:cNvSpPr/>
              <p:nvPr/>
            </p:nvSpPr>
            <p:spPr>
              <a:xfrm>
                <a:off x="5940058" y="3935103"/>
                <a:ext cx="4373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9" extrusionOk="0">
                    <a:moveTo>
                      <a:pt x="418" y="1"/>
                    </a:moveTo>
                    <a:cubicBezTo>
                      <a:pt x="1" y="1"/>
                      <a:pt x="1" y="619"/>
                      <a:pt x="418" y="619"/>
                    </a:cubicBezTo>
                    <a:cubicBezTo>
                      <a:pt x="819" y="619"/>
                      <a:pt x="819" y="1"/>
                      <a:pt x="4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55" name="Google Shape;455;p8"/>
            <p:cNvGrpSpPr/>
            <p:nvPr/>
          </p:nvGrpSpPr>
          <p:grpSpPr>
            <a:xfrm>
              <a:off x="234214" y="4599423"/>
              <a:ext cx="958004" cy="254927"/>
              <a:chOff x="3109939" y="4888573"/>
              <a:chExt cx="958004" cy="254927"/>
            </a:xfrm>
          </p:grpSpPr>
          <p:sp>
            <p:nvSpPr>
              <p:cNvPr id="456" name="Google Shape;456;p8"/>
              <p:cNvSpPr/>
              <p:nvPr/>
            </p:nvSpPr>
            <p:spPr>
              <a:xfrm>
                <a:off x="3109939" y="4888573"/>
                <a:ext cx="41919" cy="33066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20" extrusionOk="0">
                    <a:moveTo>
                      <a:pt x="401" y="1"/>
                    </a:moveTo>
                    <a:cubicBezTo>
                      <a:pt x="0" y="1"/>
                      <a:pt x="0" y="619"/>
                      <a:pt x="401" y="619"/>
                    </a:cubicBezTo>
                    <a:cubicBezTo>
                      <a:pt x="786" y="619"/>
                      <a:pt x="786" y="1"/>
                      <a:pt x="4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8"/>
              <p:cNvSpPr/>
              <p:nvPr/>
            </p:nvSpPr>
            <p:spPr>
              <a:xfrm>
                <a:off x="3661499" y="4934065"/>
                <a:ext cx="42826" cy="33866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35" extrusionOk="0">
                    <a:moveTo>
                      <a:pt x="419" y="0"/>
                    </a:moveTo>
                    <a:cubicBezTo>
                      <a:pt x="1" y="0"/>
                      <a:pt x="1" y="635"/>
                      <a:pt x="419" y="635"/>
                    </a:cubicBezTo>
                    <a:cubicBezTo>
                      <a:pt x="803" y="635"/>
                      <a:pt x="803" y="0"/>
                      <a:pt x="4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8"/>
              <p:cNvSpPr/>
              <p:nvPr/>
            </p:nvSpPr>
            <p:spPr>
              <a:xfrm>
                <a:off x="3929760" y="5110488"/>
                <a:ext cx="41919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19" extrusionOk="0">
                    <a:moveTo>
                      <a:pt x="401" y="0"/>
                    </a:moveTo>
                    <a:cubicBezTo>
                      <a:pt x="0" y="0"/>
                      <a:pt x="0" y="619"/>
                      <a:pt x="401" y="619"/>
                    </a:cubicBezTo>
                    <a:cubicBezTo>
                      <a:pt x="785" y="619"/>
                      <a:pt x="785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8"/>
              <p:cNvSpPr/>
              <p:nvPr/>
            </p:nvSpPr>
            <p:spPr>
              <a:xfrm>
                <a:off x="4025117" y="4896626"/>
                <a:ext cx="42826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803" h="619" extrusionOk="0">
                    <a:moveTo>
                      <a:pt x="401" y="0"/>
                    </a:moveTo>
                    <a:cubicBezTo>
                      <a:pt x="0" y="0"/>
                      <a:pt x="0" y="618"/>
                      <a:pt x="401" y="618"/>
                    </a:cubicBezTo>
                    <a:cubicBezTo>
                      <a:pt x="802" y="618"/>
                      <a:pt x="802" y="0"/>
                      <a:pt x="4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60" name="Google Shape;460;p8"/>
            <p:cNvGrpSpPr/>
            <p:nvPr/>
          </p:nvGrpSpPr>
          <p:grpSpPr>
            <a:xfrm rot="1029121">
              <a:off x="8056857" y="1507018"/>
              <a:ext cx="1071146" cy="1476564"/>
              <a:chOff x="2106550" y="2542337"/>
              <a:chExt cx="1071175" cy="1476604"/>
            </a:xfrm>
          </p:grpSpPr>
          <p:sp>
            <p:nvSpPr>
              <p:cNvPr id="461" name="Google Shape;461;p8"/>
              <p:cNvSpPr/>
              <p:nvPr/>
            </p:nvSpPr>
            <p:spPr>
              <a:xfrm>
                <a:off x="3133992" y="3985022"/>
                <a:ext cx="43733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36" extrusionOk="0">
                    <a:moveTo>
                      <a:pt x="418" y="0"/>
                    </a:moveTo>
                    <a:cubicBezTo>
                      <a:pt x="0" y="0"/>
                      <a:pt x="0" y="635"/>
                      <a:pt x="418" y="635"/>
                    </a:cubicBezTo>
                    <a:cubicBezTo>
                      <a:pt x="819" y="635"/>
                      <a:pt x="819" y="0"/>
                      <a:pt x="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8"/>
              <p:cNvSpPr/>
              <p:nvPr/>
            </p:nvSpPr>
            <p:spPr>
              <a:xfrm>
                <a:off x="2721415" y="3403116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1"/>
                    </a:moveTo>
                    <a:cubicBezTo>
                      <a:pt x="0" y="1"/>
                      <a:pt x="0" y="636"/>
                      <a:pt x="385" y="636"/>
                    </a:cubicBezTo>
                    <a:cubicBezTo>
                      <a:pt x="786" y="636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8"/>
              <p:cNvSpPr/>
              <p:nvPr/>
            </p:nvSpPr>
            <p:spPr>
              <a:xfrm>
                <a:off x="2307025" y="2584203"/>
                <a:ext cx="41973" cy="33013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19" extrusionOk="0">
                    <a:moveTo>
                      <a:pt x="385" y="1"/>
                    </a:moveTo>
                    <a:cubicBezTo>
                      <a:pt x="1" y="1"/>
                      <a:pt x="1" y="619"/>
                      <a:pt x="385" y="619"/>
                    </a:cubicBezTo>
                    <a:cubicBezTo>
                      <a:pt x="786" y="619"/>
                      <a:pt x="786" y="1"/>
                      <a:pt x="3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8"/>
              <p:cNvSpPr/>
              <p:nvPr/>
            </p:nvSpPr>
            <p:spPr>
              <a:xfrm>
                <a:off x="2106550" y="2542337"/>
                <a:ext cx="41919" cy="33919"/>
              </a:xfrm>
              <a:custGeom>
                <a:avLst/>
                <a:gdLst/>
                <a:ahLst/>
                <a:cxnLst/>
                <a:rect l="l" t="t" r="r" b="b"/>
                <a:pathLst>
                  <a:path w="786" h="636" extrusionOk="0">
                    <a:moveTo>
                      <a:pt x="385" y="0"/>
                    </a:moveTo>
                    <a:cubicBezTo>
                      <a:pt x="0" y="0"/>
                      <a:pt x="0" y="635"/>
                      <a:pt x="385" y="635"/>
                    </a:cubicBezTo>
                    <a:cubicBezTo>
                      <a:pt x="786" y="635"/>
                      <a:pt x="786" y="0"/>
                      <a:pt x="3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65" name="Google Shape;465;p8"/>
          <p:cNvSpPr/>
          <p:nvPr/>
        </p:nvSpPr>
        <p:spPr>
          <a:xfrm rot="10800000">
            <a:off x="281834" y="34310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8"/>
          <p:cNvSpPr/>
          <p:nvPr/>
        </p:nvSpPr>
        <p:spPr>
          <a:xfrm rot="10800000">
            <a:off x="657322" y="1218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8"/>
          <p:cNvSpPr/>
          <p:nvPr/>
        </p:nvSpPr>
        <p:spPr>
          <a:xfrm rot="10800000">
            <a:off x="438247" y="7076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8"/>
          <p:cNvSpPr/>
          <p:nvPr/>
        </p:nvSpPr>
        <p:spPr>
          <a:xfrm rot="10800000">
            <a:off x="110022" y="319110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8"/>
          <p:cNvSpPr/>
          <p:nvPr/>
        </p:nvSpPr>
        <p:spPr>
          <a:xfrm rot="10800000">
            <a:off x="266434" y="35556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8"/>
          <p:cNvSpPr/>
          <p:nvPr/>
        </p:nvSpPr>
        <p:spPr>
          <a:xfrm rot="10800000">
            <a:off x="216434" y="24650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8"/>
          <p:cNvSpPr/>
          <p:nvPr/>
        </p:nvSpPr>
        <p:spPr>
          <a:xfrm rot="10800000">
            <a:off x="295634" y="16744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8"/>
          <p:cNvSpPr/>
          <p:nvPr/>
        </p:nvSpPr>
        <p:spPr>
          <a:xfrm rot="10800000">
            <a:off x="700572" y="40483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8"/>
          <p:cNvSpPr/>
          <p:nvPr/>
        </p:nvSpPr>
        <p:spPr>
          <a:xfrm rot="10800000">
            <a:off x="1119672" y="49246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8"/>
          <p:cNvSpPr/>
          <p:nvPr/>
        </p:nvSpPr>
        <p:spPr>
          <a:xfrm rot="10800000">
            <a:off x="793559" y="45843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8"/>
          <p:cNvSpPr/>
          <p:nvPr/>
        </p:nvSpPr>
        <p:spPr>
          <a:xfrm rot="10800000">
            <a:off x="8649172" y="49515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8"/>
          <p:cNvSpPr/>
          <p:nvPr/>
        </p:nvSpPr>
        <p:spPr>
          <a:xfrm rot="10800000">
            <a:off x="8323059" y="46112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8"/>
          <p:cNvSpPr/>
          <p:nvPr/>
        </p:nvSpPr>
        <p:spPr>
          <a:xfrm rot="10800000">
            <a:off x="8662959" y="404027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8"/>
          <p:cNvSpPr/>
          <p:nvPr/>
        </p:nvSpPr>
        <p:spPr>
          <a:xfrm rot="10800000">
            <a:off x="7787147" y="4951550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8"/>
          <p:cNvSpPr/>
          <p:nvPr/>
        </p:nvSpPr>
        <p:spPr>
          <a:xfrm rot="10800000">
            <a:off x="8951709" y="77302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8"/>
          <p:cNvSpPr/>
          <p:nvPr/>
        </p:nvSpPr>
        <p:spPr>
          <a:xfrm rot="10800000">
            <a:off x="7787147" y="187225"/>
            <a:ext cx="93000" cy="93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p8"/>
          <p:cNvSpPr/>
          <p:nvPr/>
        </p:nvSpPr>
        <p:spPr>
          <a:xfrm rot="10800000">
            <a:off x="8775484" y="905350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482;p8"/>
          <p:cNvSpPr/>
          <p:nvPr/>
        </p:nvSpPr>
        <p:spPr>
          <a:xfrm rot="10800000">
            <a:off x="7653109" y="76675"/>
            <a:ext cx="65400" cy="6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3" name="Google Shape;483;p8"/>
          <p:cNvGrpSpPr/>
          <p:nvPr/>
        </p:nvGrpSpPr>
        <p:grpSpPr>
          <a:xfrm rot="-5400000" flipH="1">
            <a:off x="7874041" y="2108873"/>
            <a:ext cx="2181234" cy="1692755"/>
            <a:chOff x="3941922" y="3407823"/>
            <a:chExt cx="953170" cy="739711"/>
          </a:xfrm>
        </p:grpSpPr>
        <p:sp>
          <p:nvSpPr>
            <p:cNvPr id="484" name="Google Shape;484;p8"/>
            <p:cNvSpPr/>
            <p:nvPr/>
          </p:nvSpPr>
          <p:spPr>
            <a:xfrm>
              <a:off x="3941922" y="3407823"/>
              <a:ext cx="953170" cy="739711"/>
            </a:xfrm>
            <a:custGeom>
              <a:avLst/>
              <a:gdLst/>
              <a:ahLst/>
              <a:cxnLst/>
              <a:rect l="l" t="t" r="r" b="b"/>
              <a:pathLst>
                <a:path w="28873" h="22407" extrusionOk="0">
                  <a:moveTo>
                    <a:pt x="11061" y="1"/>
                  </a:moveTo>
                  <a:cubicBezTo>
                    <a:pt x="0" y="13468"/>
                    <a:pt x="14152" y="22407"/>
                    <a:pt x="14152" y="22407"/>
                  </a:cubicBezTo>
                  <a:cubicBezTo>
                    <a:pt x="14152" y="22407"/>
                    <a:pt x="28873" y="11580"/>
                    <a:pt x="110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8"/>
            <p:cNvSpPr/>
            <p:nvPr/>
          </p:nvSpPr>
          <p:spPr>
            <a:xfrm>
              <a:off x="4318657" y="3490254"/>
              <a:ext cx="171005" cy="598814"/>
            </a:xfrm>
            <a:custGeom>
              <a:avLst/>
              <a:gdLst/>
              <a:ahLst/>
              <a:cxnLst/>
              <a:rect l="l" t="t" r="r" b="b"/>
              <a:pathLst>
                <a:path w="5180" h="18139" extrusionOk="0">
                  <a:moveTo>
                    <a:pt x="472" y="1"/>
                  </a:moveTo>
                  <a:cubicBezTo>
                    <a:pt x="411" y="1"/>
                    <a:pt x="347" y="15"/>
                    <a:pt x="284" y="43"/>
                  </a:cubicBezTo>
                  <a:cubicBezTo>
                    <a:pt x="84" y="144"/>
                    <a:pt x="0" y="378"/>
                    <a:pt x="100" y="595"/>
                  </a:cubicBezTo>
                  <a:cubicBezTo>
                    <a:pt x="4294" y="9150"/>
                    <a:pt x="2523" y="17571"/>
                    <a:pt x="2506" y="17654"/>
                  </a:cubicBezTo>
                  <a:cubicBezTo>
                    <a:pt x="2456" y="17855"/>
                    <a:pt x="2607" y="18089"/>
                    <a:pt x="2824" y="18139"/>
                  </a:cubicBezTo>
                  <a:lnTo>
                    <a:pt x="2907" y="18139"/>
                  </a:lnTo>
                  <a:cubicBezTo>
                    <a:pt x="3091" y="18139"/>
                    <a:pt x="3258" y="18005"/>
                    <a:pt x="3292" y="17838"/>
                  </a:cubicBezTo>
                  <a:cubicBezTo>
                    <a:pt x="3325" y="17738"/>
                    <a:pt x="5180" y="9066"/>
                    <a:pt x="836" y="227"/>
                  </a:cubicBezTo>
                  <a:cubicBezTo>
                    <a:pt x="764" y="84"/>
                    <a:pt x="625" y="1"/>
                    <a:pt x="4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8"/>
            <p:cNvSpPr/>
            <p:nvPr/>
          </p:nvSpPr>
          <p:spPr>
            <a:xfrm>
              <a:off x="4274520" y="3604476"/>
              <a:ext cx="143439" cy="104551"/>
            </a:xfrm>
            <a:custGeom>
              <a:avLst/>
              <a:gdLst/>
              <a:ahLst/>
              <a:cxnLst/>
              <a:rect l="l" t="t" r="r" b="b"/>
              <a:pathLst>
                <a:path w="4345" h="3167" extrusionOk="0">
                  <a:moveTo>
                    <a:pt x="456" y="0"/>
                  </a:moveTo>
                  <a:cubicBezTo>
                    <a:pt x="329" y="0"/>
                    <a:pt x="206" y="63"/>
                    <a:pt x="134" y="176"/>
                  </a:cubicBezTo>
                  <a:cubicBezTo>
                    <a:pt x="0" y="360"/>
                    <a:pt x="51" y="610"/>
                    <a:pt x="234" y="744"/>
                  </a:cubicBezTo>
                  <a:lnTo>
                    <a:pt x="3660" y="3100"/>
                  </a:lnTo>
                  <a:cubicBezTo>
                    <a:pt x="3726" y="3133"/>
                    <a:pt x="3810" y="3167"/>
                    <a:pt x="3893" y="3167"/>
                  </a:cubicBezTo>
                  <a:cubicBezTo>
                    <a:pt x="4010" y="3167"/>
                    <a:pt x="4127" y="3100"/>
                    <a:pt x="4228" y="3000"/>
                  </a:cubicBezTo>
                  <a:cubicBezTo>
                    <a:pt x="4345" y="2799"/>
                    <a:pt x="4311" y="2565"/>
                    <a:pt x="4111" y="2431"/>
                  </a:cubicBezTo>
                  <a:lnTo>
                    <a:pt x="685" y="76"/>
                  </a:lnTo>
                  <a:cubicBezTo>
                    <a:pt x="615" y="24"/>
                    <a:pt x="535" y="0"/>
                    <a:pt x="4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8"/>
            <p:cNvSpPr/>
            <p:nvPr/>
          </p:nvSpPr>
          <p:spPr>
            <a:xfrm>
              <a:off x="4400824" y="3645609"/>
              <a:ext cx="109800" cy="124655"/>
            </a:xfrm>
            <a:custGeom>
              <a:avLst/>
              <a:gdLst/>
              <a:ahLst/>
              <a:cxnLst/>
              <a:rect l="l" t="t" r="r" b="b"/>
              <a:pathLst>
                <a:path w="3326" h="3776" extrusionOk="0">
                  <a:moveTo>
                    <a:pt x="2887" y="0"/>
                  </a:moveTo>
                  <a:cubicBezTo>
                    <a:pt x="2769" y="0"/>
                    <a:pt x="2652" y="52"/>
                    <a:pt x="2574" y="150"/>
                  </a:cubicBezTo>
                  <a:lnTo>
                    <a:pt x="118" y="3124"/>
                  </a:lnTo>
                  <a:cubicBezTo>
                    <a:pt x="1" y="3291"/>
                    <a:pt x="17" y="3541"/>
                    <a:pt x="184" y="3692"/>
                  </a:cubicBezTo>
                  <a:cubicBezTo>
                    <a:pt x="251" y="3759"/>
                    <a:pt x="352" y="3775"/>
                    <a:pt x="435" y="3775"/>
                  </a:cubicBezTo>
                  <a:cubicBezTo>
                    <a:pt x="535" y="3775"/>
                    <a:pt x="669" y="3708"/>
                    <a:pt x="753" y="3625"/>
                  </a:cubicBezTo>
                  <a:lnTo>
                    <a:pt x="3192" y="651"/>
                  </a:lnTo>
                  <a:cubicBezTo>
                    <a:pt x="3326" y="484"/>
                    <a:pt x="3292" y="233"/>
                    <a:pt x="3125" y="83"/>
                  </a:cubicBezTo>
                  <a:cubicBezTo>
                    <a:pt x="3055" y="27"/>
                    <a:pt x="2971" y="0"/>
                    <a:pt x="2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8"/>
            <p:cNvSpPr/>
            <p:nvPr/>
          </p:nvSpPr>
          <p:spPr>
            <a:xfrm>
              <a:off x="4250256" y="3756331"/>
              <a:ext cx="191439" cy="103824"/>
            </a:xfrm>
            <a:custGeom>
              <a:avLst/>
              <a:gdLst/>
              <a:ahLst/>
              <a:cxnLst/>
              <a:rect l="l" t="t" r="r" b="b"/>
              <a:pathLst>
                <a:path w="5799" h="3145" extrusionOk="0">
                  <a:moveTo>
                    <a:pt x="455" y="1"/>
                  </a:moveTo>
                  <a:cubicBezTo>
                    <a:pt x="312" y="1"/>
                    <a:pt x="187" y="87"/>
                    <a:pt x="117" y="237"/>
                  </a:cubicBezTo>
                  <a:cubicBezTo>
                    <a:pt x="0" y="438"/>
                    <a:pt x="84" y="672"/>
                    <a:pt x="301" y="772"/>
                  </a:cubicBezTo>
                  <a:lnTo>
                    <a:pt x="5146" y="3095"/>
                  </a:lnTo>
                  <a:cubicBezTo>
                    <a:pt x="5180" y="3111"/>
                    <a:pt x="5247" y="3145"/>
                    <a:pt x="5314" y="3145"/>
                  </a:cubicBezTo>
                  <a:cubicBezTo>
                    <a:pt x="5464" y="3145"/>
                    <a:pt x="5598" y="3045"/>
                    <a:pt x="5681" y="2911"/>
                  </a:cubicBezTo>
                  <a:cubicBezTo>
                    <a:pt x="5798" y="2694"/>
                    <a:pt x="5698" y="2476"/>
                    <a:pt x="5497" y="2359"/>
                  </a:cubicBezTo>
                  <a:lnTo>
                    <a:pt x="652" y="54"/>
                  </a:lnTo>
                  <a:cubicBezTo>
                    <a:pt x="585" y="18"/>
                    <a:pt x="518" y="1"/>
                    <a:pt x="4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8"/>
            <p:cNvSpPr/>
            <p:nvPr/>
          </p:nvSpPr>
          <p:spPr>
            <a:xfrm>
              <a:off x="4414062" y="3814664"/>
              <a:ext cx="147863" cy="117194"/>
            </a:xfrm>
            <a:custGeom>
              <a:avLst/>
              <a:gdLst/>
              <a:ahLst/>
              <a:cxnLst/>
              <a:rect l="l" t="t" r="r" b="b"/>
              <a:pathLst>
                <a:path w="4479" h="3550" extrusionOk="0">
                  <a:moveTo>
                    <a:pt x="4032" y="0"/>
                  </a:moveTo>
                  <a:cubicBezTo>
                    <a:pt x="3947" y="0"/>
                    <a:pt x="3863" y="26"/>
                    <a:pt x="3794" y="75"/>
                  </a:cubicBezTo>
                  <a:lnTo>
                    <a:pt x="201" y="2815"/>
                  </a:lnTo>
                  <a:cubicBezTo>
                    <a:pt x="17" y="2965"/>
                    <a:pt x="1" y="3216"/>
                    <a:pt x="118" y="3383"/>
                  </a:cubicBezTo>
                  <a:cubicBezTo>
                    <a:pt x="201" y="3483"/>
                    <a:pt x="301" y="3550"/>
                    <a:pt x="435" y="3550"/>
                  </a:cubicBezTo>
                  <a:cubicBezTo>
                    <a:pt x="519" y="3550"/>
                    <a:pt x="602" y="3516"/>
                    <a:pt x="686" y="3466"/>
                  </a:cubicBezTo>
                  <a:lnTo>
                    <a:pt x="4278" y="726"/>
                  </a:lnTo>
                  <a:cubicBezTo>
                    <a:pt x="4462" y="576"/>
                    <a:pt x="4479" y="325"/>
                    <a:pt x="4362" y="158"/>
                  </a:cubicBezTo>
                  <a:cubicBezTo>
                    <a:pt x="4274" y="51"/>
                    <a:pt x="4152" y="0"/>
                    <a:pt x="40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8"/>
            <p:cNvSpPr/>
            <p:nvPr/>
          </p:nvSpPr>
          <p:spPr>
            <a:xfrm>
              <a:off x="4357248" y="3521681"/>
              <a:ext cx="60710" cy="84743"/>
            </a:xfrm>
            <a:custGeom>
              <a:avLst/>
              <a:gdLst/>
              <a:ahLst/>
              <a:cxnLst/>
              <a:rect l="l" t="t" r="r" b="b"/>
              <a:pathLst>
                <a:path w="1839" h="2567" extrusionOk="0">
                  <a:moveTo>
                    <a:pt x="1398" y="1"/>
                  </a:moveTo>
                  <a:cubicBezTo>
                    <a:pt x="1252" y="1"/>
                    <a:pt x="1103" y="81"/>
                    <a:pt x="1020" y="211"/>
                  </a:cubicBezTo>
                  <a:lnTo>
                    <a:pt x="101" y="1965"/>
                  </a:lnTo>
                  <a:cubicBezTo>
                    <a:pt x="1" y="2166"/>
                    <a:pt x="84" y="2416"/>
                    <a:pt x="268" y="2517"/>
                  </a:cubicBezTo>
                  <a:cubicBezTo>
                    <a:pt x="335" y="2533"/>
                    <a:pt x="402" y="2567"/>
                    <a:pt x="469" y="2567"/>
                  </a:cubicBezTo>
                  <a:cubicBezTo>
                    <a:pt x="602" y="2567"/>
                    <a:pt x="736" y="2483"/>
                    <a:pt x="819" y="2350"/>
                  </a:cubicBezTo>
                  <a:lnTo>
                    <a:pt x="1738" y="595"/>
                  </a:lnTo>
                  <a:cubicBezTo>
                    <a:pt x="1839" y="411"/>
                    <a:pt x="1755" y="161"/>
                    <a:pt x="1571" y="44"/>
                  </a:cubicBezTo>
                  <a:cubicBezTo>
                    <a:pt x="1518" y="15"/>
                    <a:pt x="1458" y="1"/>
                    <a:pt x="1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1" name="Google Shape;491;p8"/>
          <p:cNvGrpSpPr/>
          <p:nvPr/>
        </p:nvGrpSpPr>
        <p:grpSpPr>
          <a:xfrm rot="-7452539" flipH="1">
            <a:off x="8206307" y="1286896"/>
            <a:ext cx="1813336" cy="1409329"/>
            <a:chOff x="2465850" y="4099987"/>
            <a:chExt cx="879849" cy="683821"/>
          </a:xfrm>
        </p:grpSpPr>
        <p:sp>
          <p:nvSpPr>
            <p:cNvPr id="492" name="Google Shape;492;p8"/>
            <p:cNvSpPr/>
            <p:nvPr/>
          </p:nvSpPr>
          <p:spPr>
            <a:xfrm>
              <a:off x="2465850" y="4099987"/>
              <a:ext cx="879849" cy="683821"/>
            </a:xfrm>
            <a:custGeom>
              <a:avLst/>
              <a:gdLst/>
              <a:ahLst/>
              <a:cxnLst/>
              <a:rect l="l" t="t" r="r" b="b"/>
              <a:pathLst>
                <a:path w="26652" h="20714" extrusionOk="0">
                  <a:moveTo>
                    <a:pt x="4811" y="0"/>
                  </a:moveTo>
                  <a:cubicBezTo>
                    <a:pt x="4021" y="0"/>
                    <a:pt x="3301" y="301"/>
                    <a:pt x="2741" y="1056"/>
                  </a:cubicBezTo>
                  <a:cubicBezTo>
                    <a:pt x="1" y="4782"/>
                    <a:pt x="7603" y="9209"/>
                    <a:pt x="7603" y="9209"/>
                  </a:cubicBezTo>
                  <a:cubicBezTo>
                    <a:pt x="7603" y="9209"/>
                    <a:pt x="3309" y="9560"/>
                    <a:pt x="5080" y="12484"/>
                  </a:cubicBezTo>
                  <a:cubicBezTo>
                    <a:pt x="6153" y="14255"/>
                    <a:pt x="8322" y="14604"/>
                    <a:pt x="9866" y="14604"/>
                  </a:cubicBezTo>
                  <a:cubicBezTo>
                    <a:pt x="10872" y="14604"/>
                    <a:pt x="11613" y="14456"/>
                    <a:pt x="11613" y="14456"/>
                  </a:cubicBezTo>
                  <a:lnTo>
                    <a:pt x="11613" y="14456"/>
                  </a:lnTo>
                  <a:cubicBezTo>
                    <a:pt x="11613" y="14456"/>
                    <a:pt x="7069" y="19101"/>
                    <a:pt x="12332" y="20437"/>
                  </a:cubicBezTo>
                  <a:cubicBezTo>
                    <a:pt x="13087" y="20631"/>
                    <a:pt x="13854" y="20713"/>
                    <a:pt x="14614" y="20713"/>
                  </a:cubicBezTo>
                  <a:cubicBezTo>
                    <a:pt x="19115" y="20713"/>
                    <a:pt x="23360" y="17814"/>
                    <a:pt x="23360" y="17814"/>
                  </a:cubicBezTo>
                  <a:cubicBezTo>
                    <a:pt x="23360" y="17814"/>
                    <a:pt x="26651" y="6904"/>
                    <a:pt x="22791" y="4046"/>
                  </a:cubicBezTo>
                  <a:cubicBezTo>
                    <a:pt x="22379" y="3742"/>
                    <a:pt x="21981" y="3615"/>
                    <a:pt x="21602" y="3615"/>
                  </a:cubicBezTo>
                  <a:cubicBezTo>
                    <a:pt x="19586" y="3615"/>
                    <a:pt x="18130" y="7238"/>
                    <a:pt x="18130" y="7238"/>
                  </a:cubicBezTo>
                  <a:cubicBezTo>
                    <a:pt x="18130" y="7238"/>
                    <a:pt x="17472" y="111"/>
                    <a:pt x="14346" y="111"/>
                  </a:cubicBezTo>
                  <a:cubicBezTo>
                    <a:pt x="14283" y="111"/>
                    <a:pt x="14219" y="114"/>
                    <a:pt x="14153" y="120"/>
                  </a:cubicBezTo>
                  <a:cubicBezTo>
                    <a:pt x="10845" y="421"/>
                    <a:pt x="12031" y="4548"/>
                    <a:pt x="12031" y="4548"/>
                  </a:cubicBezTo>
                  <a:cubicBezTo>
                    <a:pt x="12031" y="4548"/>
                    <a:pt x="7886" y="0"/>
                    <a:pt x="48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8"/>
            <p:cNvSpPr/>
            <p:nvPr/>
          </p:nvSpPr>
          <p:spPr>
            <a:xfrm>
              <a:off x="2662767" y="4217246"/>
              <a:ext cx="503639" cy="411270"/>
            </a:xfrm>
            <a:custGeom>
              <a:avLst/>
              <a:gdLst/>
              <a:ahLst/>
              <a:cxnLst/>
              <a:rect l="l" t="t" r="r" b="b"/>
              <a:pathLst>
                <a:path w="15256" h="12458" extrusionOk="0">
                  <a:moveTo>
                    <a:pt x="450" y="0"/>
                  </a:moveTo>
                  <a:cubicBezTo>
                    <a:pt x="324" y="0"/>
                    <a:pt x="199" y="59"/>
                    <a:pt x="118" y="160"/>
                  </a:cubicBezTo>
                  <a:cubicBezTo>
                    <a:pt x="1" y="344"/>
                    <a:pt x="34" y="595"/>
                    <a:pt x="201" y="728"/>
                  </a:cubicBezTo>
                  <a:cubicBezTo>
                    <a:pt x="285" y="795"/>
                    <a:pt x="8355" y="6911"/>
                    <a:pt x="14554" y="12357"/>
                  </a:cubicBezTo>
                  <a:cubicBezTo>
                    <a:pt x="14638" y="12424"/>
                    <a:pt x="14738" y="12458"/>
                    <a:pt x="14821" y="12458"/>
                  </a:cubicBezTo>
                  <a:cubicBezTo>
                    <a:pt x="14922" y="12458"/>
                    <a:pt x="15039" y="12424"/>
                    <a:pt x="15122" y="12324"/>
                  </a:cubicBezTo>
                  <a:cubicBezTo>
                    <a:pt x="15256" y="12157"/>
                    <a:pt x="15239" y="11906"/>
                    <a:pt x="15072" y="11756"/>
                  </a:cubicBezTo>
                  <a:cubicBezTo>
                    <a:pt x="8856" y="6276"/>
                    <a:pt x="770" y="144"/>
                    <a:pt x="686" y="77"/>
                  </a:cubicBezTo>
                  <a:cubicBezTo>
                    <a:pt x="614" y="24"/>
                    <a:pt x="532" y="0"/>
                    <a:pt x="4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8"/>
            <p:cNvSpPr/>
            <p:nvPr/>
          </p:nvSpPr>
          <p:spPr>
            <a:xfrm>
              <a:off x="2768142" y="4235469"/>
              <a:ext cx="228942" cy="249079"/>
            </a:xfrm>
            <a:custGeom>
              <a:avLst/>
              <a:gdLst/>
              <a:ahLst/>
              <a:cxnLst/>
              <a:rect l="l" t="t" r="r" b="b"/>
              <a:pathLst>
                <a:path w="6935" h="7545" extrusionOk="0">
                  <a:moveTo>
                    <a:pt x="5571" y="0"/>
                  </a:moveTo>
                  <a:cubicBezTo>
                    <a:pt x="5546" y="0"/>
                    <a:pt x="5522" y="3"/>
                    <a:pt x="5497" y="9"/>
                  </a:cubicBezTo>
                  <a:cubicBezTo>
                    <a:pt x="5280" y="43"/>
                    <a:pt x="5130" y="260"/>
                    <a:pt x="5163" y="460"/>
                  </a:cubicBezTo>
                  <a:lnTo>
                    <a:pt x="6015" y="6760"/>
                  </a:lnTo>
                  <a:lnTo>
                    <a:pt x="401" y="6709"/>
                  </a:lnTo>
                  <a:cubicBezTo>
                    <a:pt x="184" y="6709"/>
                    <a:pt x="0" y="6876"/>
                    <a:pt x="0" y="7110"/>
                  </a:cubicBezTo>
                  <a:cubicBezTo>
                    <a:pt x="0" y="7311"/>
                    <a:pt x="167" y="7495"/>
                    <a:pt x="401" y="7495"/>
                  </a:cubicBezTo>
                  <a:lnTo>
                    <a:pt x="6934" y="7545"/>
                  </a:lnTo>
                  <a:lnTo>
                    <a:pt x="5949" y="343"/>
                  </a:lnTo>
                  <a:cubicBezTo>
                    <a:pt x="5919" y="153"/>
                    <a:pt x="5748" y="0"/>
                    <a:pt x="5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8"/>
            <p:cNvSpPr/>
            <p:nvPr/>
          </p:nvSpPr>
          <p:spPr>
            <a:xfrm>
              <a:off x="2897220" y="4351969"/>
              <a:ext cx="285756" cy="317382"/>
            </a:xfrm>
            <a:custGeom>
              <a:avLst/>
              <a:gdLst/>
              <a:ahLst/>
              <a:cxnLst/>
              <a:rect l="l" t="t" r="r" b="b"/>
              <a:pathLst>
                <a:path w="8656" h="9614" extrusionOk="0">
                  <a:moveTo>
                    <a:pt x="8242" y="1"/>
                  </a:moveTo>
                  <a:cubicBezTo>
                    <a:pt x="8058" y="1"/>
                    <a:pt x="7865" y="128"/>
                    <a:pt x="7820" y="323"/>
                  </a:cubicBezTo>
                  <a:lnTo>
                    <a:pt x="6383" y="6823"/>
                  </a:lnTo>
                  <a:lnTo>
                    <a:pt x="301" y="8845"/>
                  </a:lnTo>
                  <a:cubicBezTo>
                    <a:pt x="100" y="8911"/>
                    <a:pt x="0" y="9129"/>
                    <a:pt x="50" y="9346"/>
                  </a:cubicBezTo>
                  <a:cubicBezTo>
                    <a:pt x="100" y="9513"/>
                    <a:pt x="267" y="9613"/>
                    <a:pt x="435" y="9613"/>
                  </a:cubicBezTo>
                  <a:cubicBezTo>
                    <a:pt x="468" y="9613"/>
                    <a:pt x="518" y="9613"/>
                    <a:pt x="551" y="9596"/>
                  </a:cubicBezTo>
                  <a:lnTo>
                    <a:pt x="7068" y="7424"/>
                  </a:lnTo>
                  <a:lnTo>
                    <a:pt x="8622" y="490"/>
                  </a:lnTo>
                  <a:cubicBezTo>
                    <a:pt x="8655" y="273"/>
                    <a:pt x="8521" y="56"/>
                    <a:pt x="8304" y="6"/>
                  </a:cubicBezTo>
                  <a:cubicBezTo>
                    <a:pt x="8284" y="2"/>
                    <a:pt x="8263" y="1"/>
                    <a:pt x="82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8"/>
          <p:cNvSpPr txBox="1">
            <a:spLocks noGrp="1"/>
          </p:cNvSpPr>
          <p:nvPr>
            <p:ph type="title"/>
          </p:nvPr>
        </p:nvSpPr>
        <p:spPr>
          <a:xfrm>
            <a:off x="2441700" y="1359475"/>
            <a:ext cx="5577600" cy="171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2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97" name="Google Shape;497;p8"/>
          <p:cNvSpPr txBox="1">
            <a:spLocks noGrp="1"/>
          </p:cNvSpPr>
          <p:nvPr>
            <p:ph type="subTitle" idx="1"/>
          </p:nvPr>
        </p:nvSpPr>
        <p:spPr>
          <a:xfrm>
            <a:off x="2984300" y="2688275"/>
            <a:ext cx="4492500" cy="75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2735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32" y="539496"/>
            <a:ext cx="7717500" cy="4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veat"/>
              <a:buNone/>
              <a:defRPr sz="3600" b="1">
                <a:solidFill>
                  <a:schemeClr val="dk2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32" y="1152475"/>
            <a:ext cx="7717500" cy="32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●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○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■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●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○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■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●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○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Dosis"/>
              <a:buChar char="■"/>
              <a:defRPr sz="16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8" r:id="rId3"/>
    <p:sldLayoutId id="2147483664" r:id="rId4"/>
    <p:sldLayoutId id="2147483686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7" name="Google Shape;2387;p41"/>
          <p:cNvSpPr txBox="1">
            <a:spLocks noGrp="1"/>
          </p:cNvSpPr>
          <p:nvPr>
            <p:ph type="subTitle" idx="1"/>
          </p:nvPr>
        </p:nvSpPr>
        <p:spPr>
          <a:xfrm>
            <a:off x="2413372" y="3927508"/>
            <a:ext cx="3936600" cy="7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accent5">
                    <a:lumMod val="50000"/>
                  </a:schemeClr>
                </a:solidFill>
              </a:rPr>
              <a:t>Lesson 1: Getting stared</a:t>
            </a:r>
            <a:endParaRPr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388" name="Google Shape;2388;p41"/>
          <p:cNvSpPr txBox="1">
            <a:spLocks noGrp="1"/>
          </p:cNvSpPr>
          <p:nvPr>
            <p:ph type="ctrTitle"/>
          </p:nvPr>
        </p:nvSpPr>
        <p:spPr>
          <a:xfrm>
            <a:off x="14515" y="1094668"/>
            <a:ext cx="6033593" cy="249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Dosis" pitchFamily="2" charset="0"/>
              </a:rPr>
              <a:t>Unit 11: </a:t>
            </a:r>
            <a:br>
              <a:rPr lang="en" dirty="0">
                <a:latin typeface="Dosis" pitchFamily="2" charset="0"/>
              </a:rPr>
            </a:br>
            <a:r>
              <a:rPr lang="en-US" dirty="0">
                <a:latin typeface="Dosis" pitchFamily="2" charset="0"/>
              </a:rPr>
              <a:t>OUR GREENER WORLD</a:t>
            </a:r>
            <a:endParaRPr dirty="0">
              <a:solidFill>
                <a:schemeClr val="lt2"/>
              </a:solidFill>
              <a:latin typeface="Dosis" pitchFamily="2" charset="0"/>
            </a:endParaRPr>
          </a:p>
        </p:txBody>
      </p:sp>
      <p:grpSp>
        <p:nvGrpSpPr>
          <p:cNvPr id="2389" name="Google Shape;2389;p41"/>
          <p:cNvGrpSpPr/>
          <p:nvPr/>
        </p:nvGrpSpPr>
        <p:grpSpPr>
          <a:xfrm>
            <a:off x="5855476" y="1151568"/>
            <a:ext cx="2868807" cy="2874075"/>
            <a:chOff x="5932017" y="2009575"/>
            <a:chExt cx="2889612" cy="2894918"/>
          </a:xfrm>
        </p:grpSpPr>
        <p:sp>
          <p:nvSpPr>
            <p:cNvPr id="2390" name="Google Shape;2390;p41"/>
            <p:cNvSpPr/>
            <p:nvPr/>
          </p:nvSpPr>
          <p:spPr>
            <a:xfrm>
              <a:off x="6076935" y="2174331"/>
              <a:ext cx="2585236" cy="2584653"/>
            </a:xfrm>
            <a:custGeom>
              <a:avLst/>
              <a:gdLst/>
              <a:ahLst/>
              <a:cxnLst/>
              <a:rect l="l" t="t" r="r" b="b"/>
              <a:pathLst>
                <a:path w="70945" h="70929" extrusionOk="0">
                  <a:moveTo>
                    <a:pt x="35472" y="1"/>
                  </a:moveTo>
                  <a:cubicBezTo>
                    <a:pt x="15890" y="1"/>
                    <a:pt x="0" y="15891"/>
                    <a:pt x="0" y="35473"/>
                  </a:cubicBezTo>
                  <a:cubicBezTo>
                    <a:pt x="0" y="55055"/>
                    <a:pt x="15890" y="70929"/>
                    <a:pt x="35472" y="70929"/>
                  </a:cubicBezTo>
                  <a:cubicBezTo>
                    <a:pt x="55055" y="70929"/>
                    <a:pt x="70945" y="55055"/>
                    <a:pt x="70945" y="35473"/>
                  </a:cubicBezTo>
                  <a:cubicBezTo>
                    <a:pt x="70945" y="15891"/>
                    <a:pt x="55055" y="1"/>
                    <a:pt x="354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41"/>
            <p:cNvSpPr/>
            <p:nvPr/>
          </p:nvSpPr>
          <p:spPr>
            <a:xfrm>
              <a:off x="5960600" y="2053975"/>
              <a:ext cx="2820230" cy="2820230"/>
            </a:xfrm>
            <a:custGeom>
              <a:avLst/>
              <a:gdLst/>
              <a:ahLst/>
              <a:cxnLst/>
              <a:rect l="l" t="t" r="r" b="b"/>
              <a:pathLst>
                <a:path w="75106" h="75106" extrusionOk="0">
                  <a:moveTo>
                    <a:pt x="75105" y="37545"/>
                  </a:moveTo>
                  <a:cubicBezTo>
                    <a:pt x="75105" y="58297"/>
                    <a:pt x="58297" y="75105"/>
                    <a:pt x="37561" y="75105"/>
                  </a:cubicBezTo>
                  <a:cubicBezTo>
                    <a:pt x="16809" y="75105"/>
                    <a:pt x="0" y="58297"/>
                    <a:pt x="0" y="37545"/>
                  </a:cubicBezTo>
                  <a:cubicBezTo>
                    <a:pt x="0" y="16809"/>
                    <a:pt x="16809" y="1"/>
                    <a:pt x="37561" y="1"/>
                  </a:cubicBezTo>
                  <a:cubicBezTo>
                    <a:pt x="58297" y="1"/>
                    <a:pt x="75105" y="16809"/>
                    <a:pt x="75105" y="375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41"/>
            <p:cNvSpPr/>
            <p:nvPr/>
          </p:nvSpPr>
          <p:spPr>
            <a:xfrm>
              <a:off x="6342150" y="2009575"/>
              <a:ext cx="1007303" cy="687832"/>
            </a:xfrm>
            <a:custGeom>
              <a:avLst/>
              <a:gdLst/>
              <a:ahLst/>
              <a:cxnLst/>
              <a:rect l="l" t="t" r="r" b="b"/>
              <a:pathLst>
                <a:path w="26333" h="17461" extrusionOk="0">
                  <a:moveTo>
                    <a:pt x="26333" y="0"/>
                  </a:moveTo>
                  <a:cubicBezTo>
                    <a:pt x="26316" y="33"/>
                    <a:pt x="6583" y="585"/>
                    <a:pt x="0" y="13317"/>
                  </a:cubicBezTo>
                  <a:lnTo>
                    <a:pt x="2306" y="15689"/>
                  </a:lnTo>
                  <a:lnTo>
                    <a:pt x="6333" y="17460"/>
                  </a:lnTo>
                  <a:lnTo>
                    <a:pt x="9040" y="16692"/>
                  </a:lnTo>
                  <a:lnTo>
                    <a:pt x="13618" y="14470"/>
                  </a:lnTo>
                  <a:lnTo>
                    <a:pt x="18129" y="11095"/>
                  </a:lnTo>
                  <a:lnTo>
                    <a:pt x="21487" y="11095"/>
                  </a:lnTo>
                  <a:lnTo>
                    <a:pt x="23777" y="8989"/>
                  </a:lnTo>
                  <a:lnTo>
                    <a:pt x="2633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41"/>
            <p:cNvSpPr/>
            <p:nvPr/>
          </p:nvSpPr>
          <p:spPr>
            <a:xfrm>
              <a:off x="7094310" y="2242545"/>
              <a:ext cx="1693622" cy="2605934"/>
            </a:xfrm>
            <a:custGeom>
              <a:avLst/>
              <a:gdLst/>
              <a:ahLst/>
              <a:cxnLst/>
              <a:rect l="l" t="t" r="r" b="b"/>
              <a:pathLst>
                <a:path w="46477" h="71513" extrusionOk="0">
                  <a:moveTo>
                    <a:pt x="23576" y="0"/>
                  </a:moveTo>
                  <a:lnTo>
                    <a:pt x="18129" y="7636"/>
                  </a:lnTo>
                  <a:lnTo>
                    <a:pt x="11947" y="7202"/>
                  </a:lnTo>
                  <a:lnTo>
                    <a:pt x="8622" y="9190"/>
                  </a:lnTo>
                  <a:lnTo>
                    <a:pt x="7552" y="10961"/>
                  </a:lnTo>
                  <a:lnTo>
                    <a:pt x="7552" y="13384"/>
                  </a:lnTo>
                  <a:lnTo>
                    <a:pt x="6633" y="16475"/>
                  </a:lnTo>
                  <a:lnTo>
                    <a:pt x="11044" y="23325"/>
                  </a:lnTo>
                  <a:lnTo>
                    <a:pt x="13467" y="24428"/>
                  </a:lnTo>
                  <a:lnTo>
                    <a:pt x="15673" y="25314"/>
                  </a:lnTo>
                  <a:lnTo>
                    <a:pt x="19432" y="25531"/>
                  </a:lnTo>
                  <a:lnTo>
                    <a:pt x="22523" y="25096"/>
                  </a:lnTo>
                  <a:cubicBezTo>
                    <a:pt x="22523" y="25096"/>
                    <a:pt x="23843" y="25765"/>
                    <a:pt x="24294" y="26416"/>
                  </a:cubicBezTo>
                  <a:cubicBezTo>
                    <a:pt x="24745" y="27085"/>
                    <a:pt x="25180" y="28839"/>
                    <a:pt x="25180" y="28839"/>
                  </a:cubicBezTo>
                  <a:lnTo>
                    <a:pt x="25180" y="31496"/>
                  </a:lnTo>
                  <a:lnTo>
                    <a:pt x="24077" y="33584"/>
                  </a:lnTo>
                  <a:lnTo>
                    <a:pt x="22089" y="34587"/>
                  </a:lnTo>
                  <a:lnTo>
                    <a:pt x="20100" y="36792"/>
                  </a:lnTo>
                  <a:lnTo>
                    <a:pt x="13484" y="39883"/>
                  </a:lnTo>
                  <a:lnTo>
                    <a:pt x="11496" y="39883"/>
                  </a:lnTo>
                  <a:lnTo>
                    <a:pt x="10393" y="41655"/>
                  </a:lnTo>
                  <a:lnTo>
                    <a:pt x="9724" y="44311"/>
                  </a:lnTo>
                  <a:lnTo>
                    <a:pt x="7552" y="45414"/>
                  </a:lnTo>
                  <a:lnTo>
                    <a:pt x="1537" y="53150"/>
                  </a:lnTo>
                  <a:lnTo>
                    <a:pt x="434" y="56475"/>
                  </a:lnTo>
                  <a:lnTo>
                    <a:pt x="0" y="59349"/>
                  </a:lnTo>
                  <a:lnTo>
                    <a:pt x="0" y="63442"/>
                  </a:lnTo>
                  <a:lnTo>
                    <a:pt x="1537" y="68188"/>
                  </a:lnTo>
                  <a:lnTo>
                    <a:pt x="2690" y="70393"/>
                  </a:lnTo>
                  <a:lnTo>
                    <a:pt x="11044" y="71513"/>
                  </a:lnTo>
                  <a:lnTo>
                    <a:pt x="14570" y="71513"/>
                  </a:lnTo>
                  <a:lnTo>
                    <a:pt x="13902" y="66634"/>
                  </a:lnTo>
                  <a:lnTo>
                    <a:pt x="14336" y="63442"/>
                  </a:lnTo>
                  <a:lnTo>
                    <a:pt x="15890" y="60903"/>
                  </a:lnTo>
                  <a:lnTo>
                    <a:pt x="19850" y="59115"/>
                  </a:lnTo>
                  <a:lnTo>
                    <a:pt x="21638" y="57578"/>
                  </a:lnTo>
                  <a:lnTo>
                    <a:pt x="23175" y="56475"/>
                  </a:lnTo>
                  <a:lnTo>
                    <a:pt x="23843" y="53384"/>
                  </a:lnTo>
                  <a:lnTo>
                    <a:pt x="24077" y="50543"/>
                  </a:lnTo>
                  <a:lnTo>
                    <a:pt x="24745" y="48739"/>
                  </a:lnTo>
                  <a:lnTo>
                    <a:pt x="25414" y="46533"/>
                  </a:lnTo>
                  <a:lnTo>
                    <a:pt x="24311" y="44311"/>
                  </a:lnTo>
                  <a:lnTo>
                    <a:pt x="23643" y="42540"/>
                  </a:lnTo>
                  <a:lnTo>
                    <a:pt x="28037" y="42089"/>
                  </a:lnTo>
                  <a:lnTo>
                    <a:pt x="29591" y="41421"/>
                  </a:lnTo>
                  <a:lnTo>
                    <a:pt x="31796" y="38998"/>
                  </a:lnTo>
                  <a:lnTo>
                    <a:pt x="33116" y="37227"/>
                  </a:lnTo>
                  <a:lnTo>
                    <a:pt x="36441" y="36558"/>
                  </a:lnTo>
                  <a:lnTo>
                    <a:pt x="38430" y="34570"/>
                  </a:lnTo>
                  <a:lnTo>
                    <a:pt x="39733" y="33568"/>
                  </a:lnTo>
                  <a:lnTo>
                    <a:pt x="44612" y="35021"/>
                  </a:lnTo>
                  <a:lnTo>
                    <a:pt x="46467" y="27051"/>
                  </a:lnTo>
                  <a:cubicBezTo>
                    <a:pt x="46467" y="27051"/>
                    <a:pt x="46467" y="27051"/>
                    <a:pt x="46467" y="27051"/>
                  </a:cubicBezTo>
                  <a:cubicBezTo>
                    <a:pt x="46477" y="27051"/>
                    <a:pt x="37623" y="4259"/>
                    <a:pt x="235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41"/>
            <p:cNvSpPr/>
            <p:nvPr/>
          </p:nvSpPr>
          <p:spPr>
            <a:xfrm>
              <a:off x="7193533" y="2319868"/>
              <a:ext cx="1583682" cy="2584033"/>
            </a:xfrm>
            <a:custGeom>
              <a:avLst/>
              <a:gdLst/>
              <a:ahLst/>
              <a:cxnLst/>
              <a:rect l="l" t="t" r="r" b="b"/>
              <a:pathLst>
                <a:path w="43460" h="70912" extrusionOk="0">
                  <a:moveTo>
                    <a:pt x="24228" y="0"/>
                  </a:moveTo>
                  <a:cubicBezTo>
                    <a:pt x="24228" y="0"/>
                    <a:pt x="18497" y="7519"/>
                    <a:pt x="17177" y="8171"/>
                  </a:cubicBezTo>
                  <a:cubicBezTo>
                    <a:pt x="16737" y="8393"/>
                    <a:pt x="16199" y="8468"/>
                    <a:pt x="15676" y="8468"/>
                  </a:cubicBezTo>
                  <a:cubicBezTo>
                    <a:pt x="14632" y="8468"/>
                    <a:pt x="13651" y="8171"/>
                    <a:pt x="13651" y="8171"/>
                  </a:cubicBezTo>
                  <a:lnTo>
                    <a:pt x="9892" y="7502"/>
                  </a:lnTo>
                  <a:cubicBezTo>
                    <a:pt x="9892" y="7502"/>
                    <a:pt x="7018" y="9708"/>
                    <a:pt x="6567" y="10827"/>
                  </a:cubicBezTo>
                  <a:cubicBezTo>
                    <a:pt x="6133" y="11930"/>
                    <a:pt x="6567" y="16124"/>
                    <a:pt x="6567" y="16124"/>
                  </a:cubicBezTo>
                  <a:lnTo>
                    <a:pt x="8104" y="18547"/>
                  </a:lnTo>
                  <a:cubicBezTo>
                    <a:pt x="8104" y="18547"/>
                    <a:pt x="16709" y="21404"/>
                    <a:pt x="17377" y="21404"/>
                  </a:cubicBezTo>
                  <a:cubicBezTo>
                    <a:pt x="18046" y="21404"/>
                    <a:pt x="20702" y="21187"/>
                    <a:pt x="20702" y="21187"/>
                  </a:cubicBezTo>
                  <a:cubicBezTo>
                    <a:pt x="20702" y="21187"/>
                    <a:pt x="24679" y="23609"/>
                    <a:pt x="24679" y="24712"/>
                  </a:cubicBezTo>
                  <a:cubicBezTo>
                    <a:pt x="24679" y="25815"/>
                    <a:pt x="25347" y="29791"/>
                    <a:pt x="25347" y="29791"/>
                  </a:cubicBezTo>
                  <a:lnTo>
                    <a:pt x="22474" y="34854"/>
                  </a:lnTo>
                  <a:lnTo>
                    <a:pt x="14754" y="37945"/>
                  </a:lnTo>
                  <a:lnTo>
                    <a:pt x="12766" y="39065"/>
                  </a:lnTo>
                  <a:lnTo>
                    <a:pt x="10109" y="44579"/>
                  </a:lnTo>
                  <a:lnTo>
                    <a:pt x="6801" y="45681"/>
                  </a:lnTo>
                  <a:lnTo>
                    <a:pt x="2390" y="48355"/>
                  </a:lnTo>
                  <a:lnTo>
                    <a:pt x="1" y="55389"/>
                  </a:lnTo>
                  <a:cubicBezTo>
                    <a:pt x="1" y="55389"/>
                    <a:pt x="201" y="61137"/>
                    <a:pt x="1070" y="62239"/>
                  </a:cubicBezTo>
                  <a:cubicBezTo>
                    <a:pt x="1955" y="63342"/>
                    <a:pt x="3275" y="67102"/>
                    <a:pt x="3275" y="67102"/>
                  </a:cubicBezTo>
                  <a:lnTo>
                    <a:pt x="3509" y="70911"/>
                  </a:lnTo>
                  <a:lnTo>
                    <a:pt x="11245" y="70911"/>
                  </a:lnTo>
                  <a:lnTo>
                    <a:pt x="9023" y="67102"/>
                  </a:lnTo>
                  <a:cubicBezTo>
                    <a:pt x="9023" y="67102"/>
                    <a:pt x="10494" y="66233"/>
                    <a:pt x="9859" y="64679"/>
                  </a:cubicBezTo>
                  <a:cubicBezTo>
                    <a:pt x="9257" y="63142"/>
                    <a:pt x="9909" y="59165"/>
                    <a:pt x="9909" y="59165"/>
                  </a:cubicBezTo>
                  <a:lnTo>
                    <a:pt x="11897" y="57394"/>
                  </a:lnTo>
                  <a:lnTo>
                    <a:pt x="14303" y="56291"/>
                  </a:lnTo>
                  <a:lnTo>
                    <a:pt x="17394" y="54303"/>
                  </a:lnTo>
                  <a:lnTo>
                    <a:pt x="18514" y="51880"/>
                  </a:lnTo>
                  <a:lnTo>
                    <a:pt x="18731" y="48371"/>
                  </a:lnTo>
                  <a:lnTo>
                    <a:pt x="20051" y="46851"/>
                  </a:lnTo>
                  <a:lnTo>
                    <a:pt x="20953" y="44278"/>
                  </a:lnTo>
                  <a:lnTo>
                    <a:pt x="18514" y="40619"/>
                  </a:lnTo>
                  <a:lnTo>
                    <a:pt x="19817" y="37979"/>
                  </a:lnTo>
                  <a:lnTo>
                    <a:pt x="24228" y="37528"/>
                  </a:lnTo>
                  <a:cubicBezTo>
                    <a:pt x="24228" y="37528"/>
                    <a:pt x="27553" y="35756"/>
                    <a:pt x="27753" y="34871"/>
                  </a:cubicBezTo>
                  <a:cubicBezTo>
                    <a:pt x="27987" y="34002"/>
                    <a:pt x="28873" y="32899"/>
                    <a:pt x="28873" y="32899"/>
                  </a:cubicBezTo>
                  <a:lnTo>
                    <a:pt x="32181" y="32665"/>
                  </a:lnTo>
                  <a:lnTo>
                    <a:pt x="34604" y="28689"/>
                  </a:lnTo>
                  <a:lnTo>
                    <a:pt x="40118" y="28254"/>
                  </a:lnTo>
                  <a:lnTo>
                    <a:pt x="43460" y="23342"/>
                  </a:lnTo>
                  <a:lnTo>
                    <a:pt x="38447" y="10777"/>
                  </a:lnTo>
                  <a:lnTo>
                    <a:pt x="2422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41"/>
            <p:cNvSpPr/>
            <p:nvPr/>
          </p:nvSpPr>
          <p:spPr>
            <a:xfrm>
              <a:off x="5950300" y="2607362"/>
              <a:ext cx="959600" cy="2019512"/>
            </a:xfrm>
            <a:custGeom>
              <a:avLst/>
              <a:gdLst/>
              <a:ahLst/>
              <a:cxnLst/>
              <a:rect l="l" t="t" r="r" b="b"/>
              <a:pathLst>
                <a:path w="25398" h="53451" extrusionOk="0">
                  <a:moveTo>
                    <a:pt x="6784" y="0"/>
                  </a:moveTo>
                  <a:lnTo>
                    <a:pt x="1437" y="19850"/>
                  </a:lnTo>
                  <a:lnTo>
                    <a:pt x="0" y="36759"/>
                  </a:lnTo>
                  <a:lnTo>
                    <a:pt x="8605" y="47352"/>
                  </a:lnTo>
                  <a:lnTo>
                    <a:pt x="17878" y="53451"/>
                  </a:lnTo>
                  <a:lnTo>
                    <a:pt x="23392" y="51095"/>
                  </a:lnTo>
                  <a:lnTo>
                    <a:pt x="25397" y="45130"/>
                  </a:lnTo>
                  <a:lnTo>
                    <a:pt x="23392" y="39165"/>
                  </a:lnTo>
                  <a:lnTo>
                    <a:pt x="20101" y="35639"/>
                  </a:lnTo>
                  <a:lnTo>
                    <a:pt x="15673" y="34520"/>
                  </a:lnTo>
                  <a:lnTo>
                    <a:pt x="12582" y="31429"/>
                  </a:lnTo>
                  <a:lnTo>
                    <a:pt x="12799" y="28137"/>
                  </a:lnTo>
                  <a:lnTo>
                    <a:pt x="15673" y="28338"/>
                  </a:lnTo>
                  <a:lnTo>
                    <a:pt x="17010" y="26583"/>
                  </a:lnTo>
                  <a:lnTo>
                    <a:pt x="16776" y="23944"/>
                  </a:lnTo>
                  <a:lnTo>
                    <a:pt x="18112" y="21955"/>
                  </a:lnTo>
                  <a:lnTo>
                    <a:pt x="15673" y="15974"/>
                  </a:lnTo>
                  <a:lnTo>
                    <a:pt x="14353" y="15756"/>
                  </a:lnTo>
                  <a:lnTo>
                    <a:pt x="11930" y="14202"/>
                  </a:lnTo>
                  <a:lnTo>
                    <a:pt x="10594" y="13551"/>
                  </a:lnTo>
                  <a:lnTo>
                    <a:pt x="67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41"/>
            <p:cNvSpPr/>
            <p:nvPr/>
          </p:nvSpPr>
          <p:spPr>
            <a:xfrm>
              <a:off x="5932025" y="2761875"/>
              <a:ext cx="887164" cy="1790079"/>
            </a:xfrm>
            <a:custGeom>
              <a:avLst/>
              <a:gdLst/>
              <a:ahLst/>
              <a:cxnLst/>
              <a:rect l="l" t="t" r="r" b="b"/>
              <a:pathLst>
                <a:path w="26049" h="49124" extrusionOk="0">
                  <a:moveTo>
                    <a:pt x="4896" y="1"/>
                  </a:moveTo>
                  <a:cubicBezTo>
                    <a:pt x="4896" y="1"/>
                    <a:pt x="0" y="26701"/>
                    <a:pt x="0" y="27804"/>
                  </a:cubicBezTo>
                  <a:cubicBezTo>
                    <a:pt x="0" y="28906"/>
                    <a:pt x="5965" y="40836"/>
                    <a:pt x="5965" y="40836"/>
                  </a:cubicBezTo>
                  <a:lnTo>
                    <a:pt x="19867" y="49124"/>
                  </a:lnTo>
                  <a:lnTo>
                    <a:pt x="25380" y="45498"/>
                  </a:lnTo>
                  <a:lnTo>
                    <a:pt x="26049" y="42173"/>
                  </a:lnTo>
                  <a:lnTo>
                    <a:pt x="24729" y="39082"/>
                  </a:lnTo>
                  <a:lnTo>
                    <a:pt x="23426" y="36241"/>
                  </a:lnTo>
                  <a:lnTo>
                    <a:pt x="21003" y="35105"/>
                  </a:lnTo>
                  <a:lnTo>
                    <a:pt x="17912" y="34437"/>
                  </a:lnTo>
                  <a:lnTo>
                    <a:pt x="14821" y="33134"/>
                  </a:lnTo>
                  <a:lnTo>
                    <a:pt x="13049" y="29809"/>
                  </a:lnTo>
                  <a:lnTo>
                    <a:pt x="12816" y="27152"/>
                  </a:lnTo>
                  <a:lnTo>
                    <a:pt x="13250" y="22958"/>
                  </a:lnTo>
                  <a:lnTo>
                    <a:pt x="14353" y="22958"/>
                  </a:lnTo>
                  <a:lnTo>
                    <a:pt x="17009" y="23392"/>
                  </a:lnTo>
                  <a:lnTo>
                    <a:pt x="17678" y="20736"/>
                  </a:lnTo>
                  <a:lnTo>
                    <a:pt x="18112" y="17879"/>
                  </a:lnTo>
                  <a:lnTo>
                    <a:pt x="17243" y="16575"/>
                  </a:lnTo>
                  <a:lnTo>
                    <a:pt x="14587" y="14788"/>
                  </a:lnTo>
                  <a:lnTo>
                    <a:pt x="12598" y="13250"/>
                  </a:lnTo>
                  <a:lnTo>
                    <a:pt x="11295" y="11028"/>
                  </a:lnTo>
                  <a:lnTo>
                    <a:pt x="10844" y="8605"/>
                  </a:lnTo>
                  <a:lnTo>
                    <a:pt x="48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41"/>
            <p:cNvSpPr/>
            <p:nvPr/>
          </p:nvSpPr>
          <p:spPr>
            <a:xfrm>
              <a:off x="7491276" y="3762814"/>
              <a:ext cx="76123" cy="118758"/>
            </a:xfrm>
            <a:custGeom>
              <a:avLst/>
              <a:gdLst/>
              <a:ahLst/>
              <a:cxnLst/>
              <a:rect l="l" t="t" r="r" b="b"/>
              <a:pathLst>
                <a:path w="2089" h="3259" extrusionOk="0">
                  <a:moveTo>
                    <a:pt x="668" y="0"/>
                  </a:moveTo>
                  <a:lnTo>
                    <a:pt x="0" y="2657"/>
                  </a:lnTo>
                  <a:lnTo>
                    <a:pt x="1220" y="3259"/>
                  </a:lnTo>
                  <a:lnTo>
                    <a:pt x="2089" y="1053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41"/>
            <p:cNvSpPr/>
            <p:nvPr/>
          </p:nvSpPr>
          <p:spPr>
            <a:xfrm>
              <a:off x="7336009" y="3191670"/>
              <a:ext cx="209494" cy="218057"/>
            </a:xfrm>
            <a:custGeom>
              <a:avLst/>
              <a:gdLst/>
              <a:ahLst/>
              <a:cxnLst/>
              <a:rect l="l" t="t" r="r" b="b"/>
              <a:pathLst>
                <a:path w="5749" h="5984" extrusionOk="0">
                  <a:moveTo>
                    <a:pt x="2297" y="1"/>
                  </a:moveTo>
                  <a:cubicBezTo>
                    <a:pt x="2278" y="1"/>
                    <a:pt x="2259" y="1"/>
                    <a:pt x="2239" y="2"/>
                  </a:cubicBezTo>
                  <a:cubicBezTo>
                    <a:pt x="2139" y="2"/>
                    <a:pt x="2039" y="52"/>
                    <a:pt x="1939" y="69"/>
                  </a:cubicBezTo>
                  <a:cubicBezTo>
                    <a:pt x="1855" y="119"/>
                    <a:pt x="1805" y="135"/>
                    <a:pt x="1721" y="169"/>
                  </a:cubicBezTo>
                  <a:cubicBezTo>
                    <a:pt x="1571" y="252"/>
                    <a:pt x="1437" y="336"/>
                    <a:pt x="1320" y="453"/>
                  </a:cubicBezTo>
                  <a:cubicBezTo>
                    <a:pt x="1070" y="653"/>
                    <a:pt x="886" y="887"/>
                    <a:pt x="736" y="1138"/>
                  </a:cubicBezTo>
                  <a:cubicBezTo>
                    <a:pt x="435" y="1639"/>
                    <a:pt x="301" y="2157"/>
                    <a:pt x="184" y="2675"/>
                  </a:cubicBezTo>
                  <a:cubicBezTo>
                    <a:pt x="0" y="3711"/>
                    <a:pt x="0" y="4730"/>
                    <a:pt x="134" y="5750"/>
                  </a:cubicBezTo>
                  <a:cubicBezTo>
                    <a:pt x="134" y="5883"/>
                    <a:pt x="234" y="5983"/>
                    <a:pt x="351" y="5983"/>
                  </a:cubicBezTo>
                  <a:cubicBezTo>
                    <a:pt x="502" y="5983"/>
                    <a:pt x="619" y="5883"/>
                    <a:pt x="619" y="5733"/>
                  </a:cubicBezTo>
                  <a:lnTo>
                    <a:pt x="619" y="5716"/>
                  </a:lnTo>
                  <a:cubicBezTo>
                    <a:pt x="669" y="4730"/>
                    <a:pt x="802" y="3744"/>
                    <a:pt x="1020" y="2842"/>
                  </a:cubicBezTo>
                  <a:cubicBezTo>
                    <a:pt x="1153" y="2408"/>
                    <a:pt x="1304" y="1973"/>
                    <a:pt x="1521" y="1623"/>
                  </a:cubicBezTo>
                  <a:cubicBezTo>
                    <a:pt x="1638" y="1455"/>
                    <a:pt x="1755" y="1288"/>
                    <a:pt x="1905" y="1171"/>
                  </a:cubicBezTo>
                  <a:cubicBezTo>
                    <a:pt x="1989" y="1121"/>
                    <a:pt x="2039" y="1071"/>
                    <a:pt x="2139" y="1038"/>
                  </a:cubicBezTo>
                  <a:lnTo>
                    <a:pt x="2239" y="988"/>
                  </a:lnTo>
                  <a:cubicBezTo>
                    <a:pt x="2256" y="988"/>
                    <a:pt x="2273" y="971"/>
                    <a:pt x="2289" y="971"/>
                  </a:cubicBezTo>
                  <a:cubicBezTo>
                    <a:pt x="2305" y="967"/>
                    <a:pt x="2322" y="965"/>
                    <a:pt x="2339" y="965"/>
                  </a:cubicBezTo>
                  <a:cubicBezTo>
                    <a:pt x="2547" y="965"/>
                    <a:pt x="2881" y="1231"/>
                    <a:pt x="3158" y="1539"/>
                  </a:cubicBezTo>
                  <a:cubicBezTo>
                    <a:pt x="3459" y="1873"/>
                    <a:pt x="3710" y="2291"/>
                    <a:pt x="3960" y="2692"/>
                  </a:cubicBezTo>
                  <a:cubicBezTo>
                    <a:pt x="4428" y="3494"/>
                    <a:pt x="4896" y="4396"/>
                    <a:pt x="5213" y="5282"/>
                  </a:cubicBezTo>
                  <a:cubicBezTo>
                    <a:pt x="5252" y="5385"/>
                    <a:pt x="5341" y="5449"/>
                    <a:pt x="5434" y="5449"/>
                  </a:cubicBezTo>
                  <a:cubicBezTo>
                    <a:pt x="5461" y="5449"/>
                    <a:pt x="5488" y="5443"/>
                    <a:pt x="5514" y="5432"/>
                  </a:cubicBezTo>
                  <a:cubicBezTo>
                    <a:pt x="5665" y="5415"/>
                    <a:pt x="5748" y="5298"/>
                    <a:pt x="5715" y="5148"/>
                  </a:cubicBezTo>
                  <a:cubicBezTo>
                    <a:pt x="5531" y="4095"/>
                    <a:pt x="5180" y="3160"/>
                    <a:pt x="4712" y="2241"/>
                  </a:cubicBezTo>
                  <a:cubicBezTo>
                    <a:pt x="4478" y="1790"/>
                    <a:pt x="4228" y="1322"/>
                    <a:pt x="3860" y="904"/>
                  </a:cubicBezTo>
                  <a:cubicBezTo>
                    <a:pt x="3693" y="704"/>
                    <a:pt x="3492" y="503"/>
                    <a:pt x="3242" y="319"/>
                  </a:cubicBezTo>
                  <a:cubicBezTo>
                    <a:pt x="3003" y="160"/>
                    <a:pt x="2688" y="1"/>
                    <a:pt x="2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41"/>
            <p:cNvSpPr/>
            <p:nvPr/>
          </p:nvSpPr>
          <p:spPr>
            <a:xfrm>
              <a:off x="6939663" y="3192763"/>
              <a:ext cx="209457" cy="217583"/>
            </a:xfrm>
            <a:custGeom>
              <a:avLst/>
              <a:gdLst/>
              <a:ahLst/>
              <a:cxnLst/>
              <a:rect l="l" t="t" r="r" b="b"/>
              <a:pathLst>
                <a:path w="5748" h="5971" extrusionOk="0">
                  <a:moveTo>
                    <a:pt x="3402" y="1"/>
                  </a:moveTo>
                  <a:cubicBezTo>
                    <a:pt x="3034" y="1"/>
                    <a:pt x="2735" y="153"/>
                    <a:pt x="2506" y="306"/>
                  </a:cubicBezTo>
                  <a:cubicBezTo>
                    <a:pt x="2256" y="473"/>
                    <a:pt x="2038" y="690"/>
                    <a:pt x="1871" y="891"/>
                  </a:cubicBezTo>
                  <a:cubicBezTo>
                    <a:pt x="1521" y="1342"/>
                    <a:pt x="1253" y="1776"/>
                    <a:pt x="1019" y="2244"/>
                  </a:cubicBezTo>
                  <a:cubicBezTo>
                    <a:pt x="568" y="3163"/>
                    <a:pt x="201" y="4099"/>
                    <a:pt x="17" y="5135"/>
                  </a:cubicBezTo>
                  <a:cubicBezTo>
                    <a:pt x="0" y="5268"/>
                    <a:pt x="67" y="5369"/>
                    <a:pt x="167" y="5452"/>
                  </a:cubicBezTo>
                  <a:cubicBezTo>
                    <a:pt x="199" y="5468"/>
                    <a:pt x="233" y="5476"/>
                    <a:pt x="265" y="5476"/>
                  </a:cubicBezTo>
                  <a:cubicBezTo>
                    <a:pt x="368" y="5476"/>
                    <a:pt x="463" y="5403"/>
                    <a:pt x="501" y="5302"/>
                  </a:cubicBezTo>
                  <a:lnTo>
                    <a:pt x="501" y="5285"/>
                  </a:lnTo>
                  <a:cubicBezTo>
                    <a:pt x="802" y="4416"/>
                    <a:pt x="1270" y="3514"/>
                    <a:pt x="1754" y="2695"/>
                  </a:cubicBezTo>
                  <a:cubicBezTo>
                    <a:pt x="2005" y="2278"/>
                    <a:pt x="2272" y="1877"/>
                    <a:pt x="2556" y="1542"/>
                  </a:cubicBezTo>
                  <a:cubicBezTo>
                    <a:pt x="2833" y="1235"/>
                    <a:pt x="3165" y="985"/>
                    <a:pt x="3373" y="985"/>
                  </a:cubicBezTo>
                  <a:cubicBezTo>
                    <a:pt x="3391" y="985"/>
                    <a:pt x="3409" y="987"/>
                    <a:pt x="3425" y="991"/>
                  </a:cubicBezTo>
                  <a:cubicBezTo>
                    <a:pt x="3442" y="991"/>
                    <a:pt x="3459" y="1008"/>
                    <a:pt x="3475" y="1008"/>
                  </a:cubicBezTo>
                  <a:lnTo>
                    <a:pt x="3592" y="1041"/>
                  </a:lnTo>
                  <a:cubicBezTo>
                    <a:pt x="3676" y="1091"/>
                    <a:pt x="3759" y="1125"/>
                    <a:pt x="3810" y="1192"/>
                  </a:cubicBezTo>
                  <a:cubicBezTo>
                    <a:pt x="3960" y="1292"/>
                    <a:pt x="4094" y="1459"/>
                    <a:pt x="4194" y="1626"/>
                  </a:cubicBezTo>
                  <a:cubicBezTo>
                    <a:pt x="4428" y="1960"/>
                    <a:pt x="4561" y="2411"/>
                    <a:pt x="4695" y="2862"/>
                  </a:cubicBezTo>
                  <a:cubicBezTo>
                    <a:pt x="4929" y="3781"/>
                    <a:pt x="5029" y="4767"/>
                    <a:pt x="5096" y="5720"/>
                  </a:cubicBezTo>
                  <a:lnTo>
                    <a:pt x="5096" y="5753"/>
                  </a:lnTo>
                  <a:cubicBezTo>
                    <a:pt x="5113" y="5853"/>
                    <a:pt x="5196" y="5953"/>
                    <a:pt x="5313" y="5970"/>
                  </a:cubicBezTo>
                  <a:cubicBezTo>
                    <a:pt x="5464" y="5970"/>
                    <a:pt x="5597" y="5887"/>
                    <a:pt x="5614" y="5753"/>
                  </a:cubicBezTo>
                  <a:cubicBezTo>
                    <a:pt x="5748" y="4717"/>
                    <a:pt x="5748" y="3714"/>
                    <a:pt x="5547" y="2679"/>
                  </a:cubicBezTo>
                  <a:cubicBezTo>
                    <a:pt x="5447" y="2161"/>
                    <a:pt x="5297" y="1626"/>
                    <a:pt x="5013" y="1125"/>
                  </a:cubicBezTo>
                  <a:cubicBezTo>
                    <a:pt x="4862" y="874"/>
                    <a:pt x="4678" y="657"/>
                    <a:pt x="4428" y="440"/>
                  </a:cubicBezTo>
                  <a:cubicBezTo>
                    <a:pt x="4328" y="339"/>
                    <a:pt x="4177" y="256"/>
                    <a:pt x="4027" y="172"/>
                  </a:cubicBezTo>
                  <a:cubicBezTo>
                    <a:pt x="3943" y="122"/>
                    <a:pt x="3876" y="89"/>
                    <a:pt x="3793" y="55"/>
                  </a:cubicBezTo>
                  <a:cubicBezTo>
                    <a:pt x="3693" y="22"/>
                    <a:pt x="3609" y="5"/>
                    <a:pt x="3509" y="5"/>
                  </a:cubicBezTo>
                  <a:cubicBezTo>
                    <a:pt x="3472" y="2"/>
                    <a:pt x="3437" y="1"/>
                    <a:pt x="34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41"/>
            <p:cNvSpPr/>
            <p:nvPr/>
          </p:nvSpPr>
          <p:spPr>
            <a:xfrm>
              <a:off x="7023801" y="3481542"/>
              <a:ext cx="465485" cy="185953"/>
            </a:xfrm>
            <a:custGeom>
              <a:avLst/>
              <a:gdLst/>
              <a:ahLst/>
              <a:cxnLst/>
              <a:rect l="l" t="t" r="r" b="b"/>
              <a:pathLst>
                <a:path w="12774" h="5103" extrusionOk="0">
                  <a:moveTo>
                    <a:pt x="11827" y="0"/>
                  </a:moveTo>
                  <a:lnTo>
                    <a:pt x="11827" y="0"/>
                  </a:lnTo>
                  <a:cubicBezTo>
                    <a:pt x="11826" y="0"/>
                    <a:pt x="9098" y="1275"/>
                    <a:pt x="5842" y="1275"/>
                  </a:cubicBezTo>
                  <a:cubicBezTo>
                    <a:pt x="4223" y="1275"/>
                    <a:pt x="2475" y="960"/>
                    <a:pt x="866" y="17"/>
                  </a:cubicBezTo>
                  <a:lnTo>
                    <a:pt x="866" y="17"/>
                  </a:lnTo>
                  <a:cubicBezTo>
                    <a:pt x="0" y="3385"/>
                    <a:pt x="3257" y="5103"/>
                    <a:pt x="6468" y="5103"/>
                  </a:cubicBezTo>
                  <a:cubicBezTo>
                    <a:pt x="9643" y="5103"/>
                    <a:pt x="12774" y="3423"/>
                    <a:pt x="1182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41"/>
            <p:cNvSpPr/>
            <p:nvPr/>
          </p:nvSpPr>
          <p:spPr>
            <a:xfrm rot="-405677">
              <a:off x="7224805" y="3526614"/>
              <a:ext cx="88946" cy="72950"/>
            </a:xfrm>
            <a:custGeom>
              <a:avLst/>
              <a:gdLst/>
              <a:ahLst/>
              <a:cxnLst/>
              <a:rect l="l" t="t" r="r" b="b"/>
              <a:pathLst>
                <a:path w="2441" h="200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76" y="2002"/>
                    <a:pt x="1235" y="2002"/>
                  </a:cubicBezTo>
                  <a:cubicBezTo>
                    <a:pt x="1279" y="2002"/>
                    <a:pt x="1324" y="1997"/>
                    <a:pt x="1371" y="1989"/>
                  </a:cubicBezTo>
                  <a:cubicBezTo>
                    <a:pt x="2440" y="1755"/>
                    <a:pt x="1856" y="151"/>
                    <a:pt x="1856" y="15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41"/>
            <p:cNvSpPr/>
            <p:nvPr/>
          </p:nvSpPr>
          <p:spPr>
            <a:xfrm rot="387861">
              <a:off x="7167597" y="3527233"/>
              <a:ext cx="88912" cy="72951"/>
            </a:xfrm>
            <a:custGeom>
              <a:avLst/>
              <a:gdLst/>
              <a:ahLst/>
              <a:cxnLst/>
              <a:rect l="l" t="t" r="r" b="b"/>
              <a:pathLst>
                <a:path w="2440" h="2002" extrusionOk="0">
                  <a:moveTo>
                    <a:pt x="2440" y="0"/>
                  </a:moveTo>
                  <a:lnTo>
                    <a:pt x="585" y="167"/>
                  </a:lnTo>
                  <a:cubicBezTo>
                    <a:pt x="585" y="167"/>
                    <a:pt x="0" y="1771"/>
                    <a:pt x="1070" y="1988"/>
                  </a:cubicBezTo>
                  <a:cubicBezTo>
                    <a:pt x="1116" y="1997"/>
                    <a:pt x="1161" y="2001"/>
                    <a:pt x="1204" y="2001"/>
                  </a:cubicBezTo>
                  <a:cubicBezTo>
                    <a:pt x="2150" y="2001"/>
                    <a:pt x="2440" y="0"/>
                    <a:pt x="24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41"/>
            <p:cNvSpPr/>
            <p:nvPr/>
          </p:nvSpPr>
          <p:spPr>
            <a:xfrm>
              <a:off x="7581353" y="3283642"/>
              <a:ext cx="197942" cy="197942"/>
            </a:xfrm>
            <a:custGeom>
              <a:avLst/>
              <a:gdLst/>
              <a:ahLst/>
              <a:cxnLst/>
              <a:rect l="l" t="t" r="r" b="b"/>
              <a:pathLst>
                <a:path w="5432" h="5432" extrusionOk="0">
                  <a:moveTo>
                    <a:pt x="2708" y="1"/>
                  </a:moveTo>
                  <a:cubicBezTo>
                    <a:pt x="1204" y="1"/>
                    <a:pt x="1" y="1204"/>
                    <a:pt x="1" y="2708"/>
                  </a:cubicBezTo>
                  <a:cubicBezTo>
                    <a:pt x="1" y="4211"/>
                    <a:pt x="1204" y="5431"/>
                    <a:pt x="2708" y="5431"/>
                  </a:cubicBezTo>
                  <a:cubicBezTo>
                    <a:pt x="4211" y="5431"/>
                    <a:pt x="5431" y="4211"/>
                    <a:pt x="5431" y="2708"/>
                  </a:cubicBezTo>
                  <a:cubicBezTo>
                    <a:pt x="5431" y="1204"/>
                    <a:pt x="4211" y="1"/>
                    <a:pt x="270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41"/>
            <p:cNvSpPr/>
            <p:nvPr/>
          </p:nvSpPr>
          <p:spPr>
            <a:xfrm>
              <a:off x="6688198" y="3269030"/>
              <a:ext cx="197906" cy="197942"/>
            </a:xfrm>
            <a:custGeom>
              <a:avLst/>
              <a:gdLst/>
              <a:ahLst/>
              <a:cxnLst/>
              <a:rect l="l" t="t" r="r" b="b"/>
              <a:pathLst>
                <a:path w="5431" h="5432" extrusionOk="0">
                  <a:moveTo>
                    <a:pt x="2724" y="1"/>
                  </a:moveTo>
                  <a:cubicBezTo>
                    <a:pt x="1220" y="1"/>
                    <a:pt x="0" y="1220"/>
                    <a:pt x="0" y="2708"/>
                  </a:cubicBezTo>
                  <a:cubicBezTo>
                    <a:pt x="0" y="4211"/>
                    <a:pt x="1220" y="5431"/>
                    <a:pt x="2724" y="5431"/>
                  </a:cubicBezTo>
                  <a:cubicBezTo>
                    <a:pt x="4211" y="5431"/>
                    <a:pt x="5431" y="4211"/>
                    <a:pt x="5431" y="2708"/>
                  </a:cubicBezTo>
                  <a:cubicBezTo>
                    <a:pt x="5431" y="1220"/>
                    <a:pt x="4211" y="1"/>
                    <a:pt x="2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41"/>
            <p:cNvSpPr/>
            <p:nvPr/>
          </p:nvSpPr>
          <p:spPr>
            <a:xfrm>
              <a:off x="5932017" y="2029450"/>
              <a:ext cx="2875080" cy="2875043"/>
            </a:xfrm>
            <a:custGeom>
              <a:avLst/>
              <a:gdLst/>
              <a:ahLst/>
              <a:cxnLst/>
              <a:rect l="l" t="t" r="r" b="b"/>
              <a:pathLst>
                <a:path w="78899" h="78898" extrusionOk="0">
                  <a:moveTo>
                    <a:pt x="39449" y="0"/>
                  </a:moveTo>
                  <a:cubicBezTo>
                    <a:pt x="17661" y="0"/>
                    <a:pt x="0" y="17661"/>
                    <a:pt x="0" y="39449"/>
                  </a:cubicBezTo>
                  <a:cubicBezTo>
                    <a:pt x="0" y="61237"/>
                    <a:pt x="17661" y="78898"/>
                    <a:pt x="39449" y="78898"/>
                  </a:cubicBezTo>
                  <a:cubicBezTo>
                    <a:pt x="61237" y="78898"/>
                    <a:pt x="78898" y="61237"/>
                    <a:pt x="78898" y="39449"/>
                  </a:cubicBezTo>
                  <a:cubicBezTo>
                    <a:pt x="78898" y="17661"/>
                    <a:pt x="61237" y="0"/>
                    <a:pt x="39449" y="0"/>
                  </a:cubicBezTo>
                  <a:close/>
                </a:path>
              </a:pathLst>
            </a:custGeom>
            <a:noFill/>
            <a:ln w="152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406" name="Google Shape;2406;p41"/>
            <p:cNvGrpSpPr/>
            <p:nvPr/>
          </p:nvGrpSpPr>
          <p:grpSpPr>
            <a:xfrm>
              <a:off x="8035564" y="2106409"/>
              <a:ext cx="786065" cy="815635"/>
              <a:chOff x="8035564" y="2106409"/>
              <a:chExt cx="786065" cy="815635"/>
            </a:xfrm>
          </p:grpSpPr>
          <p:sp>
            <p:nvSpPr>
              <p:cNvPr id="2407" name="Google Shape;2407;p41"/>
              <p:cNvSpPr/>
              <p:nvPr/>
            </p:nvSpPr>
            <p:spPr>
              <a:xfrm>
                <a:off x="8035564" y="2171926"/>
                <a:ext cx="719107" cy="750117"/>
              </a:xfrm>
              <a:custGeom>
                <a:avLst/>
                <a:gdLst/>
                <a:ahLst/>
                <a:cxnLst/>
                <a:rect l="l" t="t" r="r" b="b"/>
                <a:pathLst>
                  <a:path w="19734" h="20585" extrusionOk="0">
                    <a:moveTo>
                      <a:pt x="8605" y="0"/>
                    </a:moveTo>
                    <a:cubicBezTo>
                      <a:pt x="8605" y="0"/>
                      <a:pt x="218" y="9357"/>
                      <a:pt x="0" y="9557"/>
                    </a:cubicBezTo>
                    <a:cubicBezTo>
                      <a:pt x="903" y="17611"/>
                      <a:pt x="9257" y="20585"/>
                      <a:pt x="9257" y="20585"/>
                    </a:cubicBezTo>
                    <a:lnTo>
                      <a:pt x="19733" y="14653"/>
                    </a:lnTo>
                    <a:lnTo>
                      <a:pt x="14203" y="11328"/>
                    </a:lnTo>
                    <a:lnTo>
                      <a:pt x="15840" y="5330"/>
                    </a:lnTo>
                    <a:lnTo>
                      <a:pt x="9558" y="5965"/>
                    </a:lnTo>
                    <a:lnTo>
                      <a:pt x="860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8" name="Google Shape;2408;p41"/>
              <p:cNvSpPr/>
              <p:nvPr/>
            </p:nvSpPr>
            <p:spPr>
              <a:xfrm>
                <a:off x="8685198" y="2632442"/>
                <a:ext cx="136431" cy="129216"/>
              </a:xfrm>
              <a:custGeom>
                <a:avLst/>
                <a:gdLst/>
                <a:ahLst/>
                <a:cxnLst/>
                <a:rect l="l" t="t" r="r" b="b"/>
                <a:pathLst>
                  <a:path w="3744" h="3546" extrusionOk="0">
                    <a:moveTo>
                      <a:pt x="1863" y="1"/>
                    </a:moveTo>
                    <a:cubicBezTo>
                      <a:pt x="1799" y="1"/>
                      <a:pt x="1736" y="4"/>
                      <a:pt x="1671" y="10"/>
                    </a:cubicBezTo>
                    <a:cubicBezTo>
                      <a:pt x="702" y="111"/>
                      <a:pt x="1" y="1013"/>
                      <a:pt x="117" y="1965"/>
                    </a:cubicBezTo>
                    <a:cubicBezTo>
                      <a:pt x="211" y="2887"/>
                      <a:pt x="977" y="3546"/>
                      <a:pt x="1881" y="3546"/>
                    </a:cubicBezTo>
                    <a:cubicBezTo>
                      <a:pt x="1944" y="3546"/>
                      <a:pt x="2008" y="3542"/>
                      <a:pt x="2072" y="3536"/>
                    </a:cubicBezTo>
                    <a:cubicBezTo>
                      <a:pt x="3058" y="3436"/>
                      <a:pt x="3743" y="2550"/>
                      <a:pt x="3643" y="1581"/>
                    </a:cubicBezTo>
                    <a:cubicBezTo>
                      <a:pt x="3549" y="659"/>
                      <a:pt x="2769" y="1"/>
                      <a:pt x="18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9" name="Google Shape;2409;p41"/>
              <p:cNvSpPr/>
              <p:nvPr/>
            </p:nvSpPr>
            <p:spPr>
              <a:xfrm>
                <a:off x="8568921" y="2286017"/>
                <a:ext cx="137014" cy="129326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3549" extrusionOk="0">
                    <a:moveTo>
                      <a:pt x="1879" y="0"/>
                    </a:moveTo>
                    <a:cubicBezTo>
                      <a:pt x="1816" y="0"/>
                      <a:pt x="1752" y="4"/>
                      <a:pt x="1688" y="10"/>
                    </a:cubicBezTo>
                    <a:cubicBezTo>
                      <a:pt x="719" y="144"/>
                      <a:pt x="0" y="1013"/>
                      <a:pt x="134" y="1982"/>
                    </a:cubicBezTo>
                    <a:cubicBezTo>
                      <a:pt x="227" y="2880"/>
                      <a:pt x="980" y="3548"/>
                      <a:pt x="1874" y="3548"/>
                    </a:cubicBezTo>
                    <a:cubicBezTo>
                      <a:pt x="1945" y="3548"/>
                      <a:pt x="2017" y="3544"/>
                      <a:pt x="2089" y="3536"/>
                    </a:cubicBezTo>
                    <a:cubicBezTo>
                      <a:pt x="3075" y="3435"/>
                      <a:pt x="3760" y="2567"/>
                      <a:pt x="3659" y="1581"/>
                    </a:cubicBezTo>
                    <a:cubicBezTo>
                      <a:pt x="3566" y="659"/>
                      <a:pt x="2786" y="0"/>
                      <a:pt x="18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0" name="Google Shape;2410;p41"/>
              <p:cNvSpPr/>
              <p:nvPr/>
            </p:nvSpPr>
            <p:spPr>
              <a:xfrm>
                <a:off x="8288851" y="2106409"/>
                <a:ext cx="136395" cy="129326"/>
              </a:xfrm>
              <a:custGeom>
                <a:avLst/>
                <a:gdLst/>
                <a:ahLst/>
                <a:cxnLst/>
                <a:rect l="l" t="t" r="r" b="b"/>
                <a:pathLst>
                  <a:path w="3743" h="3549" extrusionOk="0">
                    <a:moveTo>
                      <a:pt x="1862" y="0"/>
                    </a:moveTo>
                    <a:cubicBezTo>
                      <a:pt x="1799" y="0"/>
                      <a:pt x="1735" y="4"/>
                      <a:pt x="1671" y="10"/>
                    </a:cubicBezTo>
                    <a:cubicBezTo>
                      <a:pt x="685" y="110"/>
                      <a:pt x="0" y="996"/>
                      <a:pt x="100" y="1982"/>
                    </a:cubicBezTo>
                    <a:cubicBezTo>
                      <a:pt x="209" y="2880"/>
                      <a:pt x="963" y="3548"/>
                      <a:pt x="1858" y="3548"/>
                    </a:cubicBezTo>
                    <a:cubicBezTo>
                      <a:pt x="1928" y="3548"/>
                      <a:pt x="2000" y="3544"/>
                      <a:pt x="2072" y="3536"/>
                    </a:cubicBezTo>
                    <a:cubicBezTo>
                      <a:pt x="3058" y="3435"/>
                      <a:pt x="3743" y="2567"/>
                      <a:pt x="3643" y="1581"/>
                    </a:cubicBezTo>
                    <a:cubicBezTo>
                      <a:pt x="3533" y="659"/>
                      <a:pt x="2767" y="0"/>
                      <a:pt x="186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l"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8" name="Google Shape;2598;p50"/>
          <p:cNvSpPr txBox="1">
            <a:spLocks noGrp="1"/>
          </p:cNvSpPr>
          <p:nvPr>
            <p:ph type="title"/>
          </p:nvPr>
        </p:nvSpPr>
        <p:spPr>
          <a:xfrm>
            <a:off x="139910" y="-115324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C000"/>
                </a:solidFill>
              </a:rPr>
              <a:t>Put the following words </a:t>
            </a:r>
            <a:br>
              <a:rPr lang="en-US" sz="4000" dirty="0">
                <a:solidFill>
                  <a:srgbClr val="FFC000"/>
                </a:solidFill>
              </a:rPr>
            </a:br>
            <a:r>
              <a:rPr lang="en-US" sz="4000" dirty="0">
                <a:solidFill>
                  <a:srgbClr val="FFC000"/>
                </a:solidFill>
              </a:rPr>
              <a:t>about Tet into these columns.</a:t>
            </a:r>
            <a:endParaRPr sz="4000" dirty="0">
              <a:solidFill>
                <a:srgbClr val="FFC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7311EB-B1DC-9592-6DC0-2E943BDC78A3}"/>
              </a:ext>
            </a:extLst>
          </p:cNvPr>
          <p:cNvSpPr txBox="1"/>
          <p:nvPr/>
        </p:nvSpPr>
        <p:spPr>
          <a:xfrm>
            <a:off x="526280" y="2289543"/>
            <a:ext cx="6859804" cy="28046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1. A large area of land where there is almost no water, </a:t>
            </a:r>
          </a:p>
          <a:p>
            <a:pPr>
              <a:lnSpc>
                <a:spcPct val="1500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rains, trees, or plants</a:t>
            </a:r>
          </a:p>
          <a:p>
            <a:pPr>
              <a:lnSpc>
                <a:spcPct val="1500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2.	A large area of water that flows towards the sea		</a:t>
            </a:r>
          </a:p>
          <a:p>
            <a:pPr>
              <a:lnSpc>
                <a:spcPct val="1500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3.	A large area of water that is surrounded by land	</a:t>
            </a:r>
          </a:p>
          <a:p>
            <a:pPr>
              <a:lnSpc>
                <a:spcPct val="1500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4.	A piece of land that is completely surrounded by water		</a:t>
            </a:r>
          </a:p>
          <a:p>
            <a:pPr>
              <a:lnSpc>
                <a:spcPct val="1500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	</a:t>
            </a:r>
          </a:p>
        </p:txBody>
      </p:sp>
      <p:sp>
        <p:nvSpPr>
          <p:cNvPr id="2" name="Rounded Rectangle 4">
            <a:extLst>
              <a:ext uri="{FF2B5EF4-FFF2-40B4-BE49-F238E27FC236}">
                <a16:creationId xmlns:a16="http://schemas.microsoft.com/office/drawing/2014/main" id="{E9327A71-C197-7907-DEC5-D685F25DF6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042" y="1338095"/>
            <a:ext cx="7651492" cy="838037"/>
          </a:xfrm>
          <a:prstGeom prst="roundRect">
            <a:avLst>
              <a:gd name="adj" fmla="val 10718"/>
            </a:avLst>
          </a:prstGeom>
          <a:solidFill>
            <a:srgbClr val="DDD8C2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  <a:tabLst>
                <a:tab pos="914400" algn="l"/>
                <a:tab pos="1600200" algn="l"/>
                <a:tab pos="2286000" algn="l"/>
                <a:tab pos="2971800" algn="l"/>
                <a:tab pos="3657600" algn="l"/>
                <a:tab pos="4343400" algn="l"/>
                <a:tab pos="5029200" algn="l"/>
              </a:tabLst>
            </a:pPr>
            <a:r>
              <a:rPr lang="en-US" sz="2000" dirty="0">
                <a:solidFill>
                  <a:srgbClr val="00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Water fall	lake	         forest	     cave	desert	island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  <a:tabLst>
                <a:tab pos="914400" algn="l"/>
                <a:tab pos="1600200" algn="l"/>
                <a:tab pos="2286000" algn="l"/>
                <a:tab pos="2971800" algn="l"/>
                <a:tab pos="3657600" algn="l"/>
                <a:tab pos="4343400" algn="l"/>
                <a:tab pos="5029200" algn="l"/>
              </a:tabLst>
            </a:pPr>
            <a:r>
              <a:rPr lang="en-US" sz="2000" dirty="0">
                <a:solidFill>
                  <a:srgbClr val="00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valley	         river</a:t>
            </a:r>
            <a:endParaRPr lang="en-US" sz="2400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947C44-77BC-7559-39CE-5E88A6708F95}"/>
              </a:ext>
            </a:extLst>
          </p:cNvPr>
          <p:cNvSpPr txBox="1"/>
          <p:nvPr/>
        </p:nvSpPr>
        <p:spPr>
          <a:xfrm>
            <a:off x="7258491" y="2488358"/>
            <a:ext cx="996696" cy="46166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Dosis" pitchFamily="2" charset="0"/>
              </a:rPr>
              <a:t>desert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7B19EF-7BA2-B144-0C47-3362CF8014A9}"/>
              </a:ext>
            </a:extLst>
          </p:cNvPr>
          <p:cNvSpPr txBox="1"/>
          <p:nvPr/>
        </p:nvSpPr>
        <p:spPr>
          <a:xfrm>
            <a:off x="7258491" y="3230185"/>
            <a:ext cx="996696" cy="46166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Dosis" pitchFamily="2" charset="0"/>
              </a:rPr>
              <a:t>river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9C36FD-249A-1129-6C52-08E4BF050F18}"/>
              </a:ext>
            </a:extLst>
          </p:cNvPr>
          <p:cNvSpPr txBox="1"/>
          <p:nvPr/>
        </p:nvSpPr>
        <p:spPr>
          <a:xfrm>
            <a:off x="7258491" y="3741179"/>
            <a:ext cx="996696" cy="46166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Dosis" pitchFamily="2" charset="0"/>
              </a:rPr>
              <a:t>lake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5994E2-D3D6-6BC7-A960-C914A9FB3915}"/>
              </a:ext>
            </a:extLst>
          </p:cNvPr>
          <p:cNvSpPr txBox="1"/>
          <p:nvPr/>
        </p:nvSpPr>
        <p:spPr>
          <a:xfrm>
            <a:off x="7258491" y="4252173"/>
            <a:ext cx="996696" cy="46166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Dosis" pitchFamily="2" charset="0"/>
              </a:rPr>
              <a:t>island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8" name="Google Shape;2598;p50"/>
          <p:cNvSpPr txBox="1">
            <a:spLocks noGrp="1"/>
          </p:cNvSpPr>
          <p:nvPr>
            <p:ph type="title"/>
          </p:nvPr>
        </p:nvSpPr>
        <p:spPr>
          <a:xfrm>
            <a:off x="139910" y="-115324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C000"/>
                </a:solidFill>
              </a:rPr>
              <a:t>Put the following words </a:t>
            </a:r>
            <a:br>
              <a:rPr lang="en-US" sz="4000" dirty="0">
                <a:solidFill>
                  <a:srgbClr val="FFC000"/>
                </a:solidFill>
              </a:rPr>
            </a:br>
            <a:r>
              <a:rPr lang="en-US" sz="4000" dirty="0">
                <a:solidFill>
                  <a:srgbClr val="FFC000"/>
                </a:solidFill>
              </a:rPr>
              <a:t>about Tet into these columns.</a:t>
            </a:r>
            <a:endParaRPr sz="4000" dirty="0">
              <a:solidFill>
                <a:srgbClr val="FFC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7311EB-B1DC-9592-6DC0-2E943BDC78A3}"/>
              </a:ext>
            </a:extLst>
          </p:cNvPr>
          <p:cNvSpPr txBox="1"/>
          <p:nvPr/>
        </p:nvSpPr>
        <p:spPr>
          <a:xfrm>
            <a:off x="497928" y="2282455"/>
            <a:ext cx="7717500" cy="2458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5.	A place where a stream or river falls down from a high place		</a:t>
            </a:r>
          </a:p>
          <a:p>
            <a:pPr>
              <a:lnSpc>
                <a:spcPct val="2000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6.	A large area of land that is covered with a lot of trees		</a:t>
            </a:r>
          </a:p>
          <a:p>
            <a:pPr>
              <a:lnSpc>
                <a:spcPct val="2000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7.	A low area of land between mountains or hills		</a:t>
            </a:r>
          </a:p>
          <a:p>
            <a:pPr>
              <a:lnSpc>
                <a:spcPct val="200000"/>
              </a:lnSpc>
              <a:tabLst>
                <a:tab pos="228600" algn="l"/>
                <a:tab pos="1600200" algn="l"/>
                <a:tab pos="2971800" algn="l"/>
                <a:tab pos="4343400" algn="l"/>
              </a:tabLst>
            </a:pPr>
            <a:r>
              <a:rPr lang="en-US" sz="2000" dirty="0"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8.	A large hole in the side of a hill or under the ground		</a:t>
            </a:r>
          </a:p>
        </p:txBody>
      </p:sp>
      <p:sp>
        <p:nvSpPr>
          <p:cNvPr id="2" name="Rounded Rectangle 4">
            <a:extLst>
              <a:ext uri="{FF2B5EF4-FFF2-40B4-BE49-F238E27FC236}">
                <a16:creationId xmlns:a16="http://schemas.microsoft.com/office/drawing/2014/main" id="{E9327A71-C197-7907-DEC5-D685F25DF6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042" y="1338095"/>
            <a:ext cx="7651492" cy="838037"/>
          </a:xfrm>
          <a:prstGeom prst="roundRect">
            <a:avLst>
              <a:gd name="adj" fmla="val 10718"/>
            </a:avLst>
          </a:prstGeom>
          <a:solidFill>
            <a:srgbClr val="DDD8C2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  <a:tabLst>
                <a:tab pos="914400" algn="l"/>
                <a:tab pos="1600200" algn="l"/>
                <a:tab pos="2286000" algn="l"/>
                <a:tab pos="2971800" algn="l"/>
                <a:tab pos="3657600" algn="l"/>
                <a:tab pos="4343400" algn="l"/>
                <a:tab pos="5029200" algn="l"/>
              </a:tabLst>
            </a:pPr>
            <a:r>
              <a:rPr lang="en-US" sz="2000" dirty="0">
                <a:solidFill>
                  <a:srgbClr val="00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Water fall	lake	         forest	     cave	desert	island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  <a:tabLst>
                <a:tab pos="914400" algn="l"/>
                <a:tab pos="1600200" algn="l"/>
                <a:tab pos="2286000" algn="l"/>
                <a:tab pos="2971800" algn="l"/>
                <a:tab pos="3657600" algn="l"/>
                <a:tab pos="4343400" algn="l"/>
                <a:tab pos="5029200" algn="l"/>
              </a:tabLst>
            </a:pPr>
            <a:r>
              <a:rPr lang="en-US" sz="2000" dirty="0">
                <a:solidFill>
                  <a:srgbClr val="00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valley	         river</a:t>
            </a:r>
            <a:endParaRPr lang="en-US" sz="2400" dirty="0"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600CD1-FF61-8FCB-0C56-B371D1683CC7}"/>
              </a:ext>
            </a:extLst>
          </p:cNvPr>
          <p:cNvSpPr txBox="1"/>
          <p:nvPr/>
        </p:nvSpPr>
        <p:spPr>
          <a:xfrm>
            <a:off x="7442790" y="2505704"/>
            <a:ext cx="1280160" cy="46166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Dosis" pitchFamily="2" charset="0"/>
              </a:rPr>
              <a:t>water fall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A70A4F-268E-174F-DC2F-440F610325BE}"/>
              </a:ext>
            </a:extLst>
          </p:cNvPr>
          <p:cNvSpPr txBox="1"/>
          <p:nvPr/>
        </p:nvSpPr>
        <p:spPr>
          <a:xfrm>
            <a:off x="7442789" y="3093355"/>
            <a:ext cx="1280160" cy="46166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Dosis" pitchFamily="2" charset="0"/>
              </a:rPr>
              <a:t>forest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564434-8518-058F-A316-AD6B306068B9}"/>
              </a:ext>
            </a:extLst>
          </p:cNvPr>
          <p:cNvSpPr txBox="1"/>
          <p:nvPr/>
        </p:nvSpPr>
        <p:spPr>
          <a:xfrm>
            <a:off x="7442789" y="3681006"/>
            <a:ext cx="1280160" cy="46166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Dosis" pitchFamily="2" charset="0"/>
              </a:rPr>
              <a:t>valley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9DB676-C7C0-846C-0BE2-B06D6712DEE2}"/>
              </a:ext>
            </a:extLst>
          </p:cNvPr>
          <p:cNvSpPr txBox="1"/>
          <p:nvPr/>
        </p:nvSpPr>
        <p:spPr>
          <a:xfrm>
            <a:off x="7442789" y="4312178"/>
            <a:ext cx="1280160" cy="46166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Dosis" pitchFamily="2" charset="0"/>
              </a:rPr>
              <a:t>cave</a:t>
            </a:r>
          </a:p>
        </p:txBody>
      </p:sp>
    </p:spTree>
    <p:extLst>
      <p:ext uri="{BB962C8B-B14F-4D97-AF65-F5344CB8AC3E}">
        <p14:creationId xmlns:p14="http://schemas.microsoft.com/office/powerpoint/2010/main" val="24472661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6427B4-A210-13BE-E036-8104C4D9BBE3}"/>
              </a:ext>
            </a:extLst>
          </p:cNvPr>
          <p:cNvSpPr txBox="1"/>
          <p:nvPr/>
        </p:nvSpPr>
        <p:spPr>
          <a:xfrm>
            <a:off x="269358" y="654089"/>
            <a:ext cx="8619461" cy="432426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</a:pPr>
            <a:r>
              <a:rPr lang="en-US" sz="2000" b="0" i="0" u="none" strike="noStrike" cap="none" dirty="0">
                <a:solidFill>
                  <a:srgbClr val="000000"/>
                </a:solidFill>
                <a:effectLst/>
                <a:latin typeface="Dosis" pitchFamily="2" charset="0"/>
                <a:ea typeface="Arial"/>
                <a:cs typeface="Arial"/>
                <a:sym typeface="Arial"/>
              </a:rPr>
              <a:t>1. reuse	                         a. to keep something to use in the future</a:t>
            </a:r>
          </a:p>
          <a:p>
            <a:pPr>
              <a:lnSpc>
                <a:spcPts val="4200"/>
              </a:lnSpc>
            </a:pPr>
            <a:r>
              <a:rPr lang="en-US" sz="2000" b="0" i="0" u="none" strike="noStrike" cap="none" dirty="0">
                <a:solidFill>
                  <a:srgbClr val="000000"/>
                </a:solidFill>
                <a:effectLst/>
                <a:latin typeface="Dosis" pitchFamily="2" charset="0"/>
                <a:ea typeface="Arial"/>
                <a:cs typeface="Arial"/>
                <a:sym typeface="Arial"/>
              </a:rPr>
              <a:t>2. reduce	                         b. to give something to someone in exchange for something else</a:t>
            </a:r>
          </a:p>
          <a:p>
            <a:pPr>
              <a:lnSpc>
                <a:spcPts val="4200"/>
              </a:lnSpc>
            </a:pPr>
            <a:r>
              <a:rPr lang="en-US" sz="2000" b="0" i="0" u="none" strike="noStrike" cap="none" dirty="0">
                <a:solidFill>
                  <a:srgbClr val="000000"/>
                </a:solidFill>
                <a:effectLst/>
                <a:latin typeface="Dosis" pitchFamily="2" charset="0"/>
                <a:ea typeface="Arial"/>
                <a:cs typeface="Arial"/>
                <a:sym typeface="Arial"/>
              </a:rPr>
              <a:t>3. recycle	                         c. to use something again</a:t>
            </a:r>
          </a:p>
          <a:p>
            <a:pPr>
              <a:lnSpc>
                <a:spcPts val="4200"/>
              </a:lnSpc>
            </a:pPr>
            <a:r>
              <a:rPr lang="en-US" sz="2000" b="0" i="0" u="none" strike="noStrike" cap="none" dirty="0">
                <a:solidFill>
                  <a:srgbClr val="000000"/>
                </a:solidFill>
                <a:effectLst/>
                <a:latin typeface="Dosis" pitchFamily="2" charset="0"/>
                <a:ea typeface="Arial"/>
                <a:cs typeface="Arial"/>
                <a:sym typeface="Arial"/>
              </a:rPr>
              <a:t>4. save	                         d. to make something start working</a:t>
            </a:r>
          </a:p>
          <a:p>
            <a:pPr>
              <a:lnSpc>
                <a:spcPts val="4200"/>
              </a:lnSpc>
            </a:pPr>
            <a:r>
              <a:rPr lang="en-US" sz="2000" b="0" i="0" u="none" strike="noStrike" cap="none" dirty="0">
                <a:solidFill>
                  <a:srgbClr val="000000"/>
                </a:solidFill>
                <a:effectLst/>
                <a:latin typeface="Dosis" pitchFamily="2" charset="0"/>
                <a:ea typeface="Arial"/>
                <a:cs typeface="Arial"/>
                <a:sym typeface="Arial"/>
              </a:rPr>
              <a:t>5. wrap	                         e. to make something less</a:t>
            </a:r>
          </a:p>
          <a:p>
            <a:pPr>
              <a:lnSpc>
                <a:spcPts val="4200"/>
              </a:lnSpc>
            </a:pPr>
            <a:r>
              <a:rPr lang="en-US" sz="2000" b="0" i="0" u="none" strike="noStrike" cap="none" dirty="0">
                <a:solidFill>
                  <a:srgbClr val="000000"/>
                </a:solidFill>
                <a:effectLst/>
                <a:latin typeface="Dosis" pitchFamily="2" charset="0"/>
                <a:ea typeface="Arial"/>
                <a:cs typeface="Arial"/>
                <a:sym typeface="Arial"/>
              </a:rPr>
              <a:t>6. swap	                         f. to cover something completely in paper</a:t>
            </a:r>
          </a:p>
          <a:p>
            <a:pPr>
              <a:lnSpc>
                <a:spcPts val="4200"/>
              </a:lnSpc>
            </a:pPr>
            <a:r>
              <a:rPr lang="en-US" sz="2000" b="0" i="0" u="none" strike="noStrike" cap="none" dirty="0">
                <a:solidFill>
                  <a:srgbClr val="000000"/>
                </a:solidFill>
                <a:effectLst/>
                <a:latin typeface="Dosis" pitchFamily="2" charset="0"/>
                <a:ea typeface="Arial"/>
                <a:cs typeface="Arial"/>
                <a:sym typeface="Arial"/>
              </a:rPr>
              <a:t>7. turn on	       g. to make something stop working</a:t>
            </a:r>
          </a:p>
          <a:p>
            <a:pPr>
              <a:lnSpc>
                <a:spcPts val="4200"/>
              </a:lnSpc>
            </a:pPr>
            <a:r>
              <a:rPr lang="en-US" sz="2000" b="0" i="0" u="none" strike="noStrike" cap="none" dirty="0">
                <a:solidFill>
                  <a:srgbClr val="000000"/>
                </a:solidFill>
                <a:effectLst/>
                <a:latin typeface="Dosis" pitchFamily="2" charset="0"/>
                <a:ea typeface="Arial"/>
                <a:cs typeface="Arial"/>
                <a:sym typeface="Arial"/>
              </a:rPr>
              <a:t>8. turn off	       h. to treat waste materials so that they can be used again</a:t>
            </a:r>
          </a:p>
        </p:txBody>
      </p:sp>
      <p:sp>
        <p:nvSpPr>
          <p:cNvPr id="2567" name="Google Shape;2567;p48"/>
          <p:cNvSpPr txBox="1">
            <a:spLocks noGrp="1"/>
          </p:cNvSpPr>
          <p:nvPr>
            <p:ph type="title"/>
          </p:nvPr>
        </p:nvSpPr>
        <p:spPr>
          <a:xfrm>
            <a:off x="1351198" y="93639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/>
              <a:t>Match the word with its meaning.	</a:t>
            </a:r>
            <a:endParaRPr sz="4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347374-EC6D-2F85-34C7-2048FD0474CC}"/>
              </a:ext>
            </a:extLst>
          </p:cNvPr>
          <p:cNvSpPr txBox="1"/>
          <p:nvPr/>
        </p:nvSpPr>
        <p:spPr>
          <a:xfrm>
            <a:off x="1726018" y="645473"/>
            <a:ext cx="1449573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</a:pPr>
            <a:r>
              <a:rPr lang="en-US" sz="2000" b="1" dirty="0">
                <a:solidFill>
                  <a:srgbClr val="FF0000"/>
                </a:solidFill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1. </a:t>
            </a:r>
            <a:r>
              <a:rPr lang="en-US" sz="2000" b="1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c	</a:t>
            </a:r>
          </a:p>
          <a:p>
            <a:pPr>
              <a:lnSpc>
                <a:spcPts val="4200"/>
              </a:lnSpc>
            </a:pPr>
            <a:r>
              <a:rPr lang="en-US" sz="2000" b="1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2.e	</a:t>
            </a:r>
          </a:p>
          <a:p>
            <a:pPr>
              <a:lnSpc>
                <a:spcPts val="4200"/>
              </a:lnSpc>
            </a:pPr>
            <a:r>
              <a:rPr lang="en-US" sz="2000" b="1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3. h	</a:t>
            </a:r>
          </a:p>
          <a:p>
            <a:pPr>
              <a:lnSpc>
                <a:spcPts val="4200"/>
              </a:lnSpc>
            </a:pPr>
            <a:r>
              <a:rPr lang="en-US" sz="2000" b="1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4. a	</a:t>
            </a:r>
          </a:p>
          <a:p>
            <a:pPr>
              <a:lnSpc>
                <a:spcPts val="4200"/>
              </a:lnSpc>
            </a:pPr>
            <a:r>
              <a:rPr lang="en-US" sz="2000" b="1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5. f	</a:t>
            </a:r>
          </a:p>
          <a:p>
            <a:pPr>
              <a:lnSpc>
                <a:spcPts val="4200"/>
              </a:lnSpc>
            </a:pPr>
            <a:r>
              <a:rPr lang="en-US" sz="2000" b="1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6. b	</a:t>
            </a:r>
          </a:p>
          <a:p>
            <a:pPr>
              <a:lnSpc>
                <a:spcPts val="4200"/>
              </a:lnSpc>
            </a:pPr>
            <a:r>
              <a:rPr lang="en-US" sz="2000" b="1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7. d	</a:t>
            </a:r>
          </a:p>
          <a:p>
            <a:pPr>
              <a:lnSpc>
                <a:spcPts val="4200"/>
              </a:lnSpc>
            </a:pPr>
            <a:r>
              <a:rPr lang="en-US" sz="2000" b="1" dirty="0">
                <a:solidFill>
                  <a:srgbClr val="FF0000"/>
                </a:solidFill>
                <a:effectLst/>
                <a:latin typeface="Dosis" pitchFamily="2" charset="0"/>
                <a:ea typeface="Malgun Gothic" panose="020B0503020000020004" pitchFamily="34" charset="-127"/>
                <a:cs typeface="Calibri" panose="020F0502020204030204" pitchFamily="34" charset="0"/>
              </a:rPr>
              <a:t>8. g</a:t>
            </a:r>
            <a:endParaRPr lang="en-US" sz="2000" dirty="0">
              <a:solidFill>
                <a:srgbClr val="FF0000"/>
              </a:solidFill>
              <a:effectLst/>
              <a:latin typeface="Dosis" pitchFamily="2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B899630-34CB-507A-9725-5530F0758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9855" y="1871323"/>
            <a:ext cx="9299995" cy="3043163"/>
          </a:xfrm>
        </p:spPr>
        <p:txBody>
          <a:bodyPr/>
          <a:lstStyle/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1. People should _______ noise.	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A. reuse		      B. reduce	          C. recycle	                   D. All are correct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chế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giảm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sử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dụng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2. _______ can be recycled.	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A. Plastic bottles	      B. Glasses	          C. Clothes		D. A and B are correct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chai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nhựa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quần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áo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3. My older sister often _______ old envelopes to decorate her room.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A. reuses	                         B. reduces	          C. recycles	                    D. All are correct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chế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giảm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sử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dụng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4. We shouldn’t use _______ to store food, let’s use bags made of natural materials.	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A. plastic bottles	     B. can	                              C. paper bags	                    D. plastic bags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chai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nhựa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túi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giấy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túi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nilon</a:t>
            </a:r>
            <a:endParaRPr lang="en-US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0" indent="0" algn="l">
              <a:lnSpc>
                <a:spcPts val="2500"/>
              </a:lnSpc>
              <a:buNone/>
            </a:pPr>
            <a:endParaRPr lang="en-US" sz="1800" dirty="0">
              <a:solidFill>
                <a:schemeClr val="tx1"/>
              </a:solidFill>
            </a:endParaRPr>
          </a:p>
          <a:p>
            <a:pPr marL="127000" indent="0" algn="l">
              <a:lnSpc>
                <a:spcPts val="2500"/>
              </a:lnSpc>
              <a:buNone/>
            </a:pP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451086-DCDA-6F3D-D63B-33DC4B434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25" y="341026"/>
            <a:ext cx="7717500" cy="478200"/>
          </a:xfrm>
        </p:spPr>
        <p:txBody>
          <a:bodyPr/>
          <a:lstStyle/>
          <a:p>
            <a:r>
              <a:rPr lang="en-US" sz="4000" dirty="0"/>
              <a:t>Choose the best option to fill in the blank.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502D65C-2C92-F4BC-396D-EA44F95E4EA9}"/>
              </a:ext>
            </a:extLst>
          </p:cNvPr>
          <p:cNvSpPr/>
          <p:nvPr/>
        </p:nvSpPr>
        <p:spPr>
          <a:xfrm>
            <a:off x="2388782" y="1438941"/>
            <a:ext cx="404036" cy="404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21F5EFA-B5B7-1A91-3691-925A5ACDEE5D}"/>
              </a:ext>
            </a:extLst>
          </p:cNvPr>
          <p:cNvSpPr/>
          <p:nvPr/>
        </p:nvSpPr>
        <p:spPr>
          <a:xfrm>
            <a:off x="6712689" y="2383911"/>
            <a:ext cx="404036" cy="404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725714F-AD10-FF18-814D-B15EC2D0B55D}"/>
              </a:ext>
            </a:extLst>
          </p:cNvPr>
          <p:cNvSpPr/>
          <p:nvPr/>
        </p:nvSpPr>
        <p:spPr>
          <a:xfrm>
            <a:off x="411119" y="3364549"/>
            <a:ext cx="404036" cy="404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3AE32CE-CF8B-75E6-7E1B-AADDCC3196AC}"/>
              </a:ext>
            </a:extLst>
          </p:cNvPr>
          <p:cNvSpPr/>
          <p:nvPr/>
        </p:nvSpPr>
        <p:spPr>
          <a:xfrm>
            <a:off x="6709145" y="4292010"/>
            <a:ext cx="404036" cy="404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7668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B899630-34CB-507A-9725-5530F0758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2649" y="2433493"/>
            <a:ext cx="8931352" cy="1566600"/>
          </a:xfrm>
        </p:spPr>
        <p:txBody>
          <a:bodyPr/>
          <a:lstStyle/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5.	Lan always _______ books and clothes with her friends and cousins.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A. swaps		        B. exchanges	                  C. wraps	                         D. A and B are correct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hoán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đổi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trao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đổi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kết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thúc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6.	You should put used cans and glass bottles into _______.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A. garden                           B. recycling bins	                 C. organic green bins	     D. All are correct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vườn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thùng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chế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thùng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xanh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hữu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cơ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7.	We should use	 _______ plastic boxes or bottles because they are good for health and safe for the environment.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A. reusable	        B. refillable	                 C. recyclable	     D. All are correct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sử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dụng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thể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đầy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tái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chế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8.	Soil pollution _______ many bad effects on ecosystems and human life.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A. does		        B. causes	                 C. makes	                         D. All are correct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gây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451086-DCDA-6F3D-D63B-33DC4B434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25" y="177995"/>
            <a:ext cx="7717500" cy="478200"/>
          </a:xfrm>
        </p:spPr>
        <p:txBody>
          <a:bodyPr/>
          <a:lstStyle/>
          <a:p>
            <a:r>
              <a:rPr lang="en-US" sz="4000" dirty="0"/>
              <a:t>Choose the best option to fill in the blank.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A5B8BC9-A03C-B76D-BFF8-28F670EED2CC}"/>
              </a:ext>
            </a:extLst>
          </p:cNvPr>
          <p:cNvSpPr/>
          <p:nvPr/>
        </p:nvSpPr>
        <p:spPr>
          <a:xfrm>
            <a:off x="6762308" y="1243350"/>
            <a:ext cx="404036" cy="404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60A8856-2CD0-9E1C-C67C-A3882A8BBE9D}"/>
              </a:ext>
            </a:extLst>
          </p:cNvPr>
          <p:cNvSpPr/>
          <p:nvPr/>
        </p:nvSpPr>
        <p:spPr>
          <a:xfrm>
            <a:off x="2303724" y="2234536"/>
            <a:ext cx="404036" cy="404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99125FE-9ACC-F838-20BD-AE274017ED9E}"/>
              </a:ext>
            </a:extLst>
          </p:cNvPr>
          <p:cNvSpPr/>
          <p:nvPr/>
        </p:nvSpPr>
        <p:spPr>
          <a:xfrm>
            <a:off x="241002" y="3501656"/>
            <a:ext cx="404036" cy="404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8A8A339-9805-89D5-5F20-FAABE0C36433}"/>
              </a:ext>
            </a:extLst>
          </p:cNvPr>
          <p:cNvSpPr/>
          <p:nvPr/>
        </p:nvSpPr>
        <p:spPr>
          <a:xfrm>
            <a:off x="2317900" y="4431128"/>
            <a:ext cx="404036" cy="404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07521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B899630-34CB-507A-9725-5530F0758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235" y="2497287"/>
            <a:ext cx="9299995" cy="1566600"/>
          </a:xfrm>
        </p:spPr>
        <p:txBody>
          <a:bodyPr/>
          <a:lstStyle/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9. Many plants and animals die because of _______.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A. noise pollution                 B. environment	  C. deforestation	       D. A and B are correct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ô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nhiễm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tiếng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ồn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môi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trường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phá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rừng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10. The air in this city is _______ by emissions from nearby factories.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A. exchanged	            B. reduced	                      C. polluted	       D. All are correct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trao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đổi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giảm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ô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nhiễm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11. The _______ of water pollution is the death of many types of fishes.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A. cause	                                B. effect	                      C. reason	                           D. solution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nguyên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nhân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ảnh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hưởng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lý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 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giải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pháp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12. Rising sea level can make some cities _______.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>
                <a:solidFill>
                  <a:schemeClr val="tx1"/>
                </a:solidFill>
              </a:rPr>
              <a:t>A. pollute	            B. exchange		  C. appear		       D. disappear </a:t>
            </a:r>
          </a:p>
          <a:p>
            <a:pPr marL="127000" indent="0" algn="l">
              <a:lnSpc>
                <a:spcPts val="2500"/>
              </a:lnSpc>
              <a:buNone/>
            </a:pP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gây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ô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nhiễm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trao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đổi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xuất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hiện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biến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mất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27000" indent="0" algn="l">
              <a:lnSpc>
                <a:spcPts val="2500"/>
              </a:lnSpc>
              <a:buNone/>
            </a:pP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451086-DCDA-6F3D-D63B-33DC4B434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25" y="341026"/>
            <a:ext cx="7717500" cy="478200"/>
          </a:xfrm>
        </p:spPr>
        <p:txBody>
          <a:bodyPr/>
          <a:lstStyle/>
          <a:p>
            <a:r>
              <a:rPr lang="en-US" sz="4000" dirty="0"/>
              <a:t>Choose the best option to fill in the blank.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62E5635-CF38-7570-1445-98B5B38F2A9E}"/>
              </a:ext>
            </a:extLst>
          </p:cNvPr>
          <p:cNvSpPr/>
          <p:nvPr/>
        </p:nvSpPr>
        <p:spPr>
          <a:xfrm>
            <a:off x="4657058" y="1500573"/>
            <a:ext cx="404036" cy="404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7451C92-0B3D-D150-6BFB-91CD80B5B8C4}"/>
              </a:ext>
            </a:extLst>
          </p:cNvPr>
          <p:cNvSpPr/>
          <p:nvPr/>
        </p:nvSpPr>
        <p:spPr>
          <a:xfrm>
            <a:off x="4657058" y="2447952"/>
            <a:ext cx="404036" cy="404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DE8DB9-A806-1163-795E-D8433C9FB8DF}"/>
              </a:ext>
            </a:extLst>
          </p:cNvPr>
          <p:cNvSpPr/>
          <p:nvPr/>
        </p:nvSpPr>
        <p:spPr>
          <a:xfrm>
            <a:off x="4657058" y="3381155"/>
            <a:ext cx="404036" cy="404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4626B76-4966-5F1B-75F5-95A747099497}"/>
              </a:ext>
            </a:extLst>
          </p:cNvPr>
          <p:cNvSpPr/>
          <p:nvPr/>
        </p:nvSpPr>
        <p:spPr>
          <a:xfrm>
            <a:off x="6737499" y="4363788"/>
            <a:ext cx="404036" cy="404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63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5" name="Google Shape;2825;p58"/>
          <p:cNvSpPr txBox="1">
            <a:spLocks noGrp="1"/>
          </p:cNvSpPr>
          <p:nvPr>
            <p:ph type="title"/>
          </p:nvPr>
        </p:nvSpPr>
        <p:spPr>
          <a:xfrm>
            <a:off x="2289300" y="1743523"/>
            <a:ext cx="5577600" cy="171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THANK YOU!</a:t>
            </a:r>
            <a:endParaRPr dirty="0"/>
          </a:p>
        </p:txBody>
      </p:sp>
      <p:grpSp>
        <p:nvGrpSpPr>
          <p:cNvPr id="2826" name="Google Shape;2826;p58"/>
          <p:cNvGrpSpPr/>
          <p:nvPr/>
        </p:nvGrpSpPr>
        <p:grpSpPr>
          <a:xfrm>
            <a:off x="-2164650" y="601756"/>
            <a:ext cx="4291177" cy="3940011"/>
            <a:chOff x="-2164650" y="601756"/>
            <a:chExt cx="4291177" cy="3940011"/>
          </a:xfrm>
        </p:grpSpPr>
        <p:sp>
          <p:nvSpPr>
            <p:cNvPr id="2827" name="Google Shape;2827;p58"/>
            <p:cNvSpPr/>
            <p:nvPr/>
          </p:nvSpPr>
          <p:spPr>
            <a:xfrm>
              <a:off x="-1845165" y="734083"/>
              <a:ext cx="3576211" cy="3576211"/>
            </a:xfrm>
            <a:custGeom>
              <a:avLst/>
              <a:gdLst/>
              <a:ahLst/>
              <a:cxnLst/>
              <a:rect l="l" t="t" r="r" b="b"/>
              <a:pathLst>
                <a:path w="45949" h="45949" extrusionOk="0">
                  <a:moveTo>
                    <a:pt x="22975" y="0"/>
                  </a:moveTo>
                  <a:cubicBezTo>
                    <a:pt x="10293" y="0"/>
                    <a:pt x="0" y="10276"/>
                    <a:pt x="0" y="22974"/>
                  </a:cubicBezTo>
                  <a:cubicBezTo>
                    <a:pt x="0" y="35656"/>
                    <a:pt x="10293" y="45949"/>
                    <a:pt x="22975" y="45949"/>
                  </a:cubicBezTo>
                  <a:cubicBezTo>
                    <a:pt x="35673" y="45949"/>
                    <a:pt x="45949" y="35656"/>
                    <a:pt x="45949" y="22974"/>
                  </a:cubicBezTo>
                  <a:cubicBezTo>
                    <a:pt x="45949" y="10276"/>
                    <a:pt x="35673" y="0"/>
                    <a:pt x="229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58"/>
            <p:cNvSpPr/>
            <p:nvPr/>
          </p:nvSpPr>
          <p:spPr>
            <a:xfrm>
              <a:off x="-1929688" y="657342"/>
              <a:ext cx="3784328" cy="3784328"/>
            </a:xfrm>
            <a:custGeom>
              <a:avLst/>
              <a:gdLst/>
              <a:ahLst/>
              <a:cxnLst/>
              <a:rect l="l" t="t" r="r" b="b"/>
              <a:pathLst>
                <a:path w="48623" h="48623" extrusionOk="0">
                  <a:moveTo>
                    <a:pt x="48622" y="24311"/>
                  </a:moveTo>
                  <a:cubicBezTo>
                    <a:pt x="48622" y="37728"/>
                    <a:pt x="37745" y="48622"/>
                    <a:pt x="24311" y="48622"/>
                  </a:cubicBezTo>
                  <a:cubicBezTo>
                    <a:pt x="10894" y="48622"/>
                    <a:pt x="0" y="37728"/>
                    <a:pt x="0" y="24311"/>
                  </a:cubicBezTo>
                  <a:cubicBezTo>
                    <a:pt x="0" y="10878"/>
                    <a:pt x="10894" y="0"/>
                    <a:pt x="24311" y="0"/>
                  </a:cubicBezTo>
                  <a:cubicBezTo>
                    <a:pt x="37745" y="0"/>
                    <a:pt x="48622" y="10878"/>
                    <a:pt x="48622" y="243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58"/>
            <p:cNvSpPr/>
            <p:nvPr/>
          </p:nvSpPr>
          <p:spPr>
            <a:xfrm>
              <a:off x="-906309" y="601772"/>
              <a:ext cx="1441022" cy="662956"/>
            </a:xfrm>
            <a:custGeom>
              <a:avLst/>
              <a:gdLst/>
              <a:ahLst/>
              <a:cxnLst/>
              <a:rect l="l" t="t" r="r" b="b"/>
              <a:pathLst>
                <a:path w="18515" h="8518" extrusionOk="0">
                  <a:moveTo>
                    <a:pt x="18514" y="430"/>
                  </a:moveTo>
                  <a:lnTo>
                    <a:pt x="18514" y="430"/>
                  </a:lnTo>
                  <a:lnTo>
                    <a:pt x="18514" y="430"/>
                  </a:lnTo>
                  <a:cubicBezTo>
                    <a:pt x="18514" y="430"/>
                    <a:pt x="18514" y="430"/>
                    <a:pt x="18514" y="430"/>
                  </a:cubicBezTo>
                  <a:close/>
                  <a:moveTo>
                    <a:pt x="13372" y="1"/>
                  </a:moveTo>
                  <a:cubicBezTo>
                    <a:pt x="9212" y="1"/>
                    <a:pt x="3492" y="858"/>
                    <a:pt x="1" y="4992"/>
                  </a:cubicBezTo>
                  <a:lnTo>
                    <a:pt x="1104" y="6813"/>
                  </a:lnTo>
                  <a:lnTo>
                    <a:pt x="3376" y="8517"/>
                  </a:lnTo>
                  <a:lnTo>
                    <a:pt x="5197" y="8434"/>
                  </a:lnTo>
                  <a:lnTo>
                    <a:pt x="8389" y="7715"/>
                  </a:lnTo>
                  <a:lnTo>
                    <a:pt x="11730" y="6228"/>
                  </a:lnTo>
                  <a:lnTo>
                    <a:pt x="13869" y="6729"/>
                  </a:lnTo>
                  <a:lnTo>
                    <a:pt x="15590" y="5727"/>
                  </a:lnTo>
                  <a:lnTo>
                    <a:pt x="18514" y="430"/>
                  </a:lnTo>
                  <a:lnTo>
                    <a:pt x="18514" y="430"/>
                  </a:lnTo>
                  <a:cubicBezTo>
                    <a:pt x="18514" y="430"/>
                    <a:pt x="18514" y="430"/>
                    <a:pt x="18514" y="430"/>
                  </a:cubicBezTo>
                  <a:cubicBezTo>
                    <a:pt x="18480" y="430"/>
                    <a:pt x="16317" y="1"/>
                    <a:pt x="13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58"/>
            <p:cNvSpPr/>
            <p:nvPr/>
          </p:nvSpPr>
          <p:spPr>
            <a:xfrm>
              <a:off x="-578572" y="1066969"/>
              <a:ext cx="2548875" cy="3407164"/>
            </a:xfrm>
            <a:custGeom>
              <a:avLst/>
              <a:gdLst/>
              <a:ahLst/>
              <a:cxnLst/>
              <a:rect l="l" t="t" r="r" b="b"/>
              <a:pathLst>
                <a:path w="34655" h="43777" extrusionOk="0">
                  <a:moveTo>
                    <a:pt x="24061" y="1"/>
                  </a:moveTo>
                  <a:lnTo>
                    <a:pt x="19516" y="4027"/>
                  </a:lnTo>
                  <a:lnTo>
                    <a:pt x="15673" y="2841"/>
                  </a:lnTo>
                  <a:lnTo>
                    <a:pt x="13284" y="3610"/>
                  </a:lnTo>
                  <a:lnTo>
                    <a:pt x="12365" y="4579"/>
                  </a:lnTo>
                  <a:lnTo>
                    <a:pt x="12014" y="6099"/>
                  </a:lnTo>
                  <a:lnTo>
                    <a:pt x="10961" y="7920"/>
                  </a:lnTo>
                  <a:lnTo>
                    <a:pt x="12766" y="12883"/>
                  </a:lnTo>
                  <a:lnTo>
                    <a:pt x="14136" y="13935"/>
                  </a:lnTo>
                  <a:lnTo>
                    <a:pt x="15423" y="14804"/>
                  </a:lnTo>
                  <a:lnTo>
                    <a:pt x="17762" y="15489"/>
                  </a:lnTo>
                  <a:lnTo>
                    <a:pt x="19783" y="15656"/>
                  </a:lnTo>
                  <a:cubicBezTo>
                    <a:pt x="19783" y="15656"/>
                    <a:pt x="20519" y="16275"/>
                    <a:pt x="20702" y="16742"/>
                  </a:cubicBezTo>
                  <a:cubicBezTo>
                    <a:pt x="20886" y="17227"/>
                    <a:pt x="20903" y="18413"/>
                    <a:pt x="20903" y="18413"/>
                  </a:cubicBezTo>
                  <a:lnTo>
                    <a:pt x="20535" y="20084"/>
                  </a:lnTo>
                  <a:lnTo>
                    <a:pt x="19533" y="21254"/>
                  </a:lnTo>
                  <a:lnTo>
                    <a:pt x="18129" y="21588"/>
                  </a:lnTo>
                  <a:lnTo>
                    <a:pt x="16559" y="22691"/>
                  </a:lnTo>
                  <a:lnTo>
                    <a:pt x="11930" y="23676"/>
                  </a:lnTo>
                  <a:lnTo>
                    <a:pt x="10677" y="23392"/>
                  </a:lnTo>
                  <a:lnTo>
                    <a:pt x="9708" y="24345"/>
                  </a:lnTo>
                  <a:lnTo>
                    <a:pt x="8889" y="25915"/>
                  </a:lnTo>
                  <a:lnTo>
                    <a:pt x="7369" y="26300"/>
                  </a:lnTo>
                  <a:lnTo>
                    <a:pt x="2457" y="30310"/>
                  </a:lnTo>
                  <a:lnTo>
                    <a:pt x="1287" y="32231"/>
                  </a:lnTo>
                  <a:lnTo>
                    <a:pt x="602" y="33986"/>
                  </a:lnTo>
                  <a:lnTo>
                    <a:pt x="1" y="36542"/>
                  </a:lnTo>
                  <a:lnTo>
                    <a:pt x="285" y="39767"/>
                  </a:lnTo>
                  <a:lnTo>
                    <a:pt x="686" y="41337"/>
                  </a:lnTo>
                  <a:lnTo>
                    <a:pt x="5798" y="43259"/>
                  </a:lnTo>
                  <a:lnTo>
                    <a:pt x="8037" y="43777"/>
                  </a:lnTo>
                  <a:lnTo>
                    <a:pt x="8338" y="40602"/>
                  </a:lnTo>
                  <a:lnTo>
                    <a:pt x="9090" y="38664"/>
                  </a:lnTo>
                  <a:lnTo>
                    <a:pt x="10427" y="37277"/>
                  </a:lnTo>
                  <a:lnTo>
                    <a:pt x="13184" y="36743"/>
                  </a:lnTo>
                  <a:lnTo>
                    <a:pt x="14520" y="36024"/>
                  </a:lnTo>
                  <a:lnTo>
                    <a:pt x="15640" y="35540"/>
                  </a:lnTo>
                  <a:lnTo>
                    <a:pt x="16525" y="33685"/>
                  </a:lnTo>
                  <a:lnTo>
                    <a:pt x="17077" y="31930"/>
                  </a:lnTo>
                  <a:lnTo>
                    <a:pt x="17778" y="30895"/>
                  </a:lnTo>
                  <a:lnTo>
                    <a:pt x="18497" y="29591"/>
                  </a:lnTo>
                  <a:lnTo>
                    <a:pt x="18129" y="28054"/>
                  </a:lnTo>
                  <a:lnTo>
                    <a:pt x="17962" y="26834"/>
                  </a:lnTo>
                  <a:lnTo>
                    <a:pt x="20819" y="27185"/>
                  </a:lnTo>
                  <a:lnTo>
                    <a:pt x="21889" y="27001"/>
                  </a:lnTo>
                  <a:lnTo>
                    <a:pt x="23643" y="25798"/>
                  </a:lnTo>
                  <a:lnTo>
                    <a:pt x="24729" y="24879"/>
                  </a:lnTo>
                  <a:lnTo>
                    <a:pt x="26918" y="24930"/>
                  </a:lnTo>
                  <a:lnTo>
                    <a:pt x="28472" y="23977"/>
                  </a:lnTo>
                  <a:lnTo>
                    <a:pt x="29441" y="23543"/>
                  </a:lnTo>
                  <a:lnTo>
                    <a:pt x="32315" y="25147"/>
                  </a:lnTo>
                  <a:lnTo>
                    <a:pt x="34654" y="20385"/>
                  </a:lnTo>
                  <a:lnTo>
                    <a:pt x="34654" y="20385"/>
                  </a:lnTo>
                  <a:cubicBezTo>
                    <a:pt x="34654" y="20385"/>
                    <a:pt x="34654" y="20385"/>
                    <a:pt x="34654" y="20385"/>
                  </a:cubicBezTo>
                  <a:cubicBezTo>
                    <a:pt x="34566" y="20385"/>
                    <a:pt x="32306" y="4741"/>
                    <a:pt x="240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58"/>
            <p:cNvSpPr/>
            <p:nvPr/>
          </p:nvSpPr>
          <p:spPr>
            <a:xfrm>
              <a:off x="-449563" y="1210020"/>
              <a:ext cx="2416118" cy="3331747"/>
            </a:xfrm>
            <a:custGeom>
              <a:avLst/>
              <a:gdLst/>
              <a:ahLst/>
              <a:cxnLst/>
              <a:rect l="l" t="t" r="r" b="b"/>
              <a:pathLst>
                <a:path w="32850" h="42808" extrusionOk="0">
                  <a:moveTo>
                    <a:pt x="24128" y="0"/>
                  </a:moveTo>
                  <a:cubicBezTo>
                    <a:pt x="24128" y="0"/>
                    <a:pt x="19400" y="3910"/>
                    <a:pt x="18464" y="4127"/>
                  </a:cubicBezTo>
                  <a:cubicBezTo>
                    <a:pt x="18338" y="4159"/>
                    <a:pt x="18205" y="4173"/>
                    <a:pt x="18070" y="4173"/>
                  </a:cubicBezTo>
                  <a:cubicBezTo>
                    <a:pt x="17201" y="4173"/>
                    <a:pt x="16225" y="3609"/>
                    <a:pt x="16225" y="3609"/>
                  </a:cubicBezTo>
                  <a:lnTo>
                    <a:pt x="13953" y="2657"/>
                  </a:lnTo>
                  <a:cubicBezTo>
                    <a:pt x="13953" y="2657"/>
                    <a:pt x="11831" y="3626"/>
                    <a:pt x="11379" y="4261"/>
                  </a:cubicBezTo>
                  <a:cubicBezTo>
                    <a:pt x="10945" y="4879"/>
                    <a:pt x="10611" y="7603"/>
                    <a:pt x="10611" y="7603"/>
                  </a:cubicBezTo>
                  <a:lnTo>
                    <a:pt x="11246" y="9357"/>
                  </a:lnTo>
                  <a:cubicBezTo>
                    <a:pt x="11246" y="9357"/>
                    <a:pt x="16258" y="12415"/>
                    <a:pt x="16676" y="12498"/>
                  </a:cubicBezTo>
                  <a:cubicBezTo>
                    <a:pt x="17094" y="12615"/>
                    <a:pt x="18798" y="12849"/>
                    <a:pt x="18798" y="12849"/>
                  </a:cubicBezTo>
                  <a:cubicBezTo>
                    <a:pt x="18798" y="12849"/>
                    <a:pt x="20953" y="14955"/>
                    <a:pt x="20786" y="15656"/>
                  </a:cubicBezTo>
                  <a:cubicBezTo>
                    <a:pt x="20619" y="16358"/>
                    <a:pt x="20469" y="18965"/>
                    <a:pt x="20469" y="18965"/>
                  </a:cubicBezTo>
                  <a:lnTo>
                    <a:pt x="17929" y="21755"/>
                  </a:lnTo>
                  <a:lnTo>
                    <a:pt x="12599" y="22574"/>
                  </a:lnTo>
                  <a:lnTo>
                    <a:pt x="11179" y="22975"/>
                  </a:lnTo>
                  <a:lnTo>
                    <a:pt x="8689" y="26066"/>
                  </a:lnTo>
                  <a:lnTo>
                    <a:pt x="6434" y="26266"/>
                  </a:lnTo>
                  <a:lnTo>
                    <a:pt x="3259" y="27319"/>
                  </a:lnTo>
                  <a:lnTo>
                    <a:pt x="736" y="31412"/>
                  </a:lnTo>
                  <a:cubicBezTo>
                    <a:pt x="736" y="31412"/>
                    <a:pt x="1" y="35055"/>
                    <a:pt x="402" y="35874"/>
                  </a:cubicBezTo>
                  <a:cubicBezTo>
                    <a:pt x="803" y="36709"/>
                    <a:pt x="1087" y="39265"/>
                    <a:pt x="1087" y="39265"/>
                  </a:cubicBezTo>
                  <a:lnTo>
                    <a:pt x="669" y="41688"/>
                  </a:lnTo>
                  <a:lnTo>
                    <a:pt x="5565" y="42808"/>
                  </a:lnTo>
                  <a:lnTo>
                    <a:pt x="4729" y="40101"/>
                  </a:lnTo>
                  <a:cubicBezTo>
                    <a:pt x="4729" y="40101"/>
                    <a:pt x="5765" y="39733"/>
                    <a:pt x="5598" y="38681"/>
                  </a:cubicBezTo>
                  <a:cubicBezTo>
                    <a:pt x="5431" y="37611"/>
                    <a:pt x="6434" y="35189"/>
                    <a:pt x="6434" y="35189"/>
                  </a:cubicBezTo>
                  <a:lnTo>
                    <a:pt x="7937" y="34353"/>
                  </a:lnTo>
                  <a:lnTo>
                    <a:pt x="9625" y="34019"/>
                  </a:lnTo>
                  <a:lnTo>
                    <a:pt x="11864" y="33200"/>
                  </a:lnTo>
                  <a:lnTo>
                    <a:pt x="12900" y="31830"/>
                  </a:lnTo>
                  <a:lnTo>
                    <a:pt x="13552" y="29658"/>
                  </a:lnTo>
                  <a:lnTo>
                    <a:pt x="14621" y="28873"/>
                  </a:lnTo>
                  <a:lnTo>
                    <a:pt x="15557" y="27402"/>
                  </a:lnTo>
                  <a:lnTo>
                    <a:pt x="14554" y="24746"/>
                  </a:lnTo>
                  <a:lnTo>
                    <a:pt x="15791" y="23259"/>
                  </a:lnTo>
                  <a:lnTo>
                    <a:pt x="18648" y="23610"/>
                  </a:lnTo>
                  <a:cubicBezTo>
                    <a:pt x="18648" y="23610"/>
                    <a:pt x="20987" y="22991"/>
                    <a:pt x="21254" y="22473"/>
                  </a:cubicBezTo>
                  <a:cubicBezTo>
                    <a:pt x="21538" y="21939"/>
                    <a:pt x="22240" y="21387"/>
                    <a:pt x="22240" y="21387"/>
                  </a:cubicBezTo>
                  <a:lnTo>
                    <a:pt x="24379" y="21722"/>
                  </a:lnTo>
                  <a:lnTo>
                    <a:pt x="26484" y="19566"/>
                  </a:lnTo>
                  <a:lnTo>
                    <a:pt x="30026" y="20084"/>
                  </a:lnTo>
                  <a:lnTo>
                    <a:pt x="32850" y="17478"/>
                  </a:lnTo>
                  <a:lnTo>
                    <a:pt x="31513" y="8806"/>
                  </a:lnTo>
                  <a:lnTo>
                    <a:pt x="2412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58"/>
            <p:cNvSpPr/>
            <p:nvPr/>
          </p:nvSpPr>
          <p:spPr>
            <a:xfrm>
              <a:off x="-1912799" y="1118952"/>
              <a:ext cx="1152273" cy="2751835"/>
            </a:xfrm>
            <a:custGeom>
              <a:avLst/>
              <a:gdLst/>
              <a:ahLst/>
              <a:cxnLst/>
              <a:rect l="l" t="t" r="r" b="b"/>
              <a:pathLst>
                <a:path w="14805" h="35357" extrusionOk="0">
                  <a:moveTo>
                    <a:pt x="9641" y="1"/>
                  </a:moveTo>
                  <a:lnTo>
                    <a:pt x="869" y="6835"/>
                  </a:lnTo>
                  <a:lnTo>
                    <a:pt x="1" y="22223"/>
                  </a:lnTo>
                  <a:lnTo>
                    <a:pt x="3877" y="30143"/>
                  </a:lnTo>
                  <a:lnTo>
                    <a:pt x="8856" y="35356"/>
                  </a:lnTo>
                  <a:lnTo>
                    <a:pt x="12682" y="34671"/>
                  </a:lnTo>
                  <a:lnTo>
                    <a:pt x="14804" y="31196"/>
                  </a:lnTo>
                  <a:lnTo>
                    <a:pt x="14403" y="27152"/>
                  </a:lnTo>
                  <a:lnTo>
                    <a:pt x="12833" y="24429"/>
                  </a:lnTo>
                  <a:lnTo>
                    <a:pt x="10209" y="23092"/>
                  </a:lnTo>
                  <a:lnTo>
                    <a:pt x="8706" y="20703"/>
                  </a:lnTo>
                  <a:lnTo>
                    <a:pt x="9341" y="18631"/>
                  </a:lnTo>
                  <a:lnTo>
                    <a:pt x="11112" y="19199"/>
                  </a:lnTo>
                  <a:lnTo>
                    <a:pt x="12214" y="18280"/>
                  </a:lnTo>
                  <a:lnTo>
                    <a:pt x="12465" y="16559"/>
                  </a:lnTo>
                  <a:lnTo>
                    <a:pt x="13601" y="15490"/>
                  </a:lnTo>
                  <a:lnTo>
                    <a:pt x="12933" y="11379"/>
                  </a:lnTo>
                  <a:lnTo>
                    <a:pt x="12114" y="11045"/>
                  </a:lnTo>
                  <a:lnTo>
                    <a:pt x="10811" y="9725"/>
                  </a:lnTo>
                  <a:lnTo>
                    <a:pt x="10059" y="9107"/>
                  </a:lnTo>
                  <a:lnTo>
                    <a:pt x="964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58"/>
            <p:cNvSpPr/>
            <p:nvPr/>
          </p:nvSpPr>
          <p:spPr>
            <a:xfrm>
              <a:off x="-2002536" y="1173589"/>
              <a:ext cx="1128846" cy="2586602"/>
            </a:xfrm>
            <a:custGeom>
              <a:avLst/>
              <a:gdLst/>
              <a:ahLst/>
              <a:cxnLst/>
              <a:rect l="l" t="t" r="r" b="b"/>
              <a:pathLst>
                <a:path w="14504" h="33234" extrusionOk="0">
                  <a:moveTo>
                    <a:pt x="7286" y="1"/>
                  </a:moveTo>
                  <a:cubicBezTo>
                    <a:pt x="7286" y="1"/>
                    <a:pt x="335" y="16174"/>
                    <a:pt x="168" y="16876"/>
                  </a:cubicBezTo>
                  <a:cubicBezTo>
                    <a:pt x="1" y="17578"/>
                    <a:pt x="2022" y="25966"/>
                    <a:pt x="2022" y="25966"/>
                  </a:cubicBezTo>
                  <a:lnTo>
                    <a:pt x="9591" y="33234"/>
                  </a:lnTo>
                  <a:lnTo>
                    <a:pt x="13601" y="31730"/>
                  </a:lnTo>
                  <a:lnTo>
                    <a:pt x="14504" y="29725"/>
                  </a:lnTo>
                  <a:lnTo>
                    <a:pt x="14119" y="27570"/>
                  </a:lnTo>
                  <a:lnTo>
                    <a:pt x="13702" y="25598"/>
                  </a:lnTo>
                  <a:lnTo>
                    <a:pt x="12315" y="24529"/>
                  </a:lnTo>
                  <a:lnTo>
                    <a:pt x="10460" y="23643"/>
                  </a:lnTo>
                  <a:lnTo>
                    <a:pt x="8706" y="22357"/>
                  </a:lnTo>
                  <a:lnTo>
                    <a:pt x="8088" y="20017"/>
                  </a:lnTo>
                  <a:lnTo>
                    <a:pt x="8338" y="18296"/>
                  </a:lnTo>
                  <a:lnTo>
                    <a:pt x="9224" y="15707"/>
                  </a:lnTo>
                  <a:lnTo>
                    <a:pt x="9926" y="15874"/>
                  </a:lnTo>
                  <a:lnTo>
                    <a:pt x="11530" y="16542"/>
                  </a:lnTo>
                  <a:lnTo>
                    <a:pt x="12348" y="14988"/>
                  </a:lnTo>
                  <a:lnTo>
                    <a:pt x="13033" y="13234"/>
                  </a:lnTo>
                  <a:lnTo>
                    <a:pt x="12682" y="12265"/>
                  </a:lnTo>
                  <a:lnTo>
                    <a:pt x="11262" y="10761"/>
                  </a:lnTo>
                  <a:lnTo>
                    <a:pt x="10226" y="9491"/>
                  </a:lnTo>
                  <a:lnTo>
                    <a:pt x="9708" y="7904"/>
                  </a:lnTo>
                  <a:lnTo>
                    <a:pt x="9792" y="6316"/>
                  </a:lnTo>
                  <a:lnTo>
                    <a:pt x="72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58"/>
            <p:cNvSpPr/>
            <p:nvPr/>
          </p:nvSpPr>
          <p:spPr>
            <a:xfrm>
              <a:off x="167892" y="2979869"/>
              <a:ext cx="122271" cy="166556"/>
            </a:xfrm>
            <a:custGeom>
              <a:avLst/>
              <a:gdLst/>
              <a:ahLst/>
              <a:cxnLst/>
              <a:rect l="l" t="t" r="r" b="b"/>
              <a:pathLst>
                <a:path w="1571" h="2140" extrusionOk="0">
                  <a:moveTo>
                    <a:pt x="819" y="1"/>
                  </a:moveTo>
                  <a:lnTo>
                    <a:pt x="0" y="1571"/>
                  </a:lnTo>
                  <a:lnTo>
                    <a:pt x="685" y="2139"/>
                  </a:lnTo>
                  <a:lnTo>
                    <a:pt x="1571" y="886"/>
                  </a:lnTo>
                  <a:lnTo>
                    <a:pt x="8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58"/>
            <p:cNvSpPr/>
            <p:nvPr/>
          </p:nvSpPr>
          <p:spPr>
            <a:xfrm>
              <a:off x="-2164650" y="601756"/>
              <a:ext cx="4291177" cy="3839908"/>
            </a:xfrm>
            <a:custGeom>
              <a:avLst/>
              <a:gdLst/>
              <a:ahLst/>
              <a:cxnLst/>
              <a:rect l="l" t="t" r="r" b="b"/>
              <a:pathLst>
                <a:path w="56125" h="51134" extrusionOk="0">
                  <a:moveTo>
                    <a:pt x="28064" y="1"/>
                  </a:moveTo>
                  <a:cubicBezTo>
                    <a:pt x="21521" y="1"/>
                    <a:pt x="14979" y="2495"/>
                    <a:pt x="9992" y="7482"/>
                  </a:cubicBezTo>
                  <a:cubicBezTo>
                    <a:pt x="0" y="17474"/>
                    <a:pt x="0" y="33664"/>
                    <a:pt x="9992" y="43639"/>
                  </a:cubicBezTo>
                  <a:cubicBezTo>
                    <a:pt x="14979" y="48635"/>
                    <a:pt x="21521" y="51133"/>
                    <a:pt x="28064" y="51133"/>
                  </a:cubicBezTo>
                  <a:cubicBezTo>
                    <a:pt x="34608" y="51133"/>
                    <a:pt x="41153" y="48635"/>
                    <a:pt x="46149" y="43639"/>
                  </a:cubicBezTo>
                  <a:cubicBezTo>
                    <a:pt x="56124" y="33664"/>
                    <a:pt x="56124" y="17474"/>
                    <a:pt x="46149" y="7482"/>
                  </a:cubicBezTo>
                  <a:cubicBezTo>
                    <a:pt x="41153" y="2495"/>
                    <a:pt x="34608" y="1"/>
                    <a:pt x="28064" y="1"/>
                  </a:cubicBezTo>
                  <a:close/>
                </a:path>
              </a:pathLst>
            </a:custGeom>
            <a:noFill/>
            <a:ln w="152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6" name="Google Shape;2836;p58"/>
          <p:cNvSpPr/>
          <p:nvPr/>
        </p:nvSpPr>
        <p:spPr>
          <a:xfrm rot="1748894">
            <a:off x="1859261" y="860013"/>
            <a:ext cx="685539" cy="609139"/>
          </a:xfrm>
          <a:custGeom>
            <a:avLst/>
            <a:gdLst/>
            <a:ahLst/>
            <a:cxnLst/>
            <a:rect l="l" t="t" r="r" b="b"/>
            <a:pathLst>
              <a:path w="22839" h="20296" extrusionOk="0">
                <a:moveTo>
                  <a:pt x="17516" y="1"/>
                </a:moveTo>
                <a:cubicBezTo>
                  <a:pt x="15136" y="1"/>
                  <a:pt x="12626" y="1844"/>
                  <a:pt x="11861" y="5843"/>
                </a:cubicBezTo>
                <a:cubicBezTo>
                  <a:pt x="10590" y="3371"/>
                  <a:pt x="8583" y="2342"/>
                  <a:pt x="6646" y="2342"/>
                </a:cubicBezTo>
                <a:cubicBezTo>
                  <a:pt x="3214" y="2342"/>
                  <a:pt x="1" y="5576"/>
                  <a:pt x="1485" y="9752"/>
                </a:cubicBezTo>
                <a:cubicBezTo>
                  <a:pt x="3440" y="15316"/>
                  <a:pt x="14368" y="20295"/>
                  <a:pt x="14368" y="20295"/>
                </a:cubicBezTo>
                <a:cubicBezTo>
                  <a:pt x="14368" y="20295"/>
                  <a:pt x="22839" y="12025"/>
                  <a:pt x="22404" y="5325"/>
                </a:cubicBezTo>
                <a:cubicBezTo>
                  <a:pt x="22195" y="1882"/>
                  <a:pt x="19921" y="1"/>
                  <a:pt x="1751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ave the Environment Now! XL by Slidesgo">
  <a:themeElements>
    <a:clrScheme name="Simple Light">
      <a:dk1>
        <a:srgbClr val="422C62"/>
      </a:dk1>
      <a:lt1>
        <a:srgbClr val="FFFFFF"/>
      </a:lt1>
      <a:dk2>
        <a:srgbClr val="FFC121"/>
      </a:dk2>
      <a:lt2>
        <a:srgbClr val="B3CC6C"/>
      </a:lt2>
      <a:accent1>
        <a:srgbClr val="73B96C"/>
      </a:accent1>
      <a:accent2>
        <a:srgbClr val="5A8162"/>
      </a:accent2>
      <a:accent3>
        <a:srgbClr val="45BFE2"/>
      </a:accent3>
      <a:accent4>
        <a:srgbClr val="DC3561"/>
      </a:accent4>
      <a:accent5>
        <a:srgbClr val="422C62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902</Words>
  <Application>Microsoft Office PowerPoint</Application>
  <PresentationFormat>On-screen Show (16:9)</PresentationFormat>
  <Paragraphs>84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Calibri</vt:lpstr>
      <vt:lpstr>Yanone Kaffeesatz</vt:lpstr>
      <vt:lpstr>Dosis</vt:lpstr>
      <vt:lpstr>Caveat</vt:lpstr>
      <vt:lpstr>Arial</vt:lpstr>
      <vt:lpstr>Josefin Slab</vt:lpstr>
      <vt:lpstr>Save the Environment Now! XL by Slidesgo</vt:lpstr>
      <vt:lpstr>Unit 11:  OUR GREENER WORLD</vt:lpstr>
      <vt:lpstr>Put the following words  about Tet into these columns.</vt:lpstr>
      <vt:lpstr>Put the following words  about Tet into these columns.</vt:lpstr>
      <vt:lpstr>Match the word with its meaning. </vt:lpstr>
      <vt:lpstr>Choose the best option to fill in the blank.</vt:lpstr>
      <vt:lpstr>Choose the best option to fill in the blank.</vt:lpstr>
      <vt:lpstr>Choose the best option to fill in the blank.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Save the Environment Now!</dc:title>
  <dc:creator>nhi tran</dc:creator>
  <cp:lastModifiedBy>nhi</cp:lastModifiedBy>
  <cp:revision>4</cp:revision>
  <dcterms:modified xsi:type="dcterms:W3CDTF">2022-12-01T09:14:12Z</dcterms:modified>
</cp:coreProperties>
</file>