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85" r:id="rId1"/>
  </p:sldMasterIdLst>
  <p:notesMasterIdLst>
    <p:notesMasterId r:id="rId10"/>
  </p:notesMasterIdLst>
  <p:sldIdLst>
    <p:sldId id="256" r:id="rId2"/>
    <p:sldId id="265" r:id="rId3"/>
    <p:sldId id="261" r:id="rId4"/>
    <p:sldId id="269" r:id="rId5"/>
    <p:sldId id="271" r:id="rId6"/>
    <p:sldId id="345" r:id="rId7"/>
    <p:sldId id="263" r:id="rId8"/>
    <p:sldId id="273" r:id="rId9"/>
  </p:sldIdLst>
  <p:sldSz cx="9144000" cy="5143500" type="screen16x9"/>
  <p:notesSz cx="6858000" cy="9144000"/>
  <p:embeddedFontLst>
    <p:embeddedFont>
      <p:font typeface="Caveat" panose="020B0604020202020204" charset="0"/>
      <p:regular r:id="rId11"/>
      <p:bold r:id="rId12"/>
    </p:embeddedFont>
    <p:embeddedFont>
      <p:font typeface="Dosis" pitchFamily="2" charset="0"/>
      <p:regular r:id="rId13"/>
      <p:bold r:id="rId14"/>
    </p:embeddedFont>
    <p:embeddedFont>
      <p:font typeface="Josefin Slab" pitchFamily="2" charset="0"/>
      <p:regular r:id="rId15"/>
      <p:bold r:id="rId16"/>
      <p:italic r:id="rId17"/>
      <p:boldItalic r:id="rId18"/>
    </p:embeddedFont>
    <p:embeddedFont>
      <p:font typeface="Yanone Kaffeesatz" panose="020B0604020202020204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CE5733B-551B-4038-A36C-FE69234056ED}">
  <a:tblStyle styleId="{CCE5733B-551B-4038-A36C-FE69234056E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374" y="2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4" name="Google Shape;2384;gcc5cecac64_1_67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5" name="Google Shape;2385;gcc5cecac64_1_67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4" name="Google Shape;2594;gcc5cecac64_1_68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5" name="Google Shape;2595;gcc5cecac64_1_68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1" name="Google Shape;2541;gd810f8f532_0_1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2" name="Google Shape;2542;gd810f8f532_0_1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5" name="Google Shape;2655;gd810f8f532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6" name="Google Shape;2656;gd810f8f532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5" name="Google Shape;2685;gcc5cecac64_1_68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6" name="Google Shape;2686;gcc5cecac64_1_68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5" name="Google Shape;2685;gcc5cecac64_1_68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6" name="Google Shape;2686;gcc5cecac64_1_68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0286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4" name="Google Shape;2564;gcc5cecac64_1_68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5" name="Google Shape;2565;gcc5cecac64_1_68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1" name="Google Shape;2821;gcc5cecac64_1_69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2" name="Google Shape;2822;gcc5cecac64_1_69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75869" y="210666"/>
            <a:ext cx="9146040" cy="4643684"/>
            <a:chOff x="175869" y="210666"/>
            <a:chExt cx="9146040" cy="4643684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175869" y="246738"/>
              <a:ext cx="1074695" cy="585533"/>
              <a:chOff x="3248069" y="0"/>
              <a:chExt cx="1074695" cy="585533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4280845" y="28533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>
                <a:off x="4009064" y="0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385" y="1"/>
                    </a:moveTo>
                    <a:cubicBezTo>
                      <a:pt x="0" y="1"/>
                      <a:pt x="0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3436065" y="29673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1"/>
                    </a:moveTo>
                    <a:cubicBezTo>
                      <a:pt x="1" y="1"/>
                      <a:pt x="1" y="636"/>
                      <a:pt x="402" y="636"/>
                    </a:cubicBezTo>
                    <a:cubicBezTo>
                      <a:pt x="803" y="636"/>
                      <a:pt x="803" y="1"/>
                      <a:pt x="40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3248069" y="531134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5" y="618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3712325" y="552520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6" y="618"/>
                      <a:pt x="786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8156734" y="210666"/>
              <a:ext cx="548094" cy="657691"/>
              <a:chOff x="5543534" y="826966"/>
              <a:chExt cx="548094" cy="657691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5806408" y="108717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0"/>
                    </a:moveTo>
                    <a:cubicBezTo>
                      <a:pt x="0" y="0"/>
                      <a:pt x="0" y="619"/>
                      <a:pt x="418" y="619"/>
                    </a:cubicBezTo>
                    <a:cubicBezTo>
                      <a:pt x="819" y="619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5543534" y="826966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1" y="0"/>
                    </a:moveTo>
                    <a:cubicBezTo>
                      <a:pt x="0" y="0"/>
                      <a:pt x="0" y="635"/>
                      <a:pt x="401" y="635"/>
                    </a:cubicBezTo>
                    <a:cubicBezTo>
                      <a:pt x="802" y="635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049656" y="957950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6007790" y="117895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5936485" y="145073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" name="Google Shape;22;p2"/>
            <p:cNvGrpSpPr/>
            <p:nvPr/>
          </p:nvGrpSpPr>
          <p:grpSpPr>
            <a:xfrm>
              <a:off x="8196377" y="4456837"/>
              <a:ext cx="468789" cy="285167"/>
              <a:chOff x="5515002" y="3682949"/>
              <a:chExt cx="468789" cy="285167"/>
            </a:xfrm>
          </p:grpSpPr>
          <p:sp>
            <p:nvSpPr>
              <p:cNvPr id="23" name="Google Shape;23;p2"/>
              <p:cNvSpPr/>
              <p:nvPr/>
            </p:nvSpPr>
            <p:spPr>
              <a:xfrm>
                <a:off x="5539054" y="368294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5515002" y="3876331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0"/>
                    </a:moveTo>
                    <a:cubicBezTo>
                      <a:pt x="1" y="0"/>
                      <a:pt x="1" y="618"/>
                      <a:pt x="385" y="618"/>
                    </a:cubicBezTo>
                    <a:cubicBezTo>
                      <a:pt x="786" y="618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5940058" y="393510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1"/>
                    </a:moveTo>
                    <a:cubicBezTo>
                      <a:pt x="1" y="1"/>
                      <a:pt x="1" y="619"/>
                      <a:pt x="418" y="619"/>
                    </a:cubicBezTo>
                    <a:cubicBezTo>
                      <a:pt x="819" y="619"/>
                      <a:pt x="819" y="1"/>
                      <a:pt x="4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" name="Google Shape;26;p2"/>
            <p:cNvGrpSpPr/>
            <p:nvPr/>
          </p:nvGrpSpPr>
          <p:grpSpPr>
            <a:xfrm>
              <a:off x="234214" y="4599423"/>
              <a:ext cx="958004" cy="254927"/>
              <a:chOff x="3109939" y="4888573"/>
              <a:chExt cx="958004" cy="254927"/>
            </a:xfrm>
          </p:grpSpPr>
          <p:sp>
            <p:nvSpPr>
              <p:cNvPr id="27" name="Google Shape;27;p2"/>
              <p:cNvSpPr/>
              <p:nvPr/>
            </p:nvSpPr>
            <p:spPr>
              <a:xfrm>
                <a:off x="3109939" y="4888573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401" y="1"/>
                    </a:moveTo>
                    <a:cubicBezTo>
                      <a:pt x="0" y="1"/>
                      <a:pt x="0" y="619"/>
                      <a:pt x="401" y="619"/>
                    </a:cubicBezTo>
                    <a:cubicBezTo>
                      <a:pt x="786" y="619"/>
                      <a:pt x="786" y="1"/>
                      <a:pt x="4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3661499" y="4934065"/>
                <a:ext cx="42826" cy="33866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5" extrusionOk="0">
                    <a:moveTo>
                      <a:pt x="419" y="0"/>
                    </a:moveTo>
                    <a:cubicBezTo>
                      <a:pt x="1" y="0"/>
                      <a:pt x="1" y="635"/>
                      <a:pt x="419" y="635"/>
                    </a:cubicBezTo>
                    <a:cubicBezTo>
                      <a:pt x="803" y="635"/>
                      <a:pt x="803" y="0"/>
                      <a:pt x="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3929760" y="5110488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9"/>
                      <a:pt x="401" y="619"/>
                    </a:cubicBezTo>
                    <a:cubicBezTo>
                      <a:pt x="785" y="619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4025117" y="4896626"/>
                <a:ext cx="42826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802" y="618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31;p2"/>
            <p:cNvGrpSpPr/>
            <p:nvPr/>
          </p:nvGrpSpPr>
          <p:grpSpPr>
            <a:xfrm rot="1029121">
              <a:off x="8056857" y="1507018"/>
              <a:ext cx="1071146" cy="1476564"/>
              <a:chOff x="2106550" y="2542337"/>
              <a:chExt cx="1071175" cy="1476604"/>
            </a:xfrm>
          </p:grpSpPr>
          <p:sp>
            <p:nvSpPr>
              <p:cNvPr id="32" name="Google Shape;32;p2"/>
              <p:cNvSpPr/>
              <p:nvPr/>
            </p:nvSpPr>
            <p:spPr>
              <a:xfrm>
                <a:off x="3133992" y="3985022"/>
                <a:ext cx="43733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36" extrusionOk="0">
                    <a:moveTo>
                      <a:pt x="418" y="0"/>
                    </a:moveTo>
                    <a:cubicBezTo>
                      <a:pt x="0" y="0"/>
                      <a:pt x="0" y="635"/>
                      <a:pt x="418" y="635"/>
                    </a:cubicBezTo>
                    <a:cubicBezTo>
                      <a:pt x="819" y="635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2721415" y="3403116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2307025" y="2584203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2106550" y="2542337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0"/>
                    </a:moveTo>
                    <a:cubicBezTo>
                      <a:pt x="0" y="0"/>
                      <a:pt x="0" y="635"/>
                      <a:pt x="385" y="635"/>
                    </a:cubicBezTo>
                    <a:cubicBezTo>
                      <a:pt x="786" y="635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6" name="Google Shape;36;p2"/>
          <p:cNvGrpSpPr/>
          <p:nvPr/>
        </p:nvGrpSpPr>
        <p:grpSpPr>
          <a:xfrm>
            <a:off x="-344108" y="4233333"/>
            <a:ext cx="1352856" cy="1051443"/>
            <a:chOff x="2465850" y="4099987"/>
            <a:chExt cx="879849" cy="683821"/>
          </a:xfrm>
        </p:grpSpPr>
        <p:sp>
          <p:nvSpPr>
            <p:cNvPr id="37" name="Google Shape;37;p2"/>
            <p:cNvSpPr/>
            <p:nvPr/>
          </p:nvSpPr>
          <p:spPr>
            <a:xfrm>
              <a:off x="2465850" y="4099987"/>
              <a:ext cx="879849" cy="683821"/>
            </a:xfrm>
            <a:custGeom>
              <a:avLst/>
              <a:gdLst/>
              <a:ahLst/>
              <a:cxnLst/>
              <a:rect l="l" t="t" r="r" b="b"/>
              <a:pathLst>
                <a:path w="26652" h="20714" extrusionOk="0">
                  <a:moveTo>
                    <a:pt x="4811" y="0"/>
                  </a:moveTo>
                  <a:cubicBezTo>
                    <a:pt x="4021" y="0"/>
                    <a:pt x="3301" y="301"/>
                    <a:pt x="2741" y="1056"/>
                  </a:cubicBezTo>
                  <a:cubicBezTo>
                    <a:pt x="1" y="4782"/>
                    <a:pt x="7603" y="9209"/>
                    <a:pt x="7603" y="9209"/>
                  </a:cubicBezTo>
                  <a:cubicBezTo>
                    <a:pt x="7603" y="9209"/>
                    <a:pt x="3309" y="9560"/>
                    <a:pt x="5080" y="12484"/>
                  </a:cubicBezTo>
                  <a:cubicBezTo>
                    <a:pt x="6153" y="14255"/>
                    <a:pt x="8322" y="14604"/>
                    <a:pt x="9866" y="14604"/>
                  </a:cubicBezTo>
                  <a:cubicBezTo>
                    <a:pt x="10872" y="14604"/>
                    <a:pt x="11613" y="14456"/>
                    <a:pt x="11613" y="14456"/>
                  </a:cubicBezTo>
                  <a:lnTo>
                    <a:pt x="11613" y="14456"/>
                  </a:lnTo>
                  <a:cubicBezTo>
                    <a:pt x="11613" y="14456"/>
                    <a:pt x="7069" y="19101"/>
                    <a:pt x="12332" y="20437"/>
                  </a:cubicBezTo>
                  <a:cubicBezTo>
                    <a:pt x="13087" y="20631"/>
                    <a:pt x="13854" y="20713"/>
                    <a:pt x="14614" y="20713"/>
                  </a:cubicBezTo>
                  <a:cubicBezTo>
                    <a:pt x="19115" y="20713"/>
                    <a:pt x="23360" y="17814"/>
                    <a:pt x="23360" y="17814"/>
                  </a:cubicBezTo>
                  <a:cubicBezTo>
                    <a:pt x="23360" y="17814"/>
                    <a:pt x="26651" y="6904"/>
                    <a:pt x="22791" y="4046"/>
                  </a:cubicBezTo>
                  <a:cubicBezTo>
                    <a:pt x="22379" y="3742"/>
                    <a:pt x="21981" y="3615"/>
                    <a:pt x="21602" y="3615"/>
                  </a:cubicBezTo>
                  <a:cubicBezTo>
                    <a:pt x="19586" y="3615"/>
                    <a:pt x="18130" y="7238"/>
                    <a:pt x="18130" y="7238"/>
                  </a:cubicBezTo>
                  <a:cubicBezTo>
                    <a:pt x="18130" y="7238"/>
                    <a:pt x="17472" y="111"/>
                    <a:pt x="14346" y="111"/>
                  </a:cubicBezTo>
                  <a:cubicBezTo>
                    <a:pt x="14283" y="111"/>
                    <a:pt x="14219" y="114"/>
                    <a:pt x="14153" y="120"/>
                  </a:cubicBezTo>
                  <a:cubicBezTo>
                    <a:pt x="10845" y="421"/>
                    <a:pt x="12031" y="4548"/>
                    <a:pt x="12031" y="4548"/>
                  </a:cubicBezTo>
                  <a:cubicBezTo>
                    <a:pt x="12031" y="4548"/>
                    <a:pt x="7886" y="0"/>
                    <a:pt x="4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2662767" y="4217246"/>
              <a:ext cx="503639" cy="411270"/>
            </a:xfrm>
            <a:custGeom>
              <a:avLst/>
              <a:gdLst/>
              <a:ahLst/>
              <a:cxnLst/>
              <a:rect l="l" t="t" r="r" b="b"/>
              <a:pathLst>
                <a:path w="15256" h="12458" extrusionOk="0">
                  <a:moveTo>
                    <a:pt x="450" y="0"/>
                  </a:moveTo>
                  <a:cubicBezTo>
                    <a:pt x="324" y="0"/>
                    <a:pt x="199" y="59"/>
                    <a:pt x="118" y="160"/>
                  </a:cubicBezTo>
                  <a:cubicBezTo>
                    <a:pt x="1" y="344"/>
                    <a:pt x="34" y="595"/>
                    <a:pt x="201" y="728"/>
                  </a:cubicBezTo>
                  <a:cubicBezTo>
                    <a:pt x="285" y="795"/>
                    <a:pt x="8355" y="6911"/>
                    <a:pt x="14554" y="12357"/>
                  </a:cubicBezTo>
                  <a:cubicBezTo>
                    <a:pt x="14638" y="12424"/>
                    <a:pt x="14738" y="12458"/>
                    <a:pt x="14821" y="12458"/>
                  </a:cubicBezTo>
                  <a:cubicBezTo>
                    <a:pt x="14922" y="12458"/>
                    <a:pt x="15039" y="12424"/>
                    <a:pt x="15122" y="12324"/>
                  </a:cubicBezTo>
                  <a:cubicBezTo>
                    <a:pt x="15256" y="12157"/>
                    <a:pt x="15239" y="11906"/>
                    <a:pt x="15072" y="11756"/>
                  </a:cubicBezTo>
                  <a:cubicBezTo>
                    <a:pt x="8856" y="6276"/>
                    <a:pt x="770" y="144"/>
                    <a:pt x="686" y="77"/>
                  </a:cubicBezTo>
                  <a:cubicBezTo>
                    <a:pt x="614" y="24"/>
                    <a:pt x="532" y="0"/>
                    <a:pt x="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2768142" y="4235469"/>
              <a:ext cx="228942" cy="249079"/>
            </a:xfrm>
            <a:custGeom>
              <a:avLst/>
              <a:gdLst/>
              <a:ahLst/>
              <a:cxnLst/>
              <a:rect l="l" t="t" r="r" b="b"/>
              <a:pathLst>
                <a:path w="6935" h="7545" extrusionOk="0">
                  <a:moveTo>
                    <a:pt x="5571" y="0"/>
                  </a:moveTo>
                  <a:cubicBezTo>
                    <a:pt x="5546" y="0"/>
                    <a:pt x="5522" y="3"/>
                    <a:pt x="5497" y="9"/>
                  </a:cubicBezTo>
                  <a:cubicBezTo>
                    <a:pt x="5280" y="43"/>
                    <a:pt x="5130" y="260"/>
                    <a:pt x="5163" y="460"/>
                  </a:cubicBezTo>
                  <a:lnTo>
                    <a:pt x="6015" y="6760"/>
                  </a:lnTo>
                  <a:lnTo>
                    <a:pt x="401" y="6709"/>
                  </a:lnTo>
                  <a:cubicBezTo>
                    <a:pt x="184" y="6709"/>
                    <a:pt x="0" y="6876"/>
                    <a:pt x="0" y="7110"/>
                  </a:cubicBezTo>
                  <a:cubicBezTo>
                    <a:pt x="0" y="7311"/>
                    <a:pt x="167" y="7495"/>
                    <a:pt x="401" y="7495"/>
                  </a:cubicBezTo>
                  <a:lnTo>
                    <a:pt x="6934" y="7545"/>
                  </a:lnTo>
                  <a:lnTo>
                    <a:pt x="5949" y="343"/>
                  </a:lnTo>
                  <a:cubicBezTo>
                    <a:pt x="5919" y="153"/>
                    <a:pt x="5748" y="0"/>
                    <a:pt x="5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2897220" y="4351969"/>
              <a:ext cx="285756" cy="317382"/>
            </a:xfrm>
            <a:custGeom>
              <a:avLst/>
              <a:gdLst/>
              <a:ahLst/>
              <a:cxnLst/>
              <a:rect l="l" t="t" r="r" b="b"/>
              <a:pathLst>
                <a:path w="8656" h="9614" extrusionOk="0">
                  <a:moveTo>
                    <a:pt x="8242" y="1"/>
                  </a:moveTo>
                  <a:cubicBezTo>
                    <a:pt x="8058" y="1"/>
                    <a:pt x="7865" y="128"/>
                    <a:pt x="7820" y="323"/>
                  </a:cubicBezTo>
                  <a:lnTo>
                    <a:pt x="6383" y="6823"/>
                  </a:lnTo>
                  <a:lnTo>
                    <a:pt x="301" y="8845"/>
                  </a:lnTo>
                  <a:cubicBezTo>
                    <a:pt x="100" y="8911"/>
                    <a:pt x="0" y="9129"/>
                    <a:pt x="50" y="9346"/>
                  </a:cubicBezTo>
                  <a:cubicBezTo>
                    <a:pt x="100" y="9513"/>
                    <a:pt x="267" y="9613"/>
                    <a:pt x="435" y="9613"/>
                  </a:cubicBezTo>
                  <a:cubicBezTo>
                    <a:pt x="468" y="9613"/>
                    <a:pt x="518" y="9613"/>
                    <a:pt x="551" y="9596"/>
                  </a:cubicBezTo>
                  <a:lnTo>
                    <a:pt x="7068" y="7424"/>
                  </a:lnTo>
                  <a:lnTo>
                    <a:pt x="8622" y="490"/>
                  </a:lnTo>
                  <a:cubicBezTo>
                    <a:pt x="8655" y="273"/>
                    <a:pt x="8521" y="56"/>
                    <a:pt x="8304" y="6"/>
                  </a:cubicBezTo>
                  <a:cubicBezTo>
                    <a:pt x="8284" y="2"/>
                    <a:pt x="8263" y="1"/>
                    <a:pt x="82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" name="Google Shape;41;p2"/>
          <p:cNvGrpSpPr/>
          <p:nvPr/>
        </p:nvGrpSpPr>
        <p:grpSpPr>
          <a:xfrm rot="-6428437">
            <a:off x="7532365" y="-367456"/>
            <a:ext cx="2245496" cy="1425020"/>
            <a:chOff x="3765122" y="4327850"/>
            <a:chExt cx="1278075" cy="811083"/>
          </a:xfrm>
        </p:grpSpPr>
        <p:sp>
          <p:nvSpPr>
            <p:cNvPr id="42" name="Google Shape;42;p2"/>
            <p:cNvSpPr/>
            <p:nvPr/>
          </p:nvSpPr>
          <p:spPr>
            <a:xfrm>
              <a:off x="3765122" y="4454881"/>
              <a:ext cx="879816" cy="684052"/>
            </a:xfrm>
            <a:custGeom>
              <a:avLst/>
              <a:gdLst/>
              <a:ahLst/>
              <a:cxnLst/>
              <a:rect l="l" t="t" r="r" b="b"/>
              <a:pathLst>
                <a:path w="26651" h="20721" extrusionOk="0">
                  <a:moveTo>
                    <a:pt x="4819" y="1"/>
                  </a:moveTo>
                  <a:cubicBezTo>
                    <a:pt x="4026" y="1"/>
                    <a:pt x="3303" y="303"/>
                    <a:pt x="2741" y="1064"/>
                  </a:cubicBezTo>
                  <a:cubicBezTo>
                    <a:pt x="1" y="4774"/>
                    <a:pt x="7603" y="9201"/>
                    <a:pt x="7603" y="9201"/>
                  </a:cubicBezTo>
                  <a:cubicBezTo>
                    <a:pt x="7603" y="9201"/>
                    <a:pt x="3309" y="9552"/>
                    <a:pt x="5080" y="12476"/>
                  </a:cubicBezTo>
                  <a:cubicBezTo>
                    <a:pt x="6153" y="14247"/>
                    <a:pt x="8322" y="14596"/>
                    <a:pt x="9866" y="14596"/>
                  </a:cubicBezTo>
                  <a:cubicBezTo>
                    <a:pt x="10872" y="14596"/>
                    <a:pt x="11613" y="14448"/>
                    <a:pt x="11613" y="14448"/>
                  </a:cubicBezTo>
                  <a:lnTo>
                    <a:pt x="11613" y="14448"/>
                  </a:lnTo>
                  <a:cubicBezTo>
                    <a:pt x="11613" y="14448"/>
                    <a:pt x="7069" y="19110"/>
                    <a:pt x="12332" y="20446"/>
                  </a:cubicBezTo>
                  <a:cubicBezTo>
                    <a:pt x="13084" y="20639"/>
                    <a:pt x="13848" y="20721"/>
                    <a:pt x="14605" y="20721"/>
                  </a:cubicBezTo>
                  <a:cubicBezTo>
                    <a:pt x="19110" y="20721"/>
                    <a:pt x="23359" y="17806"/>
                    <a:pt x="23359" y="17806"/>
                  </a:cubicBezTo>
                  <a:cubicBezTo>
                    <a:pt x="23359" y="17806"/>
                    <a:pt x="26651" y="6912"/>
                    <a:pt x="22791" y="4038"/>
                  </a:cubicBezTo>
                  <a:cubicBezTo>
                    <a:pt x="22380" y="3735"/>
                    <a:pt x="21983" y="3608"/>
                    <a:pt x="21605" y="3608"/>
                  </a:cubicBezTo>
                  <a:cubicBezTo>
                    <a:pt x="19587" y="3608"/>
                    <a:pt x="18130" y="7246"/>
                    <a:pt x="18130" y="7246"/>
                  </a:cubicBezTo>
                  <a:cubicBezTo>
                    <a:pt x="18130" y="7246"/>
                    <a:pt x="17470" y="104"/>
                    <a:pt x="14320" y="104"/>
                  </a:cubicBezTo>
                  <a:cubicBezTo>
                    <a:pt x="14260" y="104"/>
                    <a:pt x="14198" y="107"/>
                    <a:pt x="14136" y="112"/>
                  </a:cubicBezTo>
                  <a:cubicBezTo>
                    <a:pt x="10845" y="413"/>
                    <a:pt x="12031" y="4540"/>
                    <a:pt x="12031" y="4540"/>
                  </a:cubicBezTo>
                  <a:cubicBezTo>
                    <a:pt x="12031" y="4540"/>
                    <a:pt x="7893" y="1"/>
                    <a:pt x="48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962040" y="4572404"/>
              <a:ext cx="503639" cy="411303"/>
            </a:xfrm>
            <a:custGeom>
              <a:avLst/>
              <a:gdLst/>
              <a:ahLst/>
              <a:cxnLst/>
              <a:rect l="l" t="t" r="r" b="b"/>
              <a:pathLst>
                <a:path w="15256" h="12459" extrusionOk="0">
                  <a:moveTo>
                    <a:pt x="438" y="1"/>
                  </a:moveTo>
                  <a:cubicBezTo>
                    <a:pt x="309" y="1"/>
                    <a:pt x="189" y="59"/>
                    <a:pt x="118" y="161"/>
                  </a:cubicBezTo>
                  <a:cubicBezTo>
                    <a:pt x="1" y="345"/>
                    <a:pt x="34" y="595"/>
                    <a:pt x="201" y="712"/>
                  </a:cubicBezTo>
                  <a:cubicBezTo>
                    <a:pt x="285" y="779"/>
                    <a:pt x="8355" y="6895"/>
                    <a:pt x="14554" y="12358"/>
                  </a:cubicBezTo>
                  <a:cubicBezTo>
                    <a:pt x="14637" y="12408"/>
                    <a:pt x="14738" y="12458"/>
                    <a:pt x="14821" y="12458"/>
                  </a:cubicBezTo>
                  <a:cubicBezTo>
                    <a:pt x="14921" y="12458"/>
                    <a:pt x="15038" y="12408"/>
                    <a:pt x="15122" y="12308"/>
                  </a:cubicBezTo>
                  <a:cubicBezTo>
                    <a:pt x="15256" y="12141"/>
                    <a:pt x="15239" y="11890"/>
                    <a:pt x="15072" y="11740"/>
                  </a:cubicBezTo>
                  <a:cubicBezTo>
                    <a:pt x="8840" y="6276"/>
                    <a:pt x="769" y="128"/>
                    <a:pt x="686" y="77"/>
                  </a:cubicBezTo>
                  <a:cubicBezTo>
                    <a:pt x="607" y="25"/>
                    <a:pt x="521" y="1"/>
                    <a:pt x="4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067414" y="4590263"/>
              <a:ext cx="228942" cy="248914"/>
            </a:xfrm>
            <a:custGeom>
              <a:avLst/>
              <a:gdLst/>
              <a:ahLst/>
              <a:cxnLst/>
              <a:rect l="l" t="t" r="r" b="b"/>
              <a:pathLst>
                <a:path w="6935" h="7540" extrusionOk="0">
                  <a:moveTo>
                    <a:pt x="5549" y="0"/>
                  </a:moveTo>
                  <a:cubicBezTo>
                    <a:pt x="5532" y="0"/>
                    <a:pt x="5514" y="1"/>
                    <a:pt x="5497" y="4"/>
                  </a:cubicBezTo>
                  <a:cubicBezTo>
                    <a:pt x="5280" y="54"/>
                    <a:pt x="5130" y="255"/>
                    <a:pt x="5163" y="472"/>
                  </a:cubicBezTo>
                  <a:lnTo>
                    <a:pt x="6015" y="6755"/>
                  </a:lnTo>
                  <a:lnTo>
                    <a:pt x="401" y="6704"/>
                  </a:lnTo>
                  <a:cubicBezTo>
                    <a:pt x="184" y="6704"/>
                    <a:pt x="0" y="6871"/>
                    <a:pt x="0" y="7105"/>
                  </a:cubicBezTo>
                  <a:cubicBezTo>
                    <a:pt x="0" y="7323"/>
                    <a:pt x="167" y="7506"/>
                    <a:pt x="401" y="7506"/>
                  </a:cubicBezTo>
                  <a:lnTo>
                    <a:pt x="6934" y="7540"/>
                  </a:lnTo>
                  <a:lnTo>
                    <a:pt x="5948" y="338"/>
                  </a:lnTo>
                  <a:cubicBezTo>
                    <a:pt x="5918" y="155"/>
                    <a:pt x="5734" y="0"/>
                    <a:pt x="55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196459" y="4706994"/>
              <a:ext cx="285756" cy="317514"/>
            </a:xfrm>
            <a:custGeom>
              <a:avLst/>
              <a:gdLst/>
              <a:ahLst/>
              <a:cxnLst/>
              <a:rect l="l" t="t" r="r" b="b"/>
              <a:pathLst>
                <a:path w="8656" h="9618" extrusionOk="0">
                  <a:moveTo>
                    <a:pt x="8225" y="1"/>
                  </a:moveTo>
                  <a:cubicBezTo>
                    <a:pt x="8046" y="1"/>
                    <a:pt x="7864" y="137"/>
                    <a:pt x="7820" y="311"/>
                  </a:cubicBezTo>
                  <a:lnTo>
                    <a:pt x="6383" y="6811"/>
                  </a:lnTo>
                  <a:lnTo>
                    <a:pt x="302" y="8833"/>
                  </a:lnTo>
                  <a:cubicBezTo>
                    <a:pt x="101" y="8899"/>
                    <a:pt x="1" y="9133"/>
                    <a:pt x="51" y="9334"/>
                  </a:cubicBezTo>
                  <a:cubicBezTo>
                    <a:pt x="101" y="9501"/>
                    <a:pt x="268" y="9618"/>
                    <a:pt x="435" y="9618"/>
                  </a:cubicBezTo>
                  <a:cubicBezTo>
                    <a:pt x="469" y="9618"/>
                    <a:pt x="519" y="9618"/>
                    <a:pt x="552" y="9584"/>
                  </a:cubicBezTo>
                  <a:lnTo>
                    <a:pt x="7069" y="7412"/>
                  </a:lnTo>
                  <a:lnTo>
                    <a:pt x="8622" y="478"/>
                  </a:lnTo>
                  <a:cubicBezTo>
                    <a:pt x="8656" y="278"/>
                    <a:pt x="8522" y="44"/>
                    <a:pt x="8305" y="10"/>
                  </a:cubicBezTo>
                  <a:cubicBezTo>
                    <a:pt x="8279" y="4"/>
                    <a:pt x="8252" y="1"/>
                    <a:pt x="82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6" name="Google Shape;46;p2"/>
            <p:cNvGrpSpPr/>
            <p:nvPr/>
          </p:nvGrpSpPr>
          <p:grpSpPr>
            <a:xfrm>
              <a:off x="4090028" y="4327850"/>
              <a:ext cx="953170" cy="739711"/>
              <a:chOff x="4090028" y="4327850"/>
              <a:chExt cx="953170" cy="739711"/>
            </a:xfrm>
          </p:grpSpPr>
          <p:sp>
            <p:nvSpPr>
              <p:cNvPr id="47" name="Google Shape;47;p2"/>
              <p:cNvSpPr/>
              <p:nvPr/>
            </p:nvSpPr>
            <p:spPr>
              <a:xfrm>
                <a:off x="4090028" y="4327850"/>
                <a:ext cx="953170" cy="739711"/>
              </a:xfrm>
              <a:custGeom>
                <a:avLst/>
                <a:gdLst/>
                <a:ahLst/>
                <a:cxnLst/>
                <a:rect l="l" t="t" r="r" b="b"/>
                <a:pathLst>
                  <a:path w="28873" h="22407" extrusionOk="0">
                    <a:moveTo>
                      <a:pt x="11044" y="0"/>
                    </a:moveTo>
                    <a:lnTo>
                      <a:pt x="11044" y="0"/>
                    </a:lnTo>
                    <a:cubicBezTo>
                      <a:pt x="0" y="13467"/>
                      <a:pt x="14136" y="22406"/>
                      <a:pt x="14136" y="22406"/>
                    </a:cubicBezTo>
                    <a:cubicBezTo>
                      <a:pt x="14136" y="22406"/>
                      <a:pt x="28872" y="11596"/>
                      <a:pt x="110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4466201" y="4410479"/>
                <a:ext cx="171005" cy="598616"/>
              </a:xfrm>
              <a:custGeom>
                <a:avLst/>
                <a:gdLst/>
                <a:ahLst/>
                <a:cxnLst/>
                <a:rect l="l" t="t" r="r" b="b"/>
                <a:pathLst>
                  <a:path w="5180" h="18133" extrusionOk="0">
                    <a:moveTo>
                      <a:pt x="491" y="0"/>
                    </a:moveTo>
                    <a:cubicBezTo>
                      <a:pt x="427" y="0"/>
                      <a:pt x="363" y="17"/>
                      <a:pt x="301" y="53"/>
                    </a:cubicBezTo>
                    <a:cubicBezTo>
                      <a:pt x="84" y="154"/>
                      <a:pt x="0" y="388"/>
                      <a:pt x="117" y="588"/>
                    </a:cubicBezTo>
                    <a:cubicBezTo>
                      <a:pt x="4311" y="9160"/>
                      <a:pt x="2540" y="17564"/>
                      <a:pt x="2507" y="17647"/>
                    </a:cubicBezTo>
                    <a:cubicBezTo>
                      <a:pt x="2473" y="17865"/>
                      <a:pt x="2624" y="18082"/>
                      <a:pt x="2824" y="18132"/>
                    </a:cubicBezTo>
                    <a:lnTo>
                      <a:pt x="2908" y="18132"/>
                    </a:lnTo>
                    <a:cubicBezTo>
                      <a:pt x="3108" y="18132"/>
                      <a:pt x="3275" y="17998"/>
                      <a:pt x="3309" y="17848"/>
                    </a:cubicBezTo>
                    <a:cubicBezTo>
                      <a:pt x="3325" y="17731"/>
                      <a:pt x="5180" y="9076"/>
                      <a:pt x="836" y="237"/>
                    </a:cubicBezTo>
                    <a:cubicBezTo>
                      <a:pt x="766" y="87"/>
                      <a:pt x="633" y="0"/>
                      <a:pt x="4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4422625" y="4524734"/>
                <a:ext cx="143439" cy="104286"/>
              </a:xfrm>
              <a:custGeom>
                <a:avLst/>
                <a:gdLst/>
                <a:ahLst/>
                <a:cxnLst/>
                <a:rect l="l" t="t" r="r" b="b"/>
                <a:pathLst>
                  <a:path w="4345" h="3159" extrusionOk="0">
                    <a:moveTo>
                      <a:pt x="456" y="1"/>
                    </a:moveTo>
                    <a:cubicBezTo>
                      <a:pt x="328" y="1"/>
                      <a:pt x="200" y="61"/>
                      <a:pt x="117" y="185"/>
                    </a:cubicBezTo>
                    <a:cubicBezTo>
                      <a:pt x="0" y="369"/>
                      <a:pt x="34" y="619"/>
                      <a:pt x="218" y="736"/>
                    </a:cubicBezTo>
                    <a:lnTo>
                      <a:pt x="3643" y="3109"/>
                    </a:lnTo>
                    <a:cubicBezTo>
                      <a:pt x="3710" y="3142"/>
                      <a:pt x="3793" y="3159"/>
                      <a:pt x="3877" y="3159"/>
                    </a:cubicBezTo>
                    <a:cubicBezTo>
                      <a:pt x="4010" y="3159"/>
                      <a:pt x="4127" y="3109"/>
                      <a:pt x="4211" y="2992"/>
                    </a:cubicBezTo>
                    <a:cubicBezTo>
                      <a:pt x="4345" y="2808"/>
                      <a:pt x="4294" y="2557"/>
                      <a:pt x="4111" y="2440"/>
                    </a:cubicBezTo>
                    <a:lnTo>
                      <a:pt x="685" y="68"/>
                    </a:lnTo>
                    <a:cubicBezTo>
                      <a:pt x="615" y="23"/>
                      <a:pt x="536" y="1"/>
                      <a:pt x="45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4548368" y="4565834"/>
                <a:ext cx="109800" cy="124985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786" extrusionOk="0">
                    <a:moveTo>
                      <a:pt x="2897" y="1"/>
                    </a:moveTo>
                    <a:cubicBezTo>
                      <a:pt x="2780" y="1"/>
                      <a:pt x="2660" y="47"/>
                      <a:pt x="2574" y="143"/>
                    </a:cubicBezTo>
                    <a:lnTo>
                      <a:pt x="135" y="3134"/>
                    </a:lnTo>
                    <a:cubicBezTo>
                      <a:pt x="1" y="3301"/>
                      <a:pt x="34" y="3551"/>
                      <a:pt x="201" y="3702"/>
                    </a:cubicBezTo>
                    <a:cubicBezTo>
                      <a:pt x="252" y="3752"/>
                      <a:pt x="368" y="3785"/>
                      <a:pt x="452" y="3785"/>
                    </a:cubicBezTo>
                    <a:cubicBezTo>
                      <a:pt x="552" y="3785"/>
                      <a:pt x="669" y="3718"/>
                      <a:pt x="753" y="3635"/>
                    </a:cubicBezTo>
                    <a:lnTo>
                      <a:pt x="3209" y="644"/>
                    </a:lnTo>
                    <a:cubicBezTo>
                      <a:pt x="3326" y="477"/>
                      <a:pt x="3309" y="226"/>
                      <a:pt x="3142" y="76"/>
                    </a:cubicBezTo>
                    <a:cubicBezTo>
                      <a:pt x="3071" y="26"/>
                      <a:pt x="2985" y="1"/>
                      <a:pt x="28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4398361" y="4676689"/>
                <a:ext cx="190878" cy="103461"/>
              </a:xfrm>
              <a:custGeom>
                <a:avLst/>
                <a:gdLst/>
                <a:ahLst/>
                <a:cxnLst/>
                <a:rect l="l" t="t" r="r" b="b"/>
                <a:pathLst>
                  <a:path w="5782" h="3134" extrusionOk="0">
                    <a:moveTo>
                      <a:pt x="458" y="0"/>
                    </a:moveTo>
                    <a:cubicBezTo>
                      <a:pt x="311" y="0"/>
                      <a:pt x="172" y="84"/>
                      <a:pt x="100" y="227"/>
                    </a:cubicBezTo>
                    <a:cubicBezTo>
                      <a:pt x="0" y="444"/>
                      <a:pt x="84" y="678"/>
                      <a:pt x="284" y="778"/>
                    </a:cubicBezTo>
                    <a:lnTo>
                      <a:pt x="5130" y="3101"/>
                    </a:lnTo>
                    <a:cubicBezTo>
                      <a:pt x="5180" y="3117"/>
                      <a:pt x="5247" y="3134"/>
                      <a:pt x="5297" y="3134"/>
                    </a:cubicBezTo>
                    <a:cubicBezTo>
                      <a:pt x="5447" y="3134"/>
                      <a:pt x="5598" y="3050"/>
                      <a:pt x="5681" y="2900"/>
                    </a:cubicBezTo>
                    <a:cubicBezTo>
                      <a:pt x="5781" y="2700"/>
                      <a:pt x="5698" y="2466"/>
                      <a:pt x="5481" y="2365"/>
                    </a:cubicBezTo>
                    <a:lnTo>
                      <a:pt x="635" y="43"/>
                    </a:lnTo>
                    <a:cubicBezTo>
                      <a:pt x="577" y="14"/>
                      <a:pt x="517" y="0"/>
                      <a:pt x="4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4561606" y="4734823"/>
                <a:ext cx="148424" cy="117062"/>
              </a:xfrm>
              <a:custGeom>
                <a:avLst/>
                <a:gdLst/>
                <a:ahLst/>
                <a:cxnLst/>
                <a:rect l="l" t="t" r="r" b="b"/>
                <a:pathLst>
                  <a:path w="4496" h="3546" extrusionOk="0">
                    <a:moveTo>
                      <a:pt x="4053" y="0"/>
                    </a:moveTo>
                    <a:cubicBezTo>
                      <a:pt x="3967" y="0"/>
                      <a:pt x="3881" y="30"/>
                      <a:pt x="3810" y="86"/>
                    </a:cubicBezTo>
                    <a:lnTo>
                      <a:pt x="218" y="2810"/>
                    </a:lnTo>
                    <a:cubicBezTo>
                      <a:pt x="18" y="2960"/>
                      <a:pt x="1" y="3211"/>
                      <a:pt x="118" y="3378"/>
                    </a:cubicBezTo>
                    <a:cubicBezTo>
                      <a:pt x="218" y="3478"/>
                      <a:pt x="318" y="3545"/>
                      <a:pt x="435" y="3545"/>
                    </a:cubicBezTo>
                    <a:cubicBezTo>
                      <a:pt x="519" y="3545"/>
                      <a:pt x="602" y="3528"/>
                      <a:pt x="686" y="3462"/>
                    </a:cubicBezTo>
                    <a:lnTo>
                      <a:pt x="4278" y="721"/>
                    </a:lnTo>
                    <a:cubicBezTo>
                      <a:pt x="4479" y="588"/>
                      <a:pt x="4495" y="320"/>
                      <a:pt x="4362" y="170"/>
                    </a:cubicBezTo>
                    <a:cubicBezTo>
                      <a:pt x="4285" y="55"/>
                      <a:pt x="4169" y="0"/>
                      <a:pt x="40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4505354" y="4442237"/>
                <a:ext cx="60149" cy="84215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2551" extrusionOk="0">
                    <a:moveTo>
                      <a:pt x="1382" y="1"/>
                    </a:moveTo>
                    <a:cubicBezTo>
                      <a:pt x="1237" y="1"/>
                      <a:pt x="1091" y="81"/>
                      <a:pt x="1020" y="211"/>
                    </a:cubicBezTo>
                    <a:lnTo>
                      <a:pt x="101" y="1965"/>
                    </a:lnTo>
                    <a:cubicBezTo>
                      <a:pt x="1" y="2149"/>
                      <a:pt x="67" y="2400"/>
                      <a:pt x="268" y="2517"/>
                    </a:cubicBezTo>
                    <a:cubicBezTo>
                      <a:pt x="335" y="2533"/>
                      <a:pt x="385" y="2550"/>
                      <a:pt x="452" y="2550"/>
                    </a:cubicBezTo>
                    <a:cubicBezTo>
                      <a:pt x="602" y="2550"/>
                      <a:pt x="719" y="2467"/>
                      <a:pt x="803" y="2350"/>
                    </a:cubicBezTo>
                    <a:lnTo>
                      <a:pt x="1722" y="595"/>
                    </a:lnTo>
                    <a:cubicBezTo>
                      <a:pt x="1822" y="395"/>
                      <a:pt x="1755" y="144"/>
                      <a:pt x="1555" y="44"/>
                    </a:cubicBezTo>
                    <a:cubicBezTo>
                      <a:pt x="1501" y="15"/>
                      <a:pt x="1441" y="1"/>
                      <a:pt x="138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4" name="Google Shape;54;p2"/>
          <p:cNvGrpSpPr/>
          <p:nvPr/>
        </p:nvGrpSpPr>
        <p:grpSpPr>
          <a:xfrm>
            <a:off x="8085816" y="4105688"/>
            <a:ext cx="1519353" cy="1179099"/>
            <a:chOff x="3941922" y="3407823"/>
            <a:chExt cx="953170" cy="739711"/>
          </a:xfrm>
        </p:grpSpPr>
        <p:sp>
          <p:nvSpPr>
            <p:cNvPr id="55" name="Google Shape;55;p2"/>
            <p:cNvSpPr/>
            <p:nvPr/>
          </p:nvSpPr>
          <p:spPr>
            <a:xfrm>
              <a:off x="3941922" y="3407823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61" y="1"/>
                  </a:moveTo>
                  <a:cubicBezTo>
                    <a:pt x="0" y="13468"/>
                    <a:pt x="14152" y="22407"/>
                    <a:pt x="14152" y="22407"/>
                  </a:cubicBezTo>
                  <a:cubicBezTo>
                    <a:pt x="14152" y="22407"/>
                    <a:pt x="28873" y="11580"/>
                    <a:pt x="110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318657" y="3490254"/>
              <a:ext cx="171005" cy="598814"/>
            </a:xfrm>
            <a:custGeom>
              <a:avLst/>
              <a:gdLst/>
              <a:ahLst/>
              <a:cxnLst/>
              <a:rect l="l" t="t" r="r" b="b"/>
              <a:pathLst>
                <a:path w="5180" h="18139" extrusionOk="0">
                  <a:moveTo>
                    <a:pt x="472" y="1"/>
                  </a:moveTo>
                  <a:cubicBezTo>
                    <a:pt x="411" y="1"/>
                    <a:pt x="347" y="15"/>
                    <a:pt x="284" y="43"/>
                  </a:cubicBezTo>
                  <a:cubicBezTo>
                    <a:pt x="84" y="144"/>
                    <a:pt x="0" y="378"/>
                    <a:pt x="100" y="595"/>
                  </a:cubicBezTo>
                  <a:cubicBezTo>
                    <a:pt x="4294" y="9150"/>
                    <a:pt x="2523" y="17571"/>
                    <a:pt x="2506" y="17654"/>
                  </a:cubicBezTo>
                  <a:cubicBezTo>
                    <a:pt x="2456" y="17855"/>
                    <a:pt x="2607" y="18089"/>
                    <a:pt x="2824" y="18139"/>
                  </a:cubicBezTo>
                  <a:lnTo>
                    <a:pt x="2907" y="18139"/>
                  </a:lnTo>
                  <a:cubicBezTo>
                    <a:pt x="3091" y="18139"/>
                    <a:pt x="3258" y="18005"/>
                    <a:pt x="3292" y="17838"/>
                  </a:cubicBezTo>
                  <a:cubicBezTo>
                    <a:pt x="3325" y="17738"/>
                    <a:pt x="5180" y="9066"/>
                    <a:pt x="836" y="227"/>
                  </a:cubicBezTo>
                  <a:cubicBezTo>
                    <a:pt x="764" y="84"/>
                    <a:pt x="625" y="1"/>
                    <a:pt x="4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274520" y="3604476"/>
              <a:ext cx="143439" cy="104551"/>
            </a:xfrm>
            <a:custGeom>
              <a:avLst/>
              <a:gdLst/>
              <a:ahLst/>
              <a:cxnLst/>
              <a:rect l="l" t="t" r="r" b="b"/>
              <a:pathLst>
                <a:path w="4345" h="3167" extrusionOk="0">
                  <a:moveTo>
                    <a:pt x="456" y="0"/>
                  </a:moveTo>
                  <a:cubicBezTo>
                    <a:pt x="329" y="0"/>
                    <a:pt x="206" y="63"/>
                    <a:pt x="134" y="176"/>
                  </a:cubicBezTo>
                  <a:cubicBezTo>
                    <a:pt x="0" y="360"/>
                    <a:pt x="51" y="610"/>
                    <a:pt x="234" y="744"/>
                  </a:cubicBezTo>
                  <a:lnTo>
                    <a:pt x="3660" y="3100"/>
                  </a:lnTo>
                  <a:cubicBezTo>
                    <a:pt x="3726" y="3133"/>
                    <a:pt x="3810" y="3167"/>
                    <a:pt x="3893" y="3167"/>
                  </a:cubicBezTo>
                  <a:cubicBezTo>
                    <a:pt x="4010" y="3167"/>
                    <a:pt x="4127" y="3100"/>
                    <a:pt x="4228" y="3000"/>
                  </a:cubicBezTo>
                  <a:cubicBezTo>
                    <a:pt x="4345" y="2799"/>
                    <a:pt x="4311" y="2565"/>
                    <a:pt x="4111" y="2431"/>
                  </a:cubicBezTo>
                  <a:lnTo>
                    <a:pt x="685" y="76"/>
                  </a:lnTo>
                  <a:cubicBezTo>
                    <a:pt x="615" y="24"/>
                    <a:pt x="535" y="0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400824" y="3645609"/>
              <a:ext cx="109800" cy="124655"/>
            </a:xfrm>
            <a:custGeom>
              <a:avLst/>
              <a:gdLst/>
              <a:ahLst/>
              <a:cxnLst/>
              <a:rect l="l" t="t" r="r" b="b"/>
              <a:pathLst>
                <a:path w="3326" h="3776" extrusionOk="0">
                  <a:moveTo>
                    <a:pt x="2887" y="0"/>
                  </a:moveTo>
                  <a:cubicBezTo>
                    <a:pt x="2769" y="0"/>
                    <a:pt x="2652" y="52"/>
                    <a:pt x="2574" y="150"/>
                  </a:cubicBezTo>
                  <a:lnTo>
                    <a:pt x="118" y="3124"/>
                  </a:lnTo>
                  <a:cubicBezTo>
                    <a:pt x="1" y="3291"/>
                    <a:pt x="17" y="3541"/>
                    <a:pt x="184" y="3692"/>
                  </a:cubicBezTo>
                  <a:cubicBezTo>
                    <a:pt x="251" y="3759"/>
                    <a:pt x="352" y="3775"/>
                    <a:pt x="435" y="3775"/>
                  </a:cubicBezTo>
                  <a:cubicBezTo>
                    <a:pt x="535" y="3775"/>
                    <a:pt x="669" y="3708"/>
                    <a:pt x="753" y="3625"/>
                  </a:cubicBezTo>
                  <a:lnTo>
                    <a:pt x="3192" y="651"/>
                  </a:lnTo>
                  <a:cubicBezTo>
                    <a:pt x="3326" y="484"/>
                    <a:pt x="3292" y="233"/>
                    <a:pt x="3125" y="83"/>
                  </a:cubicBezTo>
                  <a:cubicBezTo>
                    <a:pt x="3055" y="27"/>
                    <a:pt x="2971" y="0"/>
                    <a:pt x="2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4250256" y="3756331"/>
              <a:ext cx="191439" cy="103824"/>
            </a:xfrm>
            <a:custGeom>
              <a:avLst/>
              <a:gdLst/>
              <a:ahLst/>
              <a:cxnLst/>
              <a:rect l="l" t="t" r="r" b="b"/>
              <a:pathLst>
                <a:path w="5799" h="3145" extrusionOk="0">
                  <a:moveTo>
                    <a:pt x="455" y="1"/>
                  </a:moveTo>
                  <a:cubicBezTo>
                    <a:pt x="312" y="1"/>
                    <a:pt x="187" y="87"/>
                    <a:pt x="117" y="237"/>
                  </a:cubicBezTo>
                  <a:cubicBezTo>
                    <a:pt x="0" y="438"/>
                    <a:pt x="84" y="672"/>
                    <a:pt x="301" y="772"/>
                  </a:cubicBezTo>
                  <a:lnTo>
                    <a:pt x="5146" y="3095"/>
                  </a:lnTo>
                  <a:cubicBezTo>
                    <a:pt x="5180" y="3111"/>
                    <a:pt x="5247" y="3145"/>
                    <a:pt x="5314" y="3145"/>
                  </a:cubicBezTo>
                  <a:cubicBezTo>
                    <a:pt x="5464" y="3145"/>
                    <a:pt x="5598" y="3045"/>
                    <a:pt x="5681" y="2911"/>
                  </a:cubicBezTo>
                  <a:cubicBezTo>
                    <a:pt x="5798" y="2694"/>
                    <a:pt x="5698" y="2476"/>
                    <a:pt x="5497" y="2359"/>
                  </a:cubicBezTo>
                  <a:lnTo>
                    <a:pt x="652" y="54"/>
                  </a:lnTo>
                  <a:cubicBezTo>
                    <a:pt x="585" y="18"/>
                    <a:pt x="518" y="1"/>
                    <a:pt x="4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414062" y="3814664"/>
              <a:ext cx="147863" cy="117194"/>
            </a:xfrm>
            <a:custGeom>
              <a:avLst/>
              <a:gdLst/>
              <a:ahLst/>
              <a:cxnLst/>
              <a:rect l="l" t="t" r="r" b="b"/>
              <a:pathLst>
                <a:path w="4479" h="3550" extrusionOk="0">
                  <a:moveTo>
                    <a:pt x="4032" y="0"/>
                  </a:moveTo>
                  <a:cubicBezTo>
                    <a:pt x="3947" y="0"/>
                    <a:pt x="3863" y="26"/>
                    <a:pt x="3794" y="75"/>
                  </a:cubicBezTo>
                  <a:lnTo>
                    <a:pt x="201" y="2815"/>
                  </a:lnTo>
                  <a:cubicBezTo>
                    <a:pt x="17" y="2965"/>
                    <a:pt x="1" y="3216"/>
                    <a:pt x="118" y="3383"/>
                  </a:cubicBezTo>
                  <a:cubicBezTo>
                    <a:pt x="201" y="3483"/>
                    <a:pt x="301" y="3550"/>
                    <a:pt x="435" y="3550"/>
                  </a:cubicBezTo>
                  <a:cubicBezTo>
                    <a:pt x="519" y="3550"/>
                    <a:pt x="602" y="3516"/>
                    <a:pt x="686" y="3466"/>
                  </a:cubicBezTo>
                  <a:lnTo>
                    <a:pt x="4278" y="726"/>
                  </a:lnTo>
                  <a:cubicBezTo>
                    <a:pt x="4462" y="576"/>
                    <a:pt x="4479" y="325"/>
                    <a:pt x="4362" y="158"/>
                  </a:cubicBezTo>
                  <a:cubicBezTo>
                    <a:pt x="4274" y="51"/>
                    <a:pt x="4152" y="0"/>
                    <a:pt x="40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357248" y="3521681"/>
              <a:ext cx="60710" cy="84743"/>
            </a:xfrm>
            <a:custGeom>
              <a:avLst/>
              <a:gdLst/>
              <a:ahLst/>
              <a:cxnLst/>
              <a:rect l="l" t="t" r="r" b="b"/>
              <a:pathLst>
                <a:path w="1839" h="2567" extrusionOk="0">
                  <a:moveTo>
                    <a:pt x="1398" y="1"/>
                  </a:moveTo>
                  <a:cubicBezTo>
                    <a:pt x="1252" y="1"/>
                    <a:pt x="1103" y="81"/>
                    <a:pt x="1020" y="211"/>
                  </a:cubicBezTo>
                  <a:lnTo>
                    <a:pt x="101" y="1965"/>
                  </a:lnTo>
                  <a:cubicBezTo>
                    <a:pt x="1" y="2166"/>
                    <a:pt x="84" y="2416"/>
                    <a:pt x="268" y="2517"/>
                  </a:cubicBezTo>
                  <a:cubicBezTo>
                    <a:pt x="335" y="2533"/>
                    <a:pt x="402" y="2567"/>
                    <a:pt x="469" y="2567"/>
                  </a:cubicBezTo>
                  <a:cubicBezTo>
                    <a:pt x="602" y="2567"/>
                    <a:pt x="736" y="2483"/>
                    <a:pt x="819" y="2350"/>
                  </a:cubicBezTo>
                  <a:lnTo>
                    <a:pt x="1738" y="595"/>
                  </a:lnTo>
                  <a:cubicBezTo>
                    <a:pt x="1839" y="411"/>
                    <a:pt x="1755" y="161"/>
                    <a:pt x="1571" y="44"/>
                  </a:cubicBezTo>
                  <a:cubicBezTo>
                    <a:pt x="1518" y="15"/>
                    <a:pt x="1458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62;p2"/>
          <p:cNvSpPr/>
          <p:nvPr/>
        </p:nvSpPr>
        <p:spPr>
          <a:xfrm>
            <a:off x="506075" y="1652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2"/>
          <p:cNvSpPr/>
          <p:nvPr/>
        </p:nvSpPr>
        <p:spPr>
          <a:xfrm>
            <a:off x="363200" y="8653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2"/>
          <p:cNvSpPr/>
          <p:nvPr/>
        </p:nvSpPr>
        <p:spPr>
          <a:xfrm>
            <a:off x="139350" y="3928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2"/>
          <p:cNvSpPr/>
          <p:nvPr/>
        </p:nvSpPr>
        <p:spPr>
          <a:xfrm>
            <a:off x="1639550" y="6420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2"/>
          <p:cNvSpPr/>
          <p:nvPr/>
        </p:nvSpPr>
        <p:spPr>
          <a:xfrm>
            <a:off x="125550" y="405147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2"/>
          <p:cNvSpPr/>
          <p:nvPr/>
        </p:nvSpPr>
        <p:spPr>
          <a:xfrm>
            <a:off x="1287125" y="47889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2"/>
          <p:cNvSpPr/>
          <p:nvPr/>
        </p:nvSpPr>
        <p:spPr>
          <a:xfrm>
            <a:off x="8827525" y="130350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"/>
          <p:cNvSpPr/>
          <p:nvPr/>
        </p:nvSpPr>
        <p:spPr>
          <a:xfrm>
            <a:off x="8144250" y="99670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8920525" y="190157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8510950" y="2834113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>
            <a:off x="8827525" y="26798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/>
          <p:nvPr/>
        </p:nvSpPr>
        <p:spPr>
          <a:xfrm>
            <a:off x="7901350" y="4599413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2"/>
          <p:cNvSpPr/>
          <p:nvPr/>
        </p:nvSpPr>
        <p:spPr>
          <a:xfrm>
            <a:off x="8294125" y="417200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2"/>
          <p:cNvSpPr/>
          <p:nvPr/>
        </p:nvSpPr>
        <p:spPr>
          <a:xfrm>
            <a:off x="8209650" y="4975663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2"/>
          <p:cNvSpPr txBox="1">
            <a:spLocks noGrp="1"/>
          </p:cNvSpPr>
          <p:nvPr>
            <p:ph type="ctrTitle"/>
          </p:nvPr>
        </p:nvSpPr>
        <p:spPr>
          <a:xfrm>
            <a:off x="713225" y="920500"/>
            <a:ext cx="4247100" cy="249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2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7" name="Google Shape;77;p2"/>
          <p:cNvSpPr txBox="1">
            <a:spLocks noGrp="1"/>
          </p:cNvSpPr>
          <p:nvPr>
            <p:ph type="subTitle" idx="1"/>
          </p:nvPr>
        </p:nvSpPr>
        <p:spPr>
          <a:xfrm>
            <a:off x="713225" y="3633500"/>
            <a:ext cx="3936600" cy="7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5"/>
          <p:cNvGrpSpPr/>
          <p:nvPr/>
        </p:nvGrpSpPr>
        <p:grpSpPr>
          <a:xfrm>
            <a:off x="175869" y="210666"/>
            <a:ext cx="9146040" cy="4643684"/>
            <a:chOff x="175869" y="210666"/>
            <a:chExt cx="9146040" cy="4643684"/>
          </a:xfrm>
        </p:grpSpPr>
        <p:grpSp>
          <p:nvGrpSpPr>
            <p:cNvPr id="225" name="Google Shape;225;p5"/>
            <p:cNvGrpSpPr/>
            <p:nvPr/>
          </p:nvGrpSpPr>
          <p:grpSpPr>
            <a:xfrm>
              <a:off x="175869" y="246738"/>
              <a:ext cx="1074695" cy="585533"/>
              <a:chOff x="3248069" y="0"/>
              <a:chExt cx="1074695" cy="585533"/>
            </a:xfrm>
          </p:grpSpPr>
          <p:sp>
            <p:nvSpPr>
              <p:cNvPr id="226" name="Google Shape;226;p5"/>
              <p:cNvSpPr/>
              <p:nvPr/>
            </p:nvSpPr>
            <p:spPr>
              <a:xfrm>
                <a:off x="4280845" y="28533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5"/>
              <p:cNvSpPr/>
              <p:nvPr/>
            </p:nvSpPr>
            <p:spPr>
              <a:xfrm>
                <a:off x="4009064" y="0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385" y="1"/>
                    </a:moveTo>
                    <a:cubicBezTo>
                      <a:pt x="0" y="1"/>
                      <a:pt x="0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5"/>
              <p:cNvSpPr/>
              <p:nvPr/>
            </p:nvSpPr>
            <p:spPr>
              <a:xfrm>
                <a:off x="3436065" y="29673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1"/>
                    </a:moveTo>
                    <a:cubicBezTo>
                      <a:pt x="1" y="1"/>
                      <a:pt x="1" y="636"/>
                      <a:pt x="402" y="636"/>
                    </a:cubicBezTo>
                    <a:cubicBezTo>
                      <a:pt x="803" y="636"/>
                      <a:pt x="803" y="1"/>
                      <a:pt x="40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5"/>
              <p:cNvSpPr/>
              <p:nvPr/>
            </p:nvSpPr>
            <p:spPr>
              <a:xfrm>
                <a:off x="3248069" y="531134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5" y="618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5"/>
              <p:cNvSpPr/>
              <p:nvPr/>
            </p:nvSpPr>
            <p:spPr>
              <a:xfrm>
                <a:off x="3712325" y="552520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6" y="618"/>
                      <a:pt x="786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1" name="Google Shape;231;p5"/>
            <p:cNvGrpSpPr/>
            <p:nvPr/>
          </p:nvGrpSpPr>
          <p:grpSpPr>
            <a:xfrm>
              <a:off x="8156734" y="210666"/>
              <a:ext cx="548094" cy="657691"/>
              <a:chOff x="5543534" y="826966"/>
              <a:chExt cx="548094" cy="657691"/>
            </a:xfrm>
          </p:grpSpPr>
          <p:sp>
            <p:nvSpPr>
              <p:cNvPr id="232" name="Google Shape;232;p5"/>
              <p:cNvSpPr/>
              <p:nvPr/>
            </p:nvSpPr>
            <p:spPr>
              <a:xfrm>
                <a:off x="5806408" y="108717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0"/>
                    </a:moveTo>
                    <a:cubicBezTo>
                      <a:pt x="0" y="0"/>
                      <a:pt x="0" y="619"/>
                      <a:pt x="418" y="619"/>
                    </a:cubicBezTo>
                    <a:cubicBezTo>
                      <a:pt x="819" y="619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5"/>
              <p:cNvSpPr/>
              <p:nvPr/>
            </p:nvSpPr>
            <p:spPr>
              <a:xfrm>
                <a:off x="5543534" y="826966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1" y="0"/>
                    </a:moveTo>
                    <a:cubicBezTo>
                      <a:pt x="0" y="0"/>
                      <a:pt x="0" y="635"/>
                      <a:pt x="401" y="635"/>
                    </a:cubicBezTo>
                    <a:cubicBezTo>
                      <a:pt x="802" y="635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5"/>
              <p:cNvSpPr/>
              <p:nvPr/>
            </p:nvSpPr>
            <p:spPr>
              <a:xfrm>
                <a:off x="6049656" y="957950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5"/>
              <p:cNvSpPr/>
              <p:nvPr/>
            </p:nvSpPr>
            <p:spPr>
              <a:xfrm>
                <a:off x="6007790" y="117895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5"/>
              <p:cNvSpPr/>
              <p:nvPr/>
            </p:nvSpPr>
            <p:spPr>
              <a:xfrm>
                <a:off x="5936485" y="145073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7" name="Google Shape;237;p5"/>
            <p:cNvGrpSpPr/>
            <p:nvPr/>
          </p:nvGrpSpPr>
          <p:grpSpPr>
            <a:xfrm>
              <a:off x="8196377" y="4456837"/>
              <a:ext cx="468789" cy="285167"/>
              <a:chOff x="5515002" y="3682949"/>
              <a:chExt cx="468789" cy="285167"/>
            </a:xfrm>
          </p:grpSpPr>
          <p:sp>
            <p:nvSpPr>
              <p:cNvPr id="238" name="Google Shape;238;p5"/>
              <p:cNvSpPr/>
              <p:nvPr/>
            </p:nvSpPr>
            <p:spPr>
              <a:xfrm>
                <a:off x="5539054" y="368294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5"/>
              <p:cNvSpPr/>
              <p:nvPr/>
            </p:nvSpPr>
            <p:spPr>
              <a:xfrm>
                <a:off x="5515002" y="3876331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0"/>
                    </a:moveTo>
                    <a:cubicBezTo>
                      <a:pt x="1" y="0"/>
                      <a:pt x="1" y="618"/>
                      <a:pt x="385" y="618"/>
                    </a:cubicBezTo>
                    <a:cubicBezTo>
                      <a:pt x="786" y="618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5"/>
              <p:cNvSpPr/>
              <p:nvPr/>
            </p:nvSpPr>
            <p:spPr>
              <a:xfrm>
                <a:off x="5940058" y="393510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1"/>
                    </a:moveTo>
                    <a:cubicBezTo>
                      <a:pt x="1" y="1"/>
                      <a:pt x="1" y="619"/>
                      <a:pt x="418" y="619"/>
                    </a:cubicBezTo>
                    <a:cubicBezTo>
                      <a:pt x="819" y="619"/>
                      <a:pt x="819" y="1"/>
                      <a:pt x="4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1" name="Google Shape;241;p5"/>
            <p:cNvGrpSpPr/>
            <p:nvPr/>
          </p:nvGrpSpPr>
          <p:grpSpPr>
            <a:xfrm>
              <a:off x="234214" y="4599423"/>
              <a:ext cx="958004" cy="254927"/>
              <a:chOff x="3109939" y="4888573"/>
              <a:chExt cx="958004" cy="254927"/>
            </a:xfrm>
          </p:grpSpPr>
          <p:sp>
            <p:nvSpPr>
              <p:cNvPr id="242" name="Google Shape;242;p5"/>
              <p:cNvSpPr/>
              <p:nvPr/>
            </p:nvSpPr>
            <p:spPr>
              <a:xfrm>
                <a:off x="3109939" y="4888573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401" y="1"/>
                    </a:moveTo>
                    <a:cubicBezTo>
                      <a:pt x="0" y="1"/>
                      <a:pt x="0" y="619"/>
                      <a:pt x="401" y="619"/>
                    </a:cubicBezTo>
                    <a:cubicBezTo>
                      <a:pt x="786" y="619"/>
                      <a:pt x="786" y="1"/>
                      <a:pt x="4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5"/>
              <p:cNvSpPr/>
              <p:nvPr/>
            </p:nvSpPr>
            <p:spPr>
              <a:xfrm>
                <a:off x="3661499" y="4934065"/>
                <a:ext cx="42826" cy="33866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5" extrusionOk="0">
                    <a:moveTo>
                      <a:pt x="419" y="0"/>
                    </a:moveTo>
                    <a:cubicBezTo>
                      <a:pt x="1" y="0"/>
                      <a:pt x="1" y="635"/>
                      <a:pt x="419" y="635"/>
                    </a:cubicBezTo>
                    <a:cubicBezTo>
                      <a:pt x="803" y="635"/>
                      <a:pt x="803" y="0"/>
                      <a:pt x="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5"/>
              <p:cNvSpPr/>
              <p:nvPr/>
            </p:nvSpPr>
            <p:spPr>
              <a:xfrm>
                <a:off x="3929760" y="5110488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9"/>
                      <a:pt x="401" y="619"/>
                    </a:cubicBezTo>
                    <a:cubicBezTo>
                      <a:pt x="785" y="619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5"/>
              <p:cNvSpPr/>
              <p:nvPr/>
            </p:nvSpPr>
            <p:spPr>
              <a:xfrm>
                <a:off x="4025117" y="4896626"/>
                <a:ext cx="42826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802" y="618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6" name="Google Shape;246;p5"/>
            <p:cNvGrpSpPr/>
            <p:nvPr/>
          </p:nvGrpSpPr>
          <p:grpSpPr>
            <a:xfrm rot="1029121">
              <a:off x="8056857" y="1507018"/>
              <a:ext cx="1071146" cy="1476564"/>
              <a:chOff x="2106550" y="2542337"/>
              <a:chExt cx="1071175" cy="1476604"/>
            </a:xfrm>
          </p:grpSpPr>
          <p:sp>
            <p:nvSpPr>
              <p:cNvPr id="247" name="Google Shape;247;p5"/>
              <p:cNvSpPr/>
              <p:nvPr/>
            </p:nvSpPr>
            <p:spPr>
              <a:xfrm>
                <a:off x="3133992" y="3985022"/>
                <a:ext cx="43733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36" extrusionOk="0">
                    <a:moveTo>
                      <a:pt x="418" y="0"/>
                    </a:moveTo>
                    <a:cubicBezTo>
                      <a:pt x="0" y="0"/>
                      <a:pt x="0" y="635"/>
                      <a:pt x="418" y="635"/>
                    </a:cubicBezTo>
                    <a:cubicBezTo>
                      <a:pt x="819" y="635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5"/>
              <p:cNvSpPr/>
              <p:nvPr/>
            </p:nvSpPr>
            <p:spPr>
              <a:xfrm>
                <a:off x="2721415" y="3403116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5"/>
              <p:cNvSpPr/>
              <p:nvPr/>
            </p:nvSpPr>
            <p:spPr>
              <a:xfrm>
                <a:off x="2307025" y="2584203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5"/>
              <p:cNvSpPr/>
              <p:nvPr/>
            </p:nvSpPr>
            <p:spPr>
              <a:xfrm>
                <a:off x="2106550" y="2542337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0"/>
                    </a:moveTo>
                    <a:cubicBezTo>
                      <a:pt x="0" y="0"/>
                      <a:pt x="0" y="635"/>
                      <a:pt x="385" y="635"/>
                    </a:cubicBezTo>
                    <a:cubicBezTo>
                      <a:pt x="786" y="635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51" name="Google Shape;251;p5"/>
          <p:cNvGrpSpPr/>
          <p:nvPr/>
        </p:nvGrpSpPr>
        <p:grpSpPr>
          <a:xfrm>
            <a:off x="8062816" y="-269210"/>
            <a:ext cx="1604060" cy="1831357"/>
            <a:chOff x="8062816" y="-269210"/>
            <a:chExt cx="1604060" cy="1831357"/>
          </a:xfrm>
        </p:grpSpPr>
        <p:sp>
          <p:nvSpPr>
            <p:cNvPr id="252" name="Google Shape;252;p5"/>
            <p:cNvSpPr/>
            <p:nvPr/>
          </p:nvSpPr>
          <p:spPr>
            <a:xfrm rot="-6428495">
              <a:off x="8091948" y="45544"/>
              <a:ext cx="1545797" cy="1201848"/>
            </a:xfrm>
            <a:custGeom>
              <a:avLst/>
              <a:gdLst/>
              <a:ahLst/>
              <a:cxnLst/>
              <a:rect l="l" t="t" r="r" b="b"/>
              <a:pathLst>
                <a:path w="26651" h="20721" extrusionOk="0">
                  <a:moveTo>
                    <a:pt x="4819" y="1"/>
                  </a:moveTo>
                  <a:cubicBezTo>
                    <a:pt x="4026" y="1"/>
                    <a:pt x="3303" y="303"/>
                    <a:pt x="2741" y="1064"/>
                  </a:cubicBezTo>
                  <a:cubicBezTo>
                    <a:pt x="1" y="4774"/>
                    <a:pt x="7603" y="9201"/>
                    <a:pt x="7603" y="9201"/>
                  </a:cubicBezTo>
                  <a:cubicBezTo>
                    <a:pt x="7603" y="9201"/>
                    <a:pt x="3309" y="9552"/>
                    <a:pt x="5080" y="12476"/>
                  </a:cubicBezTo>
                  <a:cubicBezTo>
                    <a:pt x="6153" y="14247"/>
                    <a:pt x="8322" y="14596"/>
                    <a:pt x="9866" y="14596"/>
                  </a:cubicBezTo>
                  <a:cubicBezTo>
                    <a:pt x="10872" y="14596"/>
                    <a:pt x="11613" y="14448"/>
                    <a:pt x="11613" y="14448"/>
                  </a:cubicBezTo>
                  <a:lnTo>
                    <a:pt x="11613" y="14448"/>
                  </a:lnTo>
                  <a:cubicBezTo>
                    <a:pt x="11613" y="14448"/>
                    <a:pt x="7069" y="19110"/>
                    <a:pt x="12332" y="20446"/>
                  </a:cubicBezTo>
                  <a:cubicBezTo>
                    <a:pt x="13084" y="20639"/>
                    <a:pt x="13848" y="20721"/>
                    <a:pt x="14605" y="20721"/>
                  </a:cubicBezTo>
                  <a:cubicBezTo>
                    <a:pt x="19110" y="20721"/>
                    <a:pt x="23359" y="17806"/>
                    <a:pt x="23359" y="17806"/>
                  </a:cubicBezTo>
                  <a:cubicBezTo>
                    <a:pt x="23359" y="17806"/>
                    <a:pt x="26651" y="6912"/>
                    <a:pt x="22791" y="4038"/>
                  </a:cubicBezTo>
                  <a:cubicBezTo>
                    <a:pt x="22380" y="3735"/>
                    <a:pt x="21983" y="3608"/>
                    <a:pt x="21605" y="3608"/>
                  </a:cubicBezTo>
                  <a:cubicBezTo>
                    <a:pt x="19587" y="3608"/>
                    <a:pt x="18130" y="7246"/>
                    <a:pt x="18130" y="7246"/>
                  </a:cubicBezTo>
                  <a:cubicBezTo>
                    <a:pt x="18130" y="7246"/>
                    <a:pt x="17470" y="104"/>
                    <a:pt x="14320" y="104"/>
                  </a:cubicBezTo>
                  <a:cubicBezTo>
                    <a:pt x="14260" y="104"/>
                    <a:pt x="14198" y="107"/>
                    <a:pt x="14136" y="112"/>
                  </a:cubicBezTo>
                  <a:cubicBezTo>
                    <a:pt x="10845" y="413"/>
                    <a:pt x="12031" y="4540"/>
                    <a:pt x="12031" y="4540"/>
                  </a:cubicBezTo>
                  <a:cubicBezTo>
                    <a:pt x="12031" y="4540"/>
                    <a:pt x="7893" y="1"/>
                    <a:pt x="48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5"/>
            <p:cNvSpPr/>
            <p:nvPr/>
          </p:nvSpPr>
          <p:spPr>
            <a:xfrm rot="-6428495">
              <a:off x="8386195" y="280094"/>
              <a:ext cx="884870" cy="722640"/>
            </a:xfrm>
            <a:custGeom>
              <a:avLst/>
              <a:gdLst/>
              <a:ahLst/>
              <a:cxnLst/>
              <a:rect l="l" t="t" r="r" b="b"/>
              <a:pathLst>
                <a:path w="15256" h="12459" extrusionOk="0">
                  <a:moveTo>
                    <a:pt x="438" y="1"/>
                  </a:moveTo>
                  <a:cubicBezTo>
                    <a:pt x="309" y="1"/>
                    <a:pt x="189" y="59"/>
                    <a:pt x="118" y="161"/>
                  </a:cubicBezTo>
                  <a:cubicBezTo>
                    <a:pt x="1" y="345"/>
                    <a:pt x="34" y="595"/>
                    <a:pt x="201" y="712"/>
                  </a:cubicBezTo>
                  <a:cubicBezTo>
                    <a:pt x="285" y="779"/>
                    <a:pt x="8355" y="6895"/>
                    <a:pt x="14554" y="12358"/>
                  </a:cubicBezTo>
                  <a:cubicBezTo>
                    <a:pt x="14637" y="12408"/>
                    <a:pt x="14738" y="12458"/>
                    <a:pt x="14821" y="12458"/>
                  </a:cubicBezTo>
                  <a:cubicBezTo>
                    <a:pt x="14921" y="12458"/>
                    <a:pt x="15038" y="12408"/>
                    <a:pt x="15122" y="12308"/>
                  </a:cubicBezTo>
                  <a:cubicBezTo>
                    <a:pt x="15256" y="12141"/>
                    <a:pt x="15239" y="11890"/>
                    <a:pt x="15072" y="11740"/>
                  </a:cubicBezTo>
                  <a:cubicBezTo>
                    <a:pt x="8840" y="6276"/>
                    <a:pt x="769" y="128"/>
                    <a:pt x="686" y="77"/>
                  </a:cubicBezTo>
                  <a:cubicBezTo>
                    <a:pt x="607" y="25"/>
                    <a:pt x="521" y="1"/>
                    <a:pt x="4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5"/>
            <p:cNvSpPr/>
            <p:nvPr/>
          </p:nvSpPr>
          <p:spPr>
            <a:xfrm rot="-6428495">
              <a:off x="8537737" y="509228"/>
              <a:ext cx="402240" cy="437331"/>
            </a:xfrm>
            <a:custGeom>
              <a:avLst/>
              <a:gdLst/>
              <a:ahLst/>
              <a:cxnLst/>
              <a:rect l="l" t="t" r="r" b="b"/>
              <a:pathLst>
                <a:path w="6935" h="7540" extrusionOk="0">
                  <a:moveTo>
                    <a:pt x="5549" y="0"/>
                  </a:moveTo>
                  <a:cubicBezTo>
                    <a:pt x="5532" y="0"/>
                    <a:pt x="5514" y="1"/>
                    <a:pt x="5497" y="4"/>
                  </a:cubicBezTo>
                  <a:cubicBezTo>
                    <a:pt x="5280" y="54"/>
                    <a:pt x="5130" y="255"/>
                    <a:pt x="5163" y="472"/>
                  </a:cubicBezTo>
                  <a:lnTo>
                    <a:pt x="6015" y="6755"/>
                  </a:lnTo>
                  <a:lnTo>
                    <a:pt x="401" y="6704"/>
                  </a:lnTo>
                  <a:cubicBezTo>
                    <a:pt x="184" y="6704"/>
                    <a:pt x="0" y="6871"/>
                    <a:pt x="0" y="7105"/>
                  </a:cubicBezTo>
                  <a:cubicBezTo>
                    <a:pt x="0" y="7323"/>
                    <a:pt x="167" y="7506"/>
                    <a:pt x="401" y="7506"/>
                  </a:cubicBezTo>
                  <a:lnTo>
                    <a:pt x="6934" y="7540"/>
                  </a:lnTo>
                  <a:lnTo>
                    <a:pt x="5948" y="338"/>
                  </a:lnTo>
                  <a:cubicBezTo>
                    <a:pt x="5918" y="155"/>
                    <a:pt x="5734" y="0"/>
                    <a:pt x="55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5"/>
            <p:cNvSpPr/>
            <p:nvPr/>
          </p:nvSpPr>
          <p:spPr>
            <a:xfrm rot="-6428495">
              <a:off x="8659863" y="106413"/>
              <a:ext cx="502061" cy="557858"/>
            </a:xfrm>
            <a:custGeom>
              <a:avLst/>
              <a:gdLst/>
              <a:ahLst/>
              <a:cxnLst/>
              <a:rect l="l" t="t" r="r" b="b"/>
              <a:pathLst>
                <a:path w="8656" h="9618" extrusionOk="0">
                  <a:moveTo>
                    <a:pt x="8225" y="1"/>
                  </a:moveTo>
                  <a:cubicBezTo>
                    <a:pt x="8046" y="1"/>
                    <a:pt x="7864" y="137"/>
                    <a:pt x="7820" y="311"/>
                  </a:cubicBezTo>
                  <a:lnTo>
                    <a:pt x="6383" y="6811"/>
                  </a:lnTo>
                  <a:lnTo>
                    <a:pt x="302" y="8833"/>
                  </a:lnTo>
                  <a:cubicBezTo>
                    <a:pt x="101" y="8899"/>
                    <a:pt x="1" y="9133"/>
                    <a:pt x="51" y="9334"/>
                  </a:cubicBezTo>
                  <a:cubicBezTo>
                    <a:pt x="101" y="9501"/>
                    <a:pt x="268" y="9618"/>
                    <a:pt x="435" y="9618"/>
                  </a:cubicBezTo>
                  <a:cubicBezTo>
                    <a:pt x="469" y="9618"/>
                    <a:pt x="519" y="9618"/>
                    <a:pt x="552" y="9584"/>
                  </a:cubicBezTo>
                  <a:lnTo>
                    <a:pt x="7069" y="7412"/>
                  </a:lnTo>
                  <a:lnTo>
                    <a:pt x="8622" y="478"/>
                  </a:lnTo>
                  <a:cubicBezTo>
                    <a:pt x="8656" y="278"/>
                    <a:pt x="8522" y="44"/>
                    <a:pt x="8305" y="10"/>
                  </a:cubicBezTo>
                  <a:cubicBezTo>
                    <a:pt x="8279" y="4"/>
                    <a:pt x="8252" y="1"/>
                    <a:pt x="82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6" name="Google Shape;256;p5"/>
          <p:cNvGrpSpPr/>
          <p:nvPr/>
        </p:nvGrpSpPr>
        <p:grpSpPr>
          <a:xfrm rot="-8100000">
            <a:off x="6174025" y="-375497"/>
            <a:ext cx="1674603" cy="1299582"/>
            <a:chOff x="4090028" y="4327850"/>
            <a:chExt cx="953170" cy="739711"/>
          </a:xfrm>
        </p:grpSpPr>
        <p:sp>
          <p:nvSpPr>
            <p:cNvPr id="257" name="Google Shape;257;p5"/>
            <p:cNvSpPr/>
            <p:nvPr/>
          </p:nvSpPr>
          <p:spPr>
            <a:xfrm>
              <a:off x="4090028" y="4327850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44" y="0"/>
                  </a:moveTo>
                  <a:lnTo>
                    <a:pt x="11044" y="0"/>
                  </a:lnTo>
                  <a:cubicBezTo>
                    <a:pt x="0" y="13467"/>
                    <a:pt x="14136" y="22406"/>
                    <a:pt x="14136" y="22406"/>
                  </a:cubicBezTo>
                  <a:cubicBezTo>
                    <a:pt x="14136" y="22406"/>
                    <a:pt x="28872" y="11596"/>
                    <a:pt x="110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5"/>
            <p:cNvSpPr/>
            <p:nvPr/>
          </p:nvSpPr>
          <p:spPr>
            <a:xfrm>
              <a:off x="4466201" y="4410479"/>
              <a:ext cx="171005" cy="598616"/>
            </a:xfrm>
            <a:custGeom>
              <a:avLst/>
              <a:gdLst/>
              <a:ahLst/>
              <a:cxnLst/>
              <a:rect l="l" t="t" r="r" b="b"/>
              <a:pathLst>
                <a:path w="5180" h="18133" extrusionOk="0">
                  <a:moveTo>
                    <a:pt x="491" y="0"/>
                  </a:moveTo>
                  <a:cubicBezTo>
                    <a:pt x="427" y="0"/>
                    <a:pt x="363" y="17"/>
                    <a:pt x="301" y="53"/>
                  </a:cubicBezTo>
                  <a:cubicBezTo>
                    <a:pt x="84" y="154"/>
                    <a:pt x="0" y="388"/>
                    <a:pt x="117" y="588"/>
                  </a:cubicBezTo>
                  <a:cubicBezTo>
                    <a:pt x="4311" y="9160"/>
                    <a:pt x="2540" y="17564"/>
                    <a:pt x="2507" y="17647"/>
                  </a:cubicBezTo>
                  <a:cubicBezTo>
                    <a:pt x="2473" y="17865"/>
                    <a:pt x="2624" y="18082"/>
                    <a:pt x="2824" y="18132"/>
                  </a:cubicBezTo>
                  <a:lnTo>
                    <a:pt x="2908" y="18132"/>
                  </a:lnTo>
                  <a:cubicBezTo>
                    <a:pt x="3108" y="18132"/>
                    <a:pt x="3275" y="17998"/>
                    <a:pt x="3309" y="17848"/>
                  </a:cubicBezTo>
                  <a:cubicBezTo>
                    <a:pt x="3325" y="17731"/>
                    <a:pt x="5180" y="9076"/>
                    <a:pt x="836" y="237"/>
                  </a:cubicBezTo>
                  <a:cubicBezTo>
                    <a:pt x="766" y="87"/>
                    <a:pt x="633" y="0"/>
                    <a:pt x="4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5"/>
            <p:cNvSpPr/>
            <p:nvPr/>
          </p:nvSpPr>
          <p:spPr>
            <a:xfrm>
              <a:off x="4422625" y="4524734"/>
              <a:ext cx="143439" cy="104286"/>
            </a:xfrm>
            <a:custGeom>
              <a:avLst/>
              <a:gdLst/>
              <a:ahLst/>
              <a:cxnLst/>
              <a:rect l="l" t="t" r="r" b="b"/>
              <a:pathLst>
                <a:path w="4345" h="3159" extrusionOk="0">
                  <a:moveTo>
                    <a:pt x="456" y="1"/>
                  </a:moveTo>
                  <a:cubicBezTo>
                    <a:pt x="328" y="1"/>
                    <a:pt x="200" y="61"/>
                    <a:pt x="117" y="185"/>
                  </a:cubicBezTo>
                  <a:cubicBezTo>
                    <a:pt x="0" y="369"/>
                    <a:pt x="34" y="619"/>
                    <a:pt x="218" y="736"/>
                  </a:cubicBezTo>
                  <a:lnTo>
                    <a:pt x="3643" y="3109"/>
                  </a:lnTo>
                  <a:cubicBezTo>
                    <a:pt x="3710" y="3142"/>
                    <a:pt x="3793" y="3159"/>
                    <a:pt x="3877" y="3159"/>
                  </a:cubicBezTo>
                  <a:cubicBezTo>
                    <a:pt x="4010" y="3159"/>
                    <a:pt x="4127" y="3109"/>
                    <a:pt x="4211" y="2992"/>
                  </a:cubicBezTo>
                  <a:cubicBezTo>
                    <a:pt x="4345" y="2808"/>
                    <a:pt x="4294" y="2557"/>
                    <a:pt x="4111" y="2440"/>
                  </a:cubicBezTo>
                  <a:lnTo>
                    <a:pt x="685" y="68"/>
                  </a:lnTo>
                  <a:cubicBezTo>
                    <a:pt x="615" y="23"/>
                    <a:pt x="536" y="1"/>
                    <a:pt x="4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5"/>
            <p:cNvSpPr/>
            <p:nvPr/>
          </p:nvSpPr>
          <p:spPr>
            <a:xfrm>
              <a:off x="4548368" y="4565834"/>
              <a:ext cx="109800" cy="124985"/>
            </a:xfrm>
            <a:custGeom>
              <a:avLst/>
              <a:gdLst/>
              <a:ahLst/>
              <a:cxnLst/>
              <a:rect l="l" t="t" r="r" b="b"/>
              <a:pathLst>
                <a:path w="3326" h="3786" extrusionOk="0">
                  <a:moveTo>
                    <a:pt x="2897" y="1"/>
                  </a:moveTo>
                  <a:cubicBezTo>
                    <a:pt x="2780" y="1"/>
                    <a:pt x="2660" y="47"/>
                    <a:pt x="2574" y="143"/>
                  </a:cubicBezTo>
                  <a:lnTo>
                    <a:pt x="135" y="3134"/>
                  </a:lnTo>
                  <a:cubicBezTo>
                    <a:pt x="1" y="3301"/>
                    <a:pt x="34" y="3551"/>
                    <a:pt x="201" y="3702"/>
                  </a:cubicBezTo>
                  <a:cubicBezTo>
                    <a:pt x="252" y="3752"/>
                    <a:pt x="368" y="3785"/>
                    <a:pt x="452" y="3785"/>
                  </a:cubicBezTo>
                  <a:cubicBezTo>
                    <a:pt x="552" y="3785"/>
                    <a:pt x="669" y="3718"/>
                    <a:pt x="753" y="3635"/>
                  </a:cubicBezTo>
                  <a:lnTo>
                    <a:pt x="3209" y="644"/>
                  </a:lnTo>
                  <a:cubicBezTo>
                    <a:pt x="3326" y="477"/>
                    <a:pt x="3309" y="226"/>
                    <a:pt x="3142" y="76"/>
                  </a:cubicBezTo>
                  <a:cubicBezTo>
                    <a:pt x="3071" y="26"/>
                    <a:pt x="2985" y="1"/>
                    <a:pt x="28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5"/>
            <p:cNvSpPr/>
            <p:nvPr/>
          </p:nvSpPr>
          <p:spPr>
            <a:xfrm>
              <a:off x="4398361" y="4676689"/>
              <a:ext cx="190878" cy="103461"/>
            </a:xfrm>
            <a:custGeom>
              <a:avLst/>
              <a:gdLst/>
              <a:ahLst/>
              <a:cxnLst/>
              <a:rect l="l" t="t" r="r" b="b"/>
              <a:pathLst>
                <a:path w="5782" h="3134" extrusionOk="0">
                  <a:moveTo>
                    <a:pt x="458" y="0"/>
                  </a:moveTo>
                  <a:cubicBezTo>
                    <a:pt x="311" y="0"/>
                    <a:pt x="172" y="84"/>
                    <a:pt x="100" y="227"/>
                  </a:cubicBezTo>
                  <a:cubicBezTo>
                    <a:pt x="0" y="444"/>
                    <a:pt x="84" y="678"/>
                    <a:pt x="284" y="778"/>
                  </a:cubicBezTo>
                  <a:lnTo>
                    <a:pt x="5130" y="3101"/>
                  </a:lnTo>
                  <a:cubicBezTo>
                    <a:pt x="5180" y="3117"/>
                    <a:pt x="5247" y="3134"/>
                    <a:pt x="5297" y="3134"/>
                  </a:cubicBezTo>
                  <a:cubicBezTo>
                    <a:pt x="5447" y="3134"/>
                    <a:pt x="5598" y="3050"/>
                    <a:pt x="5681" y="2900"/>
                  </a:cubicBezTo>
                  <a:cubicBezTo>
                    <a:pt x="5781" y="2700"/>
                    <a:pt x="5698" y="2466"/>
                    <a:pt x="5481" y="2365"/>
                  </a:cubicBezTo>
                  <a:lnTo>
                    <a:pt x="635" y="43"/>
                  </a:lnTo>
                  <a:cubicBezTo>
                    <a:pt x="577" y="14"/>
                    <a:pt x="517" y="0"/>
                    <a:pt x="4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5"/>
            <p:cNvSpPr/>
            <p:nvPr/>
          </p:nvSpPr>
          <p:spPr>
            <a:xfrm>
              <a:off x="4561606" y="4734823"/>
              <a:ext cx="148424" cy="117062"/>
            </a:xfrm>
            <a:custGeom>
              <a:avLst/>
              <a:gdLst/>
              <a:ahLst/>
              <a:cxnLst/>
              <a:rect l="l" t="t" r="r" b="b"/>
              <a:pathLst>
                <a:path w="4496" h="3546" extrusionOk="0">
                  <a:moveTo>
                    <a:pt x="4053" y="0"/>
                  </a:moveTo>
                  <a:cubicBezTo>
                    <a:pt x="3967" y="0"/>
                    <a:pt x="3881" y="30"/>
                    <a:pt x="3810" y="86"/>
                  </a:cubicBezTo>
                  <a:lnTo>
                    <a:pt x="218" y="2810"/>
                  </a:lnTo>
                  <a:cubicBezTo>
                    <a:pt x="18" y="2960"/>
                    <a:pt x="1" y="3211"/>
                    <a:pt x="118" y="3378"/>
                  </a:cubicBezTo>
                  <a:cubicBezTo>
                    <a:pt x="218" y="3478"/>
                    <a:pt x="318" y="3545"/>
                    <a:pt x="435" y="3545"/>
                  </a:cubicBezTo>
                  <a:cubicBezTo>
                    <a:pt x="519" y="3545"/>
                    <a:pt x="602" y="3528"/>
                    <a:pt x="686" y="3462"/>
                  </a:cubicBezTo>
                  <a:lnTo>
                    <a:pt x="4278" y="721"/>
                  </a:lnTo>
                  <a:cubicBezTo>
                    <a:pt x="4479" y="588"/>
                    <a:pt x="4495" y="320"/>
                    <a:pt x="4362" y="170"/>
                  </a:cubicBezTo>
                  <a:cubicBezTo>
                    <a:pt x="4285" y="55"/>
                    <a:pt x="4169" y="0"/>
                    <a:pt x="40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5"/>
            <p:cNvSpPr/>
            <p:nvPr/>
          </p:nvSpPr>
          <p:spPr>
            <a:xfrm>
              <a:off x="4505354" y="4442237"/>
              <a:ext cx="60149" cy="84215"/>
            </a:xfrm>
            <a:custGeom>
              <a:avLst/>
              <a:gdLst/>
              <a:ahLst/>
              <a:cxnLst/>
              <a:rect l="l" t="t" r="r" b="b"/>
              <a:pathLst>
                <a:path w="1822" h="2551" extrusionOk="0">
                  <a:moveTo>
                    <a:pt x="1382" y="1"/>
                  </a:moveTo>
                  <a:cubicBezTo>
                    <a:pt x="1237" y="1"/>
                    <a:pt x="1091" y="81"/>
                    <a:pt x="1020" y="211"/>
                  </a:cubicBezTo>
                  <a:lnTo>
                    <a:pt x="101" y="1965"/>
                  </a:lnTo>
                  <a:cubicBezTo>
                    <a:pt x="1" y="2149"/>
                    <a:pt x="67" y="2400"/>
                    <a:pt x="268" y="2517"/>
                  </a:cubicBezTo>
                  <a:cubicBezTo>
                    <a:pt x="335" y="2533"/>
                    <a:pt x="385" y="2550"/>
                    <a:pt x="452" y="2550"/>
                  </a:cubicBezTo>
                  <a:cubicBezTo>
                    <a:pt x="602" y="2550"/>
                    <a:pt x="719" y="2467"/>
                    <a:pt x="803" y="2350"/>
                  </a:cubicBezTo>
                  <a:lnTo>
                    <a:pt x="1722" y="595"/>
                  </a:lnTo>
                  <a:cubicBezTo>
                    <a:pt x="1822" y="395"/>
                    <a:pt x="1755" y="144"/>
                    <a:pt x="1555" y="44"/>
                  </a:cubicBezTo>
                  <a:cubicBezTo>
                    <a:pt x="1501" y="15"/>
                    <a:pt x="1441" y="1"/>
                    <a:pt x="13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4" name="Google Shape;264;p5"/>
          <p:cNvGrpSpPr/>
          <p:nvPr/>
        </p:nvGrpSpPr>
        <p:grpSpPr>
          <a:xfrm rot="8100000" flipH="1">
            <a:off x="4410041" y="-438326"/>
            <a:ext cx="1412285" cy="1096009"/>
            <a:chOff x="4090028" y="4327850"/>
            <a:chExt cx="953170" cy="739711"/>
          </a:xfrm>
        </p:grpSpPr>
        <p:sp>
          <p:nvSpPr>
            <p:cNvPr id="265" name="Google Shape;265;p5"/>
            <p:cNvSpPr/>
            <p:nvPr/>
          </p:nvSpPr>
          <p:spPr>
            <a:xfrm>
              <a:off x="4090028" y="4327850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44" y="0"/>
                  </a:moveTo>
                  <a:lnTo>
                    <a:pt x="11044" y="0"/>
                  </a:lnTo>
                  <a:cubicBezTo>
                    <a:pt x="0" y="13467"/>
                    <a:pt x="14136" y="22406"/>
                    <a:pt x="14136" y="22406"/>
                  </a:cubicBezTo>
                  <a:cubicBezTo>
                    <a:pt x="14136" y="22406"/>
                    <a:pt x="28872" y="11596"/>
                    <a:pt x="110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5"/>
            <p:cNvSpPr/>
            <p:nvPr/>
          </p:nvSpPr>
          <p:spPr>
            <a:xfrm>
              <a:off x="4466201" y="4410479"/>
              <a:ext cx="171005" cy="598616"/>
            </a:xfrm>
            <a:custGeom>
              <a:avLst/>
              <a:gdLst/>
              <a:ahLst/>
              <a:cxnLst/>
              <a:rect l="l" t="t" r="r" b="b"/>
              <a:pathLst>
                <a:path w="5180" h="18133" extrusionOk="0">
                  <a:moveTo>
                    <a:pt x="491" y="0"/>
                  </a:moveTo>
                  <a:cubicBezTo>
                    <a:pt x="427" y="0"/>
                    <a:pt x="363" y="17"/>
                    <a:pt x="301" y="53"/>
                  </a:cubicBezTo>
                  <a:cubicBezTo>
                    <a:pt x="84" y="154"/>
                    <a:pt x="0" y="388"/>
                    <a:pt x="117" y="588"/>
                  </a:cubicBezTo>
                  <a:cubicBezTo>
                    <a:pt x="4311" y="9160"/>
                    <a:pt x="2540" y="17564"/>
                    <a:pt x="2507" y="17647"/>
                  </a:cubicBezTo>
                  <a:cubicBezTo>
                    <a:pt x="2473" y="17865"/>
                    <a:pt x="2624" y="18082"/>
                    <a:pt x="2824" y="18132"/>
                  </a:cubicBezTo>
                  <a:lnTo>
                    <a:pt x="2908" y="18132"/>
                  </a:lnTo>
                  <a:cubicBezTo>
                    <a:pt x="3108" y="18132"/>
                    <a:pt x="3275" y="17998"/>
                    <a:pt x="3309" y="17848"/>
                  </a:cubicBezTo>
                  <a:cubicBezTo>
                    <a:pt x="3325" y="17731"/>
                    <a:pt x="5180" y="9076"/>
                    <a:pt x="836" y="237"/>
                  </a:cubicBezTo>
                  <a:cubicBezTo>
                    <a:pt x="766" y="87"/>
                    <a:pt x="633" y="0"/>
                    <a:pt x="4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5"/>
            <p:cNvSpPr/>
            <p:nvPr/>
          </p:nvSpPr>
          <p:spPr>
            <a:xfrm>
              <a:off x="4422625" y="4524734"/>
              <a:ext cx="143439" cy="104286"/>
            </a:xfrm>
            <a:custGeom>
              <a:avLst/>
              <a:gdLst/>
              <a:ahLst/>
              <a:cxnLst/>
              <a:rect l="l" t="t" r="r" b="b"/>
              <a:pathLst>
                <a:path w="4345" h="3159" extrusionOk="0">
                  <a:moveTo>
                    <a:pt x="456" y="1"/>
                  </a:moveTo>
                  <a:cubicBezTo>
                    <a:pt x="328" y="1"/>
                    <a:pt x="200" y="61"/>
                    <a:pt x="117" y="185"/>
                  </a:cubicBezTo>
                  <a:cubicBezTo>
                    <a:pt x="0" y="369"/>
                    <a:pt x="34" y="619"/>
                    <a:pt x="218" y="736"/>
                  </a:cubicBezTo>
                  <a:lnTo>
                    <a:pt x="3643" y="3109"/>
                  </a:lnTo>
                  <a:cubicBezTo>
                    <a:pt x="3710" y="3142"/>
                    <a:pt x="3793" y="3159"/>
                    <a:pt x="3877" y="3159"/>
                  </a:cubicBezTo>
                  <a:cubicBezTo>
                    <a:pt x="4010" y="3159"/>
                    <a:pt x="4127" y="3109"/>
                    <a:pt x="4211" y="2992"/>
                  </a:cubicBezTo>
                  <a:cubicBezTo>
                    <a:pt x="4345" y="2808"/>
                    <a:pt x="4294" y="2557"/>
                    <a:pt x="4111" y="2440"/>
                  </a:cubicBezTo>
                  <a:lnTo>
                    <a:pt x="685" y="68"/>
                  </a:lnTo>
                  <a:cubicBezTo>
                    <a:pt x="615" y="23"/>
                    <a:pt x="536" y="1"/>
                    <a:pt x="4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4548368" y="4565834"/>
              <a:ext cx="109800" cy="124985"/>
            </a:xfrm>
            <a:custGeom>
              <a:avLst/>
              <a:gdLst/>
              <a:ahLst/>
              <a:cxnLst/>
              <a:rect l="l" t="t" r="r" b="b"/>
              <a:pathLst>
                <a:path w="3326" h="3786" extrusionOk="0">
                  <a:moveTo>
                    <a:pt x="2897" y="1"/>
                  </a:moveTo>
                  <a:cubicBezTo>
                    <a:pt x="2780" y="1"/>
                    <a:pt x="2660" y="47"/>
                    <a:pt x="2574" y="143"/>
                  </a:cubicBezTo>
                  <a:lnTo>
                    <a:pt x="135" y="3134"/>
                  </a:lnTo>
                  <a:cubicBezTo>
                    <a:pt x="1" y="3301"/>
                    <a:pt x="34" y="3551"/>
                    <a:pt x="201" y="3702"/>
                  </a:cubicBezTo>
                  <a:cubicBezTo>
                    <a:pt x="252" y="3752"/>
                    <a:pt x="368" y="3785"/>
                    <a:pt x="452" y="3785"/>
                  </a:cubicBezTo>
                  <a:cubicBezTo>
                    <a:pt x="552" y="3785"/>
                    <a:pt x="669" y="3718"/>
                    <a:pt x="753" y="3635"/>
                  </a:cubicBezTo>
                  <a:lnTo>
                    <a:pt x="3209" y="644"/>
                  </a:lnTo>
                  <a:cubicBezTo>
                    <a:pt x="3326" y="477"/>
                    <a:pt x="3309" y="226"/>
                    <a:pt x="3142" y="76"/>
                  </a:cubicBezTo>
                  <a:cubicBezTo>
                    <a:pt x="3071" y="26"/>
                    <a:pt x="2985" y="1"/>
                    <a:pt x="28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5"/>
            <p:cNvSpPr/>
            <p:nvPr/>
          </p:nvSpPr>
          <p:spPr>
            <a:xfrm>
              <a:off x="4398361" y="4676689"/>
              <a:ext cx="190878" cy="103461"/>
            </a:xfrm>
            <a:custGeom>
              <a:avLst/>
              <a:gdLst/>
              <a:ahLst/>
              <a:cxnLst/>
              <a:rect l="l" t="t" r="r" b="b"/>
              <a:pathLst>
                <a:path w="5782" h="3134" extrusionOk="0">
                  <a:moveTo>
                    <a:pt x="458" y="0"/>
                  </a:moveTo>
                  <a:cubicBezTo>
                    <a:pt x="311" y="0"/>
                    <a:pt x="172" y="84"/>
                    <a:pt x="100" y="227"/>
                  </a:cubicBezTo>
                  <a:cubicBezTo>
                    <a:pt x="0" y="444"/>
                    <a:pt x="84" y="678"/>
                    <a:pt x="284" y="778"/>
                  </a:cubicBezTo>
                  <a:lnTo>
                    <a:pt x="5130" y="3101"/>
                  </a:lnTo>
                  <a:cubicBezTo>
                    <a:pt x="5180" y="3117"/>
                    <a:pt x="5247" y="3134"/>
                    <a:pt x="5297" y="3134"/>
                  </a:cubicBezTo>
                  <a:cubicBezTo>
                    <a:pt x="5447" y="3134"/>
                    <a:pt x="5598" y="3050"/>
                    <a:pt x="5681" y="2900"/>
                  </a:cubicBezTo>
                  <a:cubicBezTo>
                    <a:pt x="5781" y="2700"/>
                    <a:pt x="5698" y="2466"/>
                    <a:pt x="5481" y="2365"/>
                  </a:cubicBezTo>
                  <a:lnTo>
                    <a:pt x="635" y="43"/>
                  </a:lnTo>
                  <a:cubicBezTo>
                    <a:pt x="577" y="14"/>
                    <a:pt x="517" y="0"/>
                    <a:pt x="4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5"/>
            <p:cNvSpPr/>
            <p:nvPr/>
          </p:nvSpPr>
          <p:spPr>
            <a:xfrm>
              <a:off x="4561606" y="4734823"/>
              <a:ext cx="148424" cy="117062"/>
            </a:xfrm>
            <a:custGeom>
              <a:avLst/>
              <a:gdLst/>
              <a:ahLst/>
              <a:cxnLst/>
              <a:rect l="l" t="t" r="r" b="b"/>
              <a:pathLst>
                <a:path w="4496" h="3546" extrusionOk="0">
                  <a:moveTo>
                    <a:pt x="4053" y="0"/>
                  </a:moveTo>
                  <a:cubicBezTo>
                    <a:pt x="3967" y="0"/>
                    <a:pt x="3881" y="30"/>
                    <a:pt x="3810" y="86"/>
                  </a:cubicBezTo>
                  <a:lnTo>
                    <a:pt x="218" y="2810"/>
                  </a:lnTo>
                  <a:cubicBezTo>
                    <a:pt x="18" y="2960"/>
                    <a:pt x="1" y="3211"/>
                    <a:pt x="118" y="3378"/>
                  </a:cubicBezTo>
                  <a:cubicBezTo>
                    <a:pt x="218" y="3478"/>
                    <a:pt x="318" y="3545"/>
                    <a:pt x="435" y="3545"/>
                  </a:cubicBezTo>
                  <a:cubicBezTo>
                    <a:pt x="519" y="3545"/>
                    <a:pt x="602" y="3528"/>
                    <a:pt x="686" y="3462"/>
                  </a:cubicBezTo>
                  <a:lnTo>
                    <a:pt x="4278" y="721"/>
                  </a:lnTo>
                  <a:cubicBezTo>
                    <a:pt x="4479" y="588"/>
                    <a:pt x="4495" y="320"/>
                    <a:pt x="4362" y="170"/>
                  </a:cubicBezTo>
                  <a:cubicBezTo>
                    <a:pt x="4285" y="55"/>
                    <a:pt x="4169" y="0"/>
                    <a:pt x="40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5"/>
            <p:cNvSpPr/>
            <p:nvPr/>
          </p:nvSpPr>
          <p:spPr>
            <a:xfrm>
              <a:off x="4505354" y="4442237"/>
              <a:ext cx="60149" cy="84215"/>
            </a:xfrm>
            <a:custGeom>
              <a:avLst/>
              <a:gdLst/>
              <a:ahLst/>
              <a:cxnLst/>
              <a:rect l="l" t="t" r="r" b="b"/>
              <a:pathLst>
                <a:path w="1822" h="2551" extrusionOk="0">
                  <a:moveTo>
                    <a:pt x="1382" y="1"/>
                  </a:moveTo>
                  <a:cubicBezTo>
                    <a:pt x="1237" y="1"/>
                    <a:pt x="1091" y="81"/>
                    <a:pt x="1020" y="211"/>
                  </a:cubicBezTo>
                  <a:lnTo>
                    <a:pt x="101" y="1965"/>
                  </a:lnTo>
                  <a:cubicBezTo>
                    <a:pt x="1" y="2149"/>
                    <a:pt x="67" y="2400"/>
                    <a:pt x="268" y="2517"/>
                  </a:cubicBezTo>
                  <a:cubicBezTo>
                    <a:pt x="335" y="2533"/>
                    <a:pt x="385" y="2550"/>
                    <a:pt x="452" y="2550"/>
                  </a:cubicBezTo>
                  <a:cubicBezTo>
                    <a:pt x="602" y="2550"/>
                    <a:pt x="719" y="2467"/>
                    <a:pt x="803" y="2350"/>
                  </a:cubicBezTo>
                  <a:lnTo>
                    <a:pt x="1722" y="595"/>
                  </a:lnTo>
                  <a:cubicBezTo>
                    <a:pt x="1822" y="395"/>
                    <a:pt x="1755" y="144"/>
                    <a:pt x="1555" y="44"/>
                  </a:cubicBezTo>
                  <a:cubicBezTo>
                    <a:pt x="1501" y="15"/>
                    <a:pt x="1441" y="1"/>
                    <a:pt x="13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" name="Google Shape;272;p5"/>
          <p:cNvGrpSpPr/>
          <p:nvPr/>
        </p:nvGrpSpPr>
        <p:grpSpPr>
          <a:xfrm rot="-5400000">
            <a:off x="-285034" y="4017765"/>
            <a:ext cx="1604060" cy="1831357"/>
            <a:chOff x="8062816" y="-269210"/>
            <a:chExt cx="1604060" cy="1831357"/>
          </a:xfrm>
        </p:grpSpPr>
        <p:sp>
          <p:nvSpPr>
            <p:cNvPr id="273" name="Google Shape;273;p5"/>
            <p:cNvSpPr/>
            <p:nvPr/>
          </p:nvSpPr>
          <p:spPr>
            <a:xfrm rot="-6428495">
              <a:off x="8091948" y="45544"/>
              <a:ext cx="1545797" cy="1201848"/>
            </a:xfrm>
            <a:custGeom>
              <a:avLst/>
              <a:gdLst/>
              <a:ahLst/>
              <a:cxnLst/>
              <a:rect l="l" t="t" r="r" b="b"/>
              <a:pathLst>
                <a:path w="26651" h="20721" extrusionOk="0">
                  <a:moveTo>
                    <a:pt x="4819" y="1"/>
                  </a:moveTo>
                  <a:cubicBezTo>
                    <a:pt x="4026" y="1"/>
                    <a:pt x="3303" y="303"/>
                    <a:pt x="2741" y="1064"/>
                  </a:cubicBezTo>
                  <a:cubicBezTo>
                    <a:pt x="1" y="4774"/>
                    <a:pt x="7603" y="9201"/>
                    <a:pt x="7603" y="9201"/>
                  </a:cubicBezTo>
                  <a:cubicBezTo>
                    <a:pt x="7603" y="9201"/>
                    <a:pt x="3309" y="9552"/>
                    <a:pt x="5080" y="12476"/>
                  </a:cubicBezTo>
                  <a:cubicBezTo>
                    <a:pt x="6153" y="14247"/>
                    <a:pt x="8322" y="14596"/>
                    <a:pt x="9866" y="14596"/>
                  </a:cubicBezTo>
                  <a:cubicBezTo>
                    <a:pt x="10872" y="14596"/>
                    <a:pt x="11613" y="14448"/>
                    <a:pt x="11613" y="14448"/>
                  </a:cubicBezTo>
                  <a:lnTo>
                    <a:pt x="11613" y="14448"/>
                  </a:lnTo>
                  <a:cubicBezTo>
                    <a:pt x="11613" y="14448"/>
                    <a:pt x="7069" y="19110"/>
                    <a:pt x="12332" y="20446"/>
                  </a:cubicBezTo>
                  <a:cubicBezTo>
                    <a:pt x="13084" y="20639"/>
                    <a:pt x="13848" y="20721"/>
                    <a:pt x="14605" y="20721"/>
                  </a:cubicBezTo>
                  <a:cubicBezTo>
                    <a:pt x="19110" y="20721"/>
                    <a:pt x="23359" y="17806"/>
                    <a:pt x="23359" y="17806"/>
                  </a:cubicBezTo>
                  <a:cubicBezTo>
                    <a:pt x="23359" y="17806"/>
                    <a:pt x="26651" y="6912"/>
                    <a:pt x="22791" y="4038"/>
                  </a:cubicBezTo>
                  <a:cubicBezTo>
                    <a:pt x="22380" y="3735"/>
                    <a:pt x="21983" y="3608"/>
                    <a:pt x="21605" y="3608"/>
                  </a:cubicBezTo>
                  <a:cubicBezTo>
                    <a:pt x="19587" y="3608"/>
                    <a:pt x="18130" y="7246"/>
                    <a:pt x="18130" y="7246"/>
                  </a:cubicBezTo>
                  <a:cubicBezTo>
                    <a:pt x="18130" y="7246"/>
                    <a:pt x="17470" y="104"/>
                    <a:pt x="14320" y="104"/>
                  </a:cubicBezTo>
                  <a:cubicBezTo>
                    <a:pt x="14260" y="104"/>
                    <a:pt x="14198" y="107"/>
                    <a:pt x="14136" y="112"/>
                  </a:cubicBezTo>
                  <a:cubicBezTo>
                    <a:pt x="10845" y="413"/>
                    <a:pt x="12031" y="4540"/>
                    <a:pt x="12031" y="4540"/>
                  </a:cubicBezTo>
                  <a:cubicBezTo>
                    <a:pt x="12031" y="4540"/>
                    <a:pt x="7893" y="1"/>
                    <a:pt x="48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5"/>
            <p:cNvSpPr/>
            <p:nvPr/>
          </p:nvSpPr>
          <p:spPr>
            <a:xfrm rot="-6428495">
              <a:off x="8386195" y="280094"/>
              <a:ext cx="884870" cy="722640"/>
            </a:xfrm>
            <a:custGeom>
              <a:avLst/>
              <a:gdLst/>
              <a:ahLst/>
              <a:cxnLst/>
              <a:rect l="l" t="t" r="r" b="b"/>
              <a:pathLst>
                <a:path w="15256" h="12459" extrusionOk="0">
                  <a:moveTo>
                    <a:pt x="438" y="1"/>
                  </a:moveTo>
                  <a:cubicBezTo>
                    <a:pt x="309" y="1"/>
                    <a:pt x="189" y="59"/>
                    <a:pt x="118" y="161"/>
                  </a:cubicBezTo>
                  <a:cubicBezTo>
                    <a:pt x="1" y="345"/>
                    <a:pt x="34" y="595"/>
                    <a:pt x="201" y="712"/>
                  </a:cubicBezTo>
                  <a:cubicBezTo>
                    <a:pt x="285" y="779"/>
                    <a:pt x="8355" y="6895"/>
                    <a:pt x="14554" y="12358"/>
                  </a:cubicBezTo>
                  <a:cubicBezTo>
                    <a:pt x="14637" y="12408"/>
                    <a:pt x="14738" y="12458"/>
                    <a:pt x="14821" y="12458"/>
                  </a:cubicBezTo>
                  <a:cubicBezTo>
                    <a:pt x="14921" y="12458"/>
                    <a:pt x="15038" y="12408"/>
                    <a:pt x="15122" y="12308"/>
                  </a:cubicBezTo>
                  <a:cubicBezTo>
                    <a:pt x="15256" y="12141"/>
                    <a:pt x="15239" y="11890"/>
                    <a:pt x="15072" y="11740"/>
                  </a:cubicBezTo>
                  <a:cubicBezTo>
                    <a:pt x="8840" y="6276"/>
                    <a:pt x="769" y="128"/>
                    <a:pt x="686" y="77"/>
                  </a:cubicBezTo>
                  <a:cubicBezTo>
                    <a:pt x="607" y="25"/>
                    <a:pt x="521" y="1"/>
                    <a:pt x="4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5"/>
            <p:cNvSpPr/>
            <p:nvPr/>
          </p:nvSpPr>
          <p:spPr>
            <a:xfrm rot="-6428495">
              <a:off x="8537737" y="509228"/>
              <a:ext cx="402240" cy="437331"/>
            </a:xfrm>
            <a:custGeom>
              <a:avLst/>
              <a:gdLst/>
              <a:ahLst/>
              <a:cxnLst/>
              <a:rect l="l" t="t" r="r" b="b"/>
              <a:pathLst>
                <a:path w="6935" h="7540" extrusionOk="0">
                  <a:moveTo>
                    <a:pt x="5549" y="0"/>
                  </a:moveTo>
                  <a:cubicBezTo>
                    <a:pt x="5532" y="0"/>
                    <a:pt x="5514" y="1"/>
                    <a:pt x="5497" y="4"/>
                  </a:cubicBezTo>
                  <a:cubicBezTo>
                    <a:pt x="5280" y="54"/>
                    <a:pt x="5130" y="255"/>
                    <a:pt x="5163" y="472"/>
                  </a:cubicBezTo>
                  <a:lnTo>
                    <a:pt x="6015" y="6755"/>
                  </a:lnTo>
                  <a:lnTo>
                    <a:pt x="401" y="6704"/>
                  </a:lnTo>
                  <a:cubicBezTo>
                    <a:pt x="184" y="6704"/>
                    <a:pt x="0" y="6871"/>
                    <a:pt x="0" y="7105"/>
                  </a:cubicBezTo>
                  <a:cubicBezTo>
                    <a:pt x="0" y="7323"/>
                    <a:pt x="167" y="7506"/>
                    <a:pt x="401" y="7506"/>
                  </a:cubicBezTo>
                  <a:lnTo>
                    <a:pt x="6934" y="7540"/>
                  </a:lnTo>
                  <a:lnTo>
                    <a:pt x="5948" y="338"/>
                  </a:lnTo>
                  <a:cubicBezTo>
                    <a:pt x="5918" y="155"/>
                    <a:pt x="5734" y="0"/>
                    <a:pt x="55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5"/>
            <p:cNvSpPr/>
            <p:nvPr/>
          </p:nvSpPr>
          <p:spPr>
            <a:xfrm rot="-6428495">
              <a:off x="8659863" y="106413"/>
              <a:ext cx="502061" cy="557858"/>
            </a:xfrm>
            <a:custGeom>
              <a:avLst/>
              <a:gdLst/>
              <a:ahLst/>
              <a:cxnLst/>
              <a:rect l="l" t="t" r="r" b="b"/>
              <a:pathLst>
                <a:path w="8656" h="9618" extrusionOk="0">
                  <a:moveTo>
                    <a:pt x="8225" y="1"/>
                  </a:moveTo>
                  <a:cubicBezTo>
                    <a:pt x="8046" y="1"/>
                    <a:pt x="7864" y="137"/>
                    <a:pt x="7820" y="311"/>
                  </a:cubicBezTo>
                  <a:lnTo>
                    <a:pt x="6383" y="6811"/>
                  </a:lnTo>
                  <a:lnTo>
                    <a:pt x="302" y="8833"/>
                  </a:lnTo>
                  <a:cubicBezTo>
                    <a:pt x="101" y="8899"/>
                    <a:pt x="1" y="9133"/>
                    <a:pt x="51" y="9334"/>
                  </a:cubicBezTo>
                  <a:cubicBezTo>
                    <a:pt x="101" y="9501"/>
                    <a:pt x="268" y="9618"/>
                    <a:pt x="435" y="9618"/>
                  </a:cubicBezTo>
                  <a:cubicBezTo>
                    <a:pt x="469" y="9618"/>
                    <a:pt x="519" y="9618"/>
                    <a:pt x="552" y="9584"/>
                  </a:cubicBezTo>
                  <a:lnTo>
                    <a:pt x="7069" y="7412"/>
                  </a:lnTo>
                  <a:lnTo>
                    <a:pt x="8622" y="478"/>
                  </a:lnTo>
                  <a:cubicBezTo>
                    <a:pt x="8656" y="278"/>
                    <a:pt x="8522" y="44"/>
                    <a:pt x="8305" y="10"/>
                  </a:cubicBezTo>
                  <a:cubicBezTo>
                    <a:pt x="8279" y="4"/>
                    <a:pt x="8252" y="1"/>
                    <a:pt x="82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7" name="Google Shape;277;p5"/>
          <p:cNvSpPr/>
          <p:nvPr/>
        </p:nvSpPr>
        <p:spPr>
          <a:xfrm>
            <a:off x="8710950" y="466607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5"/>
          <p:cNvSpPr/>
          <p:nvPr/>
        </p:nvSpPr>
        <p:spPr>
          <a:xfrm>
            <a:off x="8363063" y="49149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5"/>
          <p:cNvSpPr/>
          <p:nvPr/>
        </p:nvSpPr>
        <p:spPr>
          <a:xfrm>
            <a:off x="8582138" y="43291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5"/>
          <p:cNvSpPr/>
          <p:nvPr/>
        </p:nvSpPr>
        <p:spPr>
          <a:xfrm>
            <a:off x="8882763" y="181807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5"/>
          <p:cNvSpPr/>
          <p:nvPr/>
        </p:nvSpPr>
        <p:spPr>
          <a:xfrm>
            <a:off x="8753950" y="14811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5"/>
          <p:cNvSpPr/>
          <p:nvPr/>
        </p:nvSpPr>
        <p:spPr>
          <a:xfrm>
            <a:off x="8803950" y="25717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5"/>
          <p:cNvSpPr/>
          <p:nvPr/>
        </p:nvSpPr>
        <p:spPr>
          <a:xfrm>
            <a:off x="8724750" y="33623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5"/>
          <p:cNvSpPr/>
          <p:nvPr/>
        </p:nvSpPr>
        <p:spPr>
          <a:xfrm>
            <a:off x="8292213" y="96082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5"/>
          <p:cNvSpPr/>
          <p:nvPr/>
        </p:nvSpPr>
        <p:spPr>
          <a:xfrm>
            <a:off x="7873113" y="8452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5"/>
          <p:cNvSpPr/>
          <p:nvPr/>
        </p:nvSpPr>
        <p:spPr>
          <a:xfrm>
            <a:off x="8226825" y="4524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5"/>
          <p:cNvSpPr/>
          <p:nvPr/>
        </p:nvSpPr>
        <p:spPr>
          <a:xfrm>
            <a:off x="343613" y="5762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5"/>
          <p:cNvSpPr/>
          <p:nvPr/>
        </p:nvSpPr>
        <p:spPr>
          <a:xfrm>
            <a:off x="697325" y="4255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5"/>
          <p:cNvSpPr/>
          <p:nvPr/>
        </p:nvSpPr>
        <p:spPr>
          <a:xfrm>
            <a:off x="357425" y="99650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5"/>
          <p:cNvSpPr/>
          <p:nvPr/>
        </p:nvSpPr>
        <p:spPr>
          <a:xfrm>
            <a:off x="1205638" y="5762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5"/>
          <p:cNvSpPr/>
          <p:nvPr/>
        </p:nvSpPr>
        <p:spPr>
          <a:xfrm>
            <a:off x="68675" y="42637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5"/>
          <p:cNvSpPr/>
          <p:nvPr/>
        </p:nvSpPr>
        <p:spPr>
          <a:xfrm>
            <a:off x="1205638" y="48219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5"/>
          <p:cNvSpPr/>
          <p:nvPr/>
        </p:nvSpPr>
        <p:spPr>
          <a:xfrm>
            <a:off x="244900" y="41314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5"/>
          <p:cNvSpPr/>
          <p:nvPr/>
        </p:nvSpPr>
        <p:spPr>
          <a:xfrm>
            <a:off x="1367275" y="496010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5" name="Google Shape;295;p5"/>
          <p:cNvGrpSpPr/>
          <p:nvPr/>
        </p:nvGrpSpPr>
        <p:grpSpPr>
          <a:xfrm>
            <a:off x="175869" y="210666"/>
            <a:ext cx="9146040" cy="4643684"/>
            <a:chOff x="175869" y="210666"/>
            <a:chExt cx="9146040" cy="4643684"/>
          </a:xfrm>
        </p:grpSpPr>
        <p:grpSp>
          <p:nvGrpSpPr>
            <p:cNvPr id="296" name="Google Shape;296;p5"/>
            <p:cNvGrpSpPr/>
            <p:nvPr/>
          </p:nvGrpSpPr>
          <p:grpSpPr>
            <a:xfrm>
              <a:off x="175869" y="246738"/>
              <a:ext cx="1074695" cy="585533"/>
              <a:chOff x="3248069" y="0"/>
              <a:chExt cx="1074695" cy="585533"/>
            </a:xfrm>
          </p:grpSpPr>
          <p:sp>
            <p:nvSpPr>
              <p:cNvPr id="297" name="Google Shape;297;p5"/>
              <p:cNvSpPr/>
              <p:nvPr/>
            </p:nvSpPr>
            <p:spPr>
              <a:xfrm>
                <a:off x="4280845" y="28533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5"/>
              <p:cNvSpPr/>
              <p:nvPr/>
            </p:nvSpPr>
            <p:spPr>
              <a:xfrm>
                <a:off x="4009064" y="0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385" y="1"/>
                    </a:moveTo>
                    <a:cubicBezTo>
                      <a:pt x="0" y="1"/>
                      <a:pt x="0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5"/>
              <p:cNvSpPr/>
              <p:nvPr/>
            </p:nvSpPr>
            <p:spPr>
              <a:xfrm>
                <a:off x="3436065" y="29673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1"/>
                    </a:moveTo>
                    <a:cubicBezTo>
                      <a:pt x="1" y="1"/>
                      <a:pt x="1" y="636"/>
                      <a:pt x="402" y="636"/>
                    </a:cubicBezTo>
                    <a:cubicBezTo>
                      <a:pt x="803" y="636"/>
                      <a:pt x="803" y="1"/>
                      <a:pt x="40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5"/>
              <p:cNvSpPr/>
              <p:nvPr/>
            </p:nvSpPr>
            <p:spPr>
              <a:xfrm>
                <a:off x="3248069" y="531134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5" y="618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5"/>
              <p:cNvSpPr/>
              <p:nvPr/>
            </p:nvSpPr>
            <p:spPr>
              <a:xfrm>
                <a:off x="3712325" y="552520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6" y="618"/>
                      <a:pt x="786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2" name="Google Shape;302;p5"/>
            <p:cNvGrpSpPr/>
            <p:nvPr/>
          </p:nvGrpSpPr>
          <p:grpSpPr>
            <a:xfrm>
              <a:off x="8156734" y="210666"/>
              <a:ext cx="548094" cy="657691"/>
              <a:chOff x="5543534" y="826966"/>
              <a:chExt cx="548094" cy="657691"/>
            </a:xfrm>
          </p:grpSpPr>
          <p:sp>
            <p:nvSpPr>
              <p:cNvPr id="303" name="Google Shape;303;p5"/>
              <p:cNvSpPr/>
              <p:nvPr/>
            </p:nvSpPr>
            <p:spPr>
              <a:xfrm>
                <a:off x="5806408" y="108717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0"/>
                    </a:moveTo>
                    <a:cubicBezTo>
                      <a:pt x="0" y="0"/>
                      <a:pt x="0" y="619"/>
                      <a:pt x="418" y="619"/>
                    </a:cubicBezTo>
                    <a:cubicBezTo>
                      <a:pt x="819" y="619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5"/>
              <p:cNvSpPr/>
              <p:nvPr/>
            </p:nvSpPr>
            <p:spPr>
              <a:xfrm>
                <a:off x="5543534" y="826966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1" y="0"/>
                    </a:moveTo>
                    <a:cubicBezTo>
                      <a:pt x="0" y="0"/>
                      <a:pt x="0" y="635"/>
                      <a:pt x="401" y="635"/>
                    </a:cubicBezTo>
                    <a:cubicBezTo>
                      <a:pt x="802" y="635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5"/>
              <p:cNvSpPr/>
              <p:nvPr/>
            </p:nvSpPr>
            <p:spPr>
              <a:xfrm>
                <a:off x="6049656" y="957950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5"/>
              <p:cNvSpPr/>
              <p:nvPr/>
            </p:nvSpPr>
            <p:spPr>
              <a:xfrm>
                <a:off x="6007790" y="117895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5"/>
              <p:cNvSpPr/>
              <p:nvPr/>
            </p:nvSpPr>
            <p:spPr>
              <a:xfrm>
                <a:off x="5936485" y="145073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8" name="Google Shape;308;p5"/>
            <p:cNvGrpSpPr/>
            <p:nvPr/>
          </p:nvGrpSpPr>
          <p:grpSpPr>
            <a:xfrm>
              <a:off x="8196377" y="4456837"/>
              <a:ext cx="468789" cy="285167"/>
              <a:chOff x="5515002" y="3682949"/>
              <a:chExt cx="468789" cy="285167"/>
            </a:xfrm>
          </p:grpSpPr>
          <p:sp>
            <p:nvSpPr>
              <p:cNvPr id="309" name="Google Shape;309;p5"/>
              <p:cNvSpPr/>
              <p:nvPr/>
            </p:nvSpPr>
            <p:spPr>
              <a:xfrm>
                <a:off x="5539054" y="368294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5"/>
              <p:cNvSpPr/>
              <p:nvPr/>
            </p:nvSpPr>
            <p:spPr>
              <a:xfrm>
                <a:off x="5515002" y="3876331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0"/>
                    </a:moveTo>
                    <a:cubicBezTo>
                      <a:pt x="1" y="0"/>
                      <a:pt x="1" y="618"/>
                      <a:pt x="385" y="618"/>
                    </a:cubicBezTo>
                    <a:cubicBezTo>
                      <a:pt x="786" y="618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5"/>
              <p:cNvSpPr/>
              <p:nvPr/>
            </p:nvSpPr>
            <p:spPr>
              <a:xfrm>
                <a:off x="5940058" y="393510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1"/>
                    </a:moveTo>
                    <a:cubicBezTo>
                      <a:pt x="1" y="1"/>
                      <a:pt x="1" y="619"/>
                      <a:pt x="418" y="619"/>
                    </a:cubicBezTo>
                    <a:cubicBezTo>
                      <a:pt x="819" y="619"/>
                      <a:pt x="819" y="1"/>
                      <a:pt x="4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2" name="Google Shape;312;p5"/>
            <p:cNvGrpSpPr/>
            <p:nvPr/>
          </p:nvGrpSpPr>
          <p:grpSpPr>
            <a:xfrm>
              <a:off x="234214" y="4599423"/>
              <a:ext cx="958004" cy="254927"/>
              <a:chOff x="3109939" y="4888573"/>
              <a:chExt cx="958004" cy="254927"/>
            </a:xfrm>
          </p:grpSpPr>
          <p:sp>
            <p:nvSpPr>
              <p:cNvPr id="313" name="Google Shape;313;p5"/>
              <p:cNvSpPr/>
              <p:nvPr/>
            </p:nvSpPr>
            <p:spPr>
              <a:xfrm>
                <a:off x="3109939" y="4888573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401" y="1"/>
                    </a:moveTo>
                    <a:cubicBezTo>
                      <a:pt x="0" y="1"/>
                      <a:pt x="0" y="619"/>
                      <a:pt x="401" y="619"/>
                    </a:cubicBezTo>
                    <a:cubicBezTo>
                      <a:pt x="786" y="619"/>
                      <a:pt x="786" y="1"/>
                      <a:pt x="4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5"/>
              <p:cNvSpPr/>
              <p:nvPr/>
            </p:nvSpPr>
            <p:spPr>
              <a:xfrm>
                <a:off x="3661499" y="4934065"/>
                <a:ext cx="42826" cy="33866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5" extrusionOk="0">
                    <a:moveTo>
                      <a:pt x="419" y="0"/>
                    </a:moveTo>
                    <a:cubicBezTo>
                      <a:pt x="1" y="0"/>
                      <a:pt x="1" y="635"/>
                      <a:pt x="419" y="635"/>
                    </a:cubicBezTo>
                    <a:cubicBezTo>
                      <a:pt x="803" y="635"/>
                      <a:pt x="803" y="0"/>
                      <a:pt x="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5"/>
              <p:cNvSpPr/>
              <p:nvPr/>
            </p:nvSpPr>
            <p:spPr>
              <a:xfrm>
                <a:off x="3929760" y="5110488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9"/>
                      <a:pt x="401" y="619"/>
                    </a:cubicBezTo>
                    <a:cubicBezTo>
                      <a:pt x="785" y="619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5"/>
              <p:cNvSpPr/>
              <p:nvPr/>
            </p:nvSpPr>
            <p:spPr>
              <a:xfrm>
                <a:off x="4025117" y="4896626"/>
                <a:ext cx="42826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802" y="618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7" name="Google Shape;317;p5"/>
            <p:cNvGrpSpPr/>
            <p:nvPr/>
          </p:nvGrpSpPr>
          <p:grpSpPr>
            <a:xfrm rot="1029121">
              <a:off x="8056857" y="1507018"/>
              <a:ext cx="1071146" cy="1476564"/>
              <a:chOff x="2106550" y="2542337"/>
              <a:chExt cx="1071175" cy="1476604"/>
            </a:xfrm>
          </p:grpSpPr>
          <p:sp>
            <p:nvSpPr>
              <p:cNvPr id="318" name="Google Shape;318;p5"/>
              <p:cNvSpPr/>
              <p:nvPr/>
            </p:nvSpPr>
            <p:spPr>
              <a:xfrm>
                <a:off x="3133992" y="3985022"/>
                <a:ext cx="43733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36" extrusionOk="0">
                    <a:moveTo>
                      <a:pt x="418" y="0"/>
                    </a:moveTo>
                    <a:cubicBezTo>
                      <a:pt x="0" y="0"/>
                      <a:pt x="0" y="635"/>
                      <a:pt x="418" y="635"/>
                    </a:cubicBezTo>
                    <a:cubicBezTo>
                      <a:pt x="819" y="635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5"/>
              <p:cNvSpPr/>
              <p:nvPr/>
            </p:nvSpPr>
            <p:spPr>
              <a:xfrm>
                <a:off x="2721415" y="3403116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5"/>
              <p:cNvSpPr/>
              <p:nvPr/>
            </p:nvSpPr>
            <p:spPr>
              <a:xfrm>
                <a:off x="2307025" y="2584203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5"/>
              <p:cNvSpPr/>
              <p:nvPr/>
            </p:nvSpPr>
            <p:spPr>
              <a:xfrm>
                <a:off x="2106550" y="2542337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0"/>
                    </a:moveTo>
                    <a:cubicBezTo>
                      <a:pt x="0" y="0"/>
                      <a:pt x="0" y="635"/>
                      <a:pt x="385" y="635"/>
                    </a:cubicBezTo>
                    <a:cubicBezTo>
                      <a:pt x="786" y="635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22" name="Google Shape;322;p5"/>
          <p:cNvSpPr txBox="1">
            <a:spLocks noGrp="1"/>
          </p:cNvSpPr>
          <p:nvPr>
            <p:ph type="subTitle" idx="1"/>
          </p:nvPr>
        </p:nvSpPr>
        <p:spPr>
          <a:xfrm>
            <a:off x="1551475" y="3260519"/>
            <a:ext cx="2492400" cy="8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5"/>
          <p:cNvSpPr txBox="1">
            <a:spLocks noGrp="1"/>
          </p:cNvSpPr>
          <p:nvPr>
            <p:ph type="subTitle" idx="2"/>
          </p:nvPr>
        </p:nvSpPr>
        <p:spPr>
          <a:xfrm>
            <a:off x="5100451" y="3260520"/>
            <a:ext cx="2492400" cy="8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veat"/>
              <a:buNone/>
              <a:defRPr sz="36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sp>
        <p:nvSpPr>
          <p:cNvPr id="325" name="Google Shape;325;p5"/>
          <p:cNvSpPr txBox="1">
            <a:spLocks noGrp="1"/>
          </p:cNvSpPr>
          <p:nvPr>
            <p:ph type="subTitle" idx="3"/>
          </p:nvPr>
        </p:nvSpPr>
        <p:spPr>
          <a:xfrm>
            <a:off x="1551424" y="2639575"/>
            <a:ext cx="24924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30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  <p:sp>
        <p:nvSpPr>
          <p:cNvPr id="326" name="Google Shape;326;p5"/>
          <p:cNvSpPr txBox="1">
            <a:spLocks noGrp="1"/>
          </p:cNvSpPr>
          <p:nvPr>
            <p:ph type="subTitle" idx="4"/>
          </p:nvPr>
        </p:nvSpPr>
        <p:spPr>
          <a:xfrm>
            <a:off x="5100449" y="2639575"/>
            <a:ext cx="24924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30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Google Shape;438;p8"/>
          <p:cNvGrpSpPr/>
          <p:nvPr/>
        </p:nvGrpSpPr>
        <p:grpSpPr>
          <a:xfrm rot="10800000">
            <a:off x="-236125" y="247825"/>
            <a:ext cx="9146040" cy="4643684"/>
            <a:chOff x="175869" y="210666"/>
            <a:chExt cx="9146040" cy="4643684"/>
          </a:xfrm>
        </p:grpSpPr>
        <p:grpSp>
          <p:nvGrpSpPr>
            <p:cNvPr id="439" name="Google Shape;439;p8"/>
            <p:cNvGrpSpPr/>
            <p:nvPr/>
          </p:nvGrpSpPr>
          <p:grpSpPr>
            <a:xfrm>
              <a:off x="175869" y="246738"/>
              <a:ext cx="1074695" cy="585533"/>
              <a:chOff x="3248069" y="0"/>
              <a:chExt cx="1074695" cy="585533"/>
            </a:xfrm>
          </p:grpSpPr>
          <p:sp>
            <p:nvSpPr>
              <p:cNvPr id="440" name="Google Shape;440;p8"/>
              <p:cNvSpPr/>
              <p:nvPr/>
            </p:nvSpPr>
            <p:spPr>
              <a:xfrm>
                <a:off x="4280845" y="28533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8"/>
              <p:cNvSpPr/>
              <p:nvPr/>
            </p:nvSpPr>
            <p:spPr>
              <a:xfrm>
                <a:off x="4009064" y="0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385" y="1"/>
                    </a:moveTo>
                    <a:cubicBezTo>
                      <a:pt x="0" y="1"/>
                      <a:pt x="0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8"/>
              <p:cNvSpPr/>
              <p:nvPr/>
            </p:nvSpPr>
            <p:spPr>
              <a:xfrm>
                <a:off x="3436065" y="29673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1"/>
                    </a:moveTo>
                    <a:cubicBezTo>
                      <a:pt x="1" y="1"/>
                      <a:pt x="1" y="636"/>
                      <a:pt x="402" y="636"/>
                    </a:cubicBezTo>
                    <a:cubicBezTo>
                      <a:pt x="803" y="636"/>
                      <a:pt x="803" y="1"/>
                      <a:pt x="40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8"/>
              <p:cNvSpPr/>
              <p:nvPr/>
            </p:nvSpPr>
            <p:spPr>
              <a:xfrm>
                <a:off x="3248069" y="531134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5" y="618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8"/>
              <p:cNvSpPr/>
              <p:nvPr/>
            </p:nvSpPr>
            <p:spPr>
              <a:xfrm>
                <a:off x="3712325" y="552520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6" y="618"/>
                      <a:pt x="786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5" name="Google Shape;445;p8"/>
            <p:cNvGrpSpPr/>
            <p:nvPr/>
          </p:nvGrpSpPr>
          <p:grpSpPr>
            <a:xfrm>
              <a:off x="8156734" y="210666"/>
              <a:ext cx="548094" cy="657691"/>
              <a:chOff x="5543534" y="826966"/>
              <a:chExt cx="548094" cy="657691"/>
            </a:xfrm>
          </p:grpSpPr>
          <p:sp>
            <p:nvSpPr>
              <p:cNvPr id="446" name="Google Shape;446;p8"/>
              <p:cNvSpPr/>
              <p:nvPr/>
            </p:nvSpPr>
            <p:spPr>
              <a:xfrm>
                <a:off x="5806408" y="108717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0"/>
                    </a:moveTo>
                    <a:cubicBezTo>
                      <a:pt x="0" y="0"/>
                      <a:pt x="0" y="619"/>
                      <a:pt x="418" y="619"/>
                    </a:cubicBezTo>
                    <a:cubicBezTo>
                      <a:pt x="819" y="619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8"/>
              <p:cNvSpPr/>
              <p:nvPr/>
            </p:nvSpPr>
            <p:spPr>
              <a:xfrm>
                <a:off x="5543534" y="826966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1" y="0"/>
                    </a:moveTo>
                    <a:cubicBezTo>
                      <a:pt x="0" y="0"/>
                      <a:pt x="0" y="635"/>
                      <a:pt x="401" y="635"/>
                    </a:cubicBezTo>
                    <a:cubicBezTo>
                      <a:pt x="802" y="635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8"/>
              <p:cNvSpPr/>
              <p:nvPr/>
            </p:nvSpPr>
            <p:spPr>
              <a:xfrm>
                <a:off x="6049656" y="957950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8"/>
              <p:cNvSpPr/>
              <p:nvPr/>
            </p:nvSpPr>
            <p:spPr>
              <a:xfrm>
                <a:off x="6007790" y="117895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8"/>
              <p:cNvSpPr/>
              <p:nvPr/>
            </p:nvSpPr>
            <p:spPr>
              <a:xfrm>
                <a:off x="5936485" y="145073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1" name="Google Shape;451;p8"/>
            <p:cNvGrpSpPr/>
            <p:nvPr/>
          </p:nvGrpSpPr>
          <p:grpSpPr>
            <a:xfrm>
              <a:off x="8196377" y="4456837"/>
              <a:ext cx="468789" cy="285167"/>
              <a:chOff x="5515002" y="3682949"/>
              <a:chExt cx="468789" cy="285167"/>
            </a:xfrm>
          </p:grpSpPr>
          <p:sp>
            <p:nvSpPr>
              <p:cNvPr id="452" name="Google Shape;452;p8"/>
              <p:cNvSpPr/>
              <p:nvPr/>
            </p:nvSpPr>
            <p:spPr>
              <a:xfrm>
                <a:off x="5539054" y="368294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8"/>
              <p:cNvSpPr/>
              <p:nvPr/>
            </p:nvSpPr>
            <p:spPr>
              <a:xfrm>
                <a:off x="5515002" y="3876331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0"/>
                    </a:moveTo>
                    <a:cubicBezTo>
                      <a:pt x="1" y="0"/>
                      <a:pt x="1" y="618"/>
                      <a:pt x="385" y="618"/>
                    </a:cubicBezTo>
                    <a:cubicBezTo>
                      <a:pt x="786" y="618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8"/>
              <p:cNvSpPr/>
              <p:nvPr/>
            </p:nvSpPr>
            <p:spPr>
              <a:xfrm>
                <a:off x="5940058" y="393510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1"/>
                    </a:moveTo>
                    <a:cubicBezTo>
                      <a:pt x="1" y="1"/>
                      <a:pt x="1" y="619"/>
                      <a:pt x="418" y="619"/>
                    </a:cubicBezTo>
                    <a:cubicBezTo>
                      <a:pt x="819" y="619"/>
                      <a:pt x="819" y="1"/>
                      <a:pt x="4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5" name="Google Shape;455;p8"/>
            <p:cNvGrpSpPr/>
            <p:nvPr/>
          </p:nvGrpSpPr>
          <p:grpSpPr>
            <a:xfrm>
              <a:off x="234214" y="4599423"/>
              <a:ext cx="958004" cy="254927"/>
              <a:chOff x="3109939" y="4888573"/>
              <a:chExt cx="958004" cy="254927"/>
            </a:xfrm>
          </p:grpSpPr>
          <p:sp>
            <p:nvSpPr>
              <p:cNvPr id="456" name="Google Shape;456;p8"/>
              <p:cNvSpPr/>
              <p:nvPr/>
            </p:nvSpPr>
            <p:spPr>
              <a:xfrm>
                <a:off x="3109939" y="4888573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401" y="1"/>
                    </a:moveTo>
                    <a:cubicBezTo>
                      <a:pt x="0" y="1"/>
                      <a:pt x="0" y="619"/>
                      <a:pt x="401" y="619"/>
                    </a:cubicBezTo>
                    <a:cubicBezTo>
                      <a:pt x="786" y="619"/>
                      <a:pt x="786" y="1"/>
                      <a:pt x="4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8"/>
              <p:cNvSpPr/>
              <p:nvPr/>
            </p:nvSpPr>
            <p:spPr>
              <a:xfrm>
                <a:off x="3661499" y="4934065"/>
                <a:ext cx="42826" cy="33866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5" extrusionOk="0">
                    <a:moveTo>
                      <a:pt x="419" y="0"/>
                    </a:moveTo>
                    <a:cubicBezTo>
                      <a:pt x="1" y="0"/>
                      <a:pt x="1" y="635"/>
                      <a:pt x="419" y="635"/>
                    </a:cubicBezTo>
                    <a:cubicBezTo>
                      <a:pt x="803" y="635"/>
                      <a:pt x="803" y="0"/>
                      <a:pt x="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8"/>
              <p:cNvSpPr/>
              <p:nvPr/>
            </p:nvSpPr>
            <p:spPr>
              <a:xfrm>
                <a:off x="3929760" y="5110488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9"/>
                      <a:pt x="401" y="619"/>
                    </a:cubicBezTo>
                    <a:cubicBezTo>
                      <a:pt x="785" y="619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8"/>
              <p:cNvSpPr/>
              <p:nvPr/>
            </p:nvSpPr>
            <p:spPr>
              <a:xfrm>
                <a:off x="4025117" y="4896626"/>
                <a:ext cx="42826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802" y="618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0" name="Google Shape;460;p8"/>
            <p:cNvGrpSpPr/>
            <p:nvPr/>
          </p:nvGrpSpPr>
          <p:grpSpPr>
            <a:xfrm rot="1029121">
              <a:off x="8056857" y="1507018"/>
              <a:ext cx="1071146" cy="1476564"/>
              <a:chOff x="2106550" y="2542337"/>
              <a:chExt cx="1071175" cy="1476604"/>
            </a:xfrm>
          </p:grpSpPr>
          <p:sp>
            <p:nvSpPr>
              <p:cNvPr id="461" name="Google Shape;461;p8"/>
              <p:cNvSpPr/>
              <p:nvPr/>
            </p:nvSpPr>
            <p:spPr>
              <a:xfrm>
                <a:off x="3133992" y="3985022"/>
                <a:ext cx="43733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36" extrusionOk="0">
                    <a:moveTo>
                      <a:pt x="418" y="0"/>
                    </a:moveTo>
                    <a:cubicBezTo>
                      <a:pt x="0" y="0"/>
                      <a:pt x="0" y="635"/>
                      <a:pt x="418" y="635"/>
                    </a:cubicBezTo>
                    <a:cubicBezTo>
                      <a:pt x="819" y="635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8"/>
              <p:cNvSpPr/>
              <p:nvPr/>
            </p:nvSpPr>
            <p:spPr>
              <a:xfrm>
                <a:off x="2721415" y="3403116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8"/>
              <p:cNvSpPr/>
              <p:nvPr/>
            </p:nvSpPr>
            <p:spPr>
              <a:xfrm>
                <a:off x="2307025" y="2584203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8"/>
              <p:cNvSpPr/>
              <p:nvPr/>
            </p:nvSpPr>
            <p:spPr>
              <a:xfrm>
                <a:off x="2106550" y="2542337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0"/>
                    </a:moveTo>
                    <a:cubicBezTo>
                      <a:pt x="0" y="0"/>
                      <a:pt x="0" y="635"/>
                      <a:pt x="385" y="635"/>
                    </a:cubicBezTo>
                    <a:cubicBezTo>
                      <a:pt x="786" y="635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65" name="Google Shape;465;p8"/>
          <p:cNvSpPr/>
          <p:nvPr/>
        </p:nvSpPr>
        <p:spPr>
          <a:xfrm rot="10800000">
            <a:off x="281834" y="34310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8"/>
          <p:cNvSpPr/>
          <p:nvPr/>
        </p:nvSpPr>
        <p:spPr>
          <a:xfrm rot="10800000">
            <a:off x="657322" y="1218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8"/>
          <p:cNvSpPr/>
          <p:nvPr/>
        </p:nvSpPr>
        <p:spPr>
          <a:xfrm rot="10800000">
            <a:off x="438247" y="7076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8"/>
          <p:cNvSpPr/>
          <p:nvPr/>
        </p:nvSpPr>
        <p:spPr>
          <a:xfrm rot="10800000">
            <a:off x="110022" y="319110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8"/>
          <p:cNvSpPr/>
          <p:nvPr/>
        </p:nvSpPr>
        <p:spPr>
          <a:xfrm rot="10800000">
            <a:off x="266434" y="35556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8"/>
          <p:cNvSpPr/>
          <p:nvPr/>
        </p:nvSpPr>
        <p:spPr>
          <a:xfrm rot="10800000">
            <a:off x="216434" y="24650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8"/>
          <p:cNvSpPr/>
          <p:nvPr/>
        </p:nvSpPr>
        <p:spPr>
          <a:xfrm rot="10800000">
            <a:off x="295634" y="16744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8"/>
          <p:cNvSpPr/>
          <p:nvPr/>
        </p:nvSpPr>
        <p:spPr>
          <a:xfrm rot="10800000">
            <a:off x="700572" y="40483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8"/>
          <p:cNvSpPr/>
          <p:nvPr/>
        </p:nvSpPr>
        <p:spPr>
          <a:xfrm rot="10800000">
            <a:off x="1119672" y="49246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8"/>
          <p:cNvSpPr/>
          <p:nvPr/>
        </p:nvSpPr>
        <p:spPr>
          <a:xfrm rot="10800000">
            <a:off x="793559" y="45843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8"/>
          <p:cNvSpPr/>
          <p:nvPr/>
        </p:nvSpPr>
        <p:spPr>
          <a:xfrm rot="10800000">
            <a:off x="8649172" y="49515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8"/>
          <p:cNvSpPr/>
          <p:nvPr/>
        </p:nvSpPr>
        <p:spPr>
          <a:xfrm rot="10800000">
            <a:off x="8323059" y="46112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8"/>
          <p:cNvSpPr/>
          <p:nvPr/>
        </p:nvSpPr>
        <p:spPr>
          <a:xfrm rot="10800000">
            <a:off x="8662959" y="404027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8"/>
          <p:cNvSpPr/>
          <p:nvPr/>
        </p:nvSpPr>
        <p:spPr>
          <a:xfrm rot="10800000">
            <a:off x="7787147" y="49515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8"/>
          <p:cNvSpPr/>
          <p:nvPr/>
        </p:nvSpPr>
        <p:spPr>
          <a:xfrm rot="10800000">
            <a:off x="8951709" y="7730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8"/>
          <p:cNvSpPr/>
          <p:nvPr/>
        </p:nvSpPr>
        <p:spPr>
          <a:xfrm rot="10800000">
            <a:off x="7787147" y="18722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8"/>
          <p:cNvSpPr/>
          <p:nvPr/>
        </p:nvSpPr>
        <p:spPr>
          <a:xfrm rot="10800000">
            <a:off x="8775484" y="9053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8"/>
          <p:cNvSpPr/>
          <p:nvPr/>
        </p:nvSpPr>
        <p:spPr>
          <a:xfrm rot="10800000">
            <a:off x="7653109" y="7667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3" name="Google Shape;483;p8"/>
          <p:cNvGrpSpPr/>
          <p:nvPr/>
        </p:nvGrpSpPr>
        <p:grpSpPr>
          <a:xfrm rot="-5400000" flipH="1">
            <a:off x="7874041" y="2108873"/>
            <a:ext cx="2181234" cy="1692755"/>
            <a:chOff x="3941922" y="3407823"/>
            <a:chExt cx="953170" cy="739711"/>
          </a:xfrm>
        </p:grpSpPr>
        <p:sp>
          <p:nvSpPr>
            <p:cNvPr id="484" name="Google Shape;484;p8"/>
            <p:cNvSpPr/>
            <p:nvPr/>
          </p:nvSpPr>
          <p:spPr>
            <a:xfrm>
              <a:off x="3941922" y="3407823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61" y="1"/>
                  </a:moveTo>
                  <a:cubicBezTo>
                    <a:pt x="0" y="13468"/>
                    <a:pt x="14152" y="22407"/>
                    <a:pt x="14152" y="22407"/>
                  </a:cubicBezTo>
                  <a:cubicBezTo>
                    <a:pt x="14152" y="22407"/>
                    <a:pt x="28873" y="11580"/>
                    <a:pt x="110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8"/>
            <p:cNvSpPr/>
            <p:nvPr/>
          </p:nvSpPr>
          <p:spPr>
            <a:xfrm>
              <a:off x="4318657" y="3490254"/>
              <a:ext cx="171005" cy="598814"/>
            </a:xfrm>
            <a:custGeom>
              <a:avLst/>
              <a:gdLst/>
              <a:ahLst/>
              <a:cxnLst/>
              <a:rect l="l" t="t" r="r" b="b"/>
              <a:pathLst>
                <a:path w="5180" h="18139" extrusionOk="0">
                  <a:moveTo>
                    <a:pt x="472" y="1"/>
                  </a:moveTo>
                  <a:cubicBezTo>
                    <a:pt x="411" y="1"/>
                    <a:pt x="347" y="15"/>
                    <a:pt x="284" y="43"/>
                  </a:cubicBezTo>
                  <a:cubicBezTo>
                    <a:pt x="84" y="144"/>
                    <a:pt x="0" y="378"/>
                    <a:pt x="100" y="595"/>
                  </a:cubicBezTo>
                  <a:cubicBezTo>
                    <a:pt x="4294" y="9150"/>
                    <a:pt x="2523" y="17571"/>
                    <a:pt x="2506" y="17654"/>
                  </a:cubicBezTo>
                  <a:cubicBezTo>
                    <a:pt x="2456" y="17855"/>
                    <a:pt x="2607" y="18089"/>
                    <a:pt x="2824" y="18139"/>
                  </a:cubicBezTo>
                  <a:lnTo>
                    <a:pt x="2907" y="18139"/>
                  </a:lnTo>
                  <a:cubicBezTo>
                    <a:pt x="3091" y="18139"/>
                    <a:pt x="3258" y="18005"/>
                    <a:pt x="3292" y="17838"/>
                  </a:cubicBezTo>
                  <a:cubicBezTo>
                    <a:pt x="3325" y="17738"/>
                    <a:pt x="5180" y="9066"/>
                    <a:pt x="836" y="227"/>
                  </a:cubicBezTo>
                  <a:cubicBezTo>
                    <a:pt x="764" y="84"/>
                    <a:pt x="625" y="1"/>
                    <a:pt x="4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8"/>
            <p:cNvSpPr/>
            <p:nvPr/>
          </p:nvSpPr>
          <p:spPr>
            <a:xfrm>
              <a:off x="4274520" y="3604476"/>
              <a:ext cx="143439" cy="104551"/>
            </a:xfrm>
            <a:custGeom>
              <a:avLst/>
              <a:gdLst/>
              <a:ahLst/>
              <a:cxnLst/>
              <a:rect l="l" t="t" r="r" b="b"/>
              <a:pathLst>
                <a:path w="4345" h="3167" extrusionOk="0">
                  <a:moveTo>
                    <a:pt x="456" y="0"/>
                  </a:moveTo>
                  <a:cubicBezTo>
                    <a:pt x="329" y="0"/>
                    <a:pt x="206" y="63"/>
                    <a:pt x="134" y="176"/>
                  </a:cubicBezTo>
                  <a:cubicBezTo>
                    <a:pt x="0" y="360"/>
                    <a:pt x="51" y="610"/>
                    <a:pt x="234" y="744"/>
                  </a:cubicBezTo>
                  <a:lnTo>
                    <a:pt x="3660" y="3100"/>
                  </a:lnTo>
                  <a:cubicBezTo>
                    <a:pt x="3726" y="3133"/>
                    <a:pt x="3810" y="3167"/>
                    <a:pt x="3893" y="3167"/>
                  </a:cubicBezTo>
                  <a:cubicBezTo>
                    <a:pt x="4010" y="3167"/>
                    <a:pt x="4127" y="3100"/>
                    <a:pt x="4228" y="3000"/>
                  </a:cubicBezTo>
                  <a:cubicBezTo>
                    <a:pt x="4345" y="2799"/>
                    <a:pt x="4311" y="2565"/>
                    <a:pt x="4111" y="2431"/>
                  </a:cubicBezTo>
                  <a:lnTo>
                    <a:pt x="685" y="76"/>
                  </a:lnTo>
                  <a:cubicBezTo>
                    <a:pt x="615" y="24"/>
                    <a:pt x="535" y="0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8"/>
            <p:cNvSpPr/>
            <p:nvPr/>
          </p:nvSpPr>
          <p:spPr>
            <a:xfrm>
              <a:off x="4400824" y="3645609"/>
              <a:ext cx="109800" cy="124655"/>
            </a:xfrm>
            <a:custGeom>
              <a:avLst/>
              <a:gdLst/>
              <a:ahLst/>
              <a:cxnLst/>
              <a:rect l="l" t="t" r="r" b="b"/>
              <a:pathLst>
                <a:path w="3326" h="3776" extrusionOk="0">
                  <a:moveTo>
                    <a:pt x="2887" y="0"/>
                  </a:moveTo>
                  <a:cubicBezTo>
                    <a:pt x="2769" y="0"/>
                    <a:pt x="2652" y="52"/>
                    <a:pt x="2574" y="150"/>
                  </a:cubicBezTo>
                  <a:lnTo>
                    <a:pt x="118" y="3124"/>
                  </a:lnTo>
                  <a:cubicBezTo>
                    <a:pt x="1" y="3291"/>
                    <a:pt x="17" y="3541"/>
                    <a:pt x="184" y="3692"/>
                  </a:cubicBezTo>
                  <a:cubicBezTo>
                    <a:pt x="251" y="3759"/>
                    <a:pt x="352" y="3775"/>
                    <a:pt x="435" y="3775"/>
                  </a:cubicBezTo>
                  <a:cubicBezTo>
                    <a:pt x="535" y="3775"/>
                    <a:pt x="669" y="3708"/>
                    <a:pt x="753" y="3625"/>
                  </a:cubicBezTo>
                  <a:lnTo>
                    <a:pt x="3192" y="651"/>
                  </a:lnTo>
                  <a:cubicBezTo>
                    <a:pt x="3326" y="484"/>
                    <a:pt x="3292" y="233"/>
                    <a:pt x="3125" y="83"/>
                  </a:cubicBezTo>
                  <a:cubicBezTo>
                    <a:pt x="3055" y="27"/>
                    <a:pt x="2971" y="0"/>
                    <a:pt x="2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8"/>
            <p:cNvSpPr/>
            <p:nvPr/>
          </p:nvSpPr>
          <p:spPr>
            <a:xfrm>
              <a:off x="4250256" y="3756331"/>
              <a:ext cx="191439" cy="103824"/>
            </a:xfrm>
            <a:custGeom>
              <a:avLst/>
              <a:gdLst/>
              <a:ahLst/>
              <a:cxnLst/>
              <a:rect l="l" t="t" r="r" b="b"/>
              <a:pathLst>
                <a:path w="5799" h="3145" extrusionOk="0">
                  <a:moveTo>
                    <a:pt x="455" y="1"/>
                  </a:moveTo>
                  <a:cubicBezTo>
                    <a:pt x="312" y="1"/>
                    <a:pt x="187" y="87"/>
                    <a:pt x="117" y="237"/>
                  </a:cubicBezTo>
                  <a:cubicBezTo>
                    <a:pt x="0" y="438"/>
                    <a:pt x="84" y="672"/>
                    <a:pt x="301" y="772"/>
                  </a:cubicBezTo>
                  <a:lnTo>
                    <a:pt x="5146" y="3095"/>
                  </a:lnTo>
                  <a:cubicBezTo>
                    <a:pt x="5180" y="3111"/>
                    <a:pt x="5247" y="3145"/>
                    <a:pt x="5314" y="3145"/>
                  </a:cubicBezTo>
                  <a:cubicBezTo>
                    <a:pt x="5464" y="3145"/>
                    <a:pt x="5598" y="3045"/>
                    <a:pt x="5681" y="2911"/>
                  </a:cubicBezTo>
                  <a:cubicBezTo>
                    <a:pt x="5798" y="2694"/>
                    <a:pt x="5698" y="2476"/>
                    <a:pt x="5497" y="2359"/>
                  </a:cubicBezTo>
                  <a:lnTo>
                    <a:pt x="652" y="54"/>
                  </a:lnTo>
                  <a:cubicBezTo>
                    <a:pt x="585" y="18"/>
                    <a:pt x="518" y="1"/>
                    <a:pt x="4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8"/>
            <p:cNvSpPr/>
            <p:nvPr/>
          </p:nvSpPr>
          <p:spPr>
            <a:xfrm>
              <a:off x="4414062" y="3814664"/>
              <a:ext cx="147863" cy="117194"/>
            </a:xfrm>
            <a:custGeom>
              <a:avLst/>
              <a:gdLst/>
              <a:ahLst/>
              <a:cxnLst/>
              <a:rect l="l" t="t" r="r" b="b"/>
              <a:pathLst>
                <a:path w="4479" h="3550" extrusionOk="0">
                  <a:moveTo>
                    <a:pt x="4032" y="0"/>
                  </a:moveTo>
                  <a:cubicBezTo>
                    <a:pt x="3947" y="0"/>
                    <a:pt x="3863" y="26"/>
                    <a:pt x="3794" y="75"/>
                  </a:cubicBezTo>
                  <a:lnTo>
                    <a:pt x="201" y="2815"/>
                  </a:lnTo>
                  <a:cubicBezTo>
                    <a:pt x="17" y="2965"/>
                    <a:pt x="1" y="3216"/>
                    <a:pt x="118" y="3383"/>
                  </a:cubicBezTo>
                  <a:cubicBezTo>
                    <a:pt x="201" y="3483"/>
                    <a:pt x="301" y="3550"/>
                    <a:pt x="435" y="3550"/>
                  </a:cubicBezTo>
                  <a:cubicBezTo>
                    <a:pt x="519" y="3550"/>
                    <a:pt x="602" y="3516"/>
                    <a:pt x="686" y="3466"/>
                  </a:cubicBezTo>
                  <a:lnTo>
                    <a:pt x="4278" y="726"/>
                  </a:lnTo>
                  <a:cubicBezTo>
                    <a:pt x="4462" y="576"/>
                    <a:pt x="4479" y="325"/>
                    <a:pt x="4362" y="158"/>
                  </a:cubicBezTo>
                  <a:cubicBezTo>
                    <a:pt x="4274" y="51"/>
                    <a:pt x="4152" y="0"/>
                    <a:pt x="40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8"/>
            <p:cNvSpPr/>
            <p:nvPr/>
          </p:nvSpPr>
          <p:spPr>
            <a:xfrm>
              <a:off x="4357248" y="3521681"/>
              <a:ext cx="60710" cy="84743"/>
            </a:xfrm>
            <a:custGeom>
              <a:avLst/>
              <a:gdLst/>
              <a:ahLst/>
              <a:cxnLst/>
              <a:rect l="l" t="t" r="r" b="b"/>
              <a:pathLst>
                <a:path w="1839" h="2567" extrusionOk="0">
                  <a:moveTo>
                    <a:pt x="1398" y="1"/>
                  </a:moveTo>
                  <a:cubicBezTo>
                    <a:pt x="1252" y="1"/>
                    <a:pt x="1103" y="81"/>
                    <a:pt x="1020" y="211"/>
                  </a:cubicBezTo>
                  <a:lnTo>
                    <a:pt x="101" y="1965"/>
                  </a:lnTo>
                  <a:cubicBezTo>
                    <a:pt x="1" y="2166"/>
                    <a:pt x="84" y="2416"/>
                    <a:pt x="268" y="2517"/>
                  </a:cubicBezTo>
                  <a:cubicBezTo>
                    <a:pt x="335" y="2533"/>
                    <a:pt x="402" y="2567"/>
                    <a:pt x="469" y="2567"/>
                  </a:cubicBezTo>
                  <a:cubicBezTo>
                    <a:pt x="602" y="2567"/>
                    <a:pt x="736" y="2483"/>
                    <a:pt x="819" y="2350"/>
                  </a:cubicBezTo>
                  <a:lnTo>
                    <a:pt x="1738" y="595"/>
                  </a:lnTo>
                  <a:cubicBezTo>
                    <a:pt x="1839" y="411"/>
                    <a:pt x="1755" y="161"/>
                    <a:pt x="1571" y="44"/>
                  </a:cubicBezTo>
                  <a:cubicBezTo>
                    <a:pt x="1518" y="15"/>
                    <a:pt x="1458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1" name="Google Shape;491;p8"/>
          <p:cNvGrpSpPr/>
          <p:nvPr/>
        </p:nvGrpSpPr>
        <p:grpSpPr>
          <a:xfrm rot="-7452539" flipH="1">
            <a:off x="8206307" y="1286896"/>
            <a:ext cx="1813336" cy="1409329"/>
            <a:chOff x="2465850" y="4099987"/>
            <a:chExt cx="879849" cy="683821"/>
          </a:xfrm>
        </p:grpSpPr>
        <p:sp>
          <p:nvSpPr>
            <p:cNvPr id="492" name="Google Shape;492;p8"/>
            <p:cNvSpPr/>
            <p:nvPr/>
          </p:nvSpPr>
          <p:spPr>
            <a:xfrm>
              <a:off x="2465850" y="4099987"/>
              <a:ext cx="879849" cy="683821"/>
            </a:xfrm>
            <a:custGeom>
              <a:avLst/>
              <a:gdLst/>
              <a:ahLst/>
              <a:cxnLst/>
              <a:rect l="l" t="t" r="r" b="b"/>
              <a:pathLst>
                <a:path w="26652" h="20714" extrusionOk="0">
                  <a:moveTo>
                    <a:pt x="4811" y="0"/>
                  </a:moveTo>
                  <a:cubicBezTo>
                    <a:pt x="4021" y="0"/>
                    <a:pt x="3301" y="301"/>
                    <a:pt x="2741" y="1056"/>
                  </a:cubicBezTo>
                  <a:cubicBezTo>
                    <a:pt x="1" y="4782"/>
                    <a:pt x="7603" y="9209"/>
                    <a:pt x="7603" y="9209"/>
                  </a:cubicBezTo>
                  <a:cubicBezTo>
                    <a:pt x="7603" y="9209"/>
                    <a:pt x="3309" y="9560"/>
                    <a:pt x="5080" y="12484"/>
                  </a:cubicBezTo>
                  <a:cubicBezTo>
                    <a:pt x="6153" y="14255"/>
                    <a:pt x="8322" y="14604"/>
                    <a:pt x="9866" y="14604"/>
                  </a:cubicBezTo>
                  <a:cubicBezTo>
                    <a:pt x="10872" y="14604"/>
                    <a:pt x="11613" y="14456"/>
                    <a:pt x="11613" y="14456"/>
                  </a:cubicBezTo>
                  <a:lnTo>
                    <a:pt x="11613" y="14456"/>
                  </a:lnTo>
                  <a:cubicBezTo>
                    <a:pt x="11613" y="14456"/>
                    <a:pt x="7069" y="19101"/>
                    <a:pt x="12332" y="20437"/>
                  </a:cubicBezTo>
                  <a:cubicBezTo>
                    <a:pt x="13087" y="20631"/>
                    <a:pt x="13854" y="20713"/>
                    <a:pt x="14614" y="20713"/>
                  </a:cubicBezTo>
                  <a:cubicBezTo>
                    <a:pt x="19115" y="20713"/>
                    <a:pt x="23360" y="17814"/>
                    <a:pt x="23360" y="17814"/>
                  </a:cubicBezTo>
                  <a:cubicBezTo>
                    <a:pt x="23360" y="17814"/>
                    <a:pt x="26651" y="6904"/>
                    <a:pt x="22791" y="4046"/>
                  </a:cubicBezTo>
                  <a:cubicBezTo>
                    <a:pt x="22379" y="3742"/>
                    <a:pt x="21981" y="3615"/>
                    <a:pt x="21602" y="3615"/>
                  </a:cubicBezTo>
                  <a:cubicBezTo>
                    <a:pt x="19586" y="3615"/>
                    <a:pt x="18130" y="7238"/>
                    <a:pt x="18130" y="7238"/>
                  </a:cubicBezTo>
                  <a:cubicBezTo>
                    <a:pt x="18130" y="7238"/>
                    <a:pt x="17472" y="111"/>
                    <a:pt x="14346" y="111"/>
                  </a:cubicBezTo>
                  <a:cubicBezTo>
                    <a:pt x="14283" y="111"/>
                    <a:pt x="14219" y="114"/>
                    <a:pt x="14153" y="120"/>
                  </a:cubicBezTo>
                  <a:cubicBezTo>
                    <a:pt x="10845" y="421"/>
                    <a:pt x="12031" y="4548"/>
                    <a:pt x="12031" y="4548"/>
                  </a:cubicBezTo>
                  <a:cubicBezTo>
                    <a:pt x="12031" y="4548"/>
                    <a:pt x="7886" y="0"/>
                    <a:pt x="4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8"/>
            <p:cNvSpPr/>
            <p:nvPr/>
          </p:nvSpPr>
          <p:spPr>
            <a:xfrm>
              <a:off x="2662767" y="4217246"/>
              <a:ext cx="503639" cy="411270"/>
            </a:xfrm>
            <a:custGeom>
              <a:avLst/>
              <a:gdLst/>
              <a:ahLst/>
              <a:cxnLst/>
              <a:rect l="l" t="t" r="r" b="b"/>
              <a:pathLst>
                <a:path w="15256" h="12458" extrusionOk="0">
                  <a:moveTo>
                    <a:pt x="450" y="0"/>
                  </a:moveTo>
                  <a:cubicBezTo>
                    <a:pt x="324" y="0"/>
                    <a:pt x="199" y="59"/>
                    <a:pt x="118" y="160"/>
                  </a:cubicBezTo>
                  <a:cubicBezTo>
                    <a:pt x="1" y="344"/>
                    <a:pt x="34" y="595"/>
                    <a:pt x="201" y="728"/>
                  </a:cubicBezTo>
                  <a:cubicBezTo>
                    <a:pt x="285" y="795"/>
                    <a:pt x="8355" y="6911"/>
                    <a:pt x="14554" y="12357"/>
                  </a:cubicBezTo>
                  <a:cubicBezTo>
                    <a:pt x="14638" y="12424"/>
                    <a:pt x="14738" y="12458"/>
                    <a:pt x="14821" y="12458"/>
                  </a:cubicBezTo>
                  <a:cubicBezTo>
                    <a:pt x="14922" y="12458"/>
                    <a:pt x="15039" y="12424"/>
                    <a:pt x="15122" y="12324"/>
                  </a:cubicBezTo>
                  <a:cubicBezTo>
                    <a:pt x="15256" y="12157"/>
                    <a:pt x="15239" y="11906"/>
                    <a:pt x="15072" y="11756"/>
                  </a:cubicBezTo>
                  <a:cubicBezTo>
                    <a:pt x="8856" y="6276"/>
                    <a:pt x="770" y="144"/>
                    <a:pt x="686" y="77"/>
                  </a:cubicBezTo>
                  <a:cubicBezTo>
                    <a:pt x="614" y="24"/>
                    <a:pt x="532" y="0"/>
                    <a:pt x="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8"/>
            <p:cNvSpPr/>
            <p:nvPr/>
          </p:nvSpPr>
          <p:spPr>
            <a:xfrm>
              <a:off x="2768142" y="4235469"/>
              <a:ext cx="228942" cy="249079"/>
            </a:xfrm>
            <a:custGeom>
              <a:avLst/>
              <a:gdLst/>
              <a:ahLst/>
              <a:cxnLst/>
              <a:rect l="l" t="t" r="r" b="b"/>
              <a:pathLst>
                <a:path w="6935" h="7545" extrusionOk="0">
                  <a:moveTo>
                    <a:pt x="5571" y="0"/>
                  </a:moveTo>
                  <a:cubicBezTo>
                    <a:pt x="5546" y="0"/>
                    <a:pt x="5522" y="3"/>
                    <a:pt x="5497" y="9"/>
                  </a:cubicBezTo>
                  <a:cubicBezTo>
                    <a:pt x="5280" y="43"/>
                    <a:pt x="5130" y="260"/>
                    <a:pt x="5163" y="460"/>
                  </a:cubicBezTo>
                  <a:lnTo>
                    <a:pt x="6015" y="6760"/>
                  </a:lnTo>
                  <a:lnTo>
                    <a:pt x="401" y="6709"/>
                  </a:lnTo>
                  <a:cubicBezTo>
                    <a:pt x="184" y="6709"/>
                    <a:pt x="0" y="6876"/>
                    <a:pt x="0" y="7110"/>
                  </a:cubicBezTo>
                  <a:cubicBezTo>
                    <a:pt x="0" y="7311"/>
                    <a:pt x="167" y="7495"/>
                    <a:pt x="401" y="7495"/>
                  </a:cubicBezTo>
                  <a:lnTo>
                    <a:pt x="6934" y="7545"/>
                  </a:lnTo>
                  <a:lnTo>
                    <a:pt x="5949" y="343"/>
                  </a:lnTo>
                  <a:cubicBezTo>
                    <a:pt x="5919" y="153"/>
                    <a:pt x="5748" y="0"/>
                    <a:pt x="5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8"/>
            <p:cNvSpPr/>
            <p:nvPr/>
          </p:nvSpPr>
          <p:spPr>
            <a:xfrm>
              <a:off x="2897220" y="4351969"/>
              <a:ext cx="285756" cy="317382"/>
            </a:xfrm>
            <a:custGeom>
              <a:avLst/>
              <a:gdLst/>
              <a:ahLst/>
              <a:cxnLst/>
              <a:rect l="l" t="t" r="r" b="b"/>
              <a:pathLst>
                <a:path w="8656" h="9614" extrusionOk="0">
                  <a:moveTo>
                    <a:pt x="8242" y="1"/>
                  </a:moveTo>
                  <a:cubicBezTo>
                    <a:pt x="8058" y="1"/>
                    <a:pt x="7865" y="128"/>
                    <a:pt x="7820" y="323"/>
                  </a:cubicBezTo>
                  <a:lnTo>
                    <a:pt x="6383" y="6823"/>
                  </a:lnTo>
                  <a:lnTo>
                    <a:pt x="301" y="8845"/>
                  </a:lnTo>
                  <a:cubicBezTo>
                    <a:pt x="100" y="8911"/>
                    <a:pt x="0" y="9129"/>
                    <a:pt x="50" y="9346"/>
                  </a:cubicBezTo>
                  <a:cubicBezTo>
                    <a:pt x="100" y="9513"/>
                    <a:pt x="267" y="9613"/>
                    <a:pt x="435" y="9613"/>
                  </a:cubicBezTo>
                  <a:cubicBezTo>
                    <a:pt x="468" y="9613"/>
                    <a:pt x="518" y="9613"/>
                    <a:pt x="551" y="9596"/>
                  </a:cubicBezTo>
                  <a:lnTo>
                    <a:pt x="7068" y="7424"/>
                  </a:lnTo>
                  <a:lnTo>
                    <a:pt x="8622" y="490"/>
                  </a:lnTo>
                  <a:cubicBezTo>
                    <a:pt x="8655" y="273"/>
                    <a:pt x="8521" y="56"/>
                    <a:pt x="8304" y="6"/>
                  </a:cubicBezTo>
                  <a:cubicBezTo>
                    <a:pt x="8284" y="2"/>
                    <a:pt x="8263" y="1"/>
                    <a:pt x="82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8"/>
          <p:cNvSpPr txBox="1">
            <a:spLocks noGrp="1"/>
          </p:cNvSpPr>
          <p:nvPr>
            <p:ph type="title"/>
          </p:nvPr>
        </p:nvSpPr>
        <p:spPr>
          <a:xfrm>
            <a:off x="2441700" y="1359475"/>
            <a:ext cx="5577600" cy="17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2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97" name="Google Shape;497;p8"/>
          <p:cNvSpPr txBox="1">
            <a:spLocks noGrp="1"/>
          </p:cNvSpPr>
          <p:nvPr>
            <p:ph type="subTitle" idx="1"/>
          </p:nvPr>
        </p:nvSpPr>
        <p:spPr>
          <a:xfrm>
            <a:off x="2984300" y="2688275"/>
            <a:ext cx="4492500" cy="75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2"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18"/>
          <p:cNvSpPr txBox="1">
            <a:spLocks noGrp="1"/>
          </p:cNvSpPr>
          <p:nvPr>
            <p:ph type="subTitle" idx="1"/>
          </p:nvPr>
        </p:nvSpPr>
        <p:spPr>
          <a:xfrm>
            <a:off x="713225" y="1313550"/>
            <a:ext cx="7717500" cy="156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112" name="Google Shape;1112;p1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veat"/>
              <a:buNone/>
              <a:defRPr sz="36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grpSp>
        <p:nvGrpSpPr>
          <p:cNvPr id="1113" name="Google Shape;1113;p18"/>
          <p:cNvGrpSpPr/>
          <p:nvPr/>
        </p:nvGrpSpPr>
        <p:grpSpPr>
          <a:xfrm>
            <a:off x="68675" y="76675"/>
            <a:ext cx="9253234" cy="4967875"/>
            <a:chOff x="68675" y="76675"/>
            <a:chExt cx="9253234" cy="4967875"/>
          </a:xfrm>
        </p:grpSpPr>
        <p:grpSp>
          <p:nvGrpSpPr>
            <p:cNvPr id="1114" name="Google Shape;1114;p18"/>
            <p:cNvGrpSpPr/>
            <p:nvPr/>
          </p:nvGrpSpPr>
          <p:grpSpPr>
            <a:xfrm rot="10800000" flipH="1">
              <a:off x="175869" y="247825"/>
              <a:ext cx="9146040" cy="4643684"/>
              <a:chOff x="175869" y="210666"/>
              <a:chExt cx="9146040" cy="4643684"/>
            </a:xfrm>
          </p:grpSpPr>
          <p:grpSp>
            <p:nvGrpSpPr>
              <p:cNvPr id="1115" name="Google Shape;1115;p18"/>
              <p:cNvGrpSpPr/>
              <p:nvPr/>
            </p:nvGrpSpPr>
            <p:grpSpPr>
              <a:xfrm>
                <a:off x="175869" y="246738"/>
                <a:ext cx="1074695" cy="585533"/>
                <a:chOff x="3248069" y="0"/>
                <a:chExt cx="1074695" cy="585533"/>
              </a:xfrm>
            </p:grpSpPr>
            <p:sp>
              <p:nvSpPr>
                <p:cNvPr id="1116" name="Google Shape;1116;p18"/>
                <p:cNvSpPr/>
                <p:nvPr/>
              </p:nvSpPr>
              <p:spPr>
                <a:xfrm>
                  <a:off x="4280845" y="28533"/>
                  <a:ext cx="41919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36" extrusionOk="0">
                      <a:moveTo>
                        <a:pt x="385" y="1"/>
                      </a:moveTo>
                      <a:cubicBezTo>
                        <a:pt x="0" y="1"/>
                        <a:pt x="0" y="636"/>
                        <a:pt x="385" y="636"/>
                      </a:cubicBezTo>
                      <a:cubicBezTo>
                        <a:pt x="786" y="636"/>
                        <a:pt x="786" y="1"/>
                        <a:pt x="3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7" name="Google Shape;1117;p18"/>
                <p:cNvSpPr/>
                <p:nvPr/>
              </p:nvSpPr>
              <p:spPr>
                <a:xfrm>
                  <a:off x="4009064" y="0"/>
                  <a:ext cx="41919" cy="330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20" extrusionOk="0">
                      <a:moveTo>
                        <a:pt x="385" y="1"/>
                      </a:moveTo>
                      <a:cubicBezTo>
                        <a:pt x="0" y="1"/>
                        <a:pt x="0" y="619"/>
                        <a:pt x="385" y="619"/>
                      </a:cubicBezTo>
                      <a:cubicBezTo>
                        <a:pt x="786" y="619"/>
                        <a:pt x="786" y="1"/>
                        <a:pt x="3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8" name="Google Shape;1118;p18"/>
                <p:cNvSpPr/>
                <p:nvPr/>
              </p:nvSpPr>
              <p:spPr>
                <a:xfrm>
                  <a:off x="3436065" y="296739"/>
                  <a:ext cx="42826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6" extrusionOk="0">
                      <a:moveTo>
                        <a:pt x="402" y="1"/>
                      </a:moveTo>
                      <a:cubicBezTo>
                        <a:pt x="1" y="1"/>
                        <a:pt x="1" y="636"/>
                        <a:pt x="402" y="636"/>
                      </a:cubicBezTo>
                      <a:cubicBezTo>
                        <a:pt x="803" y="636"/>
                        <a:pt x="803" y="1"/>
                        <a:pt x="40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9" name="Google Shape;1119;p18"/>
                <p:cNvSpPr/>
                <p:nvPr/>
              </p:nvSpPr>
              <p:spPr>
                <a:xfrm>
                  <a:off x="3248069" y="531134"/>
                  <a:ext cx="41919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19" extrusionOk="0">
                      <a:moveTo>
                        <a:pt x="401" y="0"/>
                      </a:moveTo>
                      <a:cubicBezTo>
                        <a:pt x="0" y="0"/>
                        <a:pt x="0" y="618"/>
                        <a:pt x="401" y="618"/>
                      </a:cubicBezTo>
                      <a:cubicBezTo>
                        <a:pt x="785" y="618"/>
                        <a:pt x="785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0" name="Google Shape;1120;p18"/>
                <p:cNvSpPr/>
                <p:nvPr/>
              </p:nvSpPr>
              <p:spPr>
                <a:xfrm>
                  <a:off x="3712325" y="552520"/>
                  <a:ext cx="41919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19" extrusionOk="0">
                      <a:moveTo>
                        <a:pt x="401" y="0"/>
                      </a:moveTo>
                      <a:cubicBezTo>
                        <a:pt x="0" y="0"/>
                        <a:pt x="0" y="618"/>
                        <a:pt x="401" y="618"/>
                      </a:cubicBezTo>
                      <a:cubicBezTo>
                        <a:pt x="786" y="618"/>
                        <a:pt x="786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21" name="Google Shape;1121;p18"/>
              <p:cNvGrpSpPr/>
              <p:nvPr/>
            </p:nvGrpSpPr>
            <p:grpSpPr>
              <a:xfrm>
                <a:off x="8156734" y="210666"/>
                <a:ext cx="548094" cy="657691"/>
                <a:chOff x="5543534" y="826966"/>
                <a:chExt cx="548094" cy="657691"/>
              </a:xfrm>
            </p:grpSpPr>
            <p:sp>
              <p:nvSpPr>
                <p:cNvPr id="1122" name="Google Shape;1122;p18"/>
                <p:cNvSpPr/>
                <p:nvPr/>
              </p:nvSpPr>
              <p:spPr>
                <a:xfrm>
                  <a:off x="5806408" y="1087173"/>
                  <a:ext cx="43733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" h="619" extrusionOk="0">
                      <a:moveTo>
                        <a:pt x="418" y="0"/>
                      </a:moveTo>
                      <a:cubicBezTo>
                        <a:pt x="0" y="0"/>
                        <a:pt x="0" y="619"/>
                        <a:pt x="418" y="619"/>
                      </a:cubicBezTo>
                      <a:cubicBezTo>
                        <a:pt x="819" y="619"/>
                        <a:pt x="819" y="0"/>
                        <a:pt x="41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3" name="Google Shape;1123;p18"/>
                <p:cNvSpPr/>
                <p:nvPr/>
              </p:nvSpPr>
              <p:spPr>
                <a:xfrm>
                  <a:off x="5543534" y="826966"/>
                  <a:ext cx="42826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6" extrusionOk="0">
                      <a:moveTo>
                        <a:pt x="401" y="0"/>
                      </a:moveTo>
                      <a:cubicBezTo>
                        <a:pt x="0" y="0"/>
                        <a:pt x="0" y="635"/>
                        <a:pt x="401" y="635"/>
                      </a:cubicBezTo>
                      <a:cubicBezTo>
                        <a:pt x="802" y="635"/>
                        <a:pt x="802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4" name="Google Shape;1124;p18"/>
                <p:cNvSpPr/>
                <p:nvPr/>
              </p:nvSpPr>
              <p:spPr>
                <a:xfrm>
                  <a:off x="6049656" y="957950"/>
                  <a:ext cx="41973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619" extrusionOk="0">
                      <a:moveTo>
                        <a:pt x="385" y="1"/>
                      </a:moveTo>
                      <a:cubicBezTo>
                        <a:pt x="1" y="1"/>
                        <a:pt x="1" y="619"/>
                        <a:pt x="385" y="619"/>
                      </a:cubicBezTo>
                      <a:cubicBezTo>
                        <a:pt x="786" y="619"/>
                        <a:pt x="786" y="1"/>
                        <a:pt x="3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5" name="Google Shape;1125;p18"/>
                <p:cNvSpPr/>
                <p:nvPr/>
              </p:nvSpPr>
              <p:spPr>
                <a:xfrm>
                  <a:off x="6007790" y="1178958"/>
                  <a:ext cx="42826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6" extrusionOk="0">
                      <a:moveTo>
                        <a:pt x="402" y="0"/>
                      </a:moveTo>
                      <a:cubicBezTo>
                        <a:pt x="1" y="0"/>
                        <a:pt x="1" y="635"/>
                        <a:pt x="402" y="635"/>
                      </a:cubicBezTo>
                      <a:cubicBezTo>
                        <a:pt x="803" y="635"/>
                        <a:pt x="803" y="0"/>
                        <a:pt x="40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6" name="Google Shape;1126;p18"/>
                <p:cNvSpPr/>
                <p:nvPr/>
              </p:nvSpPr>
              <p:spPr>
                <a:xfrm>
                  <a:off x="5936485" y="1450738"/>
                  <a:ext cx="42826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6" extrusionOk="0">
                      <a:moveTo>
                        <a:pt x="402" y="0"/>
                      </a:moveTo>
                      <a:cubicBezTo>
                        <a:pt x="1" y="0"/>
                        <a:pt x="1" y="635"/>
                        <a:pt x="402" y="635"/>
                      </a:cubicBezTo>
                      <a:cubicBezTo>
                        <a:pt x="803" y="635"/>
                        <a:pt x="803" y="0"/>
                        <a:pt x="40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27" name="Google Shape;1127;p18"/>
              <p:cNvGrpSpPr/>
              <p:nvPr/>
            </p:nvGrpSpPr>
            <p:grpSpPr>
              <a:xfrm>
                <a:off x="8196377" y="4456837"/>
                <a:ext cx="468789" cy="285167"/>
                <a:chOff x="5515002" y="3682949"/>
                <a:chExt cx="468789" cy="285167"/>
              </a:xfrm>
            </p:grpSpPr>
            <p:sp>
              <p:nvSpPr>
                <p:cNvPr id="1128" name="Google Shape;1128;p18"/>
                <p:cNvSpPr/>
                <p:nvPr/>
              </p:nvSpPr>
              <p:spPr>
                <a:xfrm>
                  <a:off x="5539054" y="3682949"/>
                  <a:ext cx="42826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6" extrusionOk="0">
                      <a:moveTo>
                        <a:pt x="402" y="0"/>
                      </a:moveTo>
                      <a:cubicBezTo>
                        <a:pt x="1" y="0"/>
                        <a:pt x="1" y="635"/>
                        <a:pt x="402" y="635"/>
                      </a:cubicBezTo>
                      <a:cubicBezTo>
                        <a:pt x="803" y="635"/>
                        <a:pt x="803" y="0"/>
                        <a:pt x="40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9" name="Google Shape;1129;p18"/>
                <p:cNvSpPr/>
                <p:nvPr/>
              </p:nvSpPr>
              <p:spPr>
                <a:xfrm>
                  <a:off x="5515002" y="3876331"/>
                  <a:ext cx="41973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619" extrusionOk="0">
                      <a:moveTo>
                        <a:pt x="385" y="0"/>
                      </a:moveTo>
                      <a:cubicBezTo>
                        <a:pt x="1" y="0"/>
                        <a:pt x="1" y="618"/>
                        <a:pt x="385" y="618"/>
                      </a:cubicBezTo>
                      <a:cubicBezTo>
                        <a:pt x="786" y="618"/>
                        <a:pt x="786" y="0"/>
                        <a:pt x="3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0" name="Google Shape;1130;p18"/>
                <p:cNvSpPr/>
                <p:nvPr/>
              </p:nvSpPr>
              <p:spPr>
                <a:xfrm>
                  <a:off x="5940058" y="3935103"/>
                  <a:ext cx="43733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" h="619" extrusionOk="0">
                      <a:moveTo>
                        <a:pt x="418" y="1"/>
                      </a:moveTo>
                      <a:cubicBezTo>
                        <a:pt x="1" y="1"/>
                        <a:pt x="1" y="619"/>
                        <a:pt x="418" y="619"/>
                      </a:cubicBezTo>
                      <a:cubicBezTo>
                        <a:pt x="819" y="619"/>
                        <a:pt x="819" y="1"/>
                        <a:pt x="41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31" name="Google Shape;1131;p18"/>
              <p:cNvGrpSpPr/>
              <p:nvPr/>
            </p:nvGrpSpPr>
            <p:grpSpPr>
              <a:xfrm>
                <a:off x="234214" y="4599423"/>
                <a:ext cx="958004" cy="254927"/>
                <a:chOff x="3109939" y="4888573"/>
                <a:chExt cx="958004" cy="254927"/>
              </a:xfrm>
            </p:grpSpPr>
            <p:sp>
              <p:nvSpPr>
                <p:cNvPr id="1132" name="Google Shape;1132;p18"/>
                <p:cNvSpPr/>
                <p:nvPr/>
              </p:nvSpPr>
              <p:spPr>
                <a:xfrm>
                  <a:off x="3109939" y="4888573"/>
                  <a:ext cx="41919" cy="330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20" extrusionOk="0">
                      <a:moveTo>
                        <a:pt x="401" y="1"/>
                      </a:moveTo>
                      <a:cubicBezTo>
                        <a:pt x="0" y="1"/>
                        <a:pt x="0" y="619"/>
                        <a:pt x="401" y="619"/>
                      </a:cubicBezTo>
                      <a:cubicBezTo>
                        <a:pt x="786" y="619"/>
                        <a:pt x="786" y="1"/>
                        <a:pt x="40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3" name="Google Shape;1133;p18"/>
                <p:cNvSpPr/>
                <p:nvPr/>
              </p:nvSpPr>
              <p:spPr>
                <a:xfrm>
                  <a:off x="3661499" y="4934065"/>
                  <a:ext cx="42826" cy="33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5" extrusionOk="0">
                      <a:moveTo>
                        <a:pt x="419" y="0"/>
                      </a:moveTo>
                      <a:cubicBezTo>
                        <a:pt x="1" y="0"/>
                        <a:pt x="1" y="635"/>
                        <a:pt x="419" y="635"/>
                      </a:cubicBezTo>
                      <a:cubicBezTo>
                        <a:pt x="803" y="635"/>
                        <a:pt x="803" y="0"/>
                        <a:pt x="4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4" name="Google Shape;1134;p18"/>
                <p:cNvSpPr/>
                <p:nvPr/>
              </p:nvSpPr>
              <p:spPr>
                <a:xfrm>
                  <a:off x="3929760" y="5110488"/>
                  <a:ext cx="41919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19" extrusionOk="0">
                      <a:moveTo>
                        <a:pt x="401" y="0"/>
                      </a:moveTo>
                      <a:cubicBezTo>
                        <a:pt x="0" y="0"/>
                        <a:pt x="0" y="619"/>
                        <a:pt x="401" y="619"/>
                      </a:cubicBezTo>
                      <a:cubicBezTo>
                        <a:pt x="785" y="619"/>
                        <a:pt x="785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5" name="Google Shape;1135;p18"/>
                <p:cNvSpPr/>
                <p:nvPr/>
              </p:nvSpPr>
              <p:spPr>
                <a:xfrm>
                  <a:off x="4025117" y="4896626"/>
                  <a:ext cx="42826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19" extrusionOk="0">
                      <a:moveTo>
                        <a:pt x="401" y="0"/>
                      </a:moveTo>
                      <a:cubicBezTo>
                        <a:pt x="0" y="0"/>
                        <a:pt x="0" y="618"/>
                        <a:pt x="401" y="618"/>
                      </a:cubicBezTo>
                      <a:cubicBezTo>
                        <a:pt x="802" y="618"/>
                        <a:pt x="802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36" name="Google Shape;1136;p18"/>
              <p:cNvGrpSpPr/>
              <p:nvPr/>
            </p:nvGrpSpPr>
            <p:grpSpPr>
              <a:xfrm rot="1029121">
                <a:off x="8056857" y="1507018"/>
                <a:ext cx="1071146" cy="1476564"/>
                <a:chOff x="2106550" y="2542337"/>
                <a:chExt cx="1071175" cy="1476604"/>
              </a:xfrm>
            </p:grpSpPr>
            <p:sp>
              <p:nvSpPr>
                <p:cNvPr id="1137" name="Google Shape;1137;p18"/>
                <p:cNvSpPr/>
                <p:nvPr/>
              </p:nvSpPr>
              <p:spPr>
                <a:xfrm>
                  <a:off x="3133992" y="3985022"/>
                  <a:ext cx="43733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" h="636" extrusionOk="0">
                      <a:moveTo>
                        <a:pt x="418" y="0"/>
                      </a:moveTo>
                      <a:cubicBezTo>
                        <a:pt x="0" y="0"/>
                        <a:pt x="0" y="635"/>
                        <a:pt x="418" y="635"/>
                      </a:cubicBezTo>
                      <a:cubicBezTo>
                        <a:pt x="819" y="635"/>
                        <a:pt x="819" y="0"/>
                        <a:pt x="41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8" name="Google Shape;1138;p18"/>
                <p:cNvSpPr/>
                <p:nvPr/>
              </p:nvSpPr>
              <p:spPr>
                <a:xfrm>
                  <a:off x="2721415" y="3403116"/>
                  <a:ext cx="41919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36" extrusionOk="0">
                      <a:moveTo>
                        <a:pt x="385" y="1"/>
                      </a:moveTo>
                      <a:cubicBezTo>
                        <a:pt x="0" y="1"/>
                        <a:pt x="0" y="636"/>
                        <a:pt x="385" y="636"/>
                      </a:cubicBezTo>
                      <a:cubicBezTo>
                        <a:pt x="786" y="636"/>
                        <a:pt x="786" y="1"/>
                        <a:pt x="3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9" name="Google Shape;1139;p18"/>
                <p:cNvSpPr/>
                <p:nvPr/>
              </p:nvSpPr>
              <p:spPr>
                <a:xfrm>
                  <a:off x="2307025" y="2584203"/>
                  <a:ext cx="41973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619" extrusionOk="0">
                      <a:moveTo>
                        <a:pt x="385" y="1"/>
                      </a:moveTo>
                      <a:cubicBezTo>
                        <a:pt x="1" y="1"/>
                        <a:pt x="1" y="619"/>
                        <a:pt x="385" y="619"/>
                      </a:cubicBezTo>
                      <a:cubicBezTo>
                        <a:pt x="786" y="619"/>
                        <a:pt x="786" y="1"/>
                        <a:pt x="3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0" name="Google Shape;1140;p18"/>
                <p:cNvSpPr/>
                <p:nvPr/>
              </p:nvSpPr>
              <p:spPr>
                <a:xfrm>
                  <a:off x="2106550" y="2542337"/>
                  <a:ext cx="41919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36" extrusionOk="0">
                      <a:moveTo>
                        <a:pt x="385" y="0"/>
                      </a:moveTo>
                      <a:cubicBezTo>
                        <a:pt x="0" y="0"/>
                        <a:pt x="0" y="635"/>
                        <a:pt x="385" y="635"/>
                      </a:cubicBezTo>
                      <a:cubicBezTo>
                        <a:pt x="786" y="635"/>
                        <a:pt x="786" y="0"/>
                        <a:pt x="3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141" name="Google Shape;1141;p18"/>
            <p:cNvSpPr/>
            <p:nvPr/>
          </p:nvSpPr>
          <p:spPr>
            <a:xfrm rot="10800000" flipH="1">
              <a:off x="8710950" y="34310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18"/>
            <p:cNvSpPr/>
            <p:nvPr/>
          </p:nvSpPr>
          <p:spPr>
            <a:xfrm rot="10800000" flipH="1">
              <a:off x="8363063" y="1218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18"/>
            <p:cNvSpPr/>
            <p:nvPr/>
          </p:nvSpPr>
          <p:spPr>
            <a:xfrm rot="10800000" flipH="1">
              <a:off x="8582138" y="7076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18"/>
            <p:cNvSpPr/>
            <p:nvPr/>
          </p:nvSpPr>
          <p:spPr>
            <a:xfrm rot="10800000" flipH="1">
              <a:off x="8882763" y="319110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18"/>
            <p:cNvSpPr/>
            <p:nvPr/>
          </p:nvSpPr>
          <p:spPr>
            <a:xfrm rot="10800000" flipH="1">
              <a:off x="8753950" y="35556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18"/>
            <p:cNvSpPr/>
            <p:nvPr/>
          </p:nvSpPr>
          <p:spPr>
            <a:xfrm rot="10800000" flipH="1">
              <a:off x="8803950" y="24650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18"/>
            <p:cNvSpPr/>
            <p:nvPr/>
          </p:nvSpPr>
          <p:spPr>
            <a:xfrm rot="10800000" flipH="1">
              <a:off x="8724750" y="1674450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18"/>
            <p:cNvSpPr/>
            <p:nvPr/>
          </p:nvSpPr>
          <p:spPr>
            <a:xfrm rot="10800000" flipH="1">
              <a:off x="8292213" y="404835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18"/>
            <p:cNvSpPr/>
            <p:nvPr/>
          </p:nvSpPr>
          <p:spPr>
            <a:xfrm rot="10800000" flipH="1">
              <a:off x="7873113" y="492465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18"/>
            <p:cNvSpPr/>
            <p:nvPr/>
          </p:nvSpPr>
          <p:spPr>
            <a:xfrm rot="10800000" flipH="1">
              <a:off x="8226825" y="45843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18"/>
            <p:cNvSpPr/>
            <p:nvPr/>
          </p:nvSpPr>
          <p:spPr>
            <a:xfrm rot="10800000" flipH="1">
              <a:off x="343613" y="495155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18"/>
            <p:cNvSpPr/>
            <p:nvPr/>
          </p:nvSpPr>
          <p:spPr>
            <a:xfrm rot="10800000" flipH="1">
              <a:off x="697325" y="46112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18"/>
            <p:cNvSpPr/>
            <p:nvPr/>
          </p:nvSpPr>
          <p:spPr>
            <a:xfrm rot="10800000" flipH="1">
              <a:off x="357425" y="404027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18"/>
            <p:cNvSpPr/>
            <p:nvPr/>
          </p:nvSpPr>
          <p:spPr>
            <a:xfrm rot="10800000" flipH="1">
              <a:off x="1205638" y="495155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18"/>
            <p:cNvSpPr/>
            <p:nvPr/>
          </p:nvSpPr>
          <p:spPr>
            <a:xfrm rot="10800000" flipH="1">
              <a:off x="68675" y="7730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18"/>
            <p:cNvSpPr/>
            <p:nvPr/>
          </p:nvSpPr>
          <p:spPr>
            <a:xfrm rot="10800000" flipH="1">
              <a:off x="1205638" y="187225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18"/>
            <p:cNvSpPr/>
            <p:nvPr/>
          </p:nvSpPr>
          <p:spPr>
            <a:xfrm rot="10800000" flipH="1">
              <a:off x="244900" y="905350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18"/>
            <p:cNvSpPr/>
            <p:nvPr/>
          </p:nvSpPr>
          <p:spPr>
            <a:xfrm rot="10800000" flipH="1">
              <a:off x="1367275" y="7667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9" name="Google Shape;1159;p18"/>
          <p:cNvGrpSpPr/>
          <p:nvPr/>
        </p:nvGrpSpPr>
        <p:grpSpPr>
          <a:xfrm rot="10800000" flipH="1">
            <a:off x="8088638" y="-235851"/>
            <a:ext cx="1572921" cy="1220671"/>
            <a:chOff x="3941922" y="3407823"/>
            <a:chExt cx="953170" cy="739711"/>
          </a:xfrm>
        </p:grpSpPr>
        <p:sp>
          <p:nvSpPr>
            <p:cNvPr id="1160" name="Google Shape;1160;p18"/>
            <p:cNvSpPr/>
            <p:nvPr/>
          </p:nvSpPr>
          <p:spPr>
            <a:xfrm>
              <a:off x="3941922" y="3407823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61" y="1"/>
                  </a:moveTo>
                  <a:cubicBezTo>
                    <a:pt x="0" y="13468"/>
                    <a:pt x="14152" y="22407"/>
                    <a:pt x="14152" y="22407"/>
                  </a:cubicBezTo>
                  <a:cubicBezTo>
                    <a:pt x="14152" y="22407"/>
                    <a:pt x="28873" y="11580"/>
                    <a:pt x="110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18"/>
            <p:cNvSpPr/>
            <p:nvPr/>
          </p:nvSpPr>
          <p:spPr>
            <a:xfrm>
              <a:off x="4318657" y="3490254"/>
              <a:ext cx="171005" cy="598814"/>
            </a:xfrm>
            <a:custGeom>
              <a:avLst/>
              <a:gdLst/>
              <a:ahLst/>
              <a:cxnLst/>
              <a:rect l="l" t="t" r="r" b="b"/>
              <a:pathLst>
                <a:path w="5180" h="18139" extrusionOk="0">
                  <a:moveTo>
                    <a:pt x="472" y="1"/>
                  </a:moveTo>
                  <a:cubicBezTo>
                    <a:pt x="411" y="1"/>
                    <a:pt x="347" y="15"/>
                    <a:pt x="284" y="43"/>
                  </a:cubicBezTo>
                  <a:cubicBezTo>
                    <a:pt x="84" y="144"/>
                    <a:pt x="0" y="378"/>
                    <a:pt x="100" y="595"/>
                  </a:cubicBezTo>
                  <a:cubicBezTo>
                    <a:pt x="4294" y="9150"/>
                    <a:pt x="2523" y="17571"/>
                    <a:pt x="2506" y="17654"/>
                  </a:cubicBezTo>
                  <a:cubicBezTo>
                    <a:pt x="2456" y="17855"/>
                    <a:pt x="2607" y="18089"/>
                    <a:pt x="2824" y="18139"/>
                  </a:cubicBezTo>
                  <a:lnTo>
                    <a:pt x="2907" y="18139"/>
                  </a:lnTo>
                  <a:cubicBezTo>
                    <a:pt x="3091" y="18139"/>
                    <a:pt x="3258" y="18005"/>
                    <a:pt x="3292" y="17838"/>
                  </a:cubicBezTo>
                  <a:cubicBezTo>
                    <a:pt x="3325" y="17738"/>
                    <a:pt x="5180" y="9066"/>
                    <a:pt x="836" y="227"/>
                  </a:cubicBezTo>
                  <a:cubicBezTo>
                    <a:pt x="764" y="84"/>
                    <a:pt x="625" y="1"/>
                    <a:pt x="4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18"/>
            <p:cNvSpPr/>
            <p:nvPr/>
          </p:nvSpPr>
          <p:spPr>
            <a:xfrm>
              <a:off x="4274520" y="3604476"/>
              <a:ext cx="143439" cy="104551"/>
            </a:xfrm>
            <a:custGeom>
              <a:avLst/>
              <a:gdLst/>
              <a:ahLst/>
              <a:cxnLst/>
              <a:rect l="l" t="t" r="r" b="b"/>
              <a:pathLst>
                <a:path w="4345" h="3167" extrusionOk="0">
                  <a:moveTo>
                    <a:pt x="456" y="0"/>
                  </a:moveTo>
                  <a:cubicBezTo>
                    <a:pt x="329" y="0"/>
                    <a:pt x="206" y="63"/>
                    <a:pt x="134" y="176"/>
                  </a:cubicBezTo>
                  <a:cubicBezTo>
                    <a:pt x="0" y="360"/>
                    <a:pt x="51" y="610"/>
                    <a:pt x="234" y="744"/>
                  </a:cubicBezTo>
                  <a:lnTo>
                    <a:pt x="3660" y="3100"/>
                  </a:lnTo>
                  <a:cubicBezTo>
                    <a:pt x="3726" y="3133"/>
                    <a:pt x="3810" y="3167"/>
                    <a:pt x="3893" y="3167"/>
                  </a:cubicBezTo>
                  <a:cubicBezTo>
                    <a:pt x="4010" y="3167"/>
                    <a:pt x="4127" y="3100"/>
                    <a:pt x="4228" y="3000"/>
                  </a:cubicBezTo>
                  <a:cubicBezTo>
                    <a:pt x="4345" y="2799"/>
                    <a:pt x="4311" y="2565"/>
                    <a:pt x="4111" y="2431"/>
                  </a:cubicBezTo>
                  <a:lnTo>
                    <a:pt x="685" y="76"/>
                  </a:lnTo>
                  <a:cubicBezTo>
                    <a:pt x="615" y="24"/>
                    <a:pt x="535" y="0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18"/>
            <p:cNvSpPr/>
            <p:nvPr/>
          </p:nvSpPr>
          <p:spPr>
            <a:xfrm>
              <a:off x="4400824" y="3645609"/>
              <a:ext cx="109800" cy="124655"/>
            </a:xfrm>
            <a:custGeom>
              <a:avLst/>
              <a:gdLst/>
              <a:ahLst/>
              <a:cxnLst/>
              <a:rect l="l" t="t" r="r" b="b"/>
              <a:pathLst>
                <a:path w="3326" h="3776" extrusionOk="0">
                  <a:moveTo>
                    <a:pt x="2887" y="0"/>
                  </a:moveTo>
                  <a:cubicBezTo>
                    <a:pt x="2769" y="0"/>
                    <a:pt x="2652" y="52"/>
                    <a:pt x="2574" y="150"/>
                  </a:cubicBezTo>
                  <a:lnTo>
                    <a:pt x="118" y="3124"/>
                  </a:lnTo>
                  <a:cubicBezTo>
                    <a:pt x="1" y="3291"/>
                    <a:pt x="17" y="3541"/>
                    <a:pt x="184" y="3692"/>
                  </a:cubicBezTo>
                  <a:cubicBezTo>
                    <a:pt x="251" y="3759"/>
                    <a:pt x="352" y="3775"/>
                    <a:pt x="435" y="3775"/>
                  </a:cubicBezTo>
                  <a:cubicBezTo>
                    <a:pt x="535" y="3775"/>
                    <a:pt x="669" y="3708"/>
                    <a:pt x="753" y="3625"/>
                  </a:cubicBezTo>
                  <a:lnTo>
                    <a:pt x="3192" y="651"/>
                  </a:lnTo>
                  <a:cubicBezTo>
                    <a:pt x="3326" y="484"/>
                    <a:pt x="3292" y="233"/>
                    <a:pt x="3125" y="83"/>
                  </a:cubicBezTo>
                  <a:cubicBezTo>
                    <a:pt x="3055" y="27"/>
                    <a:pt x="2971" y="0"/>
                    <a:pt x="2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18"/>
            <p:cNvSpPr/>
            <p:nvPr/>
          </p:nvSpPr>
          <p:spPr>
            <a:xfrm>
              <a:off x="4250256" y="3756331"/>
              <a:ext cx="191439" cy="103824"/>
            </a:xfrm>
            <a:custGeom>
              <a:avLst/>
              <a:gdLst/>
              <a:ahLst/>
              <a:cxnLst/>
              <a:rect l="l" t="t" r="r" b="b"/>
              <a:pathLst>
                <a:path w="5799" h="3145" extrusionOk="0">
                  <a:moveTo>
                    <a:pt x="455" y="1"/>
                  </a:moveTo>
                  <a:cubicBezTo>
                    <a:pt x="312" y="1"/>
                    <a:pt x="187" y="87"/>
                    <a:pt x="117" y="237"/>
                  </a:cubicBezTo>
                  <a:cubicBezTo>
                    <a:pt x="0" y="438"/>
                    <a:pt x="84" y="672"/>
                    <a:pt x="301" y="772"/>
                  </a:cubicBezTo>
                  <a:lnTo>
                    <a:pt x="5146" y="3095"/>
                  </a:lnTo>
                  <a:cubicBezTo>
                    <a:pt x="5180" y="3111"/>
                    <a:pt x="5247" y="3145"/>
                    <a:pt x="5314" y="3145"/>
                  </a:cubicBezTo>
                  <a:cubicBezTo>
                    <a:pt x="5464" y="3145"/>
                    <a:pt x="5598" y="3045"/>
                    <a:pt x="5681" y="2911"/>
                  </a:cubicBezTo>
                  <a:cubicBezTo>
                    <a:pt x="5798" y="2694"/>
                    <a:pt x="5698" y="2476"/>
                    <a:pt x="5497" y="2359"/>
                  </a:cubicBezTo>
                  <a:lnTo>
                    <a:pt x="652" y="54"/>
                  </a:lnTo>
                  <a:cubicBezTo>
                    <a:pt x="585" y="18"/>
                    <a:pt x="518" y="1"/>
                    <a:pt x="4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18"/>
            <p:cNvSpPr/>
            <p:nvPr/>
          </p:nvSpPr>
          <p:spPr>
            <a:xfrm>
              <a:off x="4414062" y="3814664"/>
              <a:ext cx="147863" cy="117194"/>
            </a:xfrm>
            <a:custGeom>
              <a:avLst/>
              <a:gdLst/>
              <a:ahLst/>
              <a:cxnLst/>
              <a:rect l="l" t="t" r="r" b="b"/>
              <a:pathLst>
                <a:path w="4479" h="3550" extrusionOk="0">
                  <a:moveTo>
                    <a:pt x="4032" y="0"/>
                  </a:moveTo>
                  <a:cubicBezTo>
                    <a:pt x="3947" y="0"/>
                    <a:pt x="3863" y="26"/>
                    <a:pt x="3794" y="75"/>
                  </a:cubicBezTo>
                  <a:lnTo>
                    <a:pt x="201" y="2815"/>
                  </a:lnTo>
                  <a:cubicBezTo>
                    <a:pt x="17" y="2965"/>
                    <a:pt x="1" y="3216"/>
                    <a:pt x="118" y="3383"/>
                  </a:cubicBezTo>
                  <a:cubicBezTo>
                    <a:pt x="201" y="3483"/>
                    <a:pt x="301" y="3550"/>
                    <a:pt x="435" y="3550"/>
                  </a:cubicBezTo>
                  <a:cubicBezTo>
                    <a:pt x="519" y="3550"/>
                    <a:pt x="602" y="3516"/>
                    <a:pt x="686" y="3466"/>
                  </a:cubicBezTo>
                  <a:lnTo>
                    <a:pt x="4278" y="726"/>
                  </a:lnTo>
                  <a:cubicBezTo>
                    <a:pt x="4462" y="576"/>
                    <a:pt x="4479" y="325"/>
                    <a:pt x="4362" y="158"/>
                  </a:cubicBezTo>
                  <a:cubicBezTo>
                    <a:pt x="4274" y="51"/>
                    <a:pt x="4152" y="0"/>
                    <a:pt x="40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18"/>
            <p:cNvSpPr/>
            <p:nvPr/>
          </p:nvSpPr>
          <p:spPr>
            <a:xfrm>
              <a:off x="4357248" y="3521681"/>
              <a:ext cx="60710" cy="84743"/>
            </a:xfrm>
            <a:custGeom>
              <a:avLst/>
              <a:gdLst/>
              <a:ahLst/>
              <a:cxnLst/>
              <a:rect l="l" t="t" r="r" b="b"/>
              <a:pathLst>
                <a:path w="1839" h="2567" extrusionOk="0">
                  <a:moveTo>
                    <a:pt x="1398" y="1"/>
                  </a:moveTo>
                  <a:cubicBezTo>
                    <a:pt x="1252" y="1"/>
                    <a:pt x="1103" y="81"/>
                    <a:pt x="1020" y="211"/>
                  </a:cubicBezTo>
                  <a:lnTo>
                    <a:pt x="101" y="1965"/>
                  </a:lnTo>
                  <a:cubicBezTo>
                    <a:pt x="1" y="2166"/>
                    <a:pt x="84" y="2416"/>
                    <a:pt x="268" y="2517"/>
                  </a:cubicBezTo>
                  <a:cubicBezTo>
                    <a:pt x="335" y="2533"/>
                    <a:pt x="402" y="2567"/>
                    <a:pt x="469" y="2567"/>
                  </a:cubicBezTo>
                  <a:cubicBezTo>
                    <a:pt x="602" y="2567"/>
                    <a:pt x="736" y="2483"/>
                    <a:pt x="819" y="2350"/>
                  </a:cubicBezTo>
                  <a:lnTo>
                    <a:pt x="1738" y="595"/>
                  </a:lnTo>
                  <a:cubicBezTo>
                    <a:pt x="1839" y="411"/>
                    <a:pt x="1755" y="161"/>
                    <a:pt x="1571" y="44"/>
                  </a:cubicBezTo>
                  <a:cubicBezTo>
                    <a:pt x="1518" y="15"/>
                    <a:pt x="1458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7" name="Google Shape;1167;p18"/>
          <p:cNvGrpSpPr/>
          <p:nvPr/>
        </p:nvGrpSpPr>
        <p:grpSpPr>
          <a:xfrm rot="8100000" flipH="1">
            <a:off x="-39455" y="-147666"/>
            <a:ext cx="1251636" cy="972775"/>
            <a:chOff x="2465850" y="4099987"/>
            <a:chExt cx="879849" cy="683821"/>
          </a:xfrm>
        </p:grpSpPr>
        <p:sp>
          <p:nvSpPr>
            <p:cNvPr id="1168" name="Google Shape;1168;p18"/>
            <p:cNvSpPr/>
            <p:nvPr/>
          </p:nvSpPr>
          <p:spPr>
            <a:xfrm>
              <a:off x="2465850" y="4099987"/>
              <a:ext cx="879849" cy="683821"/>
            </a:xfrm>
            <a:custGeom>
              <a:avLst/>
              <a:gdLst/>
              <a:ahLst/>
              <a:cxnLst/>
              <a:rect l="l" t="t" r="r" b="b"/>
              <a:pathLst>
                <a:path w="26652" h="20714" extrusionOk="0">
                  <a:moveTo>
                    <a:pt x="4811" y="0"/>
                  </a:moveTo>
                  <a:cubicBezTo>
                    <a:pt x="4021" y="0"/>
                    <a:pt x="3301" y="301"/>
                    <a:pt x="2741" y="1056"/>
                  </a:cubicBezTo>
                  <a:cubicBezTo>
                    <a:pt x="1" y="4782"/>
                    <a:pt x="7603" y="9209"/>
                    <a:pt x="7603" y="9209"/>
                  </a:cubicBezTo>
                  <a:cubicBezTo>
                    <a:pt x="7603" y="9209"/>
                    <a:pt x="3309" y="9560"/>
                    <a:pt x="5080" y="12484"/>
                  </a:cubicBezTo>
                  <a:cubicBezTo>
                    <a:pt x="6153" y="14255"/>
                    <a:pt x="8322" y="14604"/>
                    <a:pt x="9866" y="14604"/>
                  </a:cubicBezTo>
                  <a:cubicBezTo>
                    <a:pt x="10872" y="14604"/>
                    <a:pt x="11613" y="14456"/>
                    <a:pt x="11613" y="14456"/>
                  </a:cubicBezTo>
                  <a:lnTo>
                    <a:pt x="11613" y="14456"/>
                  </a:lnTo>
                  <a:cubicBezTo>
                    <a:pt x="11613" y="14456"/>
                    <a:pt x="7069" y="19101"/>
                    <a:pt x="12332" y="20437"/>
                  </a:cubicBezTo>
                  <a:cubicBezTo>
                    <a:pt x="13087" y="20631"/>
                    <a:pt x="13854" y="20713"/>
                    <a:pt x="14614" y="20713"/>
                  </a:cubicBezTo>
                  <a:cubicBezTo>
                    <a:pt x="19115" y="20713"/>
                    <a:pt x="23360" y="17814"/>
                    <a:pt x="23360" y="17814"/>
                  </a:cubicBezTo>
                  <a:cubicBezTo>
                    <a:pt x="23360" y="17814"/>
                    <a:pt x="26651" y="6904"/>
                    <a:pt x="22791" y="4046"/>
                  </a:cubicBezTo>
                  <a:cubicBezTo>
                    <a:pt x="22379" y="3742"/>
                    <a:pt x="21981" y="3615"/>
                    <a:pt x="21602" y="3615"/>
                  </a:cubicBezTo>
                  <a:cubicBezTo>
                    <a:pt x="19586" y="3615"/>
                    <a:pt x="18130" y="7238"/>
                    <a:pt x="18130" y="7238"/>
                  </a:cubicBezTo>
                  <a:cubicBezTo>
                    <a:pt x="18130" y="7238"/>
                    <a:pt x="17472" y="111"/>
                    <a:pt x="14346" y="111"/>
                  </a:cubicBezTo>
                  <a:cubicBezTo>
                    <a:pt x="14283" y="111"/>
                    <a:pt x="14219" y="114"/>
                    <a:pt x="14153" y="120"/>
                  </a:cubicBezTo>
                  <a:cubicBezTo>
                    <a:pt x="10845" y="421"/>
                    <a:pt x="12031" y="4548"/>
                    <a:pt x="12031" y="4548"/>
                  </a:cubicBezTo>
                  <a:cubicBezTo>
                    <a:pt x="12031" y="4548"/>
                    <a:pt x="7886" y="0"/>
                    <a:pt x="4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18"/>
            <p:cNvSpPr/>
            <p:nvPr/>
          </p:nvSpPr>
          <p:spPr>
            <a:xfrm>
              <a:off x="2662767" y="4217246"/>
              <a:ext cx="503639" cy="411270"/>
            </a:xfrm>
            <a:custGeom>
              <a:avLst/>
              <a:gdLst/>
              <a:ahLst/>
              <a:cxnLst/>
              <a:rect l="l" t="t" r="r" b="b"/>
              <a:pathLst>
                <a:path w="15256" h="12458" extrusionOk="0">
                  <a:moveTo>
                    <a:pt x="450" y="0"/>
                  </a:moveTo>
                  <a:cubicBezTo>
                    <a:pt x="324" y="0"/>
                    <a:pt x="199" y="59"/>
                    <a:pt x="118" y="160"/>
                  </a:cubicBezTo>
                  <a:cubicBezTo>
                    <a:pt x="1" y="344"/>
                    <a:pt x="34" y="595"/>
                    <a:pt x="201" y="728"/>
                  </a:cubicBezTo>
                  <a:cubicBezTo>
                    <a:pt x="285" y="795"/>
                    <a:pt x="8355" y="6911"/>
                    <a:pt x="14554" y="12357"/>
                  </a:cubicBezTo>
                  <a:cubicBezTo>
                    <a:pt x="14638" y="12424"/>
                    <a:pt x="14738" y="12458"/>
                    <a:pt x="14821" y="12458"/>
                  </a:cubicBezTo>
                  <a:cubicBezTo>
                    <a:pt x="14922" y="12458"/>
                    <a:pt x="15039" y="12424"/>
                    <a:pt x="15122" y="12324"/>
                  </a:cubicBezTo>
                  <a:cubicBezTo>
                    <a:pt x="15256" y="12157"/>
                    <a:pt x="15239" y="11906"/>
                    <a:pt x="15072" y="11756"/>
                  </a:cubicBezTo>
                  <a:cubicBezTo>
                    <a:pt x="8856" y="6276"/>
                    <a:pt x="770" y="144"/>
                    <a:pt x="686" y="77"/>
                  </a:cubicBezTo>
                  <a:cubicBezTo>
                    <a:pt x="614" y="24"/>
                    <a:pt x="532" y="0"/>
                    <a:pt x="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18"/>
            <p:cNvSpPr/>
            <p:nvPr/>
          </p:nvSpPr>
          <p:spPr>
            <a:xfrm>
              <a:off x="2768142" y="4235469"/>
              <a:ext cx="228942" cy="249079"/>
            </a:xfrm>
            <a:custGeom>
              <a:avLst/>
              <a:gdLst/>
              <a:ahLst/>
              <a:cxnLst/>
              <a:rect l="l" t="t" r="r" b="b"/>
              <a:pathLst>
                <a:path w="6935" h="7545" extrusionOk="0">
                  <a:moveTo>
                    <a:pt x="5571" y="0"/>
                  </a:moveTo>
                  <a:cubicBezTo>
                    <a:pt x="5546" y="0"/>
                    <a:pt x="5522" y="3"/>
                    <a:pt x="5497" y="9"/>
                  </a:cubicBezTo>
                  <a:cubicBezTo>
                    <a:pt x="5280" y="43"/>
                    <a:pt x="5130" y="260"/>
                    <a:pt x="5163" y="460"/>
                  </a:cubicBezTo>
                  <a:lnTo>
                    <a:pt x="6015" y="6760"/>
                  </a:lnTo>
                  <a:lnTo>
                    <a:pt x="401" y="6709"/>
                  </a:lnTo>
                  <a:cubicBezTo>
                    <a:pt x="184" y="6709"/>
                    <a:pt x="0" y="6876"/>
                    <a:pt x="0" y="7110"/>
                  </a:cubicBezTo>
                  <a:cubicBezTo>
                    <a:pt x="0" y="7311"/>
                    <a:pt x="167" y="7495"/>
                    <a:pt x="401" y="7495"/>
                  </a:cubicBezTo>
                  <a:lnTo>
                    <a:pt x="6934" y="7545"/>
                  </a:lnTo>
                  <a:lnTo>
                    <a:pt x="5949" y="343"/>
                  </a:lnTo>
                  <a:cubicBezTo>
                    <a:pt x="5919" y="153"/>
                    <a:pt x="5748" y="0"/>
                    <a:pt x="5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18"/>
            <p:cNvSpPr/>
            <p:nvPr/>
          </p:nvSpPr>
          <p:spPr>
            <a:xfrm>
              <a:off x="2897220" y="4351969"/>
              <a:ext cx="285756" cy="317382"/>
            </a:xfrm>
            <a:custGeom>
              <a:avLst/>
              <a:gdLst/>
              <a:ahLst/>
              <a:cxnLst/>
              <a:rect l="l" t="t" r="r" b="b"/>
              <a:pathLst>
                <a:path w="8656" h="9614" extrusionOk="0">
                  <a:moveTo>
                    <a:pt x="8242" y="1"/>
                  </a:moveTo>
                  <a:cubicBezTo>
                    <a:pt x="8058" y="1"/>
                    <a:pt x="7865" y="128"/>
                    <a:pt x="7820" y="323"/>
                  </a:cubicBezTo>
                  <a:lnTo>
                    <a:pt x="6383" y="6823"/>
                  </a:lnTo>
                  <a:lnTo>
                    <a:pt x="301" y="8845"/>
                  </a:lnTo>
                  <a:cubicBezTo>
                    <a:pt x="100" y="8911"/>
                    <a:pt x="0" y="9129"/>
                    <a:pt x="50" y="9346"/>
                  </a:cubicBezTo>
                  <a:cubicBezTo>
                    <a:pt x="100" y="9513"/>
                    <a:pt x="267" y="9613"/>
                    <a:pt x="435" y="9613"/>
                  </a:cubicBezTo>
                  <a:cubicBezTo>
                    <a:pt x="468" y="9613"/>
                    <a:pt x="518" y="9613"/>
                    <a:pt x="551" y="9596"/>
                  </a:cubicBezTo>
                  <a:lnTo>
                    <a:pt x="7068" y="7424"/>
                  </a:lnTo>
                  <a:lnTo>
                    <a:pt x="8622" y="490"/>
                  </a:lnTo>
                  <a:cubicBezTo>
                    <a:pt x="8655" y="273"/>
                    <a:pt x="8521" y="56"/>
                    <a:pt x="8304" y="6"/>
                  </a:cubicBezTo>
                  <a:cubicBezTo>
                    <a:pt x="8284" y="2"/>
                    <a:pt x="8263" y="1"/>
                    <a:pt x="82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21"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p21"/>
          <p:cNvSpPr txBox="1">
            <a:spLocks noGrp="1"/>
          </p:cNvSpPr>
          <p:nvPr>
            <p:ph type="subTitle" idx="1"/>
          </p:nvPr>
        </p:nvSpPr>
        <p:spPr>
          <a:xfrm>
            <a:off x="717455" y="3172322"/>
            <a:ext cx="2541000" cy="34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30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  <p:sp>
        <p:nvSpPr>
          <p:cNvPr id="1330" name="Google Shape;1330;p21"/>
          <p:cNvSpPr txBox="1">
            <a:spLocks noGrp="1"/>
          </p:cNvSpPr>
          <p:nvPr>
            <p:ph type="subTitle" idx="2"/>
          </p:nvPr>
        </p:nvSpPr>
        <p:spPr>
          <a:xfrm>
            <a:off x="5886375" y="1384175"/>
            <a:ext cx="2541600" cy="34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30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  <p:sp>
        <p:nvSpPr>
          <p:cNvPr id="1331" name="Google Shape;1331;p21"/>
          <p:cNvSpPr txBox="1">
            <a:spLocks noGrp="1"/>
          </p:cNvSpPr>
          <p:nvPr>
            <p:ph type="subTitle" idx="3"/>
          </p:nvPr>
        </p:nvSpPr>
        <p:spPr>
          <a:xfrm>
            <a:off x="717059" y="1384175"/>
            <a:ext cx="2541300" cy="34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30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  <p:sp>
        <p:nvSpPr>
          <p:cNvPr id="1332" name="Google Shape;1332;p21"/>
          <p:cNvSpPr txBox="1">
            <a:spLocks noGrp="1"/>
          </p:cNvSpPr>
          <p:nvPr>
            <p:ph type="subTitle" idx="4"/>
          </p:nvPr>
        </p:nvSpPr>
        <p:spPr>
          <a:xfrm>
            <a:off x="715675" y="1916343"/>
            <a:ext cx="25446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33" name="Google Shape;1333;p21"/>
          <p:cNvSpPr txBox="1">
            <a:spLocks noGrp="1"/>
          </p:cNvSpPr>
          <p:nvPr>
            <p:ph type="subTitle" idx="5"/>
          </p:nvPr>
        </p:nvSpPr>
        <p:spPr>
          <a:xfrm>
            <a:off x="5886375" y="1916344"/>
            <a:ext cx="25446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34" name="Google Shape;1334;p21"/>
          <p:cNvSpPr txBox="1">
            <a:spLocks noGrp="1"/>
          </p:cNvSpPr>
          <p:nvPr>
            <p:ph type="subTitle" idx="6"/>
          </p:nvPr>
        </p:nvSpPr>
        <p:spPr>
          <a:xfrm>
            <a:off x="716070" y="3704500"/>
            <a:ext cx="25431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35" name="Google Shape;1335;p21"/>
          <p:cNvSpPr txBox="1">
            <a:spLocks noGrp="1"/>
          </p:cNvSpPr>
          <p:nvPr>
            <p:ph type="subTitle" idx="7"/>
          </p:nvPr>
        </p:nvSpPr>
        <p:spPr>
          <a:xfrm>
            <a:off x="5886375" y="3172322"/>
            <a:ext cx="2541000" cy="34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30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Yanone Kaffeesatz"/>
              <a:buNone/>
              <a:defRPr sz="1800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  <p:sp>
        <p:nvSpPr>
          <p:cNvPr id="1336" name="Google Shape;1336;p21"/>
          <p:cNvSpPr txBox="1">
            <a:spLocks noGrp="1"/>
          </p:cNvSpPr>
          <p:nvPr>
            <p:ph type="subTitle" idx="8"/>
          </p:nvPr>
        </p:nvSpPr>
        <p:spPr>
          <a:xfrm>
            <a:off x="5886375" y="3704500"/>
            <a:ext cx="25434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37" name="Google Shape;1337;p2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veat"/>
              <a:buNone/>
              <a:defRPr sz="36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grpSp>
        <p:nvGrpSpPr>
          <p:cNvPr id="1338" name="Google Shape;1338;p21"/>
          <p:cNvGrpSpPr/>
          <p:nvPr/>
        </p:nvGrpSpPr>
        <p:grpSpPr>
          <a:xfrm rot="-9770879">
            <a:off x="8212604" y="921407"/>
            <a:ext cx="1071146" cy="1476564"/>
            <a:chOff x="2106550" y="2542337"/>
            <a:chExt cx="1071175" cy="1476604"/>
          </a:xfrm>
        </p:grpSpPr>
        <p:sp>
          <p:nvSpPr>
            <p:cNvPr id="1339" name="Google Shape;1339;p21"/>
            <p:cNvSpPr/>
            <p:nvPr/>
          </p:nvSpPr>
          <p:spPr>
            <a:xfrm>
              <a:off x="3133992" y="3985022"/>
              <a:ext cx="43733" cy="33919"/>
            </a:xfrm>
            <a:custGeom>
              <a:avLst/>
              <a:gdLst/>
              <a:ahLst/>
              <a:cxnLst/>
              <a:rect l="l" t="t" r="r" b="b"/>
              <a:pathLst>
                <a:path w="820" h="636" extrusionOk="0">
                  <a:moveTo>
                    <a:pt x="418" y="0"/>
                  </a:moveTo>
                  <a:cubicBezTo>
                    <a:pt x="0" y="0"/>
                    <a:pt x="0" y="635"/>
                    <a:pt x="418" y="635"/>
                  </a:cubicBezTo>
                  <a:cubicBezTo>
                    <a:pt x="819" y="635"/>
                    <a:pt x="819" y="0"/>
                    <a:pt x="4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21"/>
            <p:cNvSpPr/>
            <p:nvPr/>
          </p:nvSpPr>
          <p:spPr>
            <a:xfrm>
              <a:off x="2721415" y="3403116"/>
              <a:ext cx="41919" cy="33919"/>
            </a:xfrm>
            <a:custGeom>
              <a:avLst/>
              <a:gdLst/>
              <a:ahLst/>
              <a:cxnLst/>
              <a:rect l="l" t="t" r="r" b="b"/>
              <a:pathLst>
                <a:path w="786" h="636" extrusionOk="0">
                  <a:moveTo>
                    <a:pt x="385" y="1"/>
                  </a:moveTo>
                  <a:cubicBezTo>
                    <a:pt x="0" y="1"/>
                    <a:pt x="0" y="636"/>
                    <a:pt x="385" y="636"/>
                  </a:cubicBezTo>
                  <a:cubicBezTo>
                    <a:pt x="786" y="636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21"/>
            <p:cNvSpPr/>
            <p:nvPr/>
          </p:nvSpPr>
          <p:spPr>
            <a:xfrm>
              <a:off x="2307025" y="2584203"/>
              <a:ext cx="41973" cy="33013"/>
            </a:xfrm>
            <a:custGeom>
              <a:avLst/>
              <a:gdLst/>
              <a:ahLst/>
              <a:cxnLst/>
              <a:rect l="l" t="t" r="r" b="b"/>
              <a:pathLst>
                <a:path w="787" h="619" extrusionOk="0">
                  <a:moveTo>
                    <a:pt x="385" y="1"/>
                  </a:moveTo>
                  <a:cubicBezTo>
                    <a:pt x="1" y="1"/>
                    <a:pt x="1" y="619"/>
                    <a:pt x="385" y="619"/>
                  </a:cubicBezTo>
                  <a:cubicBezTo>
                    <a:pt x="786" y="619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21"/>
            <p:cNvSpPr/>
            <p:nvPr/>
          </p:nvSpPr>
          <p:spPr>
            <a:xfrm>
              <a:off x="2106550" y="2542337"/>
              <a:ext cx="41919" cy="33919"/>
            </a:xfrm>
            <a:custGeom>
              <a:avLst/>
              <a:gdLst/>
              <a:ahLst/>
              <a:cxnLst/>
              <a:rect l="l" t="t" r="r" b="b"/>
              <a:pathLst>
                <a:path w="786" h="636" extrusionOk="0">
                  <a:moveTo>
                    <a:pt x="385" y="0"/>
                  </a:moveTo>
                  <a:cubicBezTo>
                    <a:pt x="0" y="0"/>
                    <a:pt x="0" y="635"/>
                    <a:pt x="385" y="635"/>
                  </a:cubicBezTo>
                  <a:cubicBezTo>
                    <a:pt x="786" y="635"/>
                    <a:pt x="786" y="0"/>
                    <a:pt x="3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3" name="Google Shape;1343;p21"/>
          <p:cNvGrpSpPr/>
          <p:nvPr/>
        </p:nvGrpSpPr>
        <p:grpSpPr>
          <a:xfrm rot="7688449">
            <a:off x="8222472" y="4177722"/>
            <a:ext cx="1074701" cy="585536"/>
            <a:chOff x="3248069" y="0"/>
            <a:chExt cx="1074695" cy="585533"/>
          </a:xfrm>
        </p:grpSpPr>
        <p:sp>
          <p:nvSpPr>
            <p:cNvPr id="1344" name="Google Shape;1344;p21"/>
            <p:cNvSpPr/>
            <p:nvPr/>
          </p:nvSpPr>
          <p:spPr>
            <a:xfrm>
              <a:off x="4280845" y="28533"/>
              <a:ext cx="41919" cy="33919"/>
            </a:xfrm>
            <a:custGeom>
              <a:avLst/>
              <a:gdLst/>
              <a:ahLst/>
              <a:cxnLst/>
              <a:rect l="l" t="t" r="r" b="b"/>
              <a:pathLst>
                <a:path w="786" h="636" extrusionOk="0">
                  <a:moveTo>
                    <a:pt x="385" y="1"/>
                  </a:moveTo>
                  <a:cubicBezTo>
                    <a:pt x="0" y="1"/>
                    <a:pt x="0" y="636"/>
                    <a:pt x="385" y="636"/>
                  </a:cubicBezTo>
                  <a:cubicBezTo>
                    <a:pt x="786" y="636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21"/>
            <p:cNvSpPr/>
            <p:nvPr/>
          </p:nvSpPr>
          <p:spPr>
            <a:xfrm>
              <a:off x="4009064" y="0"/>
              <a:ext cx="41919" cy="33066"/>
            </a:xfrm>
            <a:custGeom>
              <a:avLst/>
              <a:gdLst/>
              <a:ahLst/>
              <a:cxnLst/>
              <a:rect l="l" t="t" r="r" b="b"/>
              <a:pathLst>
                <a:path w="786" h="620" extrusionOk="0">
                  <a:moveTo>
                    <a:pt x="385" y="1"/>
                  </a:moveTo>
                  <a:cubicBezTo>
                    <a:pt x="0" y="1"/>
                    <a:pt x="0" y="619"/>
                    <a:pt x="385" y="619"/>
                  </a:cubicBezTo>
                  <a:cubicBezTo>
                    <a:pt x="786" y="619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21"/>
            <p:cNvSpPr/>
            <p:nvPr/>
          </p:nvSpPr>
          <p:spPr>
            <a:xfrm>
              <a:off x="3436065" y="296739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1"/>
                  </a:moveTo>
                  <a:cubicBezTo>
                    <a:pt x="1" y="1"/>
                    <a:pt x="1" y="636"/>
                    <a:pt x="402" y="636"/>
                  </a:cubicBezTo>
                  <a:cubicBezTo>
                    <a:pt x="803" y="636"/>
                    <a:pt x="803" y="1"/>
                    <a:pt x="4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21"/>
            <p:cNvSpPr/>
            <p:nvPr/>
          </p:nvSpPr>
          <p:spPr>
            <a:xfrm>
              <a:off x="3248069" y="531134"/>
              <a:ext cx="41919" cy="33013"/>
            </a:xfrm>
            <a:custGeom>
              <a:avLst/>
              <a:gdLst/>
              <a:ahLst/>
              <a:cxnLst/>
              <a:rect l="l" t="t" r="r" b="b"/>
              <a:pathLst>
                <a:path w="786" h="619" extrusionOk="0">
                  <a:moveTo>
                    <a:pt x="401" y="0"/>
                  </a:moveTo>
                  <a:cubicBezTo>
                    <a:pt x="0" y="0"/>
                    <a:pt x="0" y="618"/>
                    <a:pt x="401" y="618"/>
                  </a:cubicBezTo>
                  <a:cubicBezTo>
                    <a:pt x="785" y="618"/>
                    <a:pt x="785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21"/>
            <p:cNvSpPr/>
            <p:nvPr/>
          </p:nvSpPr>
          <p:spPr>
            <a:xfrm>
              <a:off x="3712325" y="552520"/>
              <a:ext cx="41919" cy="33013"/>
            </a:xfrm>
            <a:custGeom>
              <a:avLst/>
              <a:gdLst/>
              <a:ahLst/>
              <a:cxnLst/>
              <a:rect l="l" t="t" r="r" b="b"/>
              <a:pathLst>
                <a:path w="786" h="619" extrusionOk="0">
                  <a:moveTo>
                    <a:pt x="401" y="0"/>
                  </a:moveTo>
                  <a:cubicBezTo>
                    <a:pt x="0" y="0"/>
                    <a:pt x="0" y="618"/>
                    <a:pt x="401" y="618"/>
                  </a:cubicBezTo>
                  <a:cubicBezTo>
                    <a:pt x="786" y="618"/>
                    <a:pt x="786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9" name="Google Shape;1349;p21"/>
          <p:cNvGrpSpPr/>
          <p:nvPr/>
        </p:nvGrpSpPr>
        <p:grpSpPr>
          <a:xfrm rot="10800000">
            <a:off x="166179" y="4362682"/>
            <a:ext cx="548094" cy="657691"/>
            <a:chOff x="5543534" y="826966"/>
            <a:chExt cx="548094" cy="657691"/>
          </a:xfrm>
        </p:grpSpPr>
        <p:sp>
          <p:nvSpPr>
            <p:cNvPr id="1350" name="Google Shape;1350;p21"/>
            <p:cNvSpPr/>
            <p:nvPr/>
          </p:nvSpPr>
          <p:spPr>
            <a:xfrm>
              <a:off x="5806408" y="1087173"/>
              <a:ext cx="43733" cy="33013"/>
            </a:xfrm>
            <a:custGeom>
              <a:avLst/>
              <a:gdLst/>
              <a:ahLst/>
              <a:cxnLst/>
              <a:rect l="l" t="t" r="r" b="b"/>
              <a:pathLst>
                <a:path w="820" h="619" extrusionOk="0">
                  <a:moveTo>
                    <a:pt x="418" y="0"/>
                  </a:moveTo>
                  <a:cubicBezTo>
                    <a:pt x="0" y="0"/>
                    <a:pt x="0" y="619"/>
                    <a:pt x="418" y="619"/>
                  </a:cubicBezTo>
                  <a:cubicBezTo>
                    <a:pt x="819" y="619"/>
                    <a:pt x="819" y="0"/>
                    <a:pt x="4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21"/>
            <p:cNvSpPr/>
            <p:nvPr/>
          </p:nvSpPr>
          <p:spPr>
            <a:xfrm>
              <a:off x="5543534" y="826966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1" y="0"/>
                  </a:moveTo>
                  <a:cubicBezTo>
                    <a:pt x="0" y="0"/>
                    <a:pt x="0" y="635"/>
                    <a:pt x="401" y="635"/>
                  </a:cubicBezTo>
                  <a:cubicBezTo>
                    <a:pt x="802" y="635"/>
                    <a:pt x="802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21"/>
            <p:cNvSpPr/>
            <p:nvPr/>
          </p:nvSpPr>
          <p:spPr>
            <a:xfrm>
              <a:off x="6049656" y="957950"/>
              <a:ext cx="41973" cy="33013"/>
            </a:xfrm>
            <a:custGeom>
              <a:avLst/>
              <a:gdLst/>
              <a:ahLst/>
              <a:cxnLst/>
              <a:rect l="l" t="t" r="r" b="b"/>
              <a:pathLst>
                <a:path w="787" h="619" extrusionOk="0">
                  <a:moveTo>
                    <a:pt x="385" y="1"/>
                  </a:moveTo>
                  <a:cubicBezTo>
                    <a:pt x="1" y="1"/>
                    <a:pt x="1" y="619"/>
                    <a:pt x="385" y="619"/>
                  </a:cubicBezTo>
                  <a:cubicBezTo>
                    <a:pt x="786" y="619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21"/>
            <p:cNvSpPr/>
            <p:nvPr/>
          </p:nvSpPr>
          <p:spPr>
            <a:xfrm>
              <a:off x="6007790" y="1178958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0"/>
                  </a:moveTo>
                  <a:cubicBezTo>
                    <a:pt x="1" y="0"/>
                    <a:pt x="1" y="635"/>
                    <a:pt x="402" y="635"/>
                  </a:cubicBezTo>
                  <a:cubicBezTo>
                    <a:pt x="803" y="635"/>
                    <a:pt x="803" y="0"/>
                    <a:pt x="4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21"/>
            <p:cNvSpPr/>
            <p:nvPr/>
          </p:nvSpPr>
          <p:spPr>
            <a:xfrm>
              <a:off x="5936485" y="1450738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0"/>
                  </a:moveTo>
                  <a:cubicBezTo>
                    <a:pt x="1" y="0"/>
                    <a:pt x="1" y="635"/>
                    <a:pt x="402" y="635"/>
                  </a:cubicBezTo>
                  <a:cubicBezTo>
                    <a:pt x="803" y="635"/>
                    <a:pt x="803" y="0"/>
                    <a:pt x="4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55" name="Google Shape;1355;p21"/>
          <p:cNvGrpSpPr/>
          <p:nvPr/>
        </p:nvGrpSpPr>
        <p:grpSpPr>
          <a:xfrm rot="5400000">
            <a:off x="121992" y="344085"/>
            <a:ext cx="468789" cy="285167"/>
            <a:chOff x="5515002" y="3682949"/>
            <a:chExt cx="468789" cy="285167"/>
          </a:xfrm>
        </p:grpSpPr>
        <p:sp>
          <p:nvSpPr>
            <p:cNvPr id="1356" name="Google Shape;1356;p21"/>
            <p:cNvSpPr/>
            <p:nvPr/>
          </p:nvSpPr>
          <p:spPr>
            <a:xfrm>
              <a:off x="5539054" y="3682949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0"/>
                  </a:moveTo>
                  <a:cubicBezTo>
                    <a:pt x="1" y="0"/>
                    <a:pt x="1" y="635"/>
                    <a:pt x="402" y="635"/>
                  </a:cubicBezTo>
                  <a:cubicBezTo>
                    <a:pt x="803" y="635"/>
                    <a:pt x="803" y="0"/>
                    <a:pt x="4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21"/>
            <p:cNvSpPr/>
            <p:nvPr/>
          </p:nvSpPr>
          <p:spPr>
            <a:xfrm>
              <a:off x="5515002" y="3876331"/>
              <a:ext cx="41973" cy="33013"/>
            </a:xfrm>
            <a:custGeom>
              <a:avLst/>
              <a:gdLst/>
              <a:ahLst/>
              <a:cxnLst/>
              <a:rect l="l" t="t" r="r" b="b"/>
              <a:pathLst>
                <a:path w="787" h="619" extrusionOk="0">
                  <a:moveTo>
                    <a:pt x="385" y="0"/>
                  </a:moveTo>
                  <a:cubicBezTo>
                    <a:pt x="1" y="0"/>
                    <a:pt x="1" y="618"/>
                    <a:pt x="385" y="618"/>
                  </a:cubicBezTo>
                  <a:cubicBezTo>
                    <a:pt x="786" y="618"/>
                    <a:pt x="786" y="0"/>
                    <a:pt x="3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21"/>
            <p:cNvSpPr/>
            <p:nvPr/>
          </p:nvSpPr>
          <p:spPr>
            <a:xfrm>
              <a:off x="5940058" y="3935103"/>
              <a:ext cx="43733" cy="33013"/>
            </a:xfrm>
            <a:custGeom>
              <a:avLst/>
              <a:gdLst/>
              <a:ahLst/>
              <a:cxnLst/>
              <a:rect l="l" t="t" r="r" b="b"/>
              <a:pathLst>
                <a:path w="820" h="619" extrusionOk="0">
                  <a:moveTo>
                    <a:pt x="418" y="1"/>
                  </a:moveTo>
                  <a:cubicBezTo>
                    <a:pt x="1" y="1"/>
                    <a:pt x="1" y="619"/>
                    <a:pt x="418" y="619"/>
                  </a:cubicBezTo>
                  <a:cubicBezTo>
                    <a:pt x="819" y="619"/>
                    <a:pt x="819" y="1"/>
                    <a:pt x="4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59" name="Google Shape;1359;p21"/>
          <p:cNvGrpSpPr/>
          <p:nvPr/>
        </p:nvGrpSpPr>
        <p:grpSpPr>
          <a:xfrm rot="-5400000">
            <a:off x="8356939" y="612738"/>
            <a:ext cx="958004" cy="254927"/>
            <a:chOff x="3109939" y="4888573"/>
            <a:chExt cx="958004" cy="254927"/>
          </a:xfrm>
        </p:grpSpPr>
        <p:sp>
          <p:nvSpPr>
            <p:cNvPr id="1360" name="Google Shape;1360;p21"/>
            <p:cNvSpPr/>
            <p:nvPr/>
          </p:nvSpPr>
          <p:spPr>
            <a:xfrm>
              <a:off x="3109939" y="4888573"/>
              <a:ext cx="41919" cy="33066"/>
            </a:xfrm>
            <a:custGeom>
              <a:avLst/>
              <a:gdLst/>
              <a:ahLst/>
              <a:cxnLst/>
              <a:rect l="l" t="t" r="r" b="b"/>
              <a:pathLst>
                <a:path w="786" h="620" extrusionOk="0">
                  <a:moveTo>
                    <a:pt x="401" y="1"/>
                  </a:moveTo>
                  <a:cubicBezTo>
                    <a:pt x="0" y="1"/>
                    <a:pt x="0" y="619"/>
                    <a:pt x="401" y="619"/>
                  </a:cubicBezTo>
                  <a:cubicBezTo>
                    <a:pt x="786" y="619"/>
                    <a:pt x="786" y="1"/>
                    <a:pt x="4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21"/>
            <p:cNvSpPr/>
            <p:nvPr/>
          </p:nvSpPr>
          <p:spPr>
            <a:xfrm>
              <a:off x="3661499" y="4934065"/>
              <a:ext cx="42826" cy="33866"/>
            </a:xfrm>
            <a:custGeom>
              <a:avLst/>
              <a:gdLst/>
              <a:ahLst/>
              <a:cxnLst/>
              <a:rect l="l" t="t" r="r" b="b"/>
              <a:pathLst>
                <a:path w="803" h="635" extrusionOk="0">
                  <a:moveTo>
                    <a:pt x="419" y="0"/>
                  </a:moveTo>
                  <a:cubicBezTo>
                    <a:pt x="1" y="0"/>
                    <a:pt x="1" y="635"/>
                    <a:pt x="419" y="635"/>
                  </a:cubicBezTo>
                  <a:cubicBezTo>
                    <a:pt x="803" y="635"/>
                    <a:pt x="803" y="0"/>
                    <a:pt x="4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21"/>
            <p:cNvSpPr/>
            <p:nvPr/>
          </p:nvSpPr>
          <p:spPr>
            <a:xfrm>
              <a:off x="3929760" y="5110488"/>
              <a:ext cx="41919" cy="33013"/>
            </a:xfrm>
            <a:custGeom>
              <a:avLst/>
              <a:gdLst/>
              <a:ahLst/>
              <a:cxnLst/>
              <a:rect l="l" t="t" r="r" b="b"/>
              <a:pathLst>
                <a:path w="786" h="619" extrusionOk="0">
                  <a:moveTo>
                    <a:pt x="401" y="0"/>
                  </a:moveTo>
                  <a:cubicBezTo>
                    <a:pt x="0" y="0"/>
                    <a:pt x="0" y="619"/>
                    <a:pt x="401" y="619"/>
                  </a:cubicBezTo>
                  <a:cubicBezTo>
                    <a:pt x="785" y="619"/>
                    <a:pt x="785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21"/>
            <p:cNvSpPr/>
            <p:nvPr/>
          </p:nvSpPr>
          <p:spPr>
            <a:xfrm>
              <a:off x="4025117" y="4896626"/>
              <a:ext cx="42826" cy="33013"/>
            </a:xfrm>
            <a:custGeom>
              <a:avLst/>
              <a:gdLst/>
              <a:ahLst/>
              <a:cxnLst/>
              <a:rect l="l" t="t" r="r" b="b"/>
              <a:pathLst>
                <a:path w="803" h="619" extrusionOk="0">
                  <a:moveTo>
                    <a:pt x="401" y="0"/>
                  </a:moveTo>
                  <a:cubicBezTo>
                    <a:pt x="0" y="0"/>
                    <a:pt x="0" y="618"/>
                    <a:pt x="401" y="618"/>
                  </a:cubicBezTo>
                  <a:cubicBezTo>
                    <a:pt x="802" y="618"/>
                    <a:pt x="802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4" name="Google Shape;1364;p21"/>
          <p:cNvGrpSpPr/>
          <p:nvPr/>
        </p:nvGrpSpPr>
        <p:grpSpPr>
          <a:xfrm rot="2700000">
            <a:off x="-641756" y="3184224"/>
            <a:ext cx="1577143" cy="1223948"/>
            <a:chOff x="3941922" y="3407823"/>
            <a:chExt cx="953170" cy="739711"/>
          </a:xfrm>
        </p:grpSpPr>
        <p:sp>
          <p:nvSpPr>
            <p:cNvPr id="1365" name="Google Shape;1365;p21"/>
            <p:cNvSpPr/>
            <p:nvPr/>
          </p:nvSpPr>
          <p:spPr>
            <a:xfrm>
              <a:off x="3941922" y="3407823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61" y="1"/>
                  </a:moveTo>
                  <a:cubicBezTo>
                    <a:pt x="0" y="13468"/>
                    <a:pt x="14152" y="22407"/>
                    <a:pt x="14152" y="22407"/>
                  </a:cubicBezTo>
                  <a:cubicBezTo>
                    <a:pt x="14152" y="22407"/>
                    <a:pt x="28873" y="11580"/>
                    <a:pt x="110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21"/>
            <p:cNvSpPr/>
            <p:nvPr/>
          </p:nvSpPr>
          <p:spPr>
            <a:xfrm>
              <a:off x="4318657" y="3490254"/>
              <a:ext cx="171005" cy="598814"/>
            </a:xfrm>
            <a:custGeom>
              <a:avLst/>
              <a:gdLst/>
              <a:ahLst/>
              <a:cxnLst/>
              <a:rect l="l" t="t" r="r" b="b"/>
              <a:pathLst>
                <a:path w="5180" h="18139" extrusionOk="0">
                  <a:moveTo>
                    <a:pt x="472" y="1"/>
                  </a:moveTo>
                  <a:cubicBezTo>
                    <a:pt x="411" y="1"/>
                    <a:pt x="347" y="15"/>
                    <a:pt x="284" y="43"/>
                  </a:cubicBezTo>
                  <a:cubicBezTo>
                    <a:pt x="84" y="144"/>
                    <a:pt x="0" y="378"/>
                    <a:pt x="100" y="595"/>
                  </a:cubicBezTo>
                  <a:cubicBezTo>
                    <a:pt x="4294" y="9150"/>
                    <a:pt x="2523" y="17571"/>
                    <a:pt x="2506" y="17654"/>
                  </a:cubicBezTo>
                  <a:cubicBezTo>
                    <a:pt x="2456" y="17855"/>
                    <a:pt x="2607" y="18089"/>
                    <a:pt x="2824" y="18139"/>
                  </a:cubicBezTo>
                  <a:lnTo>
                    <a:pt x="2907" y="18139"/>
                  </a:lnTo>
                  <a:cubicBezTo>
                    <a:pt x="3091" y="18139"/>
                    <a:pt x="3258" y="18005"/>
                    <a:pt x="3292" y="17838"/>
                  </a:cubicBezTo>
                  <a:cubicBezTo>
                    <a:pt x="3325" y="17738"/>
                    <a:pt x="5180" y="9066"/>
                    <a:pt x="836" y="227"/>
                  </a:cubicBezTo>
                  <a:cubicBezTo>
                    <a:pt x="764" y="84"/>
                    <a:pt x="625" y="1"/>
                    <a:pt x="4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21"/>
            <p:cNvSpPr/>
            <p:nvPr/>
          </p:nvSpPr>
          <p:spPr>
            <a:xfrm>
              <a:off x="4274520" y="3604476"/>
              <a:ext cx="143439" cy="104551"/>
            </a:xfrm>
            <a:custGeom>
              <a:avLst/>
              <a:gdLst/>
              <a:ahLst/>
              <a:cxnLst/>
              <a:rect l="l" t="t" r="r" b="b"/>
              <a:pathLst>
                <a:path w="4345" h="3167" extrusionOk="0">
                  <a:moveTo>
                    <a:pt x="456" y="0"/>
                  </a:moveTo>
                  <a:cubicBezTo>
                    <a:pt x="329" y="0"/>
                    <a:pt x="206" y="63"/>
                    <a:pt x="134" y="176"/>
                  </a:cubicBezTo>
                  <a:cubicBezTo>
                    <a:pt x="0" y="360"/>
                    <a:pt x="51" y="610"/>
                    <a:pt x="234" y="744"/>
                  </a:cubicBezTo>
                  <a:lnTo>
                    <a:pt x="3660" y="3100"/>
                  </a:lnTo>
                  <a:cubicBezTo>
                    <a:pt x="3726" y="3133"/>
                    <a:pt x="3810" y="3167"/>
                    <a:pt x="3893" y="3167"/>
                  </a:cubicBezTo>
                  <a:cubicBezTo>
                    <a:pt x="4010" y="3167"/>
                    <a:pt x="4127" y="3100"/>
                    <a:pt x="4228" y="3000"/>
                  </a:cubicBezTo>
                  <a:cubicBezTo>
                    <a:pt x="4345" y="2799"/>
                    <a:pt x="4311" y="2565"/>
                    <a:pt x="4111" y="2431"/>
                  </a:cubicBezTo>
                  <a:lnTo>
                    <a:pt x="685" y="76"/>
                  </a:lnTo>
                  <a:cubicBezTo>
                    <a:pt x="615" y="24"/>
                    <a:pt x="535" y="0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21"/>
            <p:cNvSpPr/>
            <p:nvPr/>
          </p:nvSpPr>
          <p:spPr>
            <a:xfrm>
              <a:off x="4400824" y="3645609"/>
              <a:ext cx="109800" cy="124655"/>
            </a:xfrm>
            <a:custGeom>
              <a:avLst/>
              <a:gdLst/>
              <a:ahLst/>
              <a:cxnLst/>
              <a:rect l="l" t="t" r="r" b="b"/>
              <a:pathLst>
                <a:path w="3326" h="3776" extrusionOk="0">
                  <a:moveTo>
                    <a:pt x="2887" y="0"/>
                  </a:moveTo>
                  <a:cubicBezTo>
                    <a:pt x="2769" y="0"/>
                    <a:pt x="2652" y="52"/>
                    <a:pt x="2574" y="150"/>
                  </a:cubicBezTo>
                  <a:lnTo>
                    <a:pt x="118" y="3124"/>
                  </a:lnTo>
                  <a:cubicBezTo>
                    <a:pt x="1" y="3291"/>
                    <a:pt x="17" y="3541"/>
                    <a:pt x="184" y="3692"/>
                  </a:cubicBezTo>
                  <a:cubicBezTo>
                    <a:pt x="251" y="3759"/>
                    <a:pt x="352" y="3775"/>
                    <a:pt x="435" y="3775"/>
                  </a:cubicBezTo>
                  <a:cubicBezTo>
                    <a:pt x="535" y="3775"/>
                    <a:pt x="669" y="3708"/>
                    <a:pt x="753" y="3625"/>
                  </a:cubicBezTo>
                  <a:lnTo>
                    <a:pt x="3192" y="651"/>
                  </a:lnTo>
                  <a:cubicBezTo>
                    <a:pt x="3326" y="484"/>
                    <a:pt x="3292" y="233"/>
                    <a:pt x="3125" y="83"/>
                  </a:cubicBezTo>
                  <a:cubicBezTo>
                    <a:pt x="3055" y="27"/>
                    <a:pt x="2971" y="0"/>
                    <a:pt x="2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21"/>
            <p:cNvSpPr/>
            <p:nvPr/>
          </p:nvSpPr>
          <p:spPr>
            <a:xfrm>
              <a:off x="4250256" y="3756331"/>
              <a:ext cx="191439" cy="103824"/>
            </a:xfrm>
            <a:custGeom>
              <a:avLst/>
              <a:gdLst/>
              <a:ahLst/>
              <a:cxnLst/>
              <a:rect l="l" t="t" r="r" b="b"/>
              <a:pathLst>
                <a:path w="5799" h="3145" extrusionOk="0">
                  <a:moveTo>
                    <a:pt x="455" y="1"/>
                  </a:moveTo>
                  <a:cubicBezTo>
                    <a:pt x="312" y="1"/>
                    <a:pt x="187" y="87"/>
                    <a:pt x="117" y="237"/>
                  </a:cubicBezTo>
                  <a:cubicBezTo>
                    <a:pt x="0" y="438"/>
                    <a:pt x="84" y="672"/>
                    <a:pt x="301" y="772"/>
                  </a:cubicBezTo>
                  <a:lnTo>
                    <a:pt x="5146" y="3095"/>
                  </a:lnTo>
                  <a:cubicBezTo>
                    <a:pt x="5180" y="3111"/>
                    <a:pt x="5247" y="3145"/>
                    <a:pt x="5314" y="3145"/>
                  </a:cubicBezTo>
                  <a:cubicBezTo>
                    <a:pt x="5464" y="3145"/>
                    <a:pt x="5598" y="3045"/>
                    <a:pt x="5681" y="2911"/>
                  </a:cubicBezTo>
                  <a:cubicBezTo>
                    <a:pt x="5798" y="2694"/>
                    <a:pt x="5698" y="2476"/>
                    <a:pt x="5497" y="2359"/>
                  </a:cubicBezTo>
                  <a:lnTo>
                    <a:pt x="652" y="54"/>
                  </a:lnTo>
                  <a:cubicBezTo>
                    <a:pt x="585" y="18"/>
                    <a:pt x="518" y="1"/>
                    <a:pt x="4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21"/>
            <p:cNvSpPr/>
            <p:nvPr/>
          </p:nvSpPr>
          <p:spPr>
            <a:xfrm>
              <a:off x="4414062" y="3814664"/>
              <a:ext cx="147863" cy="117194"/>
            </a:xfrm>
            <a:custGeom>
              <a:avLst/>
              <a:gdLst/>
              <a:ahLst/>
              <a:cxnLst/>
              <a:rect l="l" t="t" r="r" b="b"/>
              <a:pathLst>
                <a:path w="4479" h="3550" extrusionOk="0">
                  <a:moveTo>
                    <a:pt x="4032" y="0"/>
                  </a:moveTo>
                  <a:cubicBezTo>
                    <a:pt x="3947" y="0"/>
                    <a:pt x="3863" y="26"/>
                    <a:pt x="3794" y="75"/>
                  </a:cubicBezTo>
                  <a:lnTo>
                    <a:pt x="201" y="2815"/>
                  </a:lnTo>
                  <a:cubicBezTo>
                    <a:pt x="17" y="2965"/>
                    <a:pt x="1" y="3216"/>
                    <a:pt x="118" y="3383"/>
                  </a:cubicBezTo>
                  <a:cubicBezTo>
                    <a:pt x="201" y="3483"/>
                    <a:pt x="301" y="3550"/>
                    <a:pt x="435" y="3550"/>
                  </a:cubicBezTo>
                  <a:cubicBezTo>
                    <a:pt x="519" y="3550"/>
                    <a:pt x="602" y="3516"/>
                    <a:pt x="686" y="3466"/>
                  </a:cubicBezTo>
                  <a:lnTo>
                    <a:pt x="4278" y="726"/>
                  </a:lnTo>
                  <a:cubicBezTo>
                    <a:pt x="4462" y="576"/>
                    <a:pt x="4479" y="325"/>
                    <a:pt x="4362" y="158"/>
                  </a:cubicBezTo>
                  <a:cubicBezTo>
                    <a:pt x="4274" y="51"/>
                    <a:pt x="4152" y="0"/>
                    <a:pt x="40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21"/>
            <p:cNvSpPr/>
            <p:nvPr/>
          </p:nvSpPr>
          <p:spPr>
            <a:xfrm>
              <a:off x="4357248" y="3521681"/>
              <a:ext cx="60710" cy="84743"/>
            </a:xfrm>
            <a:custGeom>
              <a:avLst/>
              <a:gdLst/>
              <a:ahLst/>
              <a:cxnLst/>
              <a:rect l="l" t="t" r="r" b="b"/>
              <a:pathLst>
                <a:path w="1839" h="2567" extrusionOk="0">
                  <a:moveTo>
                    <a:pt x="1398" y="1"/>
                  </a:moveTo>
                  <a:cubicBezTo>
                    <a:pt x="1252" y="1"/>
                    <a:pt x="1103" y="81"/>
                    <a:pt x="1020" y="211"/>
                  </a:cubicBezTo>
                  <a:lnTo>
                    <a:pt x="101" y="1965"/>
                  </a:lnTo>
                  <a:cubicBezTo>
                    <a:pt x="1" y="2166"/>
                    <a:pt x="84" y="2416"/>
                    <a:pt x="268" y="2517"/>
                  </a:cubicBezTo>
                  <a:cubicBezTo>
                    <a:pt x="335" y="2533"/>
                    <a:pt x="402" y="2567"/>
                    <a:pt x="469" y="2567"/>
                  </a:cubicBezTo>
                  <a:cubicBezTo>
                    <a:pt x="602" y="2567"/>
                    <a:pt x="736" y="2483"/>
                    <a:pt x="819" y="2350"/>
                  </a:cubicBezTo>
                  <a:lnTo>
                    <a:pt x="1738" y="595"/>
                  </a:lnTo>
                  <a:cubicBezTo>
                    <a:pt x="1839" y="411"/>
                    <a:pt x="1755" y="161"/>
                    <a:pt x="1571" y="44"/>
                  </a:cubicBezTo>
                  <a:cubicBezTo>
                    <a:pt x="1518" y="15"/>
                    <a:pt x="1458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72" name="Google Shape;1372;p21"/>
          <p:cNvSpPr/>
          <p:nvPr/>
        </p:nvSpPr>
        <p:spPr>
          <a:xfrm>
            <a:off x="8458416" y="1219205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3" name="Google Shape;1373;p21"/>
          <p:cNvSpPr/>
          <p:nvPr/>
        </p:nvSpPr>
        <p:spPr>
          <a:xfrm>
            <a:off x="8797304" y="737555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4" name="Google Shape;1374;p21"/>
          <p:cNvSpPr/>
          <p:nvPr/>
        </p:nvSpPr>
        <p:spPr>
          <a:xfrm>
            <a:off x="8898004" y="2208130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5" name="Google Shape;1375;p21"/>
          <p:cNvSpPr/>
          <p:nvPr/>
        </p:nvSpPr>
        <p:spPr>
          <a:xfrm>
            <a:off x="8701679" y="4423993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6" name="Google Shape;1376;p21"/>
          <p:cNvSpPr/>
          <p:nvPr/>
        </p:nvSpPr>
        <p:spPr>
          <a:xfrm>
            <a:off x="8393004" y="4050893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7" name="Google Shape;1377;p21"/>
          <p:cNvSpPr/>
          <p:nvPr/>
        </p:nvSpPr>
        <p:spPr>
          <a:xfrm>
            <a:off x="8884204" y="3542768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8" name="Google Shape;1378;p21"/>
          <p:cNvSpPr/>
          <p:nvPr/>
        </p:nvSpPr>
        <p:spPr>
          <a:xfrm>
            <a:off x="323679" y="5008543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9" name="Google Shape;1379;p21"/>
          <p:cNvSpPr/>
          <p:nvPr/>
        </p:nvSpPr>
        <p:spPr>
          <a:xfrm>
            <a:off x="405954" y="641368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0" name="Google Shape;1380;p21"/>
          <p:cNvGrpSpPr/>
          <p:nvPr/>
        </p:nvGrpSpPr>
        <p:grpSpPr>
          <a:xfrm rot="8100000" flipH="1">
            <a:off x="8222824" y="1809439"/>
            <a:ext cx="1590457" cy="1236107"/>
            <a:chOff x="2465850" y="4099987"/>
            <a:chExt cx="879849" cy="683821"/>
          </a:xfrm>
        </p:grpSpPr>
        <p:sp>
          <p:nvSpPr>
            <p:cNvPr id="1381" name="Google Shape;1381;p21"/>
            <p:cNvSpPr/>
            <p:nvPr/>
          </p:nvSpPr>
          <p:spPr>
            <a:xfrm>
              <a:off x="2465850" y="4099987"/>
              <a:ext cx="879849" cy="683821"/>
            </a:xfrm>
            <a:custGeom>
              <a:avLst/>
              <a:gdLst/>
              <a:ahLst/>
              <a:cxnLst/>
              <a:rect l="l" t="t" r="r" b="b"/>
              <a:pathLst>
                <a:path w="26652" h="20714" extrusionOk="0">
                  <a:moveTo>
                    <a:pt x="4811" y="0"/>
                  </a:moveTo>
                  <a:cubicBezTo>
                    <a:pt x="4021" y="0"/>
                    <a:pt x="3301" y="301"/>
                    <a:pt x="2741" y="1056"/>
                  </a:cubicBezTo>
                  <a:cubicBezTo>
                    <a:pt x="1" y="4782"/>
                    <a:pt x="7603" y="9209"/>
                    <a:pt x="7603" y="9209"/>
                  </a:cubicBezTo>
                  <a:cubicBezTo>
                    <a:pt x="7603" y="9209"/>
                    <a:pt x="3309" y="9560"/>
                    <a:pt x="5080" y="12484"/>
                  </a:cubicBezTo>
                  <a:cubicBezTo>
                    <a:pt x="6153" y="14255"/>
                    <a:pt x="8322" y="14604"/>
                    <a:pt x="9866" y="14604"/>
                  </a:cubicBezTo>
                  <a:cubicBezTo>
                    <a:pt x="10872" y="14604"/>
                    <a:pt x="11613" y="14456"/>
                    <a:pt x="11613" y="14456"/>
                  </a:cubicBezTo>
                  <a:lnTo>
                    <a:pt x="11613" y="14456"/>
                  </a:lnTo>
                  <a:cubicBezTo>
                    <a:pt x="11613" y="14456"/>
                    <a:pt x="7069" y="19101"/>
                    <a:pt x="12332" y="20437"/>
                  </a:cubicBezTo>
                  <a:cubicBezTo>
                    <a:pt x="13087" y="20631"/>
                    <a:pt x="13854" y="20713"/>
                    <a:pt x="14614" y="20713"/>
                  </a:cubicBezTo>
                  <a:cubicBezTo>
                    <a:pt x="19115" y="20713"/>
                    <a:pt x="23360" y="17814"/>
                    <a:pt x="23360" y="17814"/>
                  </a:cubicBezTo>
                  <a:cubicBezTo>
                    <a:pt x="23360" y="17814"/>
                    <a:pt x="26651" y="6904"/>
                    <a:pt x="22791" y="4046"/>
                  </a:cubicBezTo>
                  <a:cubicBezTo>
                    <a:pt x="22379" y="3742"/>
                    <a:pt x="21981" y="3615"/>
                    <a:pt x="21602" y="3615"/>
                  </a:cubicBezTo>
                  <a:cubicBezTo>
                    <a:pt x="19586" y="3615"/>
                    <a:pt x="18130" y="7238"/>
                    <a:pt x="18130" y="7238"/>
                  </a:cubicBezTo>
                  <a:cubicBezTo>
                    <a:pt x="18130" y="7238"/>
                    <a:pt x="17472" y="111"/>
                    <a:pt x="14346" y="111"/>
                  </a:cubicBezTo>
                  <a:cubicBezTo>
                    <a:pt x="14283" y="111"/>
                    <a:pt x="14219" y="114"/>
                    <a:pt x="14153" y="120"/>
                  </a:cubicBezTo>
                  <a:cubicBezTo>
                    <a:pt x="10845" y="421"/>
                    <a:pt x="12031" y="4548"/>
                    <a:pt x="12031" y="4548"/>
                  </a:cubicBezTo>
                  <a:cubicBezTo>
                    <a:pt x="12031" y="4548"/>
                    <a:pt x="7886" y="0"/>
                    <a:pt x="4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21"/>
            <p:cNvSpPr/>
            <p:nvPr/>
          </p:nvSpPr>
          <p:spPr>
            <a:xfrm>
              <a:off x="2662767" y="4217246"/>
              <a:ext cx="503639" cy="411270"/>
            </a:xfrm>
            <a:custGeom>
              <a:avLst/>
              <a:gdLst/>
              <a:ahLst/>
              <a:cxnLst/>
              <a:rect l="l" t="t" r="r" b="b"/>
              <a:pathLst>
                <a:path w="15256" h="12458" extrusionOk="0">
                  <a:moveTo>
                    <a:pt x="450" y="0"/>
                  </a:moveTo>
                  <a:cubicBezTo>
                    <a:pt x="324" y="0"/>
                    <a:pt x="199" y="59"/>
                    <a:pt x="118" y="160"/>
                  </a:cubicBezTo>
                  <a:cubicBezTo>
                    <a:pt x="1" y="344"/>
                    <a:pt x="34" y="595"/>
                    <a:pt x="201" y="728"/>
                  </a:cubicBezTo>
                  <a:cubicBezTo>
                    <a:pt x="285" y="795"/>
                    <a:pt x="8355" y="6911"/>
                    <a:pt x="14554" y="12357"/>
                  </a:cubicBezTo>
                  <a:cubicBezTo>
                    <a:pt x="14638" y="12424"/>
                    <a:pt x="14738" y="12458"/>
                    <a:pt x="14821" y="12458"/>
                  </a:cubicBezTo>
                  <a:cubicBezTo>
                    <a:pt x="14922" y="12458"/>
                    <a:pt x="15039" y="12424"/>
                    <a:pt x="15122" y="12324"/>
                  </a:cubicBezTo>
                  <a:cubicBezTo>
                    <a:pt x="15256" y="12157"/>
                    <a:pt x="15239" y="11906"/>
                    <a:pt x="15072" y="11756"/>
                  </a:cubicBezTo>
                  <a:cubicBezTo>
                    <a:pt x="8856" y="6276"/>
                    <a:pt x="770" y="144"/>
                    <a:pt x="686" y="77"/>
                  </a:cubicBezTo>
                  <a:cubicBezTo>
                    <a:pt x="614" y="24"/>
                    <a:pt x="532" y="0"/>
                    <a:pt x="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21"/>
            <p:cNvSpPr/>
            <p:nvPr/>
          </p:nvSpPr>
          <p:spPr>
            <a:xfrm>
              <a:off x="2768142" y="4235469"/>
              <a:ext cx="228942" cy="249079"/>
            </a:xfrm>
            <a:custGeom>
              <a:avLst/>
              <a:gdLst/>
              <a:ahLst/>
              <a:cxnLst/>
              <a:rect l="l" t="t" r="r" b="b"/>
              <a:pathLst>
                <a:path w="6935" h="7545" extrusionOk="0">
                  <a:moveTo>
                    <a:pt x="5571" y="0"/>
                  </a:moveTo>
                  <a:cubicBezTo>
                    <a:pt x="5546" y="0"/>
                    <a:pt x="5522" y="3"/>
                    <a:pt x="5497" y="9"/>
                  </a:cubicBezTo>
                  <a:cubicBezTo>
                    <a:pt x="5280" y="43"/>
                    <a:pt x="5130" y="260"/>
                    <a:pt x="5163" y="460"/>
                  </a:cubicBezTo>
                  <a:lnTo>
                    <a:pt x="6015" y="6760"/>
                  </a:lnTo>
                  <a:lnTo>
                    <a:pt x="401" y="6709"/>
                  </a:lnTo>
                  <a:cubicBezTo>
                    <a:pt x="184" y="6709"/>
                    <a:pt x="0" y="6876"/>
                    <a:pt x="0" y="7110"/>
                  </a:cubicBezTo>
                  <a:cubicBezTo>
                    <a:pt x="0" y="7311"/>
                    <a:pt x="167" y="7495"/>
                    <a:pt x="401" y="7495"/>
                  </a:cubicBezTo>
                  <a:lnTo>
                    <a:pt x="6934" y="7545"/>
                  </a:lnTo>
                  <a:lnTo>
                    <a:pt x="5949" y="343"/>
                  </a:lnTo>
                  <a:cubicBezTo>
                    <a:pt x="5919" y="153"/>
                    <a:pt x="5748" y="0"/>
                    <a:pt x="5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21"/>
            <p:cNvSpPr/>
            <p:nvPr/>
          </p:nvSpPr>
          <p:spPr>
            <a:xfrm>
              <a:off x="2897220" y="4351969"/>
              <a:ext cx="285756" cy="317382"/>
            </a:xfrm>
            <a:custGeom>
              <a:avLst/>
              <a:gdLst/>
              <a:ahLst/>
              <a:cxnLst/>
              <a:rect l="l" t="t" r="r" b="b"/>
              <a:pathLst>
                <a:path w="8656" h="9614" extrusionOk="0">
                  <a:moveTo>
                    <a:pt x="8242" y="1"/>
                  </a:moveTo>
                  <a:cubicBezTo>
                    <a:pt x="8058" y="1"/>
                    <a:pt x="7865" y="128"/>
                    <a:pt x="7820" y="323"/>
                  </a:cubicBezTo>
                  <a:lnTo>
                    <a:pt x="6383" y="6823"/>
                  </a:lnTo>
                  <a:lnTo>
                    <a:pt x="301" y="8845"/>
                  </a:lnTo>
                  <a:cubicBezTo>
                    <a:pt x="100" y="8911"/>
                    <a:pt x="0" y="9129"/>
                    <a:pt x="50" y="9346"/>
                  </a:cubicBezTo>
                  <a:cubicBezTo>
                    <a:pt x="100" y="9513"/>
                    <a:pt x="267" y="9613"/>
                    <a:pt x="435" y="9613"/>
                  </a:cubicBezTo>
                  <a:cubicBezTo>
                    <a:pt x="468" y="9613"/>
                    <a:pt x="518" y="9613"/>
                    <a:pt x="551" y="9596"/>
                  </a:cubicBezTo>
                  <a:lnTo>
                    <a:pt x="7068" y="7424"/>
                  </a:lnTo>
                  <a:lnTo>
                    <a:pt x="8622" y="490"/>
                  </a:lnTo>
                  <a:cubicBezTo>
                    <a:pt x="8655" y="273"/>
                    <a:pt x="8521" y="56"/>
                    <a:pt x="8304" y="6"/>
                  </a:cubicBezTo>
                  <a:cubicBezTo>
                    <a:pt x="8284" y="2"/>
                    <a:pt x="8263" y="1"/>
                    <a:pt x="82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27">
    <p:spTree>
      <p:nvGrpSpPr>
        <p:cNvPr id="1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Google Shape;1460;p23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veat"/>
              <a:buNone/>
              <a:defRPr sz="36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grpSp>
        <p:nvGrpSpPr>
          <p:cNvPr id="1461" name="Google Shape;1461;p23"/>
          <p:cNvGrpSpPr/>
          <p:nvPr/>
        </p:nvGrpSpPr>
        <p:grpSpPr>
          <a:xfrm rot="9770879" flipH="1">
            <a:off x="-72294" y="900335"/>
            <a:ext cx="1071146" cy="1476564"/>
            <a:chOff x="2106550" y="2542337"/>
            <a:chExt cx="1071175" cy="1476604"/>
          </a:xfrm>
        </p:grpSpPr>
        <p:sp>
          <p:nvSpPr>
            <p:cNvPr id="1462" name="Google Shape;1462;p23"/>
            <p:cNvSpPr/>
            <p:nvPr/>
          </p:nvSpPr>
          <p:spPr>
            <a:xfrm>
              <a:off x="3133992" y="3985022"/>
              <a:ext cx="43733" cy="33919"/>
            </a:xfrm>
            <a:custGeom>
              <a:avLst/>
              <a:gdLst/>
              <a:ahLst/>
              <a:cxnLst/>
              <a:rect l="l" t="t" r="r" b="b"/>
              <a:pathLst>
                <a:path w="820" h="636" extrusionOk="0">
                  <a:moveTo>
                    <a:pt x="418" y="0"/>
                  </a:moveTo>
                  <a:cubicBezTo>
                    <a:pt x="0" y="0"/>
                    <a:pt x="0" y="635"/>
                    <a:pt x="418" y="635"/>
                  </a:cubicBezTo>
                  <a:cubicBezTo>
                    <a:pt x="819" y="635"/>
                    <a:pt x="819" y="0"/>
                    <a:pt x="4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23"/>
            <p:cNvSpPr/>
            <p:nvPr/>
          </p:nvSpPr>
          <p:spPr>
            <a:xfrm>
              <a:off x="2721415" y="3403116"/>
              <a:ext cx="41919" cy="33919"/>
            </a:xfrm>
            <a:custGeom>
              <a:avLst/>
              <a:gdLst/>
              <a:ahLst/>
              <a:cxnLst/>
              <a:rect l="l" t="t" r="r" b="b"/>
              <a:pathLst>
                <a:path w="786" h="636" extrusionOk="0">
                  <a:moveTo>
                    <a:pt x="385" y="1"/>
                  </a:moveTo>
                  <a:cubicBezTo>
                    <a:pt x="0" y="1"/>
                    <a:pt x="0" y="636"/>
                    <a:pt x="385" y="636"/>
                  </a:cubicBezTo>
                  <a:cubicBezTo>
                    <a:pt x="786" y="636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23"/>
            <p:cNvSpPr/>
            <p:nvPr/>
          </p:nvSpPr>
          <p:spPr>
            <a:xfrm>
              <a:off x="2307025" y="2584203"/>
              <a:ext cx="41973" cy="33013"/>
            </a:xfrm>
            <a:custGeom>
              <a:avLst/>
              <a:gdLst/>
              <a:ahLst/>
              <a:cxnLst/>
              <a:rect l="l" t="t" r="r" b="b"/>
              <a:pathLst>
                <a:path w="787" h="619" extrusionOk="0">
                  <a:moveTo>
                    <a:pt x="385" y="1"/>
                  </a:moveTo>
                  <a:cubicBezTo>
                    <a:pt x="1" y="1"/>
                    <a:pt x="1" y="619"/>
                    <a:pt x="385" y="619"/>
                  </a:cubicBezTo>
                  <a:cubicBezTo>
                    <a:pt x="786" y="619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23"/>
            <p:cNvSpPr/>
            <p:nvPr/>
          </p:nvSpPr>
          <p:spPr>
            <a:xfrm>
              <a:off x="2106550" y="2542337"/>
              <a:ext cx="41919" cy="33919"/>
            </a:xfrm>
            <a:custGeom>
              <a:avLst/>
              <a:gdLst/>
              <a:ahLst/>
              <a:cxnLst/>
              <a:rect l="l" t="t" r="r" b="b"/>
              <a:pathLst>
                <a:path w="786" h="636" extrusionOk="0">
                  <a:moveTo>
                    <a:pt x="385" y="0"/>
                  </a:moveTo>
                  <a:cubicBezTo>
                    <a:pt x="0" y="0"/>
                    <a:pt x="0" y="635"/>
                    <a:pt x="385" y="635"/>
                  </a:cubicBezTo>
                  <a:cubicBezTo>
                    <a:pt x="786" y="635"/>
                    <a:pt x="786" y="0"/>
                    <a:pt x="3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6" name="Google Shape;1466;p23"/>
          <p:cNvGrpSpPr/>
          <p:nvPr/>
        </p:nvGrpSpPr>
        <p:grpSpPr>
          <a:xfrm rot="-7688449" flipH="1">
            <a:off x="-85716" y="4156650"/>
            <a:ext cx="1074701" cy="585536"/>
            <a:chOff x="3248069" y="0"/>
            <a:chExt cx="1074695" cy="585533"/>
          </a:xfrm>
        </p:grpSpPr>
        <p:sp>
          <p:nvSpPr>
            <p:cNvPr id="1467" name="Google Shape;1467;p23"/>
            <p:cNvSpPr/>
            <p:nvPr/>
          </p:nvSpPr>
          <p:spPr>
            <a:xfrm>
              <a:off x="4280845" y="28533"/>
              <a:ext cx="41919" cy="33919"/>
            </a:xfrm>
            <a:custGeom>
              <a:avLst/>
              <a:gdLst/>
              <a:ahLst/>
              <a:cxnLst/>
              <a:rect l="l" t="t" r="r" b="b"/>
              <a:pathLst>
                <a:path w="786" h="636" extrusionOk="0">
                  <a:moveTo>
                    <a:pt x="385" y="1"/>
                  </a:moveTo>
                  <a:cubicBezTo>
                    <a:pt x="0" y="1"/>
                    <a:pt x="0" y="636"/>
                    <a:pt x="385" y="636"/>
                  </a:cubicBezTo>
                  <a:cubicBezTo>
                    <a:pt x="786" y="636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23"/>
            <p:cNvSpPr/>
            <p:nvPr/>
          </p:nvSpPr>
          <p:spPr>
            <a:xfrm>
              <a:off x="4009064" y="0"/>
              <a:ext cx="41919" cy="33066"/>
            </a:xfrm>
            <a:custGeom>
              <a:avLst/>
              <a:gdLst/>
              <a:ahLst/>
              <a:cxnLst/>
              <a:rect l="l" t="t" r="r" b="b"/>
              <a:pathLst>
                <a:path w="786" h="620" extrusionOk="0">
                  <a:moveTo>
                    <a:pt x="385" y="1"/>
                  </a:moveTo>
                  <a:cubicBezTo>
                    <a:pt x="0" y="1"/>
                    <a:pt x="0" y="619"/>
                    <a:pt x="385" y="619"/>
                  </a:cubicBezTo>
                  <a:cubicBezTo>
                    <a:pt x="786" y="619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23"/>
            <p:cNvSpPr/>
            <p:nvPr/>
          </p:nvSpPr>
          <p:spPr>
            <a:xfrm>
              <a:off x="3436065" y="296739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1"/>
                  </a:moveTo>
                  <a:cubicBezTo>
                    <a:pt x="1" y="1"/>
                    <a:pt x="1" y="636"/>
                    <a:pt x="402" y="636"/>
                  </a:cubicBezTo>
                  <a:cubicBezTo>
                    <a:pt x="803" y="636"/>
                    <a:pt x="803" y="1"/>
                    <a:pt x="4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23"/>
            <p:cNvSpPr/>
            <p:nvPr/>
          </p:nvSpPr>
          <p:spPr>
            <a:xfrm>
              <a:off x="3248069" y="531134"/>
              <a:ext cx="41919" cy="33013"/>
            </a:xfrm>
            <a:custGeom>
              <a:avLst/>
              <a:gdLst/>
              <a:ahLst/>
              <a:cxnLst/>
              <a:rect l="l" t="t" r="r" b="b"/>
              <a:pathLst>
                <a:path w="786" h="619" extrusionOk="0">
                  <a:moveTo>
                    <a:pt x="401" y="0"/>
                  </a:moveTo>
                  <a:cubicBezTo>
                    <a:pt x="0" y="0"/>
                    <a:pt x="0" y="618"/>
                    <a:pt x="401" y="618"/>
                  </a:cubicBezTo>
                  <a:cubicBezTo>
                    <a:pt x="785" y="618"/>
                    <a:pt x="785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23"/>
            <p:cNvSpPr/>
            <p:nvPr/>
          </p:nvSpPr>
          <p:spPr>
            <a:xfrm>
              <a:off x="3712325" y="552520"/>
              <a:ext cx="41919" cy="33013"/>
            </a:xfrm>
            <a:custGeom>
              <a:avLst/>
              <a:gdLst/>
              <a:ahLst/>
              <a:cxnLst/>
              <a:rect l="l" t="t" r="r" b="b"/>
              <a:pathLst>
                <a:path w="786" h="619" extrusionOk="0">
                  <a:moveTo>
                    <a:pt x="401" y="0"/>
                  </a:moveTo>
                  <a:cubicBezTo>
                    <a:pt x="0" y="0"/>
                    <a:pt x="0" y="618"/>
                    <a:pt x="401" y="618"/>
                  </a:cubicBezTo>
                  <a:cubicBezTo>
                    <a:pt x="786" y="618"/>
                    <a:pt x="786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2" name="Google Shape;1472;p23"/>
          <p:cNvGrpSpPr/>
          <p:nvPr/>
        </p:nvGrpSpPr>
        <p:grpSpPr>
          <a:xfrm rot="10800000" flipH="1">
            <a:off x="8497183" y="4341610"/>
            <a:ext cx="548094" cy="657691"/>
            <a:chOff x="5543534" y="826966"/>
            <a:chExt cx="548094" cy="657691"/>
          </a:xfrm>
        </p:grpSpPr>
        <p:sp>
          <p:nvSpPr>
            <p:cNvPr id="1473" name="Google Shape;1473;p23"/>
            <p:cNvSpPr/>
            <p:nvPr/>
          </p:nvSpPr>
          <p:spPr>
            <a:xfrm>
              <a:off x="5806408" y="1087173"/>
              <a:ext cx="43733" cy="33013"/>
            </a:xfrm>
            <a:custGeom>
              <a:avLst/>
              <a:gdLst/>
              <a:ahLst/>
              <a:cxnLst/>
              <a:rect l="l" t="t" r="r" b="b"/>
              <a:pathLst>
                <a:path w="820" h="619" extrusionOk="0">
                  <a:moveTo>
                    <a:pt x="418" y="0"/>
                  </a:moveTo>
                  <a:cubicBezTo>
                    <a:pt x="0" y="0"/>
                    <a:pt x="0" y="619"/>
                    <a:pt x="418" y="619"/>
                  </a:cubicBezTo>
                  <a:cubicBezTo>
                    <a:pt x="819" y="619"/>
                    <a:pt x="819" y="0"/>
                    <a:pt x="4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23"/>
            <p:cNvSpPr/>
            <p:nvPr/>
          </p:nvSpPr>
          <p:spPr>
            <a:xfrm>
              <a:off x="5543534" y="826966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1" y="0"/>
                  </a:moveTo>
                  <a:cubicBezTo>
                    <a:pt x="0" y="0"/>
                    <a:pt x="0" y="635"/>
                    <a:pt x="401" y="635"/>
                  </a:cubicBezTo>
                  <a:cubicBezTo>
                    <a:pt x="802" y="635"/>
                    <a:pt x="802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23"/>
            <p:cNvSpPr/>
            <p:nvPr/>
          </p:nvSpPr>
          <p:spPr>
            <a:xfrm>
              <a:off x="6049656" y="957950"/>
              <a:ext cx="41973" cy="33013"/>
            </a:xfrm>
            <a:custGeom>
              <a:avLst/>
              <a:gdLst/>
              <a:ahLst/>
              <a:cxnLst/>
              <a:rect l="l" t="t" r="r" b="b"/>
              <a:pathLst>
                <a:path w="787" h="619" extrusionOk="0">
                  <a:moveTo>
                    <a:pt x="385" y="1"/>
                  </a:moveTo>
                  <a:cubicBezTo>
                    <a:pt x="1" y="1"/>
                    <a:pt x="1" y="619"/>
                    <a:pt x="385" y="619"/>
                  </a:cubicBezTo>
                  <a:cubicBezTo>
                    <a:pt x="786" y="619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23"/>
            <p:cNvSpPr/>
            <p:nvPr/>
          </p:nvSpPr>
          <p:spPr>
            <a:xfrm>
              <a:off x="6007790" y="1178958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0"/>
                  </a:moveTo>
                  <a:cubicBezTo>
                    <a:pt x="1" y="0"/>
                    <a:pt x="1" y="635"/>
                    <a:pt x="402" y="635"/>
                  </a:cubicBezTo>
                  <a:cubicBezTo>
                    <a:pt x="803" y="635"/>
                    <a:pt x="803" y="0"/>
                    <a:pt x="4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23"/>
            <p:cNvSpPr/>
            <p:nvPr/>
          </p:nvSpPr>
          <p:spPr>
            <a:xfrm>
              <a:off x="5936485" y="1450738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0"/>
                  </a:moveTo>
                  <a:cubicBezTo>
                    <a:pt x="1" y="0"/>
                    <a:pt x="1" y="635"/>
                    <a:pt x="402" y="635"/>
                  </a:cubicBezTo>
                  <a:cubicBezTo>
                    <a:pt x="803" y="635"/>
                    <a:pt x="803" y="0"/>
                    <a:pt x="4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8" name="Google Shape;1478;p23"/>
          <p:cNvGrpSpPr/>
          <p:nvPr/>
        </p:nvGrpSpPr>
        <p:grpSpPr>
          <a:xfrm rot="-5400000" flipH="1">
            <a:off x="8620676" y="323013"/>
            <a:ext cx="468789" cy="285167"/>
            <a:chOff x="5515002" y="3682949"/>
            <a:chExt cx="468789" cy="285167"/>
          </a:xfrm>
        </p:grpSpPr>
        <p:sp>
          <p:nvSpPr>
            <p:cNvPr id="1479" name="Google Shape;1479;p23"/>
            <p:cNvSpPr/>
            <p:nvPr/>
          </p:nvSpPr>
          <p:spPr>
            <a:xfrm>
              <a:off x="5539054" y="3682949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0"/>
                  </a:moveTo>
                  <a:cubicBezTo>
                    <a:pt x="1" y="0"/>
                    <a:pt x="1" y="635"/>
                    <a:pt x="402" y="635"/>
                  </a:cubicBezTo>
                  <a:cubicBezTo>
                    <a:pt x="803" y="635"/>
                    <a:pt x="803" y="0"/>
                    <a:pt x="4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23"/>
            <p:cNvSpPr/>
            <p:nvPr/>
          </p:nvSpPr>
          <p:spPr>
            <a:xfrm>
              <a:off x="5515002" y="3876331"/>
              <a:ext cx="41973" cy="33013"/>
            </a:xfrm>
            <a:custGeom>
              <a:avLst/>
              <a:gdLst/>
              <a:ahLst/>
              <a:cxnLst/>
              <a:rect l="l" t="t" r="r" b="b"/>
              <a:pathLst>
                <a:path w="787" h="619" extrusionOk="0">
                  <a:moveTo>
                    <a:pt x="385" y="0"/>
                  </a:moveTo>
                  <a:cubicBezTo>
                    <a:pt x="1" y="0"/>
                    <a:pt x="1" y="618"/>
                    <a:pt x="385" y="618"/>
                  </a:cubicBezTo>
                  <a:cubicBezTo>
                    <a:pt x="786" y="618"/>
                    <a:pt x="786" y="0"/>
                    <a:pt x="3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23"/>
            <p:cNvSpPr/>
            <p:nvPr/>
          </p:nvSpPr>
          <p:spPr>
            <a:xfrm>
              <a:off x="5940058" y="3935103"/>
              <a:ext cx="43733" cy="33013"/>
            </a:xfrm>
            <a:custGeom>
              <a:avLst/>
              <a:gdLst/>
              <a:ahLst/>
              <a:cxnLst/>
              <a:rect l="l" t="t" r="r" b="b"/>
              <a:pathLst>
                <a:path w="820" h="619" extrusionOk="0">
                  <a:moveTo>
                    <a:pt x="418" y="1"/>
                  </a:moveTo>
                  <a:cubicBezTo>
                    <a:pt x="1" y="1"/>
                    <a:pt x="1" y="619"/>
                    <a:pt x="418" y="619"/>
                  </a:cubicBezTo>
                  <a:cubicBezTo>
                    <a:pt x="819" y="619"/>
                    <a:pt x="819" y="1"/>
                    <a:pt x="4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2" name="Google Shape;1482;p23"/>
          <p:cNvGrpSpPr/>
          <p:nvPr/>
        </p:nvGrpSpPr>
        <p:grpSpPr>
          <a:xfrm rot="5400000" flipH="1">
            <a:off x="-103487" y="591666"/>
            <a:ext cx="958004" cy="254927"/>
            <a:chOff x="3109939" y="4888573"/>
            <a:chExt cx="958004" cy="254927"/>
          </a:xfrm>
        </p:grpSpPr>
        <p:sp>
          <p:nvSpPr>
            <p:cNvPr id="1483" name="Google Shape;1483;p23"/>
            <p:cNvSpPr/>
            <p:nvPr/>
          </p:nvSpPr>
          <p:spPr>
            <a:xfrm>
              <a:off x="3109939" y="4888573"/>
              <a:ext cx="41919" cy="33066"/>
            </a:xfrm>
            <a:custGeom>
              <a:avLst/>
              <a:gdLst/>
              <a:ahLst/>
              <a:cxnLst/>
              <a:rect l="l" t="t" r="r" b="b"/>
              <a:pathLst>
                <a:path w="786" h="620" extrusionOk="0">
                  <a:moveTo>
                    <a:pt x="401" y="1"/>
                  </a:moveTo>
                  <a:cubicBezTo>
                    <a:pt x="0" y="1"/>
                    <a:pt x="0" y="619"/>
                    <a:pt x="401" y="619"/>
                  </a:cubicBezTo>
                  <a:cubicBezTo>
                    <a:pt x="786" y="619"/>
                    <a:pt x="786" y="1"/>
                    <a:pt x="4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23"/>
            <p:cNvSpPr/>
            <p:nvPr/>
          </p:nvSpPr>
          <p:spPr>
            <a:xfrm>
              <a:off x="3661499" y="4934065"/>
              <a:ext cx="42826" cy="33866"/>
            </a:xfrm>
            <a:custGeom>
              <a:avLst/>
              <a:gdLst/>
              <a:ahLst/>
              <a:cxnLst/>
              <a:rect l="l" t="t" r="r" b="b"/>
              <a:pathLst>
                <a:path w="803" h="635" extrusionOk="0">
                  <a:moveTo>
                    <a:pt x="419" y="0"/>
                  </a:moveTo>
                  <a:cubicBezTo>
                    <a:pt x="1" y="0"/>
                    <a:pt x="1" y="635"/>
                    <a:pt x="419" y="635"/>
                  </a:cubicBezTo>
                  <a:cubicBezTo>
                    <a:pt x="803" y="635"/>
                    <a:pt x="803" y="0"/>
                    <a:pt x="4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23"/>
            <p:cNvSpPr/>
            <p:nvPr/>
          </p:nvSpPr>
          <p:spPr>
            <a:xfrm>
              <a:off x="3929760" y="5110488"/>
              <a:ext cx="41919" cy="33013"/>
            </a:xfrm>
            <a:custGeom>
              <a:avLst/>
              <a:gdLst/>
              <a:ahLst/>
              <a:cxnLst/>
              <a:rect l="l" t="t" r="r" b="b"/>
              <a:pathLst>
                <a:path w="786" h="619" extrusionOk="0">
                  <a:moveTo>
                    <a:pt x="401" y="0"/>
                  </a:moveTo>
                  <a:cubicBezTo>
                    <a:pt x="0" y="0"/>
                    <a:pt x="0" y="619"/>
                    <a:pt x="401" y="619"/>
                  </a:cubicBezTo>
                  <a:cubicBezTo>
                    <a:pt x="785" y="619"/>
                    <a:pt x="785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23"/>
            <p:cNvSpPr/>
            <p:nvPr/>
          </p:nvSpPr>
          <p:spPr>
            <a:xfrm>
              <a:off x="4025117" y="4896626"/>
              <a:ext cx="42826" cy="33013"/>
            </a:xfrm>
            <a:custGeom>
              <a:avLst/>
              <a:gdLst/>
              <a:ahLst/>
              <a:cxnLst/>
              <a:rect l="l" t="t" r="r" b="b"/>
              <a:pathLst>
                <a:path w="803" h="619" extrusionOk="0">
                  <a:moveTo>
                    <a:pt x="401" y="0"/>
                  </a:moveTo>
                  <a:cubicBezTo>
                    <a:pt x="0" y="0"/>
                    <a:pt x="0" y="618"/>
                    <a:pt x="401" y="618"/>
                  </a:cubicBezTo>
                  <a:cubicBezTo>
                    <a:pt x="802" y="618"/>
                    <a:pt x="802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87" name="Google Shape;1487;p23"/>
          <p:cNvSpPr/>
          <p:nvPr/>
        </p:nvSpPr>
        <p:spPr>
          <a:xfrm rot="10800000" flipH="1">
            <a:off x="8904656" y="3879975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8" name="Google Shape;1488;p23"/>
          <p:cNvSpPr/>
          <p:nvPr/>
        </p:nvSpPr>
        <p:spPr>
          <a:xfrm rot="10800000" flipH="1">
            <a:off x="8739243" y="4484325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9" name="Google Shape;1489;p23"/>
          <p:cNvSpPr/>
          <p:nvPr/>
        </p:nvSpPr>
        <p:spPr>
          <a:xfrm rot="10800000" flipH="1">
            <a:off x="8918443" y="432900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0" name="Google Shape;1490;p23"/>
          <p:cNvSpPr/>
          <p:nvPr/>
        </p:nvSpPr>
        <p:spPr>
          <a:xfrm rot="10800000" flipH="1">
            <a:off x="8400356" y="4552925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1" name="Google Shape;1491;p23"/>
          <p:cNvSpPr/>
          <p:nvPr/>
        </p:nvSpPr>
        <p:spPr>
          <a:xfrm rot="10800000" flipH="1">
            <a:off x="8493343" y="102825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2" name="Google Shape;1492;p23"/>
          <p:cNvSpPr/>
          <p:nvPr/>
        </p:nvSpPr>
        <p:spPr>
          <a:xfrm rot="10800000" flipH="1">
            <a:off x="155056" y="168225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3" name="Google Shape;1493;p23"/>
          <p:cNvSpPr/>
          <p:nvPr/>
        </p:nvSpPr>
        <p:spPr>
          <a:xfrm rot="10800000" flipH="1">
            <a:off x="583456" y="506800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4" name="Google Shape;1494;p23"/>
          <p:cNvSpPr/>
          <p:nvPr/>
        </p:nvSpPr>
        <p:spPr>
          <a:xfrm rot="10800000" flipH="1">
            <a:off x="155056" y="1198125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5" name="Google Shape;1495;p23"/>
          <p:cNvSpPr/>
          <p:nvPr/>
        </p:nvSpPr>
        <p:spPr>
          <a:xfrm rot="10800000" flipH="1">
            <a:off x="168856" y="2126050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6" name="Google Shape;1496;p23"/>
          <p:cNvSpPr/>
          <p:nvPr/>
        </p:nvSpPr>
        <p:spPr>
          <a:xfrm rot="10800000" flipH="1">
            <a:off x="405131" y="2033050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7" name="Google Shape;1497;p23"/>
          <p:cNvSpPr/>
          <p:nvPr/>
        </p:nvSpPr>
        <p:spPr>
          <a:xfrm rot="10800000" flipH="1">
            <a:off x="155056" y="3752975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8" name="Google Shape;1498;p23"/>
          <p:cNvSpPr/>
          <p:nvPr/>
        </p:nvSpPr>
        <p:spPr>
          <a:xfrm rot="10800000" flipH="1">
            <a:off x="437581" y="4059150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9" name="Google Shape;1499;p23"/>
          <p:cNvSpPr/>
          <p:nvPr/>
        </p:nvSpPr>
        <p:spPr>
          <a:xfrm rot="10800000" flipH="1">
            <a:off x="155056" y="4552925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0" name="Google Shape;1500;p23"/>
          <p:cNvSpPr/>
          <p:nvPr/>
        </p:nvSpPr>
        <p:spPr>
          <a:xfrm rot="10800000" flipH="1">
            <a:off x="569656" y="4623950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01" name="Google Shape;1501;p23"/>
          <p:cNvGrpSpPr/>
          <p:nvPr/>
        </p:nvGrpSpPr>
        <p:grpSpPr>
          <a:xfrm rot="-6727070">
            <a:off x="8138839" y="2104870"/>
            <a:ext cx="1413378" cy="1096857"/>
            <a:chOff x="3941922" y="3407823"/>
            <a:chExt cx="953170" cy="739711"/>
          </a:xfrm>
        </p:grpSpPr>
        <p:sp>
          <p:nvSpPr>
            <p:cNvPr id="1502" name="Google Shape;1502;p23"/>
            <p:cNvSpPr/>
            <p:nvPr/>
          </p:nvSpPr>
          <p:spPr>
            <a:xfrm>
              <a:off x="3941922" y="3407823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61" y="1"/>
                  </a:moveTo>
                  <a:cubicBezTo>
                    <a:pt x="0" y="13468"/>
                    <a:pt x="14152" y="22407"/>
                    <a:pt x="14152" y="22407"/>
                  </a:cubicBezTo>
                  <a:cubicBezTo>
                    <a:pt x="14152" y="22407"/>
                    <a:pt x="28873" y="11580"/>
                    <a:pt x="110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23"/>
            <p:cNvSpPr/>
            <p:nvPr/>
          </p:nvSpPr>
          <p:spPr>
            <a:xfrm>
              <a:off x="4318657" y="3490254"/>
              <a:ext cx="171005" cy="598814"/>
            </a:xfrm>
            <a:custGeom>
              <a:avLst/>
              <a:gdLst/>
              <a:ahLst/>
              <a:cxnLst/>
              <a:rect l="l" t="t" r="r" b="b"/>
              <a:pathLst>
                <a:path w="5180" h="18139" extrusionOk="0">
                  <a:moveTo>
                    <a:pt x="472" y="1"/>
                  </a:moveTo>
                  <a:cubicBezTo>
                    <a:pt x="411" y="1"/>
                    <a:pt x="347" y="15"/>
                    <a:pt x="284" y="43"/>
                  </a:cubicBezTo>
                  <a:cubicBezTo>
                    <a:pt x="84" y="144"/>
                    <a:pt x="0" y="378"/>
                    <a:pt x="100" y="595"/>
                  </a:cubicBezTo>
                  <a:cubicBezTo>
                    <a:pt x="4294" y="9150"/>
                    <a:pt x="2523" y="17571"/>
                    <a:pt x="2506" y="17654"/>
                  </a:cubicBezTo>
                  <a:cubicBezTo>
                    <a:pt x="2456" y="17855"/>
                    <a:pt x="2607" y="18089"/>
                    <a:pt x="2824" y="18139"/>
                  </a:cubicBezTo>
                  <a:lnTo>
                    <a:pt x="2907" y="18139"/>
                  </a:lnTo>
                  <a:cubicBezTo>
                    <a:pt x="3091" y="18139"/>
                    <a:pt x="3258" y="18005"/>
                    <a:pt x="3292" y="17838"/>
                  </a:cubicBezTo>
                  <a:cubicBezTo>
                    <a:pt x="3325" y="17738"/>
                    <a:pt x="5180" y="9066"/>
                    <a:pt x="836" y="227"/>
                  </a:cubicBezTo>
                  <a:cubicBezTo>
                    <a:pt x="764" y="84"/>
                    <a:pt x="625" y="1"/>
                    <a:pt x="4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23"/>
            <p:cNvSpPr/>
            <p:nvPr/>
          </p:nvSpPr>
          <p:spPr>
            <a:xfrm>
              <a:off x="4274520" y="3604476"/>
              <a:ext cx="143439" cy="104551"/>
            </a:xfrm>
            <a:custGeom>
              <a:avLst/>
              <a:gdLst/>
              <a:ahLst/>
              <a:cxnLst/>
              <a:rect l="l" t="t" r="r" b="b"/>
              <a:pathLst>
                <a:path w="4345" h="3167" extrusionOk="0">
                  <a:moveTo>
                    <a:pt x="456" y="0"/>
                  </a:moveTo>
                  <a:cubicBezTo>
                    <a:pt x="329" y="0"/>
                    <a:pt x="206" y="63"/>
                    <a:pt x="134" y="176"/>
                  </a:cubicBezTo>
                  <a:cubicBezTo>
                    <a:pt x="0" y="360"/>
                    <a:pt x="51" y="610"/>
                    <a:pt x="234" y="744"/>
                  </a:cubicBezTo>
                  <a:lnTo>
                    <a:pt x="3660" y="3100"/>
                  </a:lnTo>
                  <a:cubicBezTo>
                    <a:pt x="3726" y="3133"/>
                    <a:pt x="3810" y="3167"/>
                    <a:pt x="3893" y="3167"/>
                  </a:cubicBezTo>
                  <a:cubicBezTo>
                    <a:pt x="4010" y="3167"/>
                    <a:pt x="4127" y="3100"/>
                    <a:pt x="4228" y="3000"/>
                  </a:cubicBezTo>
                  <a:cubicBezTo>
                    <a:pt x="4345" y="2799"/>
                    <a:pt x="4311" y="2565"/>
                    <a:pt x="4111" y="2431"/>
                  </a:cubicBezTo>
                  <a:lnTo>
                    <a:pt x="685" y="76"/>
                  </a:lnTo>
                  <a:cubicBezTo>
                    <a:pt x="615" y="24"/>
                    <a:pt x="535" y="0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23"/>
            <p:cNvSpPr/>
            <p:nvPr/>
          </p:nvSpPr>
          <p:spPr>
            <a:xfrm>
              <a:off x="4400824" y="3645609"/>
              <a:ext cx="109800" cy="124655"/>
            </a:xfrm>
            <a:custGeom>
              <a:avLst/>
              <a:gdLst/>
              <a:ahLst/>
              <a:cxnLst/>
              <a:rect l="l" t="t" r="r" b="b"/>
              <a:pathLst>
                <a:path w="3326" h="3776" extrusionOk="0">
                  <a:moveTo>
                    <a:pt x="2887" y="0"/>
                  </a:moveTo>
                  <a:cubicBezTo>
                    <a:pt x="2769" y="0"/>
                    <a:pt x="2652" y="52"/>
                    <a:pt x="2574" y="150"/>
                  </a:cubicBezTo>
                  <a:lnTo>
                    <a:pt x="118" y="3124"/>
                  </a:lnTo>
                  <a:cubicBezTo>
                    <a:pt x="1" y="3291"/>
                    <a:pt x="17" y="3541"/>
                    <a:pt x="184" y="3692"/>
                  </a:cubicBezTo>
                  <a:cubicBezTo>
                    <a:pt x="251" y="3759"/>
                    <a:pt x="352" y="3775"/>
                    <a:pt x="435" y="3775"/>
                  </a:cubicBezTo>
                  <a:cubicBezTo>
                    <a:pt x="535" y="3775"/>
                    <a:pt x="669" y="3708"/>
                    <a:pt x="753" y="3625"/>
                  </a:cubicBezTo>
                  <a:lnTo>
                    <a:pt x="3192" y="651"/>
                  </a:lnTo>
                  <a:cubicBezTo>
                    <a:pt x="3326" y="484"/>
                    <a:pt x="3292" y="233"/>
                    <a:pt x="3125" y="83"/>
                  </a:cubicBezTo>
                  <a:cubicBezTo>
                    <a:pt x="3055" y="27"/>
                    <a:pt x="2971" y="0"/>
                    <a:pt x="2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23"/>
            <p:cNvSpPr/>
            <p:nvPr/>
          </p:nvSpPr>
          <p:spPr>
            <a:xfrm>
              <a:off x="4250256" y="3756331"/>
              <a:ext cx="191439" cy="103824"/>
            </a:xfrm>
            <a:custGeom>
              <a:avLst/>
              <a:gdLst/>
              <a:ahLst/>
              <a:cxnLst/>
              <a:rect l="l" t="t" r="r" b="b"/>
              <a:pathLst>
                <a:path w="5799" h="3145" extrusionOk="0">
                  <a:moveTo>
                    <a:pt x="455" y="1"/>
                  </a:moveTo>
                  <a:cubicBezTo>
                    <a:pt x="312" y="1"/>
                    <a:pt x="187" y="87"/>
                    <a:pt x="117" y="237"/>
                  </a:cubicBezTo>
                  <a:cubicBezTo>
                    <a:pt x="0" y="438"/>
                    <a:pt x="84" y="672"/>
                    <a:pt x="301" y="772"/>
                  </a:cubicBezTo>
                  <a:lnTo>
                    <a:pt x="5146" y="3095"/>
                  </a:lnTo>
                  <a:cubicBezTo>
                    <a:pt x="5180" y="3111"/>
                    <a:pt x="5247" y="3145"/>
                    <a:pt x="5314" y="3145"/>
                  </a:cubicBezTo>
                  <a:cubicBezTo>
                    <a:pt x="5464" y="3145"/>
                    <a:pt x="5598" y="3045"/>
                    <a:pt x="5681" y="2911"/>
                  </a:cubicBezTo>
                  <a:cubicBezTo>
                    <a:pt x="5798" y="2694"/>
                    <a:pt x="5698" y="2476"/>
                    <a:pt x="5497" y="2359"/>
                  </a:cubicBezTo>
                  <a:lnTo>
                    <a:pt x="652" y="54"/>
                  </a:lnTo>
                  <a:cubicBezTo>
                    <a:pt x="585" y="18"/>
                    <a:pt x="518" y="1"/>
                    <a:pt x="4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23"/>
            <p:cNvSpPr/>
            <p:nvPr/>
          </p:nvSpPr>
          <p:spPr>
            <a:xfrm>
              <a:off x="4414062" y="3814664"/>
              <a:ext cx="147863" cy="117194"/>
            </a:xfrm>
            <a:custGeom>
              <a:avLst/>
              <a:gdLst/>
              <a:ahLst/>
              <a:cxnLst/>
              <a:rect l="l" t="t" r="r" b="b"/>
              <a:pathLst>
                <a:path w="4479" h="3550" extrusionOk="0">
                  <a:moveTo>
                    <a:pt x="4032" y="0"/>
                  </a:moveTo>
                  <a:cubicBezTo>
                    <a:pt x="3947" y="0"/>
                    <a:pt x="3863" y="26"/>
                    <a:pt x="3794" y="75"/>
                  </a:cubicBezTo>
                  <a:lnTo>
                    <a:pt x="201" y="2815"/>
                  </a:lnTo>
                  <a:cubicBezTo>
                    <a:pt x="17" y="2965"/>
                    <a:pt x="1" y="3216"/>
                    <a:pt x="118" y="3383"/>
                  </a:cubicBezTo>
                  <a:cubicBezTo>
                    <a:pt x="201" y="3483"/>
                    <a:pt x="301" y="3550"/>
                    <a:pt x="435" y="3550"/>
                  </a:cubicBezTo>
                  <a:cubicBezTo>
                    <a:pt x="519" y="3550"/>
                    <a:pt x="602" y="3516"/>
                    <a:pt x="686" y="3466"/>
                  </a:cubicBezTo>
                  <a:lnTo>
                    <a:pt x="4278" y="726"/>
                  </a:lnTo>
                  <a:cubicBezTo>
                    <a:pt x="4462" y="576"/>
                    <a:pt x="4479" y="325"/>
                    <a:pt x="4362" y="158"/>
                  </a:cubicBezTo>
                  <a:cubicBezTo>
                    <a:pt x="4274" y="51"/>
                    <a:pt x="4152" y="0"/>
                    <a:pt x="40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23"/>
            <p:cNvSpPr/>
            <p:nvPr/>
          </p:nvSpPr>
          <p:spPr>
            <a:xfrm>
              <a:off x="4357248" y="3521681"/>
              <a:ext cx="60710" cy="84743"/>
            </a:xfrm>
            <a:custGeom>
              <a:avLst/>
              <a:gdLst/>
              <a:ahLst/>
              <a:cxnLst/>
              <a:rect l="l" t="t" r="r" b="b"/>
              <a:pathLst>
                <a:path w="1839" h="2567" extrusionOk="0">
                  <a:moveTo>
                    <a:pt x="1398" y="1"/>
                  </a:moveTo>
                  <a:cubicBezTo>
                    <a:pt x="1252" y="1"/>
                    <a:pt x="1103" y="81"/>
                    <a:pt x="1020" y="211"/>
                  </a:cubicBezTo>
                  <a:lnTo>
                    <a:pt x="101" y="1965"/>
                  </a:lnTo>
                  <a:cubicBezTo>
                    <a:pt x="1" y="2166"/>
                    <a:pt x="84" y="2416"/>
                    <a:pt x="268" y="2517"/>
                  </a:cubicBezTo>
                  <a:cubicBezTo>
                    <a:pt x="335" y="2533"/>
                    <a:pt x="402" y="2567"/>
                    <a:pt x="469" y="2567"/>
                  </a:cubicBezTo>
                  <a:cubicBezTo>
                    <a:pt x="602" y="2567"/>
                    <a:pt x="736" y="2483"/>
                    <a:pt x="819" y="2350"/>
                  </a:cubicBezTo>
                  <a:lnTo>
                    <a:pt x="1738" y="595"/>
                  </a:lnTo>
                  <a:cubicBezTo>
                    <a:pt x="1839" y="411"/>
                    <a:pt x="1755" y="161"/>
                    <a:pt x="1571" y="44"/>
                  </a:cubicBezTo>
                  <a:cubicBezTo>
                    <a:pt x="1518" y="15"/>
                    <a:pt x="1458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9" name="Google Shape;1509;p23"/>
          <p:cNvGrpSpPr/>
          <p:nvPr/>
        </p:nvGrpSpPr>
        <p:grpSpPr>
          <a:xfrm rot="-8100000" flipH="1">
            <a:off x="8220383" y="1775805"/>
            <a:ext cx="1160927" cy="902275"/>
            <a:chOff x="2465850" y="4099987"/>
            <a:chExt cx="879849" cy="683821"/>
          </a:xfrm>
        </p:grpSpPr>
        <p:sp>
          <p:nvSpPr>
            <p:cNvPr id="1510" name="Google Shape;1510;p23"/>
            <p:cNvSpPr/>
            <p:nvPr/>
          </p:nvSpPr>
          <p:spPr>
            <a:xfrm>
              <a:off x="2465850" y="4099987"/>
              <a:ext cx="879849" cy="683821"/>
            </a:xfrm>
            <a:custGeom>
              <a:avLst/>
              <a:gdLst/>
              <a:ahLst/>
              <a:cxnLst/>
              <a:rect l="l" t="t" r="r" b="b"/>
              <a:pathLst>
                <a:path w="26652" h="20714" extrusionOk="0">
                  <a:moveTo>
                    <a:pt x="4811" y="0"/>
                  </a:moveTo>
                  <a:cubicBezTo>
                    <a:pt x="4021" y="0"/>
                    <a:pt x="3301" y="301"/>
                    <a:pt x="2741" y="1056"/>
                  </a:cubicBezTo>
                  <a:cubicBezTo>
                    <a:pt x="1" y="4782"/>
                    <a:pt x="7603" y="9209"/>
                    <a:pt x="7603" y="9209"/>
                  </a:cubicBezTo>
                  <a:cubicBezTo>
                    <a:pt x="7603" y="9209"/>
                    <a:pt x="3309" y="9560"/>
                    <a:pt x="5080" y="12484"/>
                  </a:cubicBezTo>
                  <a:cubicBezTo>
                    <a:pt x="6153" y="14255"/>
                    <a:pt x="8322" y="14604"/>
                    <a:pt x="9866" y="14604"/>
                  </a:cubicBezTo>
                  <a:cubicBezTo>
                    <a:pt x="10872" y="14604"/>
                    <a:pt x="11613" y="14456"/>
                    <a:pt x="11613" y="14456"/>
                  </a:cubicBezTo>
                  <a:lnTo>
                    <a:pt x="11613" y="14456"/>
                  </a:lnTo>
                  <a:cubicBezTo>
                    <a:pt x="11613" y="14456"/>
                    <a:pt x="7069" y="19101"/>
                    <a:pt x="12332" y="20437"/>
                  </a:cubicBezTo>
                  <a:cubicBezTo>
                    <a:pt x="13087" y="20631"/>
                    <a:pt x="13854" y="20713"/>
                    <a:pt x="14614" y="20713"/>
                  </a:cubicBezTo>
                  <a:cubicBezTo>
                    <a:pt x="19115" y="20713"/>
                    <a:pt x="23360" y="17814"/>
                    <a:pt x="23360" y="17814"/>
                  </a:cubicBezTo>
                  <a:cubicBezTo>
                    <a:pt x="23360" y="17814"/>
                    <a:pt x="26651" y="6904"/>
                    <a:pt x="22791" y="4046"/>
                  </a:cubicBezTo>
                  <a:cubicBezTo>
                    <a:pt x="22379" y="3742"/>
                    <a:pt x="21981" y="3615"/>
                    <a:pt x="21602" y="3615"/>
                  </a:cubicBezTo>
                  <a:cubicBezTo>
                    <a:pt x="19586" y="3615"/>
                    <a:pt x="18130" y="7238"/>
                    <a:pt x="18130" y="7238"/>
                  </a:cubicBezTo>
                  <a:cubicBezTo>
                    <a:pt x="18130" y="7238"/>
                    <a:pt x="17472" y="111"/>
                    <a:pt x="14346" y="111"/>
                  </a:cubicBezTo>
                  <a:cubicBezTo>
                    <a:pt x="14283" y="111"/>
                    <a:pt x="14219" y="114"/>
                    <a:pt x="14153" y="120"/>
                  </a:cubicBezTo>
                  <a:cubicBezTo>
                    <a:pt x="10845" y="421"/>
                    <a:pt x="12031" y="4548"/>
                    <a:pt x="12031" y="4548"/>
                  </a:cubicBezTo>
                  <a:cubicBezTo>
                    <a:pt x="12031" y="4548"/>
                    <a:pt x="7886" y="0"/>
                    <a:pt x="4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23"/>
            <p:cNvSpPr/>
            <p:nvPr/>
          </p:nvSpPr>
          <p:spPr>
            <a:xfrm>
              <a:off x="2662767" y="4217246"/>
              <a:ext cx="503639" cy="411270"/>
            </a:xfrm>
            <a:custGeom>
              <a:avLst/>
              <a:gdLst/>
              <a:ahLst/>
              <a:cxnLst/>
              <a:rect l="l" t="t" r="r" b="b"/>
              <a:pathLst>
                <a:path w="15256" h="12458" extrusionOk="0">
                  <a:moveTo>
                    <a:pt x="450" y="0"/>
                  </a:moveTo>
                  <a:cubicBezTo>
                    <a:pt x="324" y="0"/>
                    <a:pt x="199" y="59"/>
                    <a:pt x="118" y="160"/>
                  </a:cubicBezTo>
                  <a:cubicBezTo>
                    <a:pt x="1" y="344"/>
                    <a:pt x="34" y="595"/>
                    <a:pt x="201" y="728"/>
                  </a:cubicBezTo>
                  <a:cubicBezTo>
                    <a:pt x="285" y="795"/>
                    <a:pt x="8355" y="6911"/>
                    <a:pt x="14554" y="12357"/>
                  </a:cubicBezTo>
                  <a:cubicBezTo>
                    <a:pt x="14638" y="12424"/>
                    <a:pt x="14738" y="12458"/>
                    <a:pt x="14821" y="12458"/>
                  </a:cubicBezTo>
                  <a:cubicBezTo>
                    <a:pt x="14922" y="12458"/>
                    <a:pt x="15039" y="12424"/>
                    <a:pt x="15122" y="12324"/>
                  </a:cubicBezTo>
                  <a:cubicBezTo>
                    <a:pt x="15256" y="12157"/>
                    <a:pt x="15239" y="11906"/>
                    <a:pt x="15072" y="11756"/>
                  </a:cubicBezTo>
                  <a:cubicBezTo>
                    <a:pt x="8856" y="6276"/>
                    <a:pt x="770" y="144"/>
                    <a:pt x="686" y="77"/>
                  </a:cubicBezTo>
                  <a:cubicBezTo>
                    <a:pt x="614" y="24"/>
                    <a:pt x="532" y="0"/>
                    <a:pt x="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23"/>
            <p:cNvSpPr/>
            <p:nvPr/>
          </p:nvSpPr>
          <p:spPr>
            <a:xfrm>
              <a:off x="2768142" y="4235469"/>
              <a:ext cx="228942" cy="249079"/>
            </a:xfrm>
            <a:custGeom>
              <a:avLst/>
              <a:gdLst/>
              <a:ahLst/>
              <a:cxnLst/>
              <a:rect l="l" t="t" r="r" b="b"/>
              <a:pathLst>
                <a:path w="6935" h="7545" extrusionOk="0">
                  <a:moveTo>
                    <a:pt x="5571" y="0"/>
                  </a:moveTo>
                  <a:cubicBezTo>
                    <a:pt x="5546" y="0"/>
                    <a:pt x="5522" y="3"/>
                    <a:pt x="5497" y="9"/>
                  </a:cubicBezTo>
                  <a:cubicBezTo>
                    <a:pt x="5280" y="43"/>
                    <a:pt x="5130" y="260"/>
                    <a:pt x="5163" y="460"/>
                  </a:cubicBezTo>
                  <a:lnTo>
                    <a:pt x="6015" y="6760"/>
                  </a:lnTo>
                  <a:lnTo>
                    <a:pt x="401" y="6709"/>
                  </a:lnTo>
                  <a:cubicBezTo>
                    <a:pt x="184" y="6709"/>
                    <a:pt x="0" y="6876"/>
                    <a:pt x="0" y="7110"/>
                  </a:cubicBezTo>
                  <a:cubicBezTo>
                    <a:pt x="0" y="7311"/>
                    <a:pt x="167" y="7495"/>
                    <a:pt x="401" y="7495"/>
                  </a:cubicBezTo>
                  <a:lnTo>
                    <a:pt x="6934" y="7545"/>
                  </a:lnTo>
                  <a:lnTo>
                    <a:pt x="5949" y="343"/>
                  </a:lnTo>
                  <a:cubicBezTo>
                    <a:pt x="5919" y="153"/>
                    <a:pt x="5748" y="0"/>
                    <a:pt x="5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23"/>
            <p:cNvSpPr/>
            <p:nvPr/>
          </p:nvSpPr>
          <p:spPr>
            <a:xfrm>
              <a:off x="2897220" y="4351969"/>
              <a:ext cx="285756" cy="317382"/>
            </a:xfrm>
            <a:custGeom>
              <a:avLst/>
              <a:gdLst/>
              <a:ahLst/>
              <a:cxnLst/>
              <a:rect l="l" t="t" r="r" b="b"/>
              <a:pathLst>
                <a:path w="8656" h="9614" extrusionOk="0">
                  <a:moveTo>
                    <a:pt x="8242" y="1"/>
                  </a:moveTo>
                  <a:cubicBezTo>
                    <a:pt x="8058" y="1"/>
                    <a:pt x="7865" y="128"/>
                    <a:pt x="7820" y="323"/>
                  </a:cubicBezTo>
                  <a:lnTo>
                    <a:pt x="6383" y="6823"/>
                  </a:lnTo>
                  <a:lnTo>
                    <a:pt x="301" y="8845"/>
                  </a:lnTo>
                  <a:cubicBezTo>
                    <a:pt x="100" y="8911"/>
                    <a:pt x="0" y="9129"/>
                    <a:pt x="50" y="9346"/>
                  </a:cubicBezTo>
                  <a:cubicBezTo>
                    <a:pt x="100" y="9513"/>
                    <a:pt x="267" y="9613"/>
                    <a:pt x="435" y="9613"/>
                  </a:cubicBezTo>
                  <a:cubicBezTo>
                    <a:pt x="468" y="9613"/>
                    <a:pt x="518" y="9613"/>
                    <a:pt x="551" y="9596"/>
                  </a:cubicBezTo>
                  <a:lnTo>
                    <a:pt x="7068" y="7424"/>
                  </a:lnTo>
                  <a:lnTo>
                    <a:pt x="8622" y="490"/>
                  </a:lnTo>
                  <a:cubicBezTo>
                    <a:pt x="8655" y="273"/>
                    <a:pt x="8521" y="56"/>
                    <a:pt x="8304" y="6"/>
                  </a:cubicBezTo>
                  <a:cubicBezTo>
                    <a:pt x="8284" y="2"/>
                    <a:pt x="8263" y="1"/>
                    <a:pt x="82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4" name="Google Shape;1514;p23"/>
          <p:cNvGrpSpPr/>
          <p:nvPr/>
        </p:nvGrpSpPr>
        <p:grpSpPr>
          <a:xfrm rot="4072930">
            <a:off x="-407461" y="2540762"/>
            <a:ext cx="1413378" cy="1096857"/>
            <a:chOff x="3941922" y="3407823"/>
            <a:chExt cx="953170" cy="739711"/>
          </a:xfrm>
        </p:grpSpPr>
        <p:sp>
          <p:nvSpPr>
            <p:cNvPr id="1515" name="Google Shape;1515;p23"/>
            <p:cNvSpPr/>
            <p:nvPr/>
          </p:nvSpPr>
          <p:spPr>
            <a:xfrm>
              <a:off x="3941922" y="3407823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61" y="1"/>
                  </a:moveTo>
                  <a:cubicBezTo>
                    <a:pt x="0" y="13468"/>
                    <a:pt x="14152" y="22407"/>
                    <a:pt x="14152" y="22407"/>
                  </a:cubicBezTo>
                  <a:cubicBezTo>
                    <a:pt x="14152" y="22407"/>
                    <a:pt x="28873" y="11580"/>
                    <a:pt x="110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23"/>
            <p:cNvSpPr/>
            <p:nvPr/>
          </p:nvSpPr>
          <p:spPr>
            <a:xfrm>
              <a:off x="4318657" y="3490254"/>
              <a:ext cx="171005" cy="598814"/>
            </a:xfrm>
            <a:custGeom>
              <a:avLst/>
              <a:gdLst/>
              <a:ahLst/>
              <a:cxnLst/>
              <a:rect l="l" t="t" r="r" b="b"/>
              <a:pathLst>
                <a:path w="5180" h="18139" extrusionOk="0">
                  <a:moveTo>
                    <a:pt x="472" y="1"/>
                  </a:moveTo>
                  <a:cubicBezTo>
                    <a:pt x="411" y="1"/>
                    <a:pt x="347" y="15"/>
                    <a:pt x="284" y="43"/>
                  </a:cubicBezTo>
                  <a:cubicBezTo>
                    <a:pt x="84" y="144"/>
                    <a:pt x="0" y="378"/>
                    <a:pt x="100" y="595"/>
                  </a:cubicBezTo>
                  <a:cubicBezTo>
                    <a:pt x="4294" y="9150"/>
                    <a:pt x="2523" y="17571"/>
                    <a:pt x="2506" y="17654"/>
                  </a:cubicBezTo>
                  <a:cubicBezTo>
                    <a:pt x="2456" y="17855"/>
                    <a:pt x="2607" y="18089"/>
                    <a:pt x="2824" y="18139"/>
                  </a:cubicBezTo>
                  <a:lnTo>
                    <a:pt x="2907" y="18139"/>
                  </a:lnTo>
                  <a:cubicBezTo>
                    <a:pt x="3091" y="18139"/>
                    <a:pt x="3258" y="18005"/>
                    <a:pt x="3292" y="17838"/>
                  </a:cubicBezTo>
                  <a:cubicBezTo>
                    <a:pt x="3325" y="17738"/>
                    <a:pt x="5180" y="9066"/>
                    <a:pt x="836" y="227"/>
                  </a:cubicBezTo>
                  <a:cubicBezTo>
                    <a:pt x="764" y="84"/>
                    <a:pt x="625" y="1"/>
                    <a:pt x="4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23"/>
            <p:cNvSpPr/>
            <p:nvPr/>
          </p:nvSpPr>
          <p:spPr>
            <a:xfrm>
              <a:off x="4274520" y="3604476"/>
              <a:ext cx="143439" cy="104551"/>
            </a:xfrm>
            <a:custGeom>
              <a:avLst/>
              <a:gdLst/>
              <a:ahLst/>
              <a:cxnLst/>
              <a:rect l="l" t="t" r="r" b="b"/>
              <a:pathLst>
                <a:path w="4345" h="3167" extrusionOk="0">
                  <a:moveTo>
                    <a:pt x="456" y="0"/>
                  </a:moveTo>
                  <a:cubicBezTo>
                    <a:pt x="329" y="0"/>
                    <a:pt x="206" y="63"/>
                    <a:pt x="134" y="176"/>
                  </a:cubicBezTo>
                  <a:cubicBezTo>
                    <a:pt x="0" y="360"/>
                    <a:pt x="51" y="610"/>
                    <a:pt x="234" y="744"/>
                  </a:cubicBezTo>
                  <a:lnTo>
                    <a:pt x="3660" y="3100"/>
                  </a:lnTo>
                  <a:cubicBezTo>
                    <a:pt x="3726" y="3133"/>
                    <a:pt x="3810" y="3167"/>
                    <a:pt x="3893" y="3167"/>
                  </a:cubicBezTo>
                  <a:cubicBezTo>
                    <a:pt x="4010" y="3167"/>
                    <a:pt x="4127" y="3100"/>
                    <a:pt x="4228" y="3000"/>
                  </a:cubicBezTo>
                  <a:cubicBezTo>
                    <a:pt x="4345" y="2799"/>
                    <a:pt x="4311" y="2565"/>
                    <a:pt x="4111" y="2431"/>
                  </a:cubicBezTo>
                  <a:lnTo>
                    <a:pt x="685" y="76"/>
                  </a:lnTo>
                  <a:cubicBezTo>
                    <a:pt x="615" y="24"/>
                    <a:pt x="535" y="0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23"/>
            <p:cNvSpPr/>
            <p:nvPr/>
          </p:nvSpPr>
          <p:spPr>
            <a:xfrm>
              <a:off x="4400824" y="3645609"/>
              <a:ext cx="109800" cy="124655"/>
            </a:xfrm>
            <a:custGeom>
              <a:avLst/>
              <a:gdLst/>
              <a:ahLst/>
              <a:cxnLst/>
              <a:rect l="l" t="t" r="r" b="b"/>
              <a:pathLst>
                <a:path w="3326" h="3776" extrusionOk="0">
                  <a:moveTo>
                    <a:pt x="2887" y="0"/>
                  </a:moveTo>
                  <a:cubicBezTo>
                    <a:pt x="2769" y="0"/>
                    <a:pt x="2652" y="52"/>
                    <a:pt x="2574" y="150"/>
                  </a:cubicBezTo>
                  <a:lnTo>
                    <a:pt x="118" y="3124"/>
                  </a:lnTo>
                  <a:cubicBezTo>
                    <a:pt x="1" y="3291"/>
                    <a:pt x="17" y="3541"/>
                    <a:pt x="184" y="3692"/>
                  </a:cubicBezTo>
                  <a:cubicBezTo>
                    <a:pt x="251" y="3759"/>
                    <a:pt x="352" y="3775"/>
                    <a:pt x="435" y="3775"/>
                  </a:cubicBezTo>
                  <a:cubicBezTo>
                    <a:pt x="535" y="3775"/>
                    <a:pt x="669" y="3708"/>
                    <a:pt x="753" y="3625"/>
                  </a:cubicBezTo>
                  <a:lnTo>
                    <a:pt x="3192" y="651"/>
                  </a:lnTo>
                  <a:cubicBezTo>
                    <a:pt x="3326" y="484"/>
                    <a:pt x="3292" y="233"/>
                    <a:pt x="3125" y="83"/>
                  </a:cubicBezTo>
                  <a:cubicBezTo>
                    <a:pt x="3055" y="27"/>
                    <a:pt x="2971" y="0"/>
                    <a:pt x="2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23"/>
            <p:cNvSpPr/>
            <p:nvPr/>
          </p:nvSpPr>
          <p:spPr>
            <a:xfrm>
              <a:off x="4250256" y="3756331"/>
              <a:ext cx="191439" cy="103824"/>
            </a:xfrm>
            <a:custGeom>
              <a:avLst/>
              <a:gdLst/>
              <a:ahLst/>
              <a:cxnLst/>
              <a:rect l="l" t="t" r="r" b="b"/>
              <a:pathLst>
                <a:path w="5799" h="3145" extrusionOk="0">
                  <a:moveTo>
                    <a:pt x="455" y="1"/>
                  </a:moveTo>
                  <a:cubicBezTo>
                    <a:pt x="312" y="1"/>
                    <a:pt x="187" y="87"/>
                    <a:pt x="117" y="237"/>
                  </a:cubicBezTo>
                  <a:cubicBezTo>
                    <a:pt x="0" y="438"/>
                    <a:pt x="84" y="672"/>
                    <a:pt x="301" y="772"/>
                  </a:cubicBezTo>
                  <a:lnTo>
                    <a:pt x="5146" y="3095"/>
                  </a:lnTo>
                  <a:cubicBezTo>
                    <a:pt x="5180" y="3111"/>
                    <a:pt x="5247" y="3145"/>
                    <a:pt x="5314" y="3145"/>
                  </a:cubicBezTo>
                  <a:cubicBezTo>
                    <a:pt x="5464" y="3145"/>
                    <a:pt x="5598" y="3045"/>
                    <a:pt x="5681" y="2911"/>
                  </a:cubicBezTo>
                  <a:cubicBezTo>
                    <a:pt x="5798" y="2694"/>
                    <a:pt x="5698" y="2476"/>
                    <a:pt x="5497" y="2359"/>
                  </a:cubicBezTo>
                  <a:lnTo>
                    <a:pt x="652" y="54"/>
                  </a:lnTo>
                  <a:cubicBezTo>
                    <a:pt x="585" y="18"/>
                    <a:pt x="518" y="1"/>
                    <a:pt x="4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23"/>
            <p:cNvSpPr/>
            <p:nvPr/>
          </p:nvSpPr>
          <p:spPr>
            <a:xfrm>
              <a:off x="4414062" y="3814664"/>
              <a:ext cx="147863" cy="117194"/>
            </a:xfrm>
            <a:custGeom>
              <a:avLst/>
              <a:gdLst/>
              <a:ahLst/>
              <a:cxnLst/>
              <a:rect l="l" t="t" r="r" b="b"/>
              <a:pathLst>
                <a:path w="4479" h="3550" extrusionOk="0">
                  <a:moveTo>
                    <a:pt x="4032" y="0"/>
                  </a:moveTo>
                  <a:cubicBezTo>
                    <a:pt x="3947" y="0"/>
                    <a:pt x="3863" y="26"/>
                    <a:pt x="3794" y="75"/>
                  </a:cubicBezTo>
                  <a:lnTo>
                    <a:pt x="201" y="2815"/>
                  </a:lnTo>
                  <a:cubicBezTo>
                    <a:pt x="17" y="2965"/>
                    <a:pt x="1" y="3216"/>
                    <a:pt x="118" y="3383"/>
                  </a:cubicBezTo>
                  <a:cubicBezTo>
                    <a:pt x="201" y="3483"/>
                    <a:pt x="301" y="3550"/>
                    <a:pt x="435" y="3550"/>
                  </a:cubicBezTo>
                  <a:cubicBezTo>
                    <a:pt x="519" y="3550"/>
                    <a:pt x="602" y="3516"/>
                    <a:pt x="686" y="3466"/>
                  </a:cubicBezTo>
                  <a:lnTo>
                    <a:pt x="4278" y="726"/>
                  </a:lnTo>
                  <a:cubicBezTo>
                    <a:pt x="4462" y="576"/>
                    <a:pt x="4479" y="325"/>
                    <a:pt x="4362" y="158"/>
                  </a:cubicBezTo>
                  <a:cubicBezTo>
                    <a:pt x="4274" y="51"/>
                    <a:pt x="4152" y="0"/>
                    <a:pt x="40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23"/>
            <p:cNvSpPr/>
            <p:nvPr/>
          </p:nvSpPr>
          <p:spPr>
            <a:xfrm>
              <a:off x="4357248" y="3521681"/>
              <a:ext cx="60710" cy="84743"/>
            </a:xfrm>
            <a:custGeom>
              <a:avLst/>
              <a:gdLst/>
              <a:ahLst/>
              <a:cxnLst/>
              <a:rect l="l" t="t" r="r" b="b"/>
              <a:pathLst>
                <a:path w="1839" h="2567" extrusionOk="0">
                  <a:moveTo>
                    <a:pt x="1398" y="1"/>
                  </a:moveTo>
                  <a:cubicBezTo>
                    <a:pt x="1252" y="1"/>
                    <a:pt x="1103" y="81"/>
                    <a:pt x="1020" y="211"/>
                  </a:cubicBezTo>
                  <a:lnTo>
                    <a:pt x="101" y="1965"/>
                  </a:lnTo>
                  <a:cubicBezTo>
                    <a:pt x="1" y="2166"/>
                    <a:pt x="84" y="2416"/>
                    <a:pt x="268" y="2517"/>
                  </a:cubicBezTo>
                  <a:cubicBezTo>
                    <a:pt x="335" y="2533"/>
                    <a:pt x="402" y="2567"/>
                    <a:pt x="469" y="2567"/>
                  </a:cubicBezTo>
                  <a:cubicBezTo>
                    <a:pt x="602" y="2567"/>
                    <a:pt x="736" y="2483"/>
                    <a:pt x="819" y="2350"/>
                  </a:cubicBezTo>
                  <a:lnTo>
                    <a:pt x="1738" y="595"/>
                  </a:lnTo>
                  <a:cubicBezTo>
                    <a:pt x="1839" y="411"/>
                    <a:pt x="1755" y="161"/>
                    <a:pt x="1571" y="44"/>
                  </a:cubicBezTo>
                  <a:cubicBezTo>
                    <a:pt x="1518" y="15"/>
                    <a:pt x="1458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2" name="Google Shape;1522;p23"/>
          <p:cNvGrpSpPr/>
          <p:nvPr/>
        </p:nvGrpSpPr>
        <p:grpSpPr>
          <a:xfrm rot="2700000" flipH="1">
            <a:off x="-236554" y="3064409"/>
            <a:ext cx="1160927" cy="902275"/>
            <a:chOff x="2465850" y="4099987"/>
            <a:chExt cx="879849" cy="683821"/>
          </a:xfrm>
        </p:grpSpPr>
        <p:sp>
          <p:nvSpPr>
            <p:cNvPr id="1523" name="Google Shape;1523;p23"/>
            <p:cNvSpPr/>
            <p:nvPr/>
          </p:nvSpPr>
          <p:spPr>
            <a:xfrm>
              <a:off x="2465850" y="4099987"/>
              <a:ext cx="879849" cy="683821"/>
            </a:xfrm>
            <a:custGeom>
              <a:avLst/>
              <a:gdLst/>
              <a:ahLst/>
              <a:cxnLst/>
              <a:rect l="l" t="t" r="r" b="b"/>
              <a:pathLst>
                <a:path w="26652" h="20714" extrusionOk="0">
                  <a:moveTo>
                    <a:pt x="4811" y="0"/>
                  </a:moveTo>
                  <a:cubicBezTo>
                    <a:pt x="4021" y="0"/>
                    <a:pt x="3301" y="301"/>
                    <a:pt x="2741" y="1056"/>
                  </a:cubicBezTo>
                  <a:cubicBezTo>
                    <a:pt x="1" y="4782"/>
                    <a:pt x="7603" y="9209"/>
                    <a:pt x="7603" y="9209"/>
                  </a:cubicBezTo>
                  <a:cubicBezTo>
                    <a:pt x="7603" y="9209"/>
                    <a:pt x="3309" y="9560"/>
                    <a:pt x="5080" y="12484"/>
                  </a:cubicBezTo>
                  <a:cubicBezTo>
                    <a:pt x="6153" y="14255"/>
                    <a:pt x="8322" y="14604"/>
                    <a:pt x="9866" y="14604"/>
                  </a:cubicBezTo>
                  <a:cubicBezTo>
                    <a:pt x="10872" y="14604"/>
                    <a:pt x="11613" y="14456"/>
                    <a:pt x="11613" y="14456"/>
                  </a:cubicBezTo>
                  <a:lnTo>
                    <a:pt x="11613" y="14456"/>
                  </a:lnTo>
                  <a:cubicBezTo>
                    <a:pt x="11613" y="14456"/>
                    <a:pt x="7069" y="19101"/>
                    <a:pt x="12332" y="20437"/>
                  </a:cubicBezTo>
                  <a:cubicBezTo>
                    <a:pt x="13087" y="20631"/>
                    <a:pt x="13854" y="20713"/>
                    <a:pt x="14614" y="20713"/>
                  </a:cubicBezTo>
                  <a:cubicBezTo>
                    <a:pt x="19115" y="20713"/>
                    <a:pt x="23360" y="17814"/>
                    <a:pt x="23360" y="17814"/>
                  </a:cubicBezTo>
                  <a:cubicBezTo>
                    <a:pt x="23360" y="17814"/>
                    <a:pt x="26651" y="6904"/>
                    <a:pt x="22791" y="4046"/>
                  </a:cubicBezTo>
                  <a:cubicBezTo>
                    <a:pt x="22379" y="3742"/>
                    <a:pt x="21981" y="3615"/>
                    <a:pt x="21602" y="3615"/>
                  </a:cubicBezTo>
                  <a:cubicBezTo>
                    <a:pt x="19586" y="3615"/>
                    <a:pt x="18130" y="7238"/>
                    <a:pt x="18130" y="7238"/>
                  </a:cubicBezTo>
                  <a:cubicBezTo>
                    <a:pt x="18130" y="7238"/>
                    <a:pt x="17472" y="111"/>
                    <a:pt x="14346" y="111"/>
                  </a:cubicBezTo>
                  <a:cubicBezTo>
                    <a:pt x="14283" y="111"/>
                    <a:pt x="14219" y="114"/>
                    <a:pt x="14153" y="120"/>
                  </a:cubicBezTo>
                  <a:cubicBezTo>
                    <a:pt x="10845" y="421"/>
                    <a:pt x="12031" y="4548"/>
                    <a:pt x="12031" y="4548"/>
                  </a:cubicBezTo>
                  <a:cubicBezTo>
                    <a:pt x="12031" y="4548"/>
                    <a:pt x="7886" y="0"/>
                    <a:pt x="4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23"/>
            <p:cNvSpPr/>
            <p:nvPr/>
          </p:nvSpPr>
          <p:spPr>
            <a:xfrm>
              <a:off x="2662767" y="4217246"/>
              <a:ext cx="503639" cy="411270"/>
            </a:xfrm>
            <a:custGeom>
              <a:avLst/>
              <a:gdLst/>
              <a:ahLst/>
              <a:cxnLst/>
              <a:rect l="l" t="t" r="r" b="b"/>
              <a:pathLst>
                <a:path w="15256" h="12458" extrusionOk="0">
                  <a:moveTo>
                    <a:pt x="450" y="0"/>
                  </a:moveTo>
                  <a:cubicBezTo>
                    <a:pt x="324" y="0"/>
                    <a:pt x="199" y="59"/>
                    <a:pt x="118" y="160"/>
                  </a:cubicBezTo>
                  <a:cubicBezTo>
                    <a:pt x="1" y="344"/>
                    <a:pt x="34" y="595"/>
                    <a:pt x="201" y="728"/>
                  </a:cubicBezTo>
                  <a:cubicBezTo>
                    <a:pt x="285" y="795"/>
                    <a:pt x="8355" y="6911"/>
                    <a:pt x="14554" y="12357"/>
                  </a:cubicBezTo>
                  <a:cubicBezTo>
                    <a:pt x="14638" y="12424"/>
                    <a:pt x="14738" y="12458"/>
                    <a:pt x="14821" y="12458"/>
                  </a:cubicBezTo>
                  <a:cubicBezTo>
                    <a:pt x="14922" y="12458"/>
                    <a:pt x="15039" y="12424"/>
                    <a:pt x="15122" y="12324"/>
                  </a:cubicBezTo>
                  <a:cubicBezTo>
                    <a:pt x="15256" y="12157"/>
                    <a:pt x="15239" y="11906"/>
                    <a:pt x="15072" y="11756"/>
                  </a:cubicBezTo>
                  <a:cubicBezTo>
                    <a:pt x="8856" y="6276"/>
                    <a:pt x="770" y="144"/>
                    <a:pt x="686" y="77"/>
                  </a:cubicBezTo>
                  <a:cubicBezTo>
                    <a:pt x="614" y="24"/>
                    <a:pt x="532" y="0"/>
                    <a:pt x="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23"/>
            <p:cNvSpPr/>
            <p:nvPr/>
          </p:nvSpPr>
          <p:spPr>
            <a:xfrm>
              <a:off x="2768142" y="4235469"/>
              <a:ext cx="228942" cy="249079"/>
            </a:xfrm>
            <a:custGeom>
              <a:avLst/>
              <a:gdLst/>
              <a:ahLst/>
              <a:cxnLst/>
              <a:rect l="l" t="t" r="r" b="b"/>
              <a:pathLst>
                <a:path w="6935" h="7545" extrusionOk="0">
                  <a:moveTo>
                    <a:pt x="5571" y="0"/>
                  </a:moveTo>
                  <a:cubicBezTo>
                    <a:pt x="5546" y="0"/>
                    <a:pt x="5522" y="3"/>
                    <a:pt x="5497" y="9"/>
                  </a:cubicBezTo>
                  <a:cubicBezTo>
                    <a:pt x="5280" y="43"/>
                    <a:pt x="5130" y="260"/>
                    <a:pt x="5163" y="460"/>
                  </a:cubicBezTo>
                  <a:lnTo>
                    <a:pt x="6015" y="6760"/>
                  </a:lnTo>
                  <a:lnTo>
                    <a:pt x="401" y="6709"/>
                  </a:lnTo>
                  <a:cubicBezTo>
                    <a:pt x="184" y="6709"/>
                    <a:pt x="0" y="6876"/>
                    <a:pt x="0" y="7110"/>
                  </a:cubicBezTo>
                  <a:cubicBezTo>
                    <a:pt x="0" y="7311"/>
                    <a:pt x="167" y="7495"/>
                    <a:pt x="401" y="7495"/>
                  </a:cubicBezTo>
                  <a:lnTo>
                    <a:pt x="6934" y="7545"/>
                  </a:lnTo>
                  <a:lnTo>
                    <a:pt x="5949" y="343"/>
                  </a:lnTo>
                  <a:cubicBezTo>
                    <a:pt x="5919" y="153"/>
                    <a:pt x="5748" y="0"/>
                    <a:pt x="5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23"/>
            <p:cNvSpPr/>
            <p:nvPr/>
          </p:nvSpPr>
          <p:spPr>
            <a:xfrm>
              <a:off x="2897220" y="4351969"/>
              <a:ext cx="285756" cy="317382"/>
            </a:xfrm>
            <a:custGeom>
              <a:avLst/>
              <a:gdLst/>
              <a:ahLst/>
              <a:cxnLst/>
              <a:rect l="l" t="t" r="r" b="b"/>
              <a:pathLst>
                <a:path w="8656" h="9614" extrusionOk="0">
                  <a:moveTo>
                    <a:pt x="8242" y="1"/>
                  </a:moveTo>
                  <a:cubicBezTo>
                    <a:pt x="8058" y="1"/>
                    <a:pt x="7865" y="128"/>
                    <a:pt x="7820" y="323"/>
                  </a:cubicBezTo>
                  <a:lnTo>
                    <a:pt x="6383" y="6823"/>
                  </a:lnTo>
                  <a:lnTo>
                    <a:pt x="301" y="8845"/>
                  </a:lnTo>
                  <a:cubicBezTo>
                    <a:pt x="100" y="8911"/>
                    <a:pt x="0" y="9129"/>
                    <a:pt x="50" y="9346"/>
                  </a:cubicBezTo>
                  <a:cubicBezTo>
                    <a:pt x="100" y="9513"/>
                    <a:pt x="267" y="9613"/>
                    <a:pt x="435" y="9613"/>
                  </a:cubicBezTo>
                  <a:cubicBezTo>
                    <a:pt x="468" y="9613"/>
                    <a:pt x="518" y="9613"/>
                    <a:pt x="551" y="9596"/>
                  </a:cubicBezTo>
                  <a:lnTo>
                    <a:pt x="7068" y="7424"/>
                  </a:lnTo>
                  <a:lnTo>
                    <a:pt x="8622" y="490"/>
                  </a:lnTo>
                  <a:cubicBezTo>
                    <a:pt x="8655" y="273"/>
                    <a:pt x="8521" y="56"/>
                    <a:pt x="8304" y="6"/>
                  </a:cubicBezTo>
                  <a:cubicBezTo>
                    <a:pt x="8284" y="2"/>
                    <a:pt x="8263" y="1"/>
                    <a:pt x="82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CUSTOM_31_1">
    <p:spTree>
      <p:nvGrpSpPr>
        <p:cNvPr id="1" name="Shape 1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9" name="Google Shape;1989;p31"/>
          <p:cNvGrpSpPr/>
          <p:nvPr/>
        </p:nvGrpSpPr>
        <p:grpSpPr>
          <a:xfrm rot="10800000">
            <a:off x="-406237" y="-217925"/>
            <a:ext cx="2143672" cy="2413928"/>
            <a:chOff x="4356436" y="-804384"/>
            <a:chExt cx="2143672" cy="2413928"/>
          </a:xfrm>
        </p:grpSpPr>
        <p:sp>
          <p:nvSpPr>
            <p:cNvPr id="1990" name="Google Shape;1990;p31"/>
            <p:cNvSpPr/>
            <p:nvPr/>
          </p:nvSpPr>
          <p:spPr>
            <a:xfrm rot="-8710726">
              <a:off x="4870117" y="1134143"/>
              <a:ext cx="287907" cy="364227"/>
            </a:xfrm>
            <a:custGeom>
              <a:avLst/>
              <a:gdLst/>
              <a:ahLst/>
              <a:cxnLst/>
              <a:rect l="l" t="t" r="r" b="b"/>
              <a:pathLst>
                <a:path w="5104" h="6457" extrusionOk="0">
                  <a:moveTo>
                    <a:pt x="1686" y="0"/>
                  </a:moveTo>
                  <a:cubicBezTo>
                    <a:pt x="1264" y="0"/>
                    <a:pt x="853" y="133"/>
                    <a:pt x="567" y="419"/>
                  </a:cubicBezTo>
                  <a:cubicBezTo>
                    <a:pt x="0" y="1020"/>
                    <a:pt x="167" y="2087"/>
                    <a:pt x="534" y="2888"/>
                  </a:cubicBezTo>
                  <a:cubicBezTo>
                    <a:pt x="1335" y="4489"/>
                    <a:pt x="2869" y="5756"/>
                    <a:pt x="5104" y="6457"/>
                  </a:cubicBezTo>
                  <a:cubicBezTo>
                    <a:pt x="5104" y="4956"/>
                    <a:pt x="4770" y="3455"/>
                    <a:pt x="4170" y="2120"/>
                  </a:cubicBezTo>
                  <a:cubicBezTo>
                    <a:pt x="3836" y="1420"/>
                    <a:pt x="3403" y="719"/>
                    <a:pt x="2736" y="286"/>
                  </a:cubicBezTo>
                  <a:cubicBezTo>
                    <a:pt x="2426" y="100"/>
                    <a:pt x="2052" y="0"/>
                    <a:pt x="16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31"/>
            <p:cNvSpPr/>
            <p:nvPr/>
          </p:nvSpPr>
          <p:spPr>
            <a:xfrm rot="-8710726">
              <a:off x="4583225" y="958543"/>
              <a:ext cx="374493" cy="229581"/>
            </a:xfrm>
            <a:custGeom>
              <a:avLst/>
              <a:gdLst/>
              <a:ahLst/>
              <a:cxnLst/>
              <a:rect l="l" t="t" r="r" b="b"/>
              <a:pathLst>
                <a:path w="6639" h="4070" extrusionOk="0">
                  <a:moveTo>
                    <a:pt x="4660" y="0"/>
                  </a:moveTo>
                  <a:cubicBezTo>
                    <a:pt x="4187" y="0"/>
                    <a:pt x="3721" y="196"/>
                    <a:pt x="3303" y="391"/>
                  </a:cubicBezTo>
                  <a:cubicBezTo>
                    <a:pt x="1802" y="1125"/>
                    <a:pt x="634" y="2426"/>
                    <a:pt x="0" y="3994"/>
                  </a:cubicBezTo>
                  <a:cubicBezTo>
                    <a:pt x="513" y="4044"/>
                    <a:pt x="1016" y="4070"/>
                    <a:pt x="1509" y="4070"/>
                  </a:cubicBezTo>
                  <a:cubicBezTo>
                    <a:pt x="2654" y="4070"/>
                    <a:pt x="3745" y="3930"/>
                    <a:pt x="4770" y="3627"/>
                  </a:cubicBezTo>
                  <a:cubicBezTo>
                    <a:pt x="5271" y="3493"/>
                    <a:pt x="5771" y="3260"/>
                    <a:pt x="6105" y="2893"/>
                  </a:cubicBezTo>
                  <a:cubicBezTo>
                    <a:pt x="6505" y="2392"/>
                    <a:pt x="6638" y="1692"/>
                    <a:pt x="6372" y="1125"/>
                  </a:cubicBezTo>
                  <a:cubicBezTo>
                    <a:pt x="6138" y="524"/>
                    <a:pt x="5538" y="124"/>
                    <a:pt x="4937" y="24"/>
                  </a:cubicBezTo>
                  <a:cubicBezTo>
                    <a:pt x="4845" y="8"/>
                    <a:pt x="4752" y="0"/>
                    <a:pt x="4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31"/>
            <p:cNvSpPr/>
            <p:nvPr/>
          </p:nvSpPr>
          <p:spPr>
            <a:xfrm rot="-8710726">
              <a:off x="5048693" y="996987"/>
              <a:ext cx="387636" cy="360617"/>
            </a:xfrm>
            <a:custGeom>
              <a:avLst/>
              <a:gdLst/>
              <a:ahLst/>
              <a:cxnLst/>
              <a:rect l="l" t="t" r="r" b="b"/>
              <a:pathLst>
                <a:path w="6872" h="6393" extrusionOk="0">
                  <a:moveTo>
                    <a:pt x="994" y="0"/>
                  </a:moveTo>
                  <a:cubicBezTo>
                    <a:pt x="929" y="0"/>
                    <a:pt x="865" y="7"/>
                    <a:pt x="801" y="22"/>
                  </a:cubicBezTo>
                  <a:cubicBezTo>
                    <a:pt x="334" y="122"/>
                    <a:pt x="67" y="589"/>
                    <a:pt x="34" y="1056"/>
                  </a:cubicBezTo>
                  <a:cubicBezTo>
                    <a:pt x="0" y="1589"/>
                    <a:pt x="167" y="2123"/>
                    <a:pt x="501" y="2590"/>
                  </a:cubicBezTo>
                  <a:cubicBezTo>
                    <a:pt x="801" y="3057"/>
                    <a:pt x="1201" y="3391"/>
                    <a:pt x="1635" y="3758"/>
                  </a:cubicBezTo>
                  <a:cubicBezTo>
                    <a:pt x="3036" y="4892"/>
                    <a:pt x="4704" y="5759"/>
                    <a:pt x="6872" y="6393"/>
                  </a:cubicBezTo>
                  <a:cubicBezTo>
                    <a:pt x="5504" y="4225"/>
                    <a:pt x="4137" y="2023"/>
                    <a:pt x="2068" y="455"/>
                  </a:cubicBezTo>
                  <a:cubicBezTo>
                    <a:pt x="1755" y="228"/>
                    <a:pt x="1370" y="0"/>
                    <a:pt x="9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31"/>
            <p:cNvSpPr/>
            <p:nvPr/>
          </p:nvSpPr>
          <p:spPr>
            <a:xfrm rot="-8710726">
              <a:off x="4664089" y="752032"/>
              <a:ext cx="513708" cy="229694"/>
            </a:xfrm>
            <a:custGeom>
              <a:avLst/>
              <a:gdLst/>
              <a:ahLst/>
              <a:cxnLst/>
              <a:rect l="l" t="t" r="r" b="b"/>
              <a:pathLst>
                <a:path w="9107" h="4072" extrusionOk="0">
                  <a:moveTo>
                    <a:pt x="7172" y="0"/>
                  </a:moveTo>
                  <a:cubicBezTo>
                    <a:pt x="5737" y="0"/>
                    <a:pt x="4336" y="467"/>
                    <a:pt x="3136" y="1168"/>
                  </a:cubicBezTo>
                  <a:cubicBezTo>
                    <a:pt x="1935" y="1935"/>
                    <a:pt x="867" y="2869"/>
                    <a:pt x="0" y="4003"/>
                  </a:cubicBezTo>
                  <a:cubicBezTo>
                    <a:pt x="517" y="4051"/>
                    <a:pt x="1007" y="4071"/>
                    <a:pt x="1475" y="4071"/>
                  </a:cubicBezTo>
                  <a:cubicBezTo>
                    <a:pt x="2639" y="4071"/>
                    <a:pt x="3671" y="3946"/>
                    <a:pt x="4670" y="3803"/>
                  </a:cubicBezTo>
                  <a:cubicBezTo>
                    <a:pt x="5838" y="3670"/>
                    <a:pt x="7038" y="3503"/>
                    <a:pt x="8006" y="2836"/>
                  </a:cubicBezTo>
                  <a:cubicBezTo>
                    <a:pt x="8373" y="2602"/>
                    <a:pt x="8706" y="2269"/>
                    <a:pt x="8873" y="1868"/>
                  </a:cubicBezTo>
                  <a:cubicBezTo>
                    <a:pt x="9040" y="1468"/>
                    <a:pt x="9107" y="1001"/>
                    <a:pt x="8840" y="634"/>
                  </a:cubicBezTo>
                  <a:cubicBezTo>
                    <a:pt x="8506" y="134"/>
                    <a:pt x="7806" y="0"/>
                    <a:pt x="71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31"/>
            <p:cNvSpPr/>
            <p:nvPr/>
          </p:nvSpPr>
          <p:spPr>
            <a:xfrm rot="-8710726">
              <a:off x="5236809" y="854749"/>
              <a:ext cx="461023" cy="291968"/>
            </a:xfrm>
            <a:custGeom>
              <a:avLst/>
              <a:gdLst/>
              <a:ahLst/>
              <a:cxnLst/>
              <a:rect l="l" t="t" r="r" b="b"/>
              <a:pathLst>
                <a:path w="8173" h="5176" extrusionOk="0">
                  <a:moveTo>
                    <a:pt x="1481" y="1"/>
                  </a:moveTo>
                  <a:cubicBezTo>
                    <a:pt x="1443" y="1"/>
                    <a:pt x="1406" y="2"/>
                    <a:pt x="1368" y="5"/>
                  </a:cubicBezTo>
                  <a:cubicBezTo>
                    <a:pt x="968" y="5"/>
                    <a:pt x="501" y="172"/>
                    <a:pt x="267" y="539"/>
                  </a:cubicBezTo>
                  <a:cubicBezTo>
                    <a:pt x="0" y="939"/>
                    <a:pt x="0" y="1372"/>
                    <a:pt x="167" y="1806"/>
                  </a:cubicBezTo>
                  <a:cubicBezTo>
                    <a:pt x="334" y="2173"/>
                    <a:pt x="634" y="2507"/>
                    <a:pt x="968" y="2807"/>
                  </a:cubicBezTo>
                  <a:cubicBezTo>
                    <a:pt x="2802" y="4408"/>
                    <a:pt x="5271" y="5008"/>
                    <a:pt x="8173" y="5175"/>
                  </a:cubicBezTo>
                  <a:cubicBezTo>
                    <a:pt x="6705" y="3174"/>
                    <a:pt x="4871" y="1306"/>
                    <a:pt x="2602" y="305"/>
                  </a:cubicBezTo>
                  <a:cubicBezTo>
                    <a:pt x="2237" y="153"/>
                    <a:pt x="1871" y="1"/>
                    <a:pt x="14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31"/>
            <p:cNvSpPr/>
            <p:nvPr/>
          </p:nvSpPr>
          <p:spPr>
            <a:xfrm rot="-8710726">
              <a:off x="4890663" y="580694"/>
              <a:ext cx="474223" cy="185300"/>
            </a:xfrm>
            <a:custGeom>
              <a:avLst/>
              <a:gdLst/>
              <a:ahLst/>
              <a:cxnLst/>
              <a:rect l="l" t="t" r="r" b="b"/>
              <a:pathLst>
                <a:path w="8407" h="3285" extrusionOk="0">
                  <a:moveTo>
                    <a:pt x="6338" y="0"/>
                  </a:moveTo>
                  <a:cubicBezTo>
                    <a:pt x="5104" y="0"/>
                    <a:pt x="3903" y="200"/>
                    <a:pt x="2769" y="701"/>
                  </a:cubicBezTo>
                  <a:cubicBezTo>
                    <a:pt x="1702" y="1168"/>
                    <a:pt x="701" y="1901"/>
                    <a:pt x="1" y="2902"/>
                  </a:cubicBezTo>
                  <a:cubicBezTo>
                    <a:pt x="889" y="3198"/>
                    <a:pt x="1800" y="3284"/>
                    <a:pt x="2701" y="3284"/>
                  </a:cubicBezTo>
                  <a:cubicBezTo>
                    <a:pt x="3322" y="3284"/>
                    <a:pt x="3938" y="3243"/>
                    <a:pt x="4537" y="3202"/>
                  </a:cubicBezTo>
                  <a:cubicBezTo>
                    <a:pt x="5138" y="3169"/>
                    <a:pt x="5738" y="3136"/>
                    <a:pt x="6338" y="2936"/>
                  </a:cubicBezTo>
                  <a:cubicBezTo>
                    <a:pt x="6905" y="2835"/>
                    <a:pt x="7506" y="2535"/>
                    <a:pt x="7906" y="2102"/>
                  </a:cubicBezTo>
                  <a:cubicBezTo>
                    <a:pt x="8173" y="1901"/>
                    <a:pt x="8373" y="1601"/>
                    <a:pt x="8373" y="1268"/>
                  </a:cubicBezTo>
                  <a:cubicBezTo>
                    <a:pt x="8407" y="834"/>
                    <a:pt x="8073" y="400"/>
                    <a:pt x="7673" y="200"/>
                  </a:cubicBezTo>
                  <a:cubicBezTo>
                    <a:pt x="7239" y="0"/>
                    <a:pt x="6772" y="0"/>
                    <a:pt x="63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31"/>
            <p:cNvSpPr/>
            <p:nvPr/>
          </p:nvSpPr>
          <p:spPr>
            <a:xfrm rot="-8710726">
              <a:off x="5378336" y="748428"/>
              <a:ext cx="494868" cy="180788"/>
            </a:xfrm>
            <a:custGeom>
              <a:avLst/>
              <a:gdLst/>
              <a:ahLst/>
              <a:cxnLst/>
              <a:rect l="l" t="t" r="r" b="b"/>
              <a:pathLst>
                <a:path w="8773" h="3205" extrusionOk="0">
                  <a:moveTo>
                    <a:pt x="2187" y="0"/>
                  </a:moveTo>
                  <a:cubicBezTo>
                    <a:pt x="1900" y="0"/>
                    <a:pt x="1615" y="20"/>
                    <a:pt x="1334" y="62"/>
                  </a:cubicBezTo>
                  <a:cubicBezTo>
                    <a:pt x="967" y="129"/>
                    <a:pt x="600" y="229"/>
                    <a:pt x="334" y="529"/>
                  </a:cubicBezTo>
                  <a:cubicBezTo>
                    <a:pt x="0" y="963"/>
                    <a:pt x="133" y="1530"/>
                    <a:pt x="467" y="1964"/>
                  </a:cubicBezTo>
                  <a:cubicBezTo>
                    <a:pt x="801" y="2331"/>
                    <a:pt x="1301" y="2531"/>
                    <a:pt x="1801" y="2698"/>
                  </a:cubicBezTo>
                  <a:cubicBezTo>
                    <a:pt x="2995" y="3076"/>
                    <a:pt x="4248" y="3204"/>
                    <a:pt x="5659" y="3204"/>
                  </a:cubicBezTo>
                  <a:cubicBezTo>
                    <a:pt x="6614" y="3204"/>
                    <a:pt x="7642" y="3145"/>
                    <a:pt x="8773" y="3065"/>
                  </a:cubicBezTo>
                  <a:cubicBezTo>
                    <a:pt x="7739" y="2197"/>
                    <a:pt x="6605" y="1330"/>
                    <a:pt x="5337" y="730"/>
                  </a:cubicBezTo>
                  <a:cubicBezTo>
                    <a:pt x="4363" y="282"/>
                    <a:pt x="3263" y="0"/>
                    <a:pt x="2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31"/>
            <p:cNvSpPr/>
            <p:nvPr/>
          </p:nvSpPr>
          <p:spPr>
            <a:xfrm rot="-8710726">
              <a:off x="5059785" y="440917"/>
              <a:ext cx="442239" cy="146548"/>
            </a:xfrm>
            <a:custGeom>
              <a:avLst/>
              <a:gdLst/>
              <a:ahLst/>
              <a:cxnLst/>
              <a:rect l="l" t="t" r="r" b="b"/>
              <a:pathLst>
                <a:path w="7840" h="2598" extrusionOk="0">
                  <a:moveTo>
                    <a:pt x="4603" y="1"/>
                  </a:moveTo>
                  <a:cubicBezTo>
                    <a:pt x="2963" y="1"/>
                    <a:pt x="1317" y="541"/>
                    <a:pt x="1" y="1528"/>
                  </a:cubicBezTo>
                  <a:cubicBezTo>
                    <a:pt x="1377" y="2353"/>
                    <a:pt x="2884" y="2597"/>
                    <a:pt x="4396" y="2597"/>
                  </a:cubicBezTo>
                  <a:cubicBezTo>
                    <a:pt x="4900" y="2597"/>
                    <a:pt x="5405" y="2570"/>
                    <a:pt x="5905" y="2528"/>
                  </a:cubicBezTo>
                  <a:cubicBezTo>
                    <a:pt x="6339" y="2495"/>
                    <a:pt x="6772" y="2462"/>
                    <a:pt x="7173" y="2261"/>
                  </a:cubicBezTo>
                  <a:cubicBezTo>
                    <a:pt x="7540" y="2028"/>
                    <a:pt x="7840" y="1628"/>
                    <a:pt x="7740" y="1194"/>
                  </a:cubicBezTo>
                  <a:cubicBezTo>
                    <a:pt x="7673" y="694"/>
                    <a:pt x="7139" y="393"/>
                    <a:pt x="6639" y="293"/>
                  </a:cubicBezTo>
                  <a:cubicBezTo>
                    <a:pt x="5978" y="96"/>
                    <a:pt x="5291" y="1"/>
                    <a:pt x="46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31"/>
            <p:cNvSpPr/>
            <p:nvPr/>
          </p:nvSpPr>
          <p:spPr>
            <a:xfrm rot="-8710726">
              <a:off x="5566433" y="517996"/>
              <a:ext cx="498704" cy="187557"/>
            </a:xfrm>
            <a:custGeom>
              <a:avLst/>
              <a:gdLst/>
              <a:ahLst/>
              <a:cxnLst/>
              <a:rect l="l" t="t" r="r" b="b"/>
              <a:pathLst>
                <a:path w="8841" h="3325" extrusionOk="0">
                  <a:moveTo>
                    <a:pt x="2518" y="1"/>
                  </a:moveTo>
                  <a:cubicBezTo>
                    <a:pt x="2104" y="1"/>
                    <a:pt x="1695" y="47"/>
                    <a:pt x="1302" y="165"/>
                  </a:cubicBezTo>
                  <a:cubicBezTo>
                    <a:pt x="735" y="332"/>
                    <a:pt x="134" y="732"/>
                    <a:pt x="67" y="1366"/>
                  </a:cubicBezTo>
                  <a:cubicBezTo>
                    <a:pt x="1" y="1799"/>
                    <a:pt x="268" y="2166"/>
                    <a:pt x="568" y="2400"/>
                  </a:cubicBezTo>
                  <a:cubicBezTo>
                    <a:pt x="835" y="2667"/>
                    <a:pt x="1268" y="2833"/>
                    <a:pt x="1635" y="2967"/>
                  </a:cubicBezTo>
                  <a:cubicBezTo>
                    <a:pt x="2436" y="3189"/>
                    <a:pt x="3274" y="3324"/>
                    <a:pt x="4143" y="3324"/>
                  </a:cubicBezTo>
                  <a:cubicBezTo>
                    <a:pt x="5626" y="3324"/>
                    <a:pt x="7200" y="2930"/>
                    <a:pt x="8840" y="1899"/>
                  </a:cubicBezTo>
                  <a:cubicBezTo>
                    <a:pt x="7639" y="865"/>
                    <a:pt x="6005" y="532"/>
                    <a:pt x="4437" y="232"/>
                  </a:cubicBezTo>
                  <a:cubicBezTo>
                    <a:pt x="3810" y="110"/>
                    <a:pt x="3158" y="1"/>
                    <a:pt x="25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31"/>
            <p:cNvSpPr/>
            <p:nvPr/>
          </p:nvSpPr>
          <p:spPr>
            <a:xfrm rot="-8710726">
              <a:off x="5108736" y="195917"/>
              <a:ext cx="553250" cy="207582"/>
            </a:xfrm>
            <a:custGeom>
              <a:avLst/>
              <a:gdLst/>
              <a:ahLst/>
              <a:cxnLst/>
              <a:rect l="l" t="t" r="r" b="b"/>
              <a:pathLst>
                <a:path w="9808" h="3680" extrusionOk="0">
                  <a:moveTo>
                    <a:pt x="6624" y="0"/>
                  </a:moveTo>
                  <a:cubicBezTo>
                    <a:pt x="4283" y="0"/>
                    <a:pt x="1971" y="674"/>
                    <a:pt x="0" y="1959"/>
                  </a:cubicBezTo>
                  <a:cubicBezTo>
                    <a:pt x="1401" y="2560"/>
                    <a:pt x="2836" y="3160"/>
                    <a:pt x="4337" y="3494"/>
                  </a:cubicBezTo>
                  <a:cubicBezTo>
                    <a:pt x="4868" y="3612"/>
                    <a:pt x="5420" y="3680"/>
                    <a:pt x="5966" y="3680"/>
                  </a:cubicBezTo>
                  <a:cubicBezTo>
                    <a:pt x="6960" y="3680"/>
                    <a:pt x="7931" y="3453"/>
                    <a:pt x="8707" y="2893"/>
                  </a:cubicBezTo>
                  <a:cubicBezTo>
                    <a:pt x="9340" y="2460"/>
                    <a:pt x="9807" y="1659"/>
                    <a:pt x="9507" y="992"/>
                  </a:cubicBezTo>
                  <a:cubicBezTo>
                    <a:pt x="9207" y="358"/>
                    <a:pt x="8440" y="158"/>
                    <a:pt x="7806" y="58"/>
                  </a:cubicBezTo>
                  <a:cubicBezTo>
                    <a:pt x="7412" y="19"/>
                    <a:pt x="7018" y="0"/>
                    <a:pt x="66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31"/>
            <p:cNvSpPr/>
            <p:nvPr/>
          </p:nvSpPr>
          <p:spPr>
            <a:xfrm rot="-8710726">
              <a:off x="5718946" y="293129"/>
              <a:ext cx="560809" cy="237986"/>
            </a:xfrm>
            <a:custGeom>
              <a:avLst/>
              <a:gdLst/>
              <a:ahLst/>
              <a:cxnLst/>
              <a:rect l="l" t="t" r="r" b="b"/>
              <a:pathLst>
                <a:path w="9942" h="4219" extrusionOk="0">
                  <a:moveTo>
                    <a:pt x="3562" y="0"/>
                  </a:moveTo>
                  <a:cubicBezTo>
                    <a:pt x="2979" y="0"/>
                    <a:pt x="2399" y="67"/>
                    <a:pt x="1835" y="218"/>
                  </a:cubicBezTo>
                  <a:cubicBezTo>
                    <a:pt x="968" y="485"/>
                    <a:pt x="1" y="1052"/>
                    <a:pt x="1" y="1986"/>
                  </a:cubicBezTo>
                  <a:cubicBezTo>
                    <a:pt x="1" y="2853"/>
                    <a:pt x="935" y="3487"/>
                    <a:pt x="1769" y="3754"/>
                  </a:cubicBezTo>
                  <a:cubicBezTo>
                    <a:pt x="2628" y="4055"/>
                    <a:pt x="3532" y="4218"/>
                    <a:pt x="4454" y="4218"/>
                  </a:cubicBezTo>
                  <a:cubicBezTo>
                    <a:pt x="6287" y="4218"/>
                    <a:pt x="8188" y="3573"/>
                    <a:pt x="9941" y="2086"/>
                  </a:cubicBezTo>
                  <a:cubicBezTo>
                    <a:pt x="8707" y="1385"/>
                    <a:pt x="7439" y="718"/>
                    <a:pt x="6038" y="351"/>
                  </a:cubicBezTo>
                  <a:cubicBezTo>
                    <a:pt x="5234" y="135"/>
                    <a:pt x="4395" y="0"/>
                    <a:pt x="35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31"/>
            <p:cNvSpPr/>
            <p:nvPr/>
          </p:nvSpPr>
          <p:spPr>
            <a:xfrm rot="-8710726">
              <a:off x="5271790" y="-11986"/>
              <a:ext cx="549471" cy="206115"/>
            </a:xfrm>
            <a:custGeom>
              <a:avLst/>
              <a:gdLst/>
              <a:ahLst/>
              <a:cxnLst/>
              <a:rect l="l" t="t" r="r" b="b"/>
              <a:pathLst>
                <a:path w="9741" h="3654" extrusionOk="0">
                  <a:moveTo>
                    <a:pt x="7019" y="0"/>
                  </a:moveTo>
                  <a:cubicBezTo>
                    <a:pt x="4599" y="0"/>
                    <a:pt x="2242" y="841"/>
                    <a:pt x="0" y="1681"/>
                  </a:cubicBezTo>
                  <a:cubicBezTo>
                    <a:pt x="1668" y="2682"/>
                    <a:pt x="2936" y="3282"/>
                    <a:pt x="4337" y="3516"/>
                  </a:cubicBezTo>
                  <a:cubicBezTo>
                    <a:pt x="4804" y="3605"/>
                    <a:pt x="5282" y="3653"/>
                    <a:pt x="5759" y="3653"/>
                  </a:cubicBezTo>
                  <a:cubicBezTo>
                    <a:pt x="6712" y="3653"/>
                    <a:pt x="7661" y="3460"/>
                    <a:pt x="8506" y="3016"/>
                  </a:cubicBezTo>
                  <a:cubicBezTo>
                    <a:pt x="8840" y="2849"/>
                    <a:pt x="9173" y="2615"/>
                    <a:pt x="9374" y="2315"/>
                  </a:cubicBezTo>
                  <a:cubicBezTo>
                    <a:pt x="9607" y="1982"/>
                    <a:pt x="9741" y="1615"/>
                    <a:pt x="9674" y="1214"/>
                  </a:cubicBezTo>
                  <a:cubicBezTo>
                    <a:pt x="9574" y="814"/>
                    <a:pt x="9240" y="480"/>
                    <a:pt x="8840" y="280"/>
                  </a:cubicBezTo>
                  <a:cubicBezTo>
                    <a:pt x="8406" y="114"/>
                    <a:pt x="8006" y="47"/>
                    <a:pt x="7539" y="13"/>
                  </a:cubicBezTo>
                  <a:cubicBezTo>
                    <a:pt x="7365" y="5"/>
                    <a:pt x="7192" y="0"/>
                    <a:pt x="70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31"/>
            <p:cNvSpPr/>
            <p:nvPr/>
          </p:nvSpPr>
          <p:spPr>
            <a:xfrm rot="-8710726">
              <a:off x="5892877" y="29092"/>
              <a:ext cx="592792" cy="236463"/>
            </a:xfrm>
            <a:custGeom>
              <a:avLst/>
              <a:gdLst/>
              <a:ahLst/>
              <a:cxnLst/>
              <a:rect l="l" t="t" r="r" b="b"/>
              <a:pathLst>
                <a:path w="10509" h="4192" extrusionOk="0">
                  <a:moveTo>
                    <a:pt x="4977" y="1"/>
                  </a:moveTo>
                  <a:cubicBezTo>
                    <a:pt x="3809" y="1"/>
                    <a:pt x="2641" y="188"/>
                    <a:pt x="1535" y="565"/>
                  </a:cubicBezTo>
                  <a:cubicBezTo>
                    <a:pt x="835" y="799"/>
                    <a:pt x="1" y="1299"/>
                    <a:pt x="1" y="2066"/>
                  </a:cubicBezTo>
                  <a:cubicBezTo>
                    <a:pt x="1" y="2600"/>
                    <a:pt x="401" y="3067"/>
                    <a:pt x="868" y="3367"/>
                  </a:cubicBezTo>
                  <a:cubicBezTo>
                    <a:pt x="1742" y="3943"/>
                    <a:pt x="2780" y="4192"/>
                    <a:pt x="3824" y="4192"/>
                  </a:cubicBezTo>
                  <a:cubicBezTo>
                    <a:pt x="4414" y="4192"/>
                    <a:pt x="5006" y="4112"/>
                    <a:pt x="5572" y="3968"/>
                  </a:cubicBezTo>
                  <a:cubicBezTo>
                    <a:pt x="7173" y="3634"/>
                    <a:pt x="8640" y="2867"/>
                    <a:pt x="10508" y="1533"/>
                  </a:cubicBezTo>
                  <a:cubicBezTo>
                    <a:pt x="8845" y="514"/>
                    <a:pt x="6910" y="1"/>
                    <a:pt x="49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31"/>
            <p:cNvSpPr/>
            <p:nvPr/>
          </p:nvSpPr>
          <p:spPr>
            <a:xfrm rot="-8710726">
              <a:off x="5412661" y="-276603"/>
              <a:ext cx="562670" cy="268446"/>
            </a:xfrm>
            <a:custGeom>
              <a:avLst/>
              <a:gdLst/>
              <a:ahLst/>
              <a:cxnLst/>
              <a:rect l="l" t="t" r="r" b="b"/>
              <a:pathLst>
                <a:path w="9975" h="4759" extrusionOk="0">
                  <a:moveTo>
                    <a:pt x="7049" y="0"/>
                  </a:moveTo>
                  <a:cubicBezTo>
                    <a:pt x="6922" y="0"/>
                    <a:pt x="6796" y="4"/>
                    <a:pt x="6672" y="12"/>
                  </a:cubicBezTo>
                  <a:cubicBezTo>
                    <a:pt x="4270" y="145"/>
                    <a:pt x="1835" y="1146"/>
                    <a:pt x="0" y="2781"/>
                  </a:cubicBezTo>
                  <a:cubicBezTo>
                    <a:pt x="1747" y="4136"/>
                    <a:pt x="3596" y="4758"/>
                    <a:pt x="5371" y="4758"/>
                  </a:cubicBezTo>
                  <a:cubicBezTo>
                    <a:pt x="5867" y="4758"/>
                    <a:pt x="6358" y="4710"/>
                    <a:pt x="6839" y="4615"/>
                  </a:cubicBezTo>
                  <a:cubicBezTo>
                    <a:pt x="7672" y="4448"/>
                    <a:pt x="8540" y="4115"/>
                    <a:pt x="9140" y="3481"/>
                  </a:cubicBezTo>
                  <a:cubicBezTo>
                    <a:pt x="9741" y="2847"/>
                    <a:pt x="9974" y="1847"/>
                    <a:pt x="9574" y="1113"/>
                  </a:cubicBezTo>
                  <a:cubicBezTo>
                    <a:pt x="9071" y="255"/>
                    <a:pt x="8043" y="0"/>
                    <a:pt x="7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31"/>
            <p:cNvSpPr/>
            <p:nvPr/>
          </p:nvSpPr>
          <p:spPr>
            <a:xfrm rot="-8710726">
              <a:off x="5366197" y="-952672"/>
              <a:ext cx="314249" cy="2658399"/>
            </a:xfrm>
            <a:custGeom>
              <a:avLst/>
              <a:gdLst/>
              <a:ahLst/>
              <a:cxnLst/>
              <a:rect l="l" t="t" r="r" b="b"/>
              <a:pathLst>
                <a:path w="5571" h="47128" extrusionOk="0">
                  <a:moveTo>
                    <a:pt x="5538" y="0"/>
                  </a:moveTo>
                  <a:cubicBezTo>
                    <a:pt x="5516" y="0"/>
                    <a:pt x="5489" y="35"/>
                    <a:pt x="5471" y="88"/>
                  </a:cubicBezTo>
                  <a:cubicBezTo>
                    <a:pt x="2669" y="7560"/>
                    <a:pt x="901" y="15333"/>
                    <a:pt x="334" y="23305"/>
                  </a:cubicBezTo>
                  <a:cubicBezTo>
                    <a:pt x="0" y="27608"/>
                    <a:pt x="0" y="31911"/>
                    <a:pt x="367" y="36181"/>
                  </a:cubicBezTo>
                  <a:cubicBezTo>
                    <a:pt x="501" y="37315"/>
                    <a:pt x="567" y="38416"/>
                    <a:pt x="734" y="39517"/>
                  </a:cubicBezTo>
                  <a:lnTo>
                    <a:pt x="1001" y="41185"/>
                  </a:lnTo>
                  <a:cubicBezTo>
                    <a:pt x="1068" y="41752"/>
                    <a:pt x="1201" y="42285"/>
                    <a:pt x="1301" y="42852"/>
                  </a:cubicBezTo>
                  <a:cubicBezTo>
                    <a:pt x="1501" y="44253"/>
                    <a:pt x="1735" y="45588"/>
                    <a:pt x="2335" y="46688"/>
                  </a:cubicBezTo>
                  <a:cubicBezTo>
                    <a:pt x="2494" y="46994"/>
                    <a:pt x="2660" y="47127"/>
                    <a:pt x="2800" y="47127"/>
                  </a:cubicBezTo>
                  <a:cubicBezTo>
                    <a:pt x="3072" y="47127"/>
                    <a:pt x="3245" y="46626"/>
                    <a:pt x="3069" y="45921"/>
                  </a:cubicBezTo>
                  <a:cubicBezTo>
                    <a:pt x="1101" y="37949"/>
                    <a:pt x="567" y="29643"/>
                    <a:pt x="1335" y="21470"/>
                  </a:cubicBezTo>
                  <a:cubicBezTo>
                    <a:pt x="1668" y="17935"/>
                    <a:pt x="2335" y="14232"/>
                    <a:pt x="3169" y="10596"/>
                  </a:cubicBezTo>
                  <a:cubicBezTo>
                    <a:pt x="4003" y="6960"/>
                    <a:pt x="4904" y="3424"/>
                    <a:pt x="5571" y="88"/>
                  </a:cubicBezTo>
                  <a:cubicBezTo>
                    <a:pt x="5571" y="26"/>
                    <a:pt x="5556" y="0"/>
                    <a:pt x="55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31"/>
            <p:cNvSpPr/>
            <p:nvPr/>
          </p:nvSpPr>
          <p:spPr>
            <a:xfrm rot="-8710726">
              <a:off x="4450846" y="1148360"/>
              <a:ext cx="280404" cy="418604"/>
            </a:xfrm>
            <a:custGeom>
              <a:avLst/>
              <a:gdLst/>
              <a:ahLst/>
              <a:cxnLst/>
              <a:rect l="l" t="t" r="r" b="b"/>
              <a:pathLst>
                <a:path w="4971" h="7421" extrusionOk="0">
                  <a:moveTo>
                    <a:pt x="3621" y="1"/>
                  </a:moveTo>
                  <a:cubicBezTo>
                    <a:pt x="3356" y="1"/>
                    <a:pt x="3092" y="71"/>
                    <a:pt x="2869" y="182"/>
                  </a:cubicBezTo>
                  <a:cubicBezTo>
                    <a:pt x="2435" y="416"/>
                    <a:pt x="2102" y="783"/>
                    <a:pt x="1802" y="1149"/>
                  </a:cubicBezTo>
                  <a:cubicBezTo>
                    <a:pt x="467" y="2917"/>
                    <a:pt x="0" y="5286"/>
                    <a:pt x="601" y="7421"/>
                  </a:cubicBezTo>
                  <a:cubicBezTo>
                    <a:pt x="2435" y="6086"/>
                    <a:pt x="3503" y="4719"/>
                    <a:pt x="4404" y="3284"/>
                  </a:cubicBezTo>
                  <a:cubicBezTo>
                    <a:pt x="4670" y="2784"/>
                    <a:pt x="4937" y="2250"/>
                    <a:pt x="4971" y="1650"/>
                  </a:cubicBezTo>
                  <a:cubicBezTo>
                    <a:pt x="4971" y="1083"/>
                    <a:pt x="4737" y="449"/>
                    <a:pt x="4237" y="149"/>
                  </a:cubicBezTo>
                  <a:cubicBezTo>
                    <a:pt x="4044" y="45"/>
                    <a:pt x="3832" y="1"/>
                    <a:pt x="36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06" name="Google Shape;2006;p31"/>
          <p:cNvGrpSpPr/>
          <p:nvPr/>
        </p:nvGrpSpPr>
        <p:grpSpPr>
          <a:xfrm rot="-2493185">
            <a:off x="7774059" y="-473283"/>
            <a:ext cx="1542027" cy="2413976"/>
            <a:chOff x="-476250" y="425250"/>
            <a:chExt cx="1849300" cy="2894998"/>
          </a:xfrm>
        </p:grpSpPr>
        <p:sp>
          <p:nvSpPr>
            <p:cNvPr id="2007" name="Google Shape;2007;p31"/>
            <p:cNvSpPr/>
            <p:nvPr/>
          </p:nvSpPr>
          <p:spPr>
            <a:xfrm>
              <a:off x="87981" y="1050687"/>
              <a:ext cx="763688" cy="2269561"/>
            </a:xfrm>
            <a:custGeom>
              <a:avLst/>
              <a:gdLst/>
              <a:ahLst/>
              <a:cxnLst/>
              <a:rect l="l" t="t" r="r" b="b"/>
              <a:pathLst>
                <a:path w="14561" h="43273" extrusionOk="0">
                  <a:moveTo>
                    <a:pt x="14544" y="1"/>
                  </a:moveTo>
                  <a:cubicBezTo>
                    <a:pt x="14536" y="1"/>
                    <a:pt x="14527" y="17"/>
                    <a:pt x="14527" y="51"/>
                  </a:cubicBezTo>
                  <a:cubicBezTo>
                    <a:pt x="12893" y="7222"/>
                    <a:pt x="10758" y="14261"/>
                    <a:pt x="8390" y="21233"/>
                  </a:cubicBezTo>
                  <a:cubicBezTo>
                    <a:pt x="6021" y="28204"/>
                    <a:pt x="3319" y="35042"/>
                    <a:pt x="417" y="41781"/>
                  </a:cubicBezTo>
                  <a:cubicBezTo>
                    <a:pt x="0" y="42710"/>
                    <a:pt x="154" y="43272"/>
                    <a:pt x="506" y="43272"/>
                  </a:cubicBezTo>
                  <a:cubicBezTo>
                    <a:pt x="773" y="43272"/>
                    <a:pt x="1154" y="42948"/>
                    <a:pt x="1485" y="42214"/>
                  </a:cubicBezTo>
                  <a:cubicBezTo>
                    <a:pt x="7489" y="28771"/>
                    <a:pt x="11859" y="14494"/>
                    <a:pt x="14561" y="51"/>
                  </a:cubicBezTo>
                  <a:cubicBezTo>
                    <a:pt x="14561" y="17"/>
                    <a:pt x="14552" y="1"/>
                    <a:pt x="145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08" name="Google Shape;2008;p31"/>
            <p:cNvGrpSpPr/>
            <p:nvPr/>
          </p:nvGrpSpPr>
          <p:grpSpPr>
            <a:xfrm>
              <a:off x="-476250" y="425250"/>
              <a:ext cx="1849300" cy="2701731"/>
              <a:chOff x="-476250" y="425250"/>
              <a:chExt cx="1849300" cy="2701731"/>
            </a:xfrm>
          </p:grpSpPr>
          <p:sp>
            <p:nvSpPr>
              <p:cNvPr id="2009" name="Google Shape;2009;p31"/>
              <p:cNvSpPr/>
              <p:nvPr/>
            </p:nvSpPr>
            <p:spPr>
              <a:xfrm>
                <a:off x="708173" y="1218834"/>
                <a:ext cx="664877" cy="382132"/>
              </a:xfrm>
              <a:custGeom>
                <a:avLst/>
                <a:gdLst/>
                <a:ahLst/>
                <a:cxnLst/>
                <a:rect l="l" t="t" r="r" b="b"/>
                <a:pathLst>
                  <a:path w="12677" h="7286" extrusionOk="0">
                    <a:moveTo>
                      <a:pt x="12109" y="1"/>
                    </a:moveTo>
                    <a:cubicBezTo>
                      <a:pt x="7162" y="1"/>
                      <a:pt x="2282" y="2916"/>
                      <a:pt x="0" y="7285"/>
                    </a:cubicBezTo>
                    <a:cubicBezTo>
                      <a:pt x="4737" y="6952"/>
                      <a:pt x="9741" y="4250"/>
                      <a:pt x="12676" y="14"/>
                    </a:cubicBezTo>
                    <a:cubicBezTo>
                      <a:pt x="12487" y="5"/>
                      <a:pt x="12298" y="1"/>
                      <a:pt x="1210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0" name="Google Shape;2010;p31"/>
              <p:cNvSpPr/>
              <p:nvPr/>
            </p:nvSpPr>
            <p:spPr>
              <a:xfrm>
                <a:off x="116827" y="867855"/>
                <a:ext cx="603618" cy="724352"/>
              </a:xfrm>
              <a:custGeom>
                <a:avLst/>
                <a:gdLst/>
                <a:ahLst/>
                <a:cxnLst/>
                <a:rect l="l" t="t" r="r" b="b"/>
                <a:pathLst>
                  <a:path w="11509" h="13811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635" y="5538"/>
                      <a:pt x="5605" y="10308"/>
                      <a:pt x="11509" y="13811"/>
                    </a:cubicBezTo>
                    <a:cubicBezTo>
                      <a:pt x="10275" y="7673"/>
                      <a:pt x="5771" y="2336"/>
                      <a:pt x="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1" name="Google Shape;2011;p31"/>
              <p:cNvSpPr/>
              <p:nvPr/>
            </p:nvSpPr>
            <p:spPr>
              <a:xfrm>
                <a:off x="655673" y="1572907"/>
                <a:ext cx="701590" cy="206486"/>
              </a:xfrm>
              <a:custGeom>
                <a:avLst/>
                <a:gdLst/>
                <a:ahLst/>
                <a:cxnLst/>
                <a:rect l="l" t="t" r="r" b="b"/>
                <a:pathLst>
                  <a:path w="13377" h="3937" extrusionOk="0">
                    <a:moveTo>
                      <a:pt x="13377" y="1"/>
                    </a:moveTo>
                    <a:lnTo>
                      <a:pt x="13377" y="1"/>
                    </a:lnTo>
                    <a:cubicBezTo>
                      <a:pt x="10975" y="67"/>
                      <a:pt x="8574" y="101"/>
                      <a:pt x="6239" y="601"/>
                    </a:cubicBezTo>
                    <a:cubicBezTo>
                      <a:pt x="3937" y="1102"/>
                      <a:pt x="1669" y="2102"/>
                      <a:pt x="1" y="3837"/>
                    </a:cubicBezTo>
                    <a:cubicBezTo>
                      <a:pt x="668" y="3904"/>
                      <a:pt x="1332" y="3936"/>
                      <a:pt x="1990" y="3936"/>
                    </a:cubicBezTo>
                    <a:cubicBezTo>
                      <a:pt x="6271" y="3936"/>
                      <a:pt x="10312" y="2545"/>
                      <a:pt x="133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2" name="Google Shape;2012;p31"/>
              <p:cNvSpPr/>
              <p:nvPr/>
            </p:nvSpPr>
            <p:spPr>
              <a:xfrm>
                <a:off x="69624" y="1366474"/>
                <a:ext cx="589615" cy="411188"/>
              </a:xfrm>
              <a:custGeom>
                <a:avLst/>
                <a:gdLst/>
                <a:ahLst/>
                <a:cxnLst/>
                <a:rect l="l" t="t" r="r" b="b"/>
                <a:pathLst>
                  <a:path w="11242" h="7840" extrusionOk="0">
                    <a:moveTo>
                      <a:pt x="33" y="1"/>
                    </a:moveTo>
                    <a:lnTo>
                      <a:pt x="33" y="1"/>
                    </a:lnTo>
                    <a:cubicBezTo>
                      <a:pt x="0" y="868"/>
                      <a:pt x="334" y="1769"/>
                      <a:pt x="867" y="2469"/>
                    </a:cubicBezTo>
                    <a:cubicBezTo>
                      <a:pt x="1401" y="3170"/>
                      <a:pt x="2068" y="3770"/>
                      <a:pt x="2835" y="4304"/>
                    </a:cubicBezTo>
                    <a:cubicBezTo>
                      <a:pt x="5204" y="6105"/>
                      <a:pt x="7906" y="7473"/>
                      <a:pt x="11241" y="7840"/>
                    </a:cubicBezTo>
                    <a:cubicBezTo>
                      <a:pt x="8173" y="4437"/>
                      <a:pt x="4270" y="1702"/>
                      <a:pt x="3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3" name="Google Shape;2013;p31"/>
              <p:cNvSpPr/>
              <p:nvPr/>
            </p:nvSpPr>
            <p:spPr>
              <a:xfrm>
                <a:off x="603173" y="1832628"/>
                <a:ext cx="717377" cy="195472"/>
              </a:xfrm>
              <a:custGeom>
                <a:avLst/>
                <a:gdLst/>
                <a:ahLst/>
                <a:cxnLst/>
                <a:rect l="l" t="t" r="r" b="b"/>
                <a:pathLst>
                  <a:path w="13678" h="3727" extrusionOk="0">
                    <a:moveTo>
                      <a:pt x="9903" y="1"/>
                    </a:moveTo>
                    <a:cubicBezTo>
                      <a:pt x="6488" y="1"/>
                      <a:pt x="3040" y="1000"/>
                      <a:pt x="1" y="2921"/>
                    </a:cubicBezTo>
                    <a:cubicBezTo>
                      <a:pt x="1507" y="3466"/>
                      <a:pt x="3057" y="3727"/>
                      <a:pt x="4595" y="3727"/>
                    </a:cubicBezTo>
                    <a:cubicBezTo>
                      <a:pt x="7861" y="3727"/>
                      <a:pt x="11070" y="2551"/>
                      <a:pt x="13677" y="419"/>
                    </a:cubicBezTo>
                    <a:cubicBezTo>
                      <a:pt x="12439" y="139"/>
                      <a:pt x="11173" y="1"/>
                      <a:pt x="99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4" name="Google Shape;2014;p31"/>
              <p:cNvSpPr/>
              <p:nvPr/>
            </p:nvSpPr>
            <p:spPr>
              <a:xfrm>
                <a:off x="-86093" y="1630652"/>
                <a:ext cx="684073" cy="370542"/>
              </a:xfrm>
              <a:custGeom>
                <a:avLst/>
                <a:gdLst/>
                <a:ahLst/>
                <a:cxnLst/>
                <a:rect l="l" t="t" r="r" b="b"/>
                <a:pathLst>
                  <a:path w="13043" h="7065" extrusionOk="0">
                    <a:moveTo>
                      <a:pt x="739" y="0"/>
                    </a:moveTo>
                    <a:cubicBezTo>
                      <a:pt x="493" y="0"/>
                      <a:pt x="246" y="11"/>
                      <a:pt x="0" y="34"/>
                    </a:cubicBezTo>
                    <a:cubicBezTo>
                      <a:pt x="1234" y="2235"/>
                      <a:pt x="3036" y="4104"/>
                      <a:pt x="5171" y="5438"/>
                    </a:cubicBezTo>
                    <a:cubicBezTo>
                      <a:pt x="6843" y="6405"/>
                      <a:pt x="8740" y="7064"/>
                      <a:pt x="11039" y="7064"/>
                    </a:cubicBezTo>
                    <a:cubicBezTo>
                      <a:pt x="11675" y="7064"/>
                      <a:pt x="12342" y="7014"/>
                      <a:pt x="13043" y="6906"/>
                    </a:cubicBezTo>
                    <a:cubicBezTo>
                      <a:pt x="12543" y="5505"/>
                      <a:pt x="11208" y="4604"/>
                      <a:pt x="10007" y="3803"/>
                    </a:cubicBezTo>
                    <a:cubicBezTo>
                      <a:pt x="8473" y="2803"/>
                      <a:pt x="6972" y="1802"/>
                      <a:pt x="5304" y="1101"/>
                    </a:cubicBezTo>
                    <a:cubicBezTo>
                      <a:pt x="3864" y="439"/>
                      <a:pt x="2299" y="0"/>
                      <a:pt x="73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5" name="Google Shape;2015;p31"/>
              <p:cNvSpPr/>
              <p:nvPr/>
            </p:nvSpPr>
            <p:spPr>
              <a:xfrm>
                <a:off x="-189310" y="1910565"/>
                <a:ext cx="708566" cy="397604"/>
              </a:xfrm>
              <a:custGeom>
                <a:avLst/>
                <a:gdLst/>
                <a:ahLst/>
                <a:cxnLst/>
                <a:rect l="l" t="t" r="r" b="b"/>
                <a:pathLst>
                  <a:path w="13510" h="7581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01" y="2436"/>
                      <a:pt x="2969" y="4637"/>
                      <a:pt x="5271" y="6105"/>
                    </a:cubicBezTo>
                    <a:cubicBezTo>
                      <a:pt x="6705" y="7006"/>
                      <a:pt x="8340" y="7581"/>
                      <a:pt x="10091" y="7581"/>
                    </a:cubicBezTo>
                    <a:cubicBezTo>
                      <a:pt x="11192" y="7581"/>
                      <a:pt x="12338" y="7354"/>
                      <a:pt x="13510" y="6839"/>
                    </a:cubicBezTo>
                    <a:cubicBezTo>
                      <a:pt x="11975" y="4771"/>
                      <a:pt x="9807" y="3270"/>
                      <a:pt x="7439" y="2169"/>
                    </a:cubicBezTo>
                    <a:cubicBezTo>
                      <a:pt x="5070" y="1135"/>
                      <a:pt x="2535" y="501"/>
                      <a:pt x="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6" name="Google Shape;2016;p31"/>
              <p:cNvSpPr/>
              <p:nvPr/>
            </p:nvSpPr>
            <p:spPr>
              <a:xfrm>
                <a:off x="508715" y="2136404"/>
                <a:ext cx="764580" cy="189965"/>
              </a:xfrm>
              <a:custGeom>
                <a:avLst/>
                <a:gdLst/>
                <a:ahLst/>
                <a:cxnLst/>
                <a:rect l="l" t="t" r="r" b="b"/>
                <a:pathLst>
                  <a:path w="14578" h="3622" extrusionOk="0">
                    <a:moveTo>
                      <a:pt x="8677" y="0"/>
                    </a:moveTo>
                    <a:cubicBezTo>
                      <a:pt x="5597" y="0"/>
                      <a:pt x="2519" y="914"/>
                      <a:pt x="1" y="2666"/>
                    </a:cubicBezTo>
                    <a:cubicBezTo>
                      <a:pt x="1854" y="3306"/>
                      <a:pt x="3801" y="3621"/>
                      <a:pt x="5738" y="3621"/>
                    </a:cubicBezTo>
                    <a:cubicBezTo>
                      <a:pt x="8854" y="3621"/>
                      <a:pt x="11944" y="2803"/>
                      <a:pt x="14578" y="1199"/>
                    </a:cubicBezTo>
                    <a:cubicBezTo>
                      <a:pt x="12715" y="393"/>
                      <a:pt x="10696" y="0"/>
                      <a:pt x="86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7" name="Google Shape;2017;p31"/>
              <p:cNvSpPr/>
              <p:nvPr/>
            </p:nvSpPr>
            <p:spPr>
              <a:xfrm>
                <a:off x="428260" y="2428851"/>
                <a:ext cx="694615" cy="165419"/>
              </a:xfrm>
              <a:custGeom>
                <a:avLst/>
                <a:gdLst/>
                <a:ahLst/>
                <a:cxnLst/>
                <a:rect l="l" t="t" r="r" b="b"/>
                <a:pathLst>
                  <a:path w="13244" h="3154" extrusionOk="0">
                    <a:moveTo>
                      <a:pt x="6971" y="0"/>
                    </a:moveTo>
                    <a:cubicBezTo>
                      <a:pt x="4560" y="0"/>
                      <a:pt x="2150" y="536"/>
                      <a:pt x="0" y="1594"/>
                    </a:cubicBezTo>
                    <a:cubicBezTo>
                      <a:pt x="2118" y="2660"/>
                      <a:pt x="4294" y="3154"/>
                      <a:pt x="6400" y="3154"/>
                    </a:cubicBezTo>
                    <a:cubicBezTo>
                      <a:pt x="8839" y="3154"/>
                      <a:pt x="11185" y="2492"/>
                      <a:pt x="13243" y="1293"/>
                    </a:cubicBezTo>
                    <a:cubicBezTo>
                      <a:pt x="11276" y="428"/>
                      <a:pt x="9123" y="0"/>
                      <a:pt x="697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8" name="Google Shape;2018;p31"/>
              <p:cNvSpPr/>
              <p:nvPr/>
            </p:nvSpPr>
            <p:spPr>
              <a:xfrm>
                <a:off x="-252299" y="2279376"/>
                <a:ext cx="682342" cy="245402"/>
              </a:xfrm>
              <a:custGeom>
                <a:avLst/>
                <a:gdLst/>
                <a:ahLst/>
                <a:cxnLst/>
                <a:rect l="l" t="t" r="r" b="b"/>
                <a:pathLst>
                  <a:path w="13010" h="4679" extrusionOk="0">
                    <a:moveTo>
                      <a:pt x="2370" y="1"/>
                    </a:moveTo>
                    <a:cubicBezTo>
                      <a:pt x="1577" y="1"/>
                      <a:pt x="784" y="68"/>
                      <a:pt x="0" y="207"/>
                    </a:cubicBezTo>
                    <a:cubicBezTo>
                      <a:pt x="3196" y="3044"/>
                      <a:pt x="7407" y="4678"/>
                      <a:pt x="11557" y="4678"/>
                    </a:cubicBezTo>
                    <a:cubicBezTo>
                      <a:pt x="12043" y="4678"/>
                      <a:pt x="12527" y="4656"/>
                      <a:pt x="13010" y="4610"/>
                    </a:cubicBezTo>
                    <a:cubicBezTo>
                      <a:pt x="10285" y="1692"/>
                      <a:pt x="6334" y="1"/>
                      <a:pt x="237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9" name="Google Shape;2019;p31"/>
              <p:cNvSpPr/>
              <p:nvPr/>
            </p:nvSpPr>
            <p:spPr>
              <a:xfrm>
                <a:off x="337264" y="2677453"/>
                <a:ext cx="701590" cy="175594"/>
              </a:xfrm>
              <a:custGeom>
                <a:avLst/>
                <a:gdLst/>
                <a:ahLst/>
                <a:cxnLst/>
                <a:rect l="l" t="t" r="r" b="b"/>
                <a:pathLst>
                  <a:path w="13377" h="3348" extrusionOk="0">
                    <a:moveTo>
                      <a:pt x="5877" y="1"/>
                    </a:moveTo>
                    <a:cubicBezTo>
                      <a:pt x="3789" y="1"/>
                      <a:pt x="1696" y="501"/>
                      <a:pt x="1" y="1690"/>
                    </a:cubicBezTo>
                    <a:cubicBezTo>
                      <a:pt x="1903" y="2819"/>
                      <a:pt x="4102" y="3348"/>
                      <a:pt x="6345" y="3348"/>
                    </a:cubicBezTo>
                    <a:cubicBezTo>
                      <a:pt x="8741" y="3348"/>
                      <a:pt x="11188" y="2744"/>
                      <a:pt x="13377" y="1624"/>
                    </a:cubicBezTo>
                    <a:cubicBezTo>
                      <a:pt x="11175" y="823"/>
                      <a:pt x="8974" y="156"/>
                      <a:pt x="6639" y="23"/>
                    </a:cubicBezTo>
                    <a:cubicBezTo>
                      <a:pt x="6385" y="8"/>
                      <a:pt x="6131" y="1"/>
                      <a:pt x="58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0" name="Google Shape;2020;p31"/>
              <p:cNvSpPr/>
              <p:nvPr/>
            </p:nvSpPr>
            <p:spPr>
              <a:xfrm>
                <a:off x="-381792" y="2504900"/>
                <a:ext cx="717377" cy="279598"/>
              </a:xfrm>
              <a:custGeom>
                <a:avLst/>
                <a:gdLst/>
                <a:ahLst/>
                <a:cxnLst/>
                <a:rect l="l" t="t" r="r" b="b"/>
                <a:pathLst>
                  <a:path w="13678" h="5331" extrusionOk="0">
                    <a:moveTo>
                      <a:pt x="609" y="0"/>
                    </a:moveTo>
                    <a:cubicBezTo>
                      <a:pt x="407" y="0"/>
                      <a:pt x="204" y="3"/>
                      <a:pt x="1" y="10"/>
                    </a:cubicBezTo>
                    <a:cubicBezTo>
                      <a:pt x="2418" y="3337"/>
                      <a:pt x="6506" y="5330"/>
                      <a:pt x="11193" y="5330"/>
                    </a:cubicBezTo>
                    <a:cubicBezTo>
                      <a:pt x="12005" y="5330"/>
                      <a:pt x="12835" y="5270"/>
                      <a:pt x="13677" y="5147"/>
                    </a:cubicBezTo>
                    <a:cubicBezTo>
                      <a:pt x="10157" y="1883"/>
                      <a:pt x="5408" y="0"/>
                      <a:pt x="6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1" name="Google Shape;2021;p31"/>
              <p:cNvSpPr/>
              <p:nvPr/>
            </p:nvSpPr>
            <p:spPr>
              <a:xfrm>
                <a:off x="223557" y="2963712"/>
                <a:ext cx="715594" cy="163269"/>
              </a:xfrm>
              <a:custGeom>
                <a:avLst/>
                <a:gdLst/>
                <a:ahLst/>
                <a:cxnLst/>
                <a:rect l="l" t="t" r="r" b="b"/>
                <a:pathLst>
                  <a:path w="13644" h="3113" extrusionOk="0">
                    <a:moveTo>
                      <a:pt x="7004" y="1"/>
                    </a:moveTo>
                    <a:cubicBezTo>
                      <a:pt x="4608" y="1"/>
                      <a:pt x="2212" y="476"/>
                      <a:pt x="0" y="1436"/>
                    </a:cubicBezTo>
                    <a:cubicBezTo>
                      <a:pt x="2062" y="2599"/>
                      <a:pt x="4253" y="3113"/>
                      <a:pt x="6426" y="3113"/>
                    </a:cubicBezTo>
                    <a:cubicBezTo>
                      <a:pt x="8931" y="3113"/>
                      <a:pt x="11411" y="2430"/>
                      <a:pt x="13644" y="1269"/>
                    </a:cubicBezTo>
                    <a:cubicBezTo>
                      <a:pt x="11536" y="426"/>
                      <a:pt x="9270" y="1"/>
                      <a:pt x="700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2" name="Google Shape;2022;p31"/>
              <p:cNvSpPr/>
              <p:nvPr/>
            </p:nvSpPr>
            <p:spPr>
              <a:xfrm>
                <a:off x="-476250" y="2790530"/>
                <a:ext cx="713863" cy="254370"/>
              </a:xfrm>
              <a:custGeom>
                <a:avLst/>
                <a:gdLst/>
                <a:ahLst/>
                <a:cxnLst/>
                <a:rect l="l" t="t" r="r" b="b"/>
                <a:pathLst>
                  <a:path w="13611" h="4850" extrusionOk="0">
                    <a:moveTo>
                      <a:pt x="3392" y="1"/>
                    </a:moveTo>
                    <a:cubicBezTo>
                      <a:pt x="2256" y="1"/>
                      <a:pt x="1115" y="152"/>
                      <a:pt x="1" y="468"/>
                    </a:cubicBezTo>
                    <a:cubicBezTo>
                      <a:pt x="3037" y="3322"/>
                      <a:pt x="7316" y="4850"/>
                      <a:pt x="12160" y="4850"/>
                    </a:cubicBezTo>
                    <a:cubicBezTo>
                      <a:pt x="12638" y="4850"/>
                      <a:pt x="13122" y="4835"/>
                      <a:pt x="13610" y="4805"/>
                    </a:cubicBezTo>
                    <a:cubicBezTo>
                      <a:pt x="11131" y="1783"/>
                      <a:pt x="7291" y="1"/>
                      <a:pt x="339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3" name="Google Shape;2023;p31"/>
              <p:cNvSpPr/>
              <p:nvPr/>
            </p:nvSpPr>
            <p:spPr>
              <a:xfrm>
                <a:off x="678435" y="425250"/>
                <a:ext cx="411188" cy="94652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18047" extrusionOk="0">
                    <a:moveTo>
                      <a:pt x="6638" y="0"/>
                    </a:moveTo>
                    <a:lnTo>
                      <a:pt x="6638" y="0"/>
                    </a:lnTo>
                    <a:cubicBezTo>
                      <a:pt x="2302" y="3536"/>
                      <a:pt x="0" y="12409"/>
                      <a:pt x="1802" y="18047"/>
                    </a:cubicBezTo>
                    <a:cubicBezTo>
                      <a:pt x="5604" y="14044"/>
                      <a:pt x="7839" y="5604"/>
                      <a:pt x="66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024" name="Google Shape;2024;p31"/>
          <p:cNvSpPr txBox="1">
            <a:spLocks noGrp="1"/>
          </p:cNvSpPr>
          <p:nvPr>
            <p:ph type="subTitle" idx="1"/>
          </p:nvPr>
        </p:nvSpPr>
        <p:spPr>
          <a:xfrm>
            <a:off x="4933979" y="2581535"/>
            <a:ext cx="3150300" cy="6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  <p:sp>
        <p:nvSpPr>
          <p:cNvPr id="2025" name="Google Shape;2025;p31"/>
          <p:cNvSpPr txBox="1">
            <a:spLocks noGrp="1"/>
          </p:cNvSpPr>
          <p:nvPr>
            <p:ph type="subTitle" idx="2"/>
          </p:nvPr>
        </p:nvSpPr>
        <p:spPr>
          <a:xfrm>
            <a:off x="1057850" y="2581535"/>
            <a:ext cx="3149700" cy="6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Yanone Kaffeesatz"/>
              <a:buNone/>
              <a:defRPr sz="3600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  <p:sp>
        <p:nvSpPr>
          <p:cNvPr id="2026" name="Google Shape;2026;p31"/>
          <p:cNvSpPr txBox="1">
            <a:spLocks noGrp="1"/>
          </p:cNvSpPr>
          <p:nvPr>
            <p:ph type="subTitle" idx="3"/>
          </p:nvPr>
        </p:nvSpPr>
        <p:spPr>
          <a:xfrm>
            <a:off x="1056125" y="3189874"/>
            <a:ext cx="3153900" cy="94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27" name="Google Shape;2027;p31"/>
          <p:cNvSpPr txBox="1">
            <a:spLocks noGrp="1"/>
          </p:cNvSpPr>
          <p:nvPr>
            <p:ph type="subTitle" idx="4"/>
          </p:nvPr>
        </p:nvSpPr>
        <p:spPr>
          <a:xfrm>
            <a:off x="4933975" y="3189876"/>
            <a:ext cx="3153900" cy="94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2028" name="Google Shape;2028;p31"/>
          <p:cNvGrpSpPr/>
          <p:nvPr/>
        </p:nvGrpSpPr>
        <p:grpSpPr>
          <a:xfrm rot="-9770879">
            <a:off x="8212604" y="921407"/>
            <a:ext cx="1071146" cy="1476564"/>
            <a:chOff x="2106550" y="2542337"/>
            <a:chExt cx="1071175" cy="1476604"/>
          </a:xfrm>
        </p:grpSpPr>
        <p:sp>
          <p:nvSpPr>
            <p:cNvPr id="2029" name="Google Shape;2029;p31"/>
            <p:cNvSpPr/>
            <p:nvPr/>
          </p:nvSpPr>
          <p:spPr>
            <a:xfrm>
              <a:off x="3133992" y="3985022"/>
              <a:ext cx="43733" cy="33919"/>
            </a:xfrm>
            <a:custGeom>
              <a:avLst/>
              <a:gdLst/>
              <a:ahLst/>
              <a:cxnLst/>
              <a:rect l="l" t="t" r="r" b="b"/>
              <a:pathLst>
                <a:path w="820" h="636" extrusionOk="0">
                  <a:moveTo>
                    <a:pt x="418" y="0"/>
                  </a:moveTo>
                  <a:cubicBezTo>
                    <a:pt x="0" y="0"/>
                    <a:pt x="0" y="635"/>
                    <a:pt x="418" y="635"/>
                  </a:cubicBezTo>
                  <a:cubicBezTo>
                    <a:pt x="819" y="635"/>
                    <a:pt x="819" y="0"/>
                    <a:pt x="4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31"/>
            <p:cNvSpPr/>
            <p:nvPr/>
          </p:nvSpPr>
          <p:spPr>
            <a:xfrm>
              <a:off x="2721415" y="3403116"/>
              <a:ext cx="41919" cy="33919"/>
            </a:xfrm>
            <a:custGeom>
              <a:avLst/>
              <a:gdLst/>
              <a:ahLst/>
              <a:cxnLst/>
              <a:rect l="l" t="t" r="r" b="b"/>
              <a:pathLst>
                <a:path w="786" h="636" extrusionOk="0">
                  <a:moveTo>
                    <a:pt x="385" y="1"/>
                  </a:moveTo>
                  <a:cubicBezTo>
                    <a:pt x="0" y="1"/>
                    <a:pt x="0" y="636"/>
                    <a:pt x="385" y="636"/>
                  </a:cubicBezTo>
                  <a:cubicBezTo>
                    <a:pt x="786" y="636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31"/>
            <p:cNvSpPr/>
            <p:nvPr/>
          </p:nvSpPr>
          <p:spPr>
            <a:xfrm>
              <a:off x="2307025" y="2584203"/>
              <a:ext cx="41973" cy="33013"/>
            </a:xfrm>
            <a:custGeom>
              <a:avLst/>
              <a:gdLst/>
              <a:ahLst/>
              <a:cxnLst/>
              <a:rect l="l" t="t" r="r" b="b"/>
              <a:pathLst>
                <a:path w="787" h="619" extrusionOk="0">
                  <a:moveTo>
                    <a:pt x="385" y="1"/>
                  </a:moveTo>
                  <a:cubicBezTo>
                    <a:pt x="1" y="1"/>
                    <a:pt x="1" y="619"/>
                    <a:pt x="385" y="619"/>
                  </a:cubicBezTo>
                  <a:cubicBezTo>
                    <a:pt x="786" y="619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31"/>
            <p:cNvSpPr/>
            <p:nvPr/>
          </p:nvSpPr>
          <p:spPr>
            <a:xfrm>
              <a:off x="2106550" y="2542337"/>
              <a:ext cx="41919" cy="33919"/>
            </a:xfrm>
            <a:custGeom>
              <a:avLst/>
              <a:gdLst/>
              <a:ahLst/>
              <a:cxnLst/>
              <a:rect l="l" t="t" r="r" b="b"/>
              <a:pathLst>
                <a:path w="786" h="636" extrusionOk="0">
                  <a:moveTo>
                    <a:pt x="385" y="0"/>
                  </a:moveTo>
                  <a:cubicBezTo>
                    <a:pt x="0" y="0"/>
                    <a:pt x="0" y="635"/>
                    <a:pt x="385" y="635"/>
                  </a:cubicBezTo>
                  <a:cubicBezTo>
                    <a:pt x="786" y="635"/>
                    <a:pt x="786" y="0"/>
                    <a:pt x="3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3" name="Google Shape;2033;p31"/>
          <p:cNvGrpSpPr/>
          <p:nvPr/>
        </p:nvGrpSpPr>
        <p:grpSpPr>
          <a:xfrm rot="7688449">
            <a:off x="8222472" y="4177722"/>
            <a:ext cx="1074701" cy="585536"/>
            <a:chOff x="3248069" y="0"/>
            <a:chExt cx="1074695" cy="585533"/>
          </a:xfrm>
        </p:grpSpPr>
        <p:sp>
          <p:nvSpPr>
            <p:cNvPr id="2034" name="Google Shape;2034;p31"/>
            <p:cNvSpPr/>
            <p:nvPr/>
          </p:nvSpPr>
          <p:spPr>
            <a:xfrm>
              <a:off x="4280845" y="28533"/>
              <a:ext cx="41919" cy="33919"/>
            </a:xfrm>
            <a:custGeom>
              <a:avLst/>
              <a:gdLst/>
              <a:ahLst/>
              <a:cxnLst/>
              <a:rect l="l" t="t" r="r" b="b"/>
              <a:pathLst>
                <a:path w="786" h="636" extrusionOk="0">
                  <a:moveTo>
                    <a:pt x="385" y="1"/>
                  </a:moveTo>
                  <a:cubicBezTo>
                    <a:pt x="0" y="1"/>
                    <a:pt x="0" y="636"/>
                    <a:pt x="385" y="636"/>
                  </a:cubicBezTo>
                  <a:cubicBezTo>
                    <a:pt x="786" y="636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31"/>
            <p:cNvSpPr/>
            <p:nvPr/>
          </p:nvSpPr>
          <p:spPr>
            <a:xfrm>
              <a:off x="4009064" y="0"/>
              <a:ext cx="41919" cy="33066"/>
            </a:xfrm>
            <a:custGeom>
              <a:avLst/>
              <a:gdLst/>
              <a:ahLst/>
              <a:cxnLst/>
              <a:rect l="l" t="t" r="r" b="b"/>
              <a:pathLst>
                <a:path w="786" h="620" extrusionOk="0">
                  <a:moveTo>
                    <a:pt x="385" y="1"/>
                  </a:moveTo>
                  <a:cubicBezTo>
                    <a:pt x="0" y="1"/>
                    <a:pt x="0" y="619"/>
                    <a:pt x="385" y="619"/>
                  </a:cubicBezTo>
                  <a:cubicBezTo>
                    <a:pt x="786" y="619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31"/>
            <p:cNvSpPr/>
            <p:nvPr/>
          </p:nvSpPr>
          <p:spPr>
            <a:xfrm>
              <a:off x="3436065" y="296739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1"/>
                  </a:moveTo>
                  <a:cubicBezTo>
                    <a:pt x="1" y="1"/>
                    <a:pt x="1" y="636"/>
                    <a:pt x="402" y="636"/>
                  </a:cubicBezTo>
                  <a:cubicBezTo>
                    <a:pt x="803" y="636"/>
                    <a:pt x="803" y="1"/>
                    <a:pt x="4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31"/>
            <p:cNvSpPr/>
            <p:nvPr/>
          </p:nvSpPr>
          <p:spPr>
            <a:xfrm>
              <a:off x="3248069" y="531134"/>
              <a:ext cx="41919" cy="33013"/>
            </a:xfrm>
            <a:custGeom>
              <a:avLst/>
              <a:gdLst/>
              <a:ahLst/>
              <a:cxnLst/>
              <a:rect l="l" t="t" r="r" b="b"/>
              <a:pathLst>
                <a:path w="786" h="619" extrusionOk="0">
                  <a:moveTo>
                    <a:pt x="401" y="0"/>
                  </a:moveTo>
                  <a:cubicBezTo>
                    <a:pt x="0" y="0"/>
                    <a:pt x="0" y="618"/>
                    <a:pt x="401" y="618"/>
                  </a:cubicBezTo>
                  <a:cubicBezTo>
                    <a:pt x="785" y="618"/>
                    <a:pt x="785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31"/>
            <p:cNvSpPr/>
            <p:nvPr/>
          </p:nvSpPr>
          <p:spPr>
            <a:xfrm>
              <a:off x="3712325" y="552520"/>
              <a:ext cx="41919" cy="33013"/>
            </a:xfrm>
            <a:custGeom>
              <a:avLst/>
              <a:gdLst/>
              <a:ahLst/>
              <a:cxnLst/>
              <a:rect l="l" t="t" r="r" b="b"/>
              <a:pathLst>
                <a:path w="786" h="619" extrusionOk="0">
                  <a:moveTo>
                    <a:pt x="401" y="0"/>
                  </a:moveTo>
                  <a:cubicBezTo>
                    <a:pt x="0" y="0"/>
                    <a:pt x="0" y="618"/>
                    <a:pt x="401" y="618"/>
                  </a:cubicBezTo>
                  <a:cubicBezTo>
                    <a:pt x="786" y="618"/>
                    <a:pt x="786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9" name="Google Shape;2039;p31"/>
          <p:cNvGrpSpPr/>
          <p:nvPr/>
        </p:nvGrpSpPr>
        <p:grpSpPr>
          <a:xfrm rot="10800000">
            <a:off x="166179" y="4362682"/>
            <a:ext cx="548094" cy="657691"/>
            <a:chOff x="5543534" y="826966"/>
            <a:chExt cx="548094" cy="657691"/>
          </a:xfrm>
        </p:grpSpPr>
        <p:sp>
          <p:nvSpPr>
            <p:cNvPr id="2040" name="Google Shape;2040;p31"/>
            <p:cNvSpPr/>
            <p:nvPr/>
          </p:nvSpPr>
          <p:spPr>
            <a:xfrm>
              <a:off x="5806408" y="1087173"/>
              <a:ext cx="43733" cy="33013"/>
            </a:xfrm>
            <a:custGeom>
              <a:avLst/>
              <a:gdLst/>
              <a:ahLst/>
              <a:cxnLst/>
              <a:rect l="l" t="t" r="r" b="b"/>
              <a:pathLst>
                <a:path w="820" h="619" extrusionOk="0">
                  <a:moveTo>
                    <a:pt x="418" y="0"/>
                  </a:moveTo>
                  <a:cubicBezTo>
                    <a:pt x="0" y="0"/>
                    <a:pt x="0" y="619"/>
                    <a:pt x="418" y="619"/>
                  </a:cubicBezTo>
                  <a:cubicBezTo>
                    <a:pt x="819" y="619"/>
                    <a:pt x="819" y="0"/>
                    <a:pt x="4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31"/>
            <p:cNvSpPr/>
            <p:nvPr/>
          </p:nvSpPr>
          <p:spPr>
            <a:xfrm>
              <a:off x="5543534" y="826966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1" y="0"/>
                  </a:moveTo>
                  <a:cubicBezTo>
                    <a:pt x="0" y="0"/>
                    <a:pt x="0" y="635"/>
                    <a:pt x="401" y="635"/>
                  </a:cubicBezTo>
                  <a:cubicBezTo>
                    <a:pt x="802" y="635"/>
                    <a:pt x="802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31"/>
            <p:cNvSpPr/>
            <p:nvPr/>
          </p:nvSpPr>
          <p:spPr>
            <a:xfrm>
              <a:off x="6049656" y="957950"/>
              <a:ext cx="41973" cy="33013"/>
            </a:xfrm>
            <a:custGeom>
              <a:avLst/>
              <a:gdLst/>
              <a:ahLst/>
              <a:cxnLst/>
              <a:rect l="l" t="t" r="r" b="b"/>
              <a:pathLst>
                <a:path w="787" h="619" extrusionOk="0">
                  <a:moveTo>
                    <a:pt x="385" y="1"/>
                  </a:moveTo>
                  <a:cubicBezTo>
                    <a:pt x="1" y="1"/>
                    <a:pt x="1" y="619"/>
                    <a:pt x="385" y="619"/>
                  </a:cubicBezTo>
                  <a:cubicBezTo>
                    <a:pt x="786" y="619"/>
                    <a:pt x="786" y="1"/>
                    <a:pt x="3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31"/>
            <p:cNvSpPr/>
            <p:nvPr/>
          </p:nvSpPr>
          <p:spPr>
            <a:xfrm>
              <a:off x="6007790" y="1178958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0"/>
                  </a:moveTo>
                  <a:cubicBezTo>
                    <a:pt x="1" y="0"/>
                    <a:pt x="1" y="635"/>
                    <a:pt x="402" y="635"/>
                  </a:cubicBezTo>
                  <a:cubicBezTo>
                    <a:pt x="803" y="635"/>
                    <a:pt x="803" y="0"/>
                    <a:pt x="4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31"/>
            <p:cNvSpPr/>
            <p:nvPr/>
          </p:nvSpPr>
          <p:spPr>
            <a:xfrm>
              <a:off x="5936485" y="1450738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0"/>
                  </a:moveTo>
                  <a:cubicBezTo>
                    <a:pt x="1" y="0"/>
                    <a:pt x="1" y="635"/>
                    <a:pt x="402" y="635"/>
                  </a:cubicBezTo>
                  <a:cubicBezTo>
                    <a:pt x="803" y="635"/>
                    <a:pt x="803" y="0"/>
                    <a:pt x="4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5" name="Google Shape;2045;p31"/>
          <p:cNvGrpSpPr/>
          <p:nvPr/>
        </p:nvGrpSpPr>
        <p:grpSpPr>
          <a:xfrm rot="5400000">
            <a:off x="121992" y="344085"/>
            <a:ext cx="468789" cy="285167"/>
            <a:chOff x="5515002" y="3682949"/>
            <a:chExt cx="468789" cy="285167"/>
          </a:xfrm>
        </p:grpSpPr>
        <p:sp>
          <p:nvSpPr>
            <p:cNvPr id="2046" name="Google Shape;2046;p31"/>
            <p:cNvSpPr/>
            <p:nvPr/>
          </p:nvSpPr>
          <p:spPr>
            <a:xfrm>
              <a:off x="5539054" y="3682949"/>
              <a:ext cx="42826" cy="33919"/>
            </a:xfrm>
            <a:custGeom>
              <a:avLst/>
              <a:gdLst/>
              <a:ahLst/>
              <a:cxnLst/>
              <a:rect l="l" t="t" r="r" b="b"/>
              <a:pathLst>
                <a:path w="803" h="636" extrusionOk="0">
                  <a:moveTo>
                    <a:pt x="402" y="0"/>
                  </a:moveTo>
                  <a:cubicBezTo>
                    <a:pt x="1" y="0"/>
                    <a:pt x="1" y="635"/>
                    <a:pt x="402" y="635"/>
                  </a:cubicBezTo>
                  <a:cubicBezTo>
                    <a:pt x="803" y="635"/>
                    <a:pt x="803" y="0"/>
                    <a:pt x="4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31"/>
            <p:cNvSpPr/>
            <p:nvPr/>
          </p:nvSpPr>
          <p:spPr>
            <a:xfrm>
              <a:off x="5515002" y="3876331"/>
              <a:ext cx="41973" cy="33013"/>
            </a:xfrm>
            <a:custGeom>
              <a:avLst/>
              <a:gdLst/>
              <a:ahLst/>
              <a:cxnLst/>
              <a:rect l="l" t="t" r="r" b="b"/>
              <a:pathLst>
                <a:path w="787" h="619" extrusionOk="0">
                  <a:moveTo>
                    <a:pt x="385" y="0"/>
                  </a:moveTo>
                  <a:cubicBezTo>
                    <a:pt x="1" y="0"/>
                    <a:pt x="1" y="618"/>
                    <a:pt x="385" y="618"/>
                  </a:cubicBezTo>
                  <a:cubicBezTo>
                    <a:pt x="786" y="618"/>
                    <a:pt x="786" y="0"/>
                    <a:pt x="3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31"/>
            <p:cNvSpPr/>
            <p:nvPr/>
          </p:nvSpPr>
          <p:spPr>
            <a:xfrm>
              <a:off x="5940058" y="3935103"/>
              <a:ext cx="43733" cy="33013"/>
            </a:xfrm>
            <a:custGeom>
              <a:avLst/>
              <a:gdLst/>
              <a:ahLst/>
              <a:cxnLst/>
              <a:rect l="l" t="t" r="r" b="b"/>
              <a:pathLst>
                <a:path w="820" h="619" extrusionOk="0">
                  <a:moveTo>
                    <a:pt x="418" y="1"/>
                  </a:moveTo>
                  <a:cubicBezTo>
                    <a:pt x="1" y="1"/>
                    <a:pt x="1" y="619"/>
                    <a:pt x="418" y="619"/>
                  </a:cubicBezTo>
                  <a:cubicBezTo>
                    <a:pt x="819" y="619"/>
                    <a:pt x="819" y="1"/>
                    <a:pt x="4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9" name="Google Shape;2049;p31"/>
          <p:cNvGrpSpPr/>
          <p:nvPr/>
        </p:nvGrpSpPr>
        <p:grpSpPr>
          <a:xfrm rot="-5400000">
            <a:off x="8356939" y="612738"/>
            <a:ext cx="958004" cy="254927"/>
            <a:chOff x="3109939" y="4888573"/>
            <a:chExt cx="958004" cy="254927"/>
          </a:xfrm>
        </p:grpSpPr>
        <p:sp>
          <p:nvSpPr>
            <p:cNvPr id="2050" name="Google Shape;2050;p31"/>
            <p:cNvSpPr/>
            <p:nvPr/>
          </p:nvSpPr>
          <p:spPr>
            <a:xfrm>
              <a:off x="3109939" y="4888573"/>
              <a:ext cx="41919" cy="33066"/>
            </a:xfrm>
            <a:custGeom>
              <a:avLst/>
              <a:gdLst/>
              <a:ahLst/>
              <a:cxnLst/>
              <a:rect l="l" t="t" r="r" b="b"/>
              <a:pathLst>
                <a:path w="786" h="620" extrusionOk="0">
                  <a:moveTo>
                    <a:pt x="401" y="1"/>
                  </a:moveTo>
                  <a:cubicBezTo>
                    <a:pt x="0" y="1"/>
                    <a:pt x="0" y="619"/>
                    <a:pt x="401" y="619"/>
                  </a:cubicBezTo>
                  <a:cubicBezTo>
                    <a:pt x="786" y="619"/>
                    <a:pt x="786" y="1"/>
                    <a:pt x="4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31"/>
            <p:cNvSpPr/>
            <p:nvPr/>
          </p:nvSpPr>
          <p:spPr>
            <a:xfrm>
              <a:off x="3661499" y="4934065"/>
              <a:ext cx="42826" cy="33866"/>
            </a:xfrm>
            <a:custGeom>
              <a:avLst/>
              <a:gdLst/>
              <a:ahLst/>
              <a:cxnLst/>
              <a:rect l="l" t="t" r="r" b="b"/>
              <a:pathLst>
                <a:path w="803" h="635" extrusionOk="0">
                  <a:moveTo>
                    <a:pt x="419" y="0"/>
                  </a:moveTo>
                  <a:cubicBezTo>
                    <a:pt x="1" y="0"/>
                    <a:pt x="1" y="635"/>
                    <a:pt x="419" y="635"/>
                  </a:cubicBezTo>
                  <a:cubicBezTo>
                    <a:pt x="803" y="635"/>
                    <a:pt x="803" y="0"/>
                    <a:pt x="4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31"/>
            <p:cNvSpPr/>
            <p:nvPr/>
          </p:nvSpPr>
          <p:spPr>
            <a:xfrm>
              <a:off x="3929760" y="5110488"/>
              <a:ext cx="41919" cy="33013"/>
            </a:xfrm>
            <a:custGeom>
              <a:avLst/>
              <a:gdLst/>
              <a:ahLst/>
              <a:cxnLst/>
              <a:rect l="l" t="t" r="r" b="b"/>
              <a:pathLst>
                <a:path w="786" h="619" extrusionOk="0">
                  <a:moveTo>
                    <a:pt x="401" y="0"/>
                  </a:moveTo>
                  <a:cubicBezTo>
                    <a:pt x="0" y="0"/>
                    <a:pt x="0" y="619"/>
                    <a:pt x="401" y="619"/>
                  </a:cubicBezTo>
                  <a:cubicBezTo>
                    <a:pt x="785" y="619"/>
                    <a:pt x="785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31"/>
            <p:cNvSpPr/>
            <p:nvPr/>
          </p:nvSpPr>
          <p:spPr>
            <a:xfrm>
              <a:off x="4025117" y="4896626"/>
              <a:ext cx="42826" cy="33013"/>
            </a:xfrm>
            <a:custGeom>
              <a:avLst/>
              <a:gdLst/>
              <a:ahLst/>
              <a:cxnLst/>
              <a:rect l="l" t="t" r="r" b="b"/>
              <a:pathLst>
                <a:path w="803" h="619" extrusionOk="0">
                  <a:moveTo>
                    <a:pt x="401" y="0"/>
                  </a:moveTo>
                  <a:cubicBezTo>
                    <a:pt x="0" y="0"/>
                    <a:pt x="0" y="618"/>
                    <a:pt x="401" y="618"/>
                  </a:cubicBezTo>
                  <a:cubicBezTo>
                    <a:pt x="802" y="618"/>
                    <a:pt x="802" y="0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54" name="Google Shape;2054;p31"/>
          <p:cNvSpPr/>
          <p:nvPr/>
        </p:nvSpPr>
        <p:spPr>
          <a:xfrm>
            <a:off x="8458416" y="1219205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5" name="Google Shape;2055;p31"/>
          <p:cNvSpPr/>
          <p:nvPr/>
        </p:nvSpPr>
        <p:spPr>
          <a:xfrm>
            <a:off x="8797304" y="737555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6" name="Google Shape;2056;p31"/>
          <p:cNvSpPr/>
          <p:nvPr/>
        </p:nvSpPr>
        <p:spPr>
          <a:xfrm>
            <a:off x="8898004" y="2208130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7" name="Google Shape;2057;p31"/>
          <p:cNvSpPr/>
          <p:nvPr/>
        </p:nvSpPr>
        <p:spPr>
          <a:xfrm>
            <a:off x="8701679" y="4423993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8" name="Google Shape;2058;p31"/>
          <p:cNvSpPr/>
          <p:nvPr/>
        </p:nvSpPr>
        <p:spPr>
          <a:xfrm>
            <a:off x="8393004" y="4050893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9" name="Google Shape;2059;p31"/>
          <p:cNvSpPr/>
          <p:nvPr/>
        </p:nvSpPr>
        <p:spPr>
          <a:xfrm>
            <a:off x="8884204" y="3542768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0" name="Google Shape;2060;p31"/>
          <p:cNvSpPr/>
          <p:nvPr/>
        </p:nvSpPr>
        <p:spPr>
          <a:xfrm>
            <a:off x="323679" y="5008543"/>
            <a:ext cx="65400" cy="65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1" name="Google Shape;2061;p31"/>
          <p:cNvSpPr/>
          <p:nvPr/>
        </p:nvSpPr>
        <p:spPr>
          <a:xfrm>
            <a:off x="405954" y="641368"/>
            <a:ext cx="93000" cy="9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62" name="Google Shape;2062;p31"/>
          <p:cNvGrpSpPr/>
          <p:nvPr/>
        </p:nvGrpSpPr>
        <p:grpSpPr>
          <a:xfrm rot="2700000">
            <a:off x="7414041" y="4256143"/>
            <a:ext cx="2023327" cy="1570210"/>
            <a:chOff x="3941922" y="3407823"/>
            <a:chExt cx="953170" cy="739711"/>
          </a:xfrm>
        </p:grpSpPr>
        <p:sp>
          <p:nvSpPr>
            <p:cNvPr id="2063" name="Google Shape;2063;p31"/>
            <p:cNvSpPr/>
            <p:nvPr/>
          </p:nvSpPr>
          <p:spPr>
            <a:xfrm>
              <a:off x="3941922" y="3407823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61" y="1"/>
                  </a:moveTo>
                  <a:cubicBezTo>
                    <a:pt x="0" y="13468"/>
                    <a:pt x="14152" y="22407"/>
                    <a:pt x="14152" y="22407"/>
                  </a:cubicBezTo>
                  <a:cubicBezTo>
                    <a:pt x="14152" y="22407"/>
                    <a:pt x="28873" y="11580"/>
                    <a:pt x="110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31"/>
            <p:cNvSpPr/>
            <p:nvPr/>
          </p:nvSpPr>
          <p:spPr>
            <a:xfrm>
              <a:off x="4318657" y="3490254"/>
              <a:ext cx="171005" cy="598814"/>
            </a:xfrm>
            <a:custGeom>
              <a:avLst/>
              <a:gdLst/>
              <a:ahLst/>
              <a:cxnLst/>
              <a:rect l="l" t="t" r="r" b="b"/>
              <a:pathLst>
                <a:path w="5180" h="18139" extrusionOk="0">
                  <a:moveTo>
                    <a:pt x="472" y="1"/>
                  </a:moveTo>
                  <a:cubicBezTo>
                    <a:pt x="411" y="1"/>
                    <a:pt x="347" y="15"/>
                    <a:pt x="284" y="43"/>
                  </a:cubicBezTo>
                  <a:cubicBezTo>
                    <a:pt x="84" y="144"/>
                    <a:pt x="0" y="378"/>
                    <a:pt x="100" y="595"/>
                  </a:cubicBezTo>
                  <a:cubicBezTo>
                    <a:pt x="4294" y="9150"/>
                    <a:pt x="2523" y="17571"/>
                    <a:pt x="2506" y="17654"/>
                  </a:cubicBezTo>
                  <a:cubicBezTo>
                    <a:pt x="2456" y="17855"/>
                    <a:pt x="2607" y="18089"/>
                    <a:pt x="2824" y="18139"/>
                  </a:cubicBezTo>
                  <a:lnTo>
                    <a:pt x="2907" y="18139"/>
                  </a:lnTo>
                  <a:cubicBezTo>
                    <a:pt x="3091" y="18139"/>
                    <a:pt x="3258" y="18005"/>
                    <a:pt x="3292" y="17838"/>
                  </a:cubicBezTo>
                  <a:cubicBezTo>
                    <a:pt x="3325" y="17738"/>
                    <a:pt x="5180" y="9066"/>
                    <a:pt x="836" y="227"/>
                  </a:cubicBezTo>
                  <a:cubicBezTo>
                    <a:pt x="764" y="84"/>
                    <a:pt x="625" y="1"/>
                    <a:pt x="4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31"/>
            <p:cNvSpPr/>
            <p:nvPr/>
          </p:nvSpPr>
          <p:spPr>
            <a:xfrm>
              <a:off x="4274520" y="3604476"/>
              <a:ext cx="143439" cy="104551"/>
            </a:xfrm>
            <a:custGeom>
              <a:avLst/>
              <a:gdLst/>
              <a:ahLst/>
              <a:cxnLst/>
              <a:rect l="l" t="t" r="r" b="b"/>
              <a:pathLst>
                <a:path w="4345" h="3167" extrusionOk="0">
                  <a:moveTo>
                    <a:pt x="456" y="0"/>
                  </a:moveTo>
                  <a:cubicBezTo>
                    <a:pt x="329" y="0"/>
                    <a:pt x="206" y="63"/>
                    <a:pt x="134" y="176"/>
                  </a:cubicBezTo>
                  <a:cubicBezTo>
                    <a:pt x="0" y="360"/>
                    <a:pt x="51" y="610"/>
                    <a:pt x="234" y="744"/>
                  </a:cubicBezTo>
                  <a:lnTo>
                    <a:pt x="3660" y="3100"/>
                  </a:lnTo>
                  <a:cubicBezTo>
                    <a:pt x="3726" y="3133"/>
                    <a:pt x="3810" y="3167"/>
                    <a:pt x="3893" y="3167"/>
                  </a:cubicBezTo>
                  <a:cubicBezTo>
                    <a:pt x="4010" y="3167"/>
                    <a:pt x="4127" y="3100"/>
                    <a:pt x="4228" y="3000"/>
                  </a:cubicBezTo>
                  <a:cubicBezTo>
                    <a:pt x="4345" y="2799"/>
                    <a:pt x="4311" y="2565"/>
                    <a:pt x="4111" y="2431"/>
                  </a:cubicBezTo>
                  <a:lnTo>
                    <a:pt x="685" y="76"/>
                  </a:lnTo>
                  <a:cubicBezTo>
                    <a:pt x="615" y="24"/>
                    <a:pt x="535" y="0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31"/>
            <p:cNvSpPr/>
            <p:nvPr/>
          </p:nvSpPr>
          <p:spPr>
            <a:xfrm>
              <a:off x="4400824" y="3645609"/>
              <a:ext cx="109800" cy="124655"/>
            </a:xfrm>
            <a:custGeom>
              <a:avLst/>
              <a:gdLst/>
              <a:ahLst/>
              <a:cxnLst/>
              <a:rect l="l" t="t" r="r" b="b"/>
              <a:pathLst>
                <a:path w="3326" h="3776" extrusionOk="0">
                  <a:moveTo>
                    <a:pt x="2887" y="0"/>
                  </a:moveTo>
                  <a:cubicBezTo>
                    <a:pt x="2769" y="0"/>
                    <a:pt x="2652" y="52"/>
                    <a:pt x="2574" y="150"/>
                  </a:cubicBezTo>
                  <a:lnTo>
                    <a:pt x="118" y="3124"/>
                  </a:lnTo>
                  <a:cubicBezTo>
                    <a:pt x="1" y="3291"/>
                    <a:pt x="17" y="3541"/>
                    <a:pt x="184" y="3692"/>
                  </a:cubicBezTo>
                  <a:cubicBezTo>
                    <a:pt x="251" y="3759"/>
                    <a:pt x="352" y="3775"/>
                    <a:pt x="435" y="3775"/>
                  </a:cubicBezTo>
                  <a:cubicBezTo>
                    <a:pt x="535" y="3775"/>
                    <a:pt x="669" y="3708"/>
                    <a:pt x="753" y="3625"/>
                  </a:cubicBezTo>
                  <a:lnTo>
                    <a:pt x="3192" y="651"/>
                  </a:lnTo>
                  <a:cubicBezTo>
                    <a:pt x="3326" y="484"/>
                    <a:pt x="3292" y="233"/>
                    <a:pt x="3125" y="83"/>
                  </a:cubicBezTo>
                  <a:cubicBezTo>
                    <a:pt x="3055" y="27"/>
                    <a:pt x="2971" y="0"/>
                    <a:pt x="2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31"/>
            <p:cNvSpPr/>
            <p:nvPr/>
          </p:nvSpPr>
          <p:spPr>
            <a:xfrm>
              <a:off x="4250256" y="3756331"/>
              <a:ext cx="191439" cy="103824"/>
            </a:xfrm>
            <a:custGeom>
              <a:avLst/>
              <a:gdLst/>
              <a:ahLst/>
              <a:cxnLst/>
              <a:rect l="l" t="t" r="r" b="b"/>
              <a:pathLst>
                <a:path w="5799" h="3145" extrusionOk="0">
                  <a:moveTo>
                    <a:pt x="455" y="1"/>
                  </a:moveTo>
                  <a:cubicBezTo>
                    <a:pt x="312" y="1"/>
                    <a:pt x="187" y="87"/>
                    <a:pt x="117" y="237"/>
                  </a:cubicBezTo>
                  <a:cubicBezTo>
                    <a:pt x="0" y="438"/>
                    <a:pt x="84" y="672"/>
                    <a:pt x="301" y="772"/>
                  </a:cubicBezTo>
                  <a:lnTo>
                    <a:pt x="5146" y="3095"/>
                  </a:lnTo>
                  <a:cubicBezTo>
                    <a:pt x="5180" y="3111"/>
                    <a:pt x="5247" y="3145"/>
                    <a:pt x="5314" y="3145"/>
                  </a:cubicBezTo>
                  <a:cubicBezTo>
                    <a:pt x="5464" y="3145"/>
                    <a:pt x="5598" y="3045"/>
                    <a:pt x="5681" y="2911"/>
                  </a:cubicBezTo>
                  <a:cubicBezTo>
                    <a:pt x="5798" y="2694"/>
                    <a:pt x="5698" y="2476"/>
                    <a:pt x="5497" y="2359"/>
                  </a:cubicBezTo>
                  <a:lnTo>
                    <a:pt x="652" y="54"/>
                  </a:lnTo>
                  <a:cubicBezTo>
                    <a:pt x="585" y="18"/>
                    <a:pt x="518" y="1"/>
                    <a:pt x="4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31"/>
            <p:cNvSpPr/>
            <p:nvPr/>
          </p:nvSpPr>
          <p:spPr>
            <a:xfrm>
              <a:off x="4414062" y="3814664"/>
              <a:ext cx="147863" cy="117194"/>
            </a:xfrm>
            <a:custGeom>
              <a:avLst/>
              <a:gdLst/>
              <a:ahLst/>
              <a:cxnLst/>
              <a:rect l="l" t="t" r="r" b="b"/>
              <a:pathLst>
                <a:path w="4479" h="3550" extrusionOk="0">
                  <a:moveTo>
                    <a:pt x="4032" y="0"/>
                  </a:moveTo>
                  <a:cubicBezTo>
                    <a:pt x="3947" y="0"/>
                    <a:pt x="3863" y="26"/>
                    <a:pt x="3794" y="75"/>
                  </a:cubicBezTo>
                  <a:lnTo>
                    <a:pt x="201" y="2815"/>
                  </a:lnTo>
                  <a:cubicBezTo>
                    <a:pt x="17" y="2965"/>
                    <a:pt x="1" y="3216"/>
                    <a:pt x="118" y="3383"/>
                  </a:cubicBezTo>
                  <a:cubicBezTo>
                    <a:pt x="201" y="3483"/>
                    <a:pt x="301" y="3550"/>
                    <a:pt x="435" y="3550"/>
                  </a:cubicBezTo>
                  <a:cubicBezTo>
                    <a:pt x="519" y="3550"/>
                    <a:pt x="602" y="3516"/>
                    <a:pt x="686" y="3466"/>
                  </a:cubicBezTo>
                  <a:lnTo>
                    <a:pt x="4278" y="726"/>
                  </a:lnTo>
                  <a:cubicBezTo>
                    <a:pt x="4462" y="576"/>
                    <a:pt x="4479" y="325"/>
                    <a:pt x="4362" y="158"/>
                  </a:cubicBezTo>
                  <a:cubicBezTo>
                    <a:pt x="4274" y="51"/>
                    <a:pt x="4152" y="0"/>
                    <a:pt x="40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31"/>
            <p:cNvSpPr/>
            <p:nvPr/>
          </p:nvSpPr>
          <p:spPr>
            <a:xfrm>
              <a:off x="4357248" y="3521681"/>
              <a:ext cx="60710" cy="84743"/>
            </a:xfrm>
            <a:custGeom>
              <a:avLst/>
              <a:gdLst/>
              <a:ahLst/>
              <a:cxnLst/>
              <a:rect l="l" t="t" r="r" b="b"/>
              <a:pathLst>
                <a:path w="1839" h="2567" extrusionOk="0">
                  <a:moveTo>
                    <a:pt x="1398" y="1"/>
                  </a:moveTo>
                  <a:cubicBezTo>
                    <a:pt x="1252" y="1"/>
                    <a:pt x="1103" y="81"/>
                    <a:pt x="1020" y="211"/>
                  </a:cubicBezTo>
                  <a:lnTo>
                    <a:pt x="101" y="1965"/>
                  </a:lnTo>
                  <a:cubicBezTo>
                    <a:pt x="1" y="2166"/>
                    <a:pt x="84" y="2416"/>
                    <a:pt x="268" y="2517"/>
                  </a:cubicBezTo>
                  <a:cubicBezTo>
                    <a:pt x="335" y="2533"/>
                    <a:pt x="402" y="2567"/>
                    <a:pt x="469" y="2567"/>
                  </a:cubicBezTo>
                  <a:cubicBezTo>
                    <a:pt x="602" y="2567"/>
                    <a:pt x="736" y="2483"/>
                    <a:pt x="819" y="2350"/>
                  </a:cubicBezTo>
                  <a:lnTo>
                    <a:pt x="1738" y="595"/>
                  </a:lnTo>
                  <a:cubicBezTo>
                    <a:pt x="1839" y="411"/>
                    <a:pt x="1755" y="161"/>
                    <a:pt x="1571" y="44"/>
                  </a:cubicBezTo>
                  <a:cubicBezTo>
                    <a:pt x="1518" y="15"/>
                    <a:pt x="1458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0" name="Google Shape;2070;p31"/>
          <p:cNvGrpSpPr/>
          <p:nvPr/>
        </p:nvGrpSpPr>
        <p:grpSpPr>
          <a:xfrm rot="-5400000" flipH="1">
            <a:off x="211894" y="4293467"/>
            <a:ext cx="1590415" cy="1236075"/>
            <a:chOff x="2465850" y="4099987"/>
            <a:chExt cx="879849" cy="683821"/>
          </a:xfrm>
        </p:grpSpPr>
        <p:sp>
          <p:nvSpPr>
            <p:cNvPr id="2071" name="Google Shape;2071;p31"/>
            <p:cNvSpPr/>
            <p:nvPr/>
          </p:nvSpPr>
          <p:spPr>
            <a:xfrm>
              <a:off x="2465850" y="4099987"/>
              <a:ext cx="879849" cy="683821"/>
            </a:xfrm>
            <a:custGeom>
              <a:avLst/>
              <a:gdLst/>
              <a:ahLst/>
              <a:cxnLst/>
              <a:rect l="l" t="t" r="r" b="b"/>
              <a:pathLst>
                <a:path w="26652" h="20714" extrusionOk="0">
                  <a:moveTo>
                    <a:pt x="4811" y="0"/>
                  </a:moveTo>
                  <a:cubicBezTo>
                    <a:pt x="4021" y="0"/>
                    <a:pt x="3301" y="301"/>
                    <a:pt x="2741" y="1056"/>
                  </a:cubicBezTo>
                  <a:cubicBezTo>
                    <a:pt x="1" y="4782"/>
                    <a:pt x="7603" y="9209"/>
                    <a:pt x="7603" y="9209"/>
                  </a:cubicBezTo>
                  <a:cubicBezTo>
                    <a:pt x="7603" y="9209"/>
                    <a:pt x="3309" y="9560"/>
                    <a:pt x="5080" y="12484"/>
                  </a:cubicBezTo>
                  <a:cubicBezTo>
                    <a:pt x="6153" y="14255"/>
                    <a:pt x="8322" y="14604"/>
                    <a:pt x="9866" y="14604"/>
                  </a:cubicBezTo>
                  <a:cubicBezTo>
                    <a:pt x="10872" y="14604"/>
                    <a:pt x="11613" y="14456"/>
                    <a:pt x="11613" y="14456"/>
                  </a:cubicBezTo>
                  <a:lnTo>
                    <a:pt x="11613" y="14456"/>
                  </a:lnTo>
                  <a:cubicBezTo>
                    <a:pt x="11613" y="14456"/>
                    <a:pt x="7069" y="19101"/>
                    <a:pt x="12332" y="20437"/>
                  </a:cubicBezTo>
                  <a:cubicBezTo>
                    <a:pt x="13087" y="20631"/>
                    <a:pt x="13854" y="20713"/>
                    <a:pt x="14614" y="20713"/>
                  </a:cubicBezTo>
                  <a:cubicBezTo>
                    <a:pt x="19115" y="20713"/>
                    <a:pt x="23360" y="17814"/>
                    <a:pt x="23360" y="17814"/>
                  </a:cubicBezTo>
                  <a:cubicBezTo>
                    <a:pt x="23360" y="17814"/>
                    <a:pt x="26651" y="6904"/>
                    <a:pt x="22791" y="4046"/>
                  </a:cubicBezTo>
                  <a:cubicBezTo>
                    <a:pt x="22379" y="3742"/>
                    <a:pt x="21981" y="3615"/>
                    <a:pt x="21602" y="3615"/>
                  </a:cubicBezTo>
                  <a:cubicBezTo>
                    <a:pt x="19586" y="3615"/>
                    <a:pt x="18130" y="7238"/>
                    <a:pt x="18130" y="7238"/>
                  </a:cubicBezTo>
                  <a:cubicBezTo>
                    <a:pt x="18130" y="7238"/>
                    <a:pt x="17472" y="111"/>
                    <a:pt x="14346" y="111"/>
                  </a:cubicBezTo>
                  <a:cubicBezTo>
                    <a:pt x="14283" y="111"/>
                    <a:pt x="14219" y="114"/>
                    <a:pt x="14153" y="120"/>
                  </a:cubicBezTo>
                  <a:cubicBezTo>
                    <a:pt x="10845" y="421"/>
                    <a:pt x="12031" y="4548"/>
                    <a:pt x="12031" y="4548"/>
                  </a:cubicBezTo>
                  <a:cubicBezTo>
                    <a:pt x="12031" y="4548"/>
                    <a:pt x="7886" y="0"/>
                    <a:pt x="4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31"/>
            <p:cNvSpPr/>
            <p:nvPr/>
          </p:nvSpPr>
          <p:spPr>
            <a:xfrm>
              <a:off x="2662767" y="4217246"/>
              <a:ext cx="503639" cy="411270"/>
            </a:xfrm>
            <a:custGeom>
              <a:avLst/>
              <a:gdLst/>
              <a:ahLst/>
              <a:cxnLst/>
              <a:rect l="l" t="t" r="r" b="b"/>
              <a:pathLst>
                <a:path w="15256" h="12458" extrusionOk="0">
                  <a:moveTo>
                    <a:pt x="450" y="0"/>
                  </a:moveTo>
                  <a:cubicBezTo>
                    <a:pt x="324" y="0"/>
                    <a:pt x="199" y="59"/>
                    <a:pt x="118" y="160"/>
                  </a:cubicBezTo>
                  <a:cubicBezTo>
                    <a:pt x="1" y="344"/>
                    <a:pt x="34" y="595"/>
                    <a:pt x="201" y="728"/>
                  </a:cubicBezTo>
                  <a:cubicBezTo>
                    <a:pt x="285" y="795"/>
                    <a:pt x="8355" y="6911"/>
                    <a:pt x="14554" y="12357"/>
                  </a:cubicBezTo>
                  <a:cubicBezTo>
                    <a:pt x="14638" y="12424"/>
                    <a:pt x="14738" y="12458"/>
                    <a:pt x="14821" y="12458"/>
                  </a:cubicBezTo>
                  <a:cubicBezTo>
                    <a:pt x="14922" y="12458"/>
                    <a:pt x="15039" y="12424"/>
                    <a:pt x="15122" y="12324"/>
                  </a:cubicBezTo>
                  <a:cubicBezTo>
                    <a:pt x="15256" y="12157"/>
                    <a:pt x="15239" y="11906"/>
                    <a:pt x="15072" y="11756"/>
                  </a:cubicBezTo>
                  <a:cubicBezTo>
                    <a:pt x="8856" y="6276"/>
                    <a:pt x="770" y="144"/>
                    <a:pt x="686" y="77"/>
                  </a:cubicBezTo>
                  <a:cubicBezTo>
                    <a:pt x="614" y="24"/>
                    <a:pt x="532" y="0"/>
                    <a:pt x="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31"/>
            <p:cNvSpPr/>
            <p:nvPr/>
          </p:nvSpPr>
          <p:spPr>
            <a:xfrm>
              <a:off x="2768142" y="4235469"/>
              <a:ext cx="228942" cy="249079"/>
            </a:xfrm>
            <a:custGeom>
              <a:avLst/>
              <a:gdLst/>
              <a:ahLst/>
              <a:cxnLst/>
              <a:rect l="l" t="t" r="r" b="b"/>
              <a:pathLst>
                <a:path w="6935" h="7545" extrusionOk="0">
                  <a:moveTo>
                    <a:pt x="5571" y="0"/>
                  </a:moveTo>
                  <a:cubicBezTo>
                    <a:pt x="5546" y="0"/>
                    <a:pt x="5522" y="3"/>
                    <a:pt x="5497" y="9"/>
                  </a:cubicBezTo>
                  <a:cubicBezTo>
                    <a:pt x="5280" y="43"/>
                    <a:pt x="5130" y="260"/>
                    <a:pt x="5163" y="460"/>
                  </a:cubicBezTo>
                  <a:lnTo>
                    <a:pt x="6015" y="6760"/>
                  </a:lnTo>
                  <a:lnTo>
                    <a:pt x="401" y="6709"/>
                  </a:lnTo>
                  <a:cubicBezTo>
                    <a:pt x="184" y="6709"/>
                    <a:pt x="0" y="6876"/>
                    <a:pt x="0" y="7110"/>
                  </a:cubicBezTo>
                  <a:cubicBezTo>
                    <a:pt x="0" y="7311"/>
                    <a:pt x="167" y="7495"/>
                    <a:pt x="401" y="7495"/>
                  </a:cubicBezTo>
                  <a:lnTo>
                    <a:pt x="6934" y="7545"/>
                  </a:lnTo>
                  <a:lnTo>
                    <a:pt x="5949" y="343"/>
                  </a:lnTo>
                  <a:cubicBezTo>
                    <a:pt x="5919" y="153"/>
                    <a:pt x="5748" y="0"/>
                    <a:pt x="5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31"/>
            <p:cNvSpPr/>
            <p:nvPr/>
          </p:nvSpPr>
          <p:spPr>
            <a:xfrm>
              <a:off x="2897220" y="4351969"/>
              <a:ext cx="285756" cy="317382"/>
            </a:xfrm>
            <a:custGeom>
              <a:avLst/>
              <a:gdLst/>
              <a:ahLst/>
              <a:cxnLst/>
              <a:rect l="l" t="t" r="r" b="b"/>
              <a:pathLst>
                <a:path w="8656" h="9614" extrusionOk="0">
                  <a:moveTo>
                    <a:pt x="8242" y="1"/>
                  </a:moveTo>
                  <a:cubicBezTo>
                    <a:pt x="8058" y="1"/>
                    <a:pt x="7865" y="128"/>
                    <a:pt x="7820" y="323"/>
                  </a:cubicBezTo>
                  <a:lnTo>
                    <a:pt x="6383" y="6823"/>
                  </a:lnTo>
                  <a:lnTo>
                    <a:pt x="301" y="8845"/>
                  </a:lnTo>
                  <a:cubicBezTo>
                    <a:pt x="100" y="8911"/>
                    <a:pt x="0" y="9129"/>
                    <a:pt x="50" y="9346"/>
                  </a:cubicBezTo>
                  <a:cubicBezTo>
                    <a:pt x="100" y="9513"/>
                    <a:pt x="267" y="9613"/>
                    <a:pt x="435" y="9613"/>
                  </a:cubicBezTo>
                  <a:cubicBezTo>
                    <a:pt x="468" y="9613"/>
                    <a:pt x="518" y="9613"/>
                    <a:pt x="551" y="9596"/>
                  </a:cubicBezTo>
                  <a:lnTo>
                    <a:pt x="7068" y="7424"/>
                  </a:lnTo>
                  <a:lnTo>
                    <a:pt x="8622" y="490"/>
                  </a:lnTo>
                  <a:cubicBezTo>
                    <a:pt x="8655" y="273"/>
                    <a:pt x="8521" y="56"/>
                    <a:pt x="8304" y="6"/>
                  </a:cubicBezTo>
                  <a:cubicBezTo>
                    <a:pt x="8284" y="2"/>
                    <a:pt x="8263" y="1"/>
                    <a:pt x="82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32" y="539496"/>
            <a:ext cx="7717500" cy="4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veat"/>
              <a:buNone/>
              <a:defRPr sz="36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32" y="1152475"/>
            <a:ext cx="7717500" cy="32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●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○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■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●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○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■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●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○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■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4" r:id="rId3"/>
    <p:sldLayoutId id="2147483658" r:id="rId4"/>
    <p:sldLayoutId id="2147483664" r:id="rId5"/>
    <p:sldLayoutId id="2147483667" r:id="rId6"/>
    <p:sldLayoutId id="2147483669" r:id="rId7"/>
    <p:sldLayoutId id="2147483677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7" name="Google Shape;2387;p41"/>
          <p:cNvSpPr txBox="1">
            <a:spLocks noGrp="1"/>
          </p:cNvSpPr>
          <p:nvPr>
            <p:ph type="subTitle" idx="1"/>
          </p:nvPr>
        </p:nvSpPr>
        <p:spPr>
          <a:xfrm>
            <a:off x="2413372" y="3927508"/>
            <a:ext cx="3936600" cy="7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accent5">
                    <a:lumMod val="50000"/>
                  </a:schemeClr>
                </a:solidFill>
              </a:rPr>
              <a:t>Lesson 2: A closer look 1</a:t>
            </a:r>
            <a:endParaRPr sz="2800" dirty="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388" name="Google Shape;2388;p41"/>
          <p:cNvSpPr txBox="1">
            <a:spLocks noGrp="1"/>
          </p:cNvSpPr>
          <p:nvPr>
            <p:ph type="ctrTitle"/>
          </p:nvPr>
        </p:nvSpPr>
        <p:spPr>
          <a:xfrm>
            <a:off x="269189" y="1117857"/>
            <a:ext cx="6033593" cy="249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Dosis" pitchFamily="2" charset="0"/>
              </a:rPr>
              <a:t>Unit 11: </a:t>
            </a:r>
            <a:br>
              <a:rPr lang="en" dirty="0">
                <a:latin typeface="Dosis" pitchFamily="2" charset="0"/>
              </a:rPr>
            </a:br>
            <a:r>
              <a:rPr lang="en-US" dirty="0">
                <a:latin typeface="Dosis" pitchFamily="2" charset="0"/>
              </a:rPr>
              <a:t>OUR GREENER WORLD</a:t>
            </a:r>
            <a:endParaRPr dirty="0">
              <a:solidFill>
                <a:schemeClr val="lt2"/>
              </a:solidFill>
              <a:latin typeface="Dosis" pitchFamily="2" charset="0"/>
            </a:endParaRPr>
          </a:p>
        </p:txBody>
      </p:sp>
      <p:grpSp>
        <p:nvGrpSpPr>
          <p:cNvPr id="2389" name="Google Shape;2389;p41"/>
          <p:cNvGrpSpPr/>
          <p:nvPr/>
        </p:nvGrpSpPr>
        <p:grpSpPr>
          <a:xfrm>
            <a:off x="5855476" y="1151568"/>
            <a:ext cx="2868807" cy="2874075"/>
            <a:chOff x="5932017" y="2009575"/>
            <a:chExt cx="2889612" cy="2894918"/>
          </a:xfrm>
        </p:grpSpPr>
        <p:sp>
          <p:nvSpPr>
            <p:cNvPr id="2390" name="Google Shape;2390;p41"/>
            <p:cNvSpPr/>
            <p:nvPr/>
          </p:nvSpPr>
          <p:spPr>
            <a:xfrm>
              <a:off x="6076935" y="2174331"/>
              <a:ext cx="2585236" cy="2584653"/>
            </a:xfrm>
            <a:custGeom>
              <a:avLst/>
              <a:gdLst/>
              <a:ahLst/>
              <a:cxnLst/>
              <a:rect l="l" t="t" r="r" b="b"/>
              <a:pathLst>
                <a:path w="70945" h="70929" extrusionOk="0">
                  <a:moveTo>
                    <a:pt x="35472" y="1"/>
                  </a:moveTo>
                  <a:cubicBezTo>
                    <a:pt x="15890" y="1"/>
                    <a:pt x="0" y="15891"/>
                    <a:pt x="0" y="35473"/>
                  </a:cubicBezTo>
                  <a:cubicBezTo>
                    <a:pt x="0" y="55055"/>
                    <a:pt x="15890" y="70929"/>
                    <a:pt x="35472" y="70929"/>
                  </a:cubicBezTo>
                  <a:cubicBezTo>
                    <a:pt x="55055" y="70929"/>
                    <a:pt x="70945" y="55055"/>
                    <a:pt x="70945" y="35473"/>
                  </a:cubicBezTo>
                  <a:cubicBezTo>
                    <a:pt x="70945" y="15891"/>
                    <a:pt x="55055" y="1"/>
                    <a:pt x="354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41"/>
            <p:cNvSpPr/>
            <p:nvPr/>
          </p:nvSpPr>
          <p:spPr>
            <a:xfrm>
              <a:off x="5960600" y="2053975"/>
              <a:ext cx="2820230" cy="2820230"/>
            </a:xfrm>
            <a:custGeom>
              <a:avLst/>
              <a:gdLst/>
              <a:ahLst/>
              <a:cxnLst/>
              <a:rect l="l" t="t" r="r" b="b"/>
              <a:pathLst>
                <a:path w="75106" h="75106" extrusionOk="0">
                  <a:moveTo>
                    <a:pt x="75105" y="37545"/>
                  </a:moveTo>
                  <a:cubicBezTo>
                    <a:pt x="75105" y="58297"/>
                    <a:pt x="58297" y="75105"/>
                    <a:pt x="37561" y="75105"/>
                  </a:cubicBezTo>
                  <a:cubicBezTo>
                    <a:pt x="16809" y="75105"/>
                    <a:pt x="0" y="58297"/>
                    <a:pt x="0" y="37545"/>
                  </a:cubicBezTo>
                  <a:cubicBezTo>
                    <a:pt x="0" y="16809"/>
                    <a:pt x="16809" y="1"/>
                    <a:pt x="37561" y="1"/>
                  </a:cubicBezTo>
                  <a:cubicBezTo>
                    <a:pt x="58297" y="1"/>
                    <a:pt x="75105" y="16809"/>
                    <a:pt x="75105" y="375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41"/>
            <p:cNvSpPr/>
            <p:nvPr/>
          </p:nvSpPr>
          <p:spPr>
            <a:xfrm>
              <a:off x="6342150" y="2009575"/>
              <a:ext cx="1007303" cy="687832"/>
            </a:xfrm>
            <a:custGeom>
              <a:avLst/>
              <a:gdLst/>
              <a:ahLst/>
              <a:cxnLst/>
              <a:rect l="l" t="t" r="r" b="b"/>
              <a:pathLst>
                <a:path w="26333" h="17461" extrusionOk="0">
                  <a:moveTo>
                    <a:pt x="26333" y="0"/>
                  </a:moveTo>
                  <a:cubicBezTo>
                    <a:pt x="26316" y="33"/>
                    <a:pt x="6583" y="585"/>
                    <a:pt x="0" y="13317"/>
                  </a:cubicBezTo>
                  <a:lnTo>
                    <a:pt x="2306" y="15689"/>
                  </a:lnTo>
                  <a:lnTo>
                    <a:pt x="6333" y="17460"/>
                  </a:lnTo>
                  <a:lnTo>
                    <a:pt x="9040" y="16692"/>
                  </a:lnTo>
                  <a:lnTo>
                    <a:pt x="13618" y="14470"/>
                  </a:lnTo>
                  <a:lnTo>
                    <a:pt x="18129" y="11095"/>
                  </a:lnTo>
                  <a:lnTo>
                    <a:pt x="21487" y="11095"/>
                  </a:lnTo>
                  <a:lnTo>
                    <a:pt x="23777" y="8989"/>
                  </a:lnTo>
                  <a:lnTo>
                    <a:pt x="2633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41"/>
            <p:cNvSpPr/>
            <p:nvPr/>
          </p:nvSpPr>
          <p:spPr>
            <a:xfrm>
              <a:off x="7094310" y="2242545"/>
              <a:ext cx="1693622" cy="2605934"/>
            </a:xfrm>
            <a:custGeom>
              <a:avLst/>
              <a:gdLst/>
              <a:ahLst/>
              <a:cxnLst/>
              <a:rect l="l" t="t" r="r" b="b"/>
              <a:pathLst>
                <a:path w="46477" h="71513" extrusionOk="0">
                  <a:moveTo>
                    <a:pt x="23576" y="0"/>
                  </a:moveTo>
                  <a:lnTo>
                    <a:pt x="18129" y="7636"/>
                  </a:lnTo>
                  <a:lnTo>
                    <a:pt x="11947" y="7202"/>
                  </a:lnTo>
                  <a:lnTo>
                    <a:pt x="8622" y="9190"/>
                  </a:lnTo>
                  <a:lnTo>
                    <a:pt x="7552" y="10961"/>
                  </a:lnTo>
                  <a:lnTo>
                    <a:pt x="7552" y="13384"/>
                  </a:lnTo>
                  <a:lnTo>
                    <a:pt x="6633" y="16475"/>
                  </a:lnTo>
                  <a:lnTo>
                    <a:pt x="11044" y="23325"/>
                  </a:lnTo>
                  <a:lnTo>
                    <a:pt x="13467" y="24428"/>
                  </a:lnTo>
                  <a:lnTo>
                    <a:pt x="15673" y="25314"/>
                  </a:lnTo>
                  <a:lnTo>
                    <a:pt x="19432" y="25531"/>
                  </a:lnTo>
                  <a:lnTo>
                    <a:pt x="22523" y="25096"/>
                  </a:lnTo>
                  <a:cubicBezTo>
                    <a:pt x="22523" y="25096"/>
                    <a:pt x="23843" y="25765"/>
                    <a:pt x="24294" y="26416"/>
                  </a:cubicBezTo>
                  <a:cubicBezTo>
                    <a:pt x="24745" y="27085"/>
                    <a:pt x="25180" y="28839"/>
                    <a:pt x="25180" y="28839"/>
                  </a:cubicBezTo>
                  <a:lnTo>
                    <a:pt x="25180" y="31496"/>
                  </a:lnTo>
                  <a:lnTo>
                    <a:pt x="24077" y="33584"/>
                  </a:lnTo>
                  <a:lnTo>
                    <a:pt x="22089" y="34587"/>
                  </a:lnTo>
                  <a:lnTo>
                    <a:pt x="20100" y="36792"/>
                  </a:lnTo>
                  <a:lnTo>
                    <a:pt x="13484" y="39883"/>
                  </a:lnTo>
                  <a:lnTo>
                    <a:pt x="11496" y="39883"/>
                  </a:lnTo>
                  <a:lnTo>
                    <a:pt x="10393" y="41655"/>
                  </a:lnTo>
                  <a:lnTo>
                    <a:pt x="9724" y="44311"/>
                  </a:lnTo>
                  <a:lnTo>
                    <a:pt x="7552" y="45414"/>
                  </a:lnTo>
                  <a:lnTo>
                    <a:pt x="1537" y="53150"/>
                  </a:lnTo>
                  <a:lnTo>
                    <a:pt x="434" y="56475"/>
                  </a:lnTo>
                  <a:lnTo>
                    <a:pt x="0" y="59349"/>
                  </a:lnTo>
                  <a:lnTo>
                    <a:pt x="0" y="63442"/>
                  </a:lnTo>
                  <a:lnTo>
                    <a:pt x="1537" y="68188"/>
                  </a:lnTo>
                  <a:lnTo>
                    <a:pt x="2690" y="70393"/>
                  </a:lnTo>
                  <a:lnTo>
                    <a:pt x="11044" y="71513"/>
                  </a:lnTo>
                  <a:lnTo>
                    <a:pt x="14570" y="71513"/>
                  </a:lnTo>
                  <a:lnTo>
                    <a:pt x="13902" y="66634"/>
                  </a:lnTo>
                  <a:lnTo>
                    <a:pt x="14336" y="63442"/>
                  </a:lnTo>
                  <a:lnTo>
                    <a:pt x="15890" y="60903"/>
                  </a:lnTo>
                  <a:lnTo>
                    <a:pt x="19850" y="59115"/>
                  </a:lnTo>
                  <a:lnTo>
                    <a:pt x="21638" y="57578"/>
                  </a:lnTo>
                  <a:lnTo>
                    <a:pt x="23175" y="56475"/>
                  </a:lnTo>
                  <a:lnTo>
                    <a:pt x="23843" y="53384"/>
                  </a:lnTo>
                  <a:lnTo>
                    <a:pt x="24077" y="50543"/>
                  </a:lnTo>
                  <a:lnTo>
                    <a:pt x="24745" y="48739"/>
                  </a:lnTo>
                  <a:lnTo>
                    <a:pt x="25414" y="46533"/>
                  </a:lnTo>
                  <a:lnTo>
                    <a:pt x="24311" y="44311"/>
                  </a:lnTo>
                  <a:lnTo>
                    <a:pt x="23643" y="42540"/>
                  </a:lnTo>
                  <a:lnTo>
                    <a:pt x="28037" y="42089"/>
                  </a:lnTo>
                  <a:lnTo>
                    <a:pt x="29591" y="41421"/>
                  </a:lnTo>
                  <a:lnTo>
                    <a:pt x="31796" y="38998"/>
                  </a:lnTo>
                  <a:lnTo>
                    <a:pt x="33116" y="37227"/>
                  </a:lnTo>
                  <a:lnTo>
                    <a:pt x="36441" y="36558"/>
                  </a:lnTo>
                  <a:lnTo>
                    <a:pt x="38430" y="34570"/>
                  </a:lnTo>
                  <a:lnTo>
                    <a:pt x="39733" y="33568"/>
                  </a:lnTo>
                  <a:lnTo>
                    <a:pt x="44612" y="35021"/>
                  </a:lnTo>
                  <a:lnTo>
                    <a:pt x="46467" y="27051"/>
                  </a:lnTo>
                  <a:cubicBezTo>
                    <a:pt x="46467" y="27051"/>
                    <a:pt x="46467" y="27051"/>
                    <a:pt x="46467" y="27051"/>
                  </a:cubicBezTo>
                  <a:cubicBezTo>
                    <a:pt x="46477" y="27051"/>
                    <a:pt x="37623" y="4259"/>
                    <a:pt x="235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41"/>
            <p:cNvSpPr/>
            <p:nvPr/>
          </p:nvSpPr>
          <p:spPr>
            <a:xfrm>
              <a:off x="7193533" y="2319868"/>
              <a:ext cx="1583682" cy="2584033"/>
            </a:xfrm>
            <a:custGeom>
              <a:avLst/>
              <a:gdLst/>
              <a:ahLst/>
              <a:cxnLst/>
              <a:rect l="l" t="t" r="r" b="b"/>
              <a:pathLst>
                <a:path w="43460" h="70912" extrusionOk="0">
                  <a:moveTo>
                    <a:pt x="24228" y="0"/>
                  </a:moveTo>
                  <a:cubicBezTo>
                    <a:pt x="24228" y="0"/>
                    <a:pt x="18497" y="7519"/>
                    <a:pt x="17177" y="8171"/>
                  </a:cubicBezTo>
                  <a:cubicBezTo>
                    <a:pt x="16737" y="8393"/>
                    <a:pt x="16199" y="8468"/>
                    <a:pt x="15676" y="8468"/>
                  </a:cubicBezTo>
                  <a:cubicBezTo>
                    <a:pt x="14632" y="8468"/>
                    <a:pt x="13651" y="8171"/>
                    <a:pt x="13651" y="8171"/>
                  </a:cubicBezTo>
                  <a:lnTo>
                    <a:pt x="9892" y="7502"/>
                  </a:lnTo>
                  <a:cubicBezTo>
                    <a:pt x="9892" y="7502"/>
                    <a:pt x="7018" y="9708"/>
                    <a:pt x="6567" y="10827"/>
                  </a:cubicBezTo>
                  <a:cubicBezTo>
                    <a:pt x="6133" y="11930"/>
                    <a:pt x="6567" y="16124"/>
                    <a:pt x="6567" y="16124"/>
                  </a:cubicBezTo>
                  <a:lnTo>
                    <a:pt x="8104" y="18547"/>
                  </a:lnTo>
                  <a:cubicBezTo>
                    <a:pt x="8104" y="18547"/>
                    <a:pt x="16709" y="21404"/>
                    <a:pt x="17377" y="21404"/>
                  </a:cubicBezTo>
                  <a:cubicBezTo>
                    <a:pt x="18046" y="21404"/>
                    <a:pt x="20702" y="21187"/>
                    <a:pt x="20702" y="21187"/>
                  </a:cubicBezTo>
                  <a:cubicBezTo>
                    <a:pt x="20702" y="21187"/>
                    <a:pt x="24679" y="23609"/>
                    <a:pt x="24679" y="24712"/>
                  </a:cubicBezTo>
                  <a:cubicBezTo>
                    <a:pt x="24679" y="25815"/>
                    <a:pt x="25347" y="29791"/>
                    <a:pt x="25347" y="29791"/>
                  </a:cubicBezTo>
                  <a:lnTo>
                    <a:pt x="22474" y="34854"/>
                  </a:lnTo>
                  <a:lnTo>
                    <a:pt x="14754" y="37945"/>
                  </a:lnTo>
                  <a:lnTo>
                    <a:pt x="12766" y="39065"/>
                  </a:lnTo>
                  <a:lnTo>
                    <a:pt x="10109" y="44579"/>
                  </a:lnTo>
                  <a:lnTo>
                    <a:pt x="6801" y="45681"/>
                  </a:lnTo>
                  <a:lnTo>
                    <a:pt x="2390" y="48355"/>
                  </a:lnTo>
                  <a:lnTo>
                    <a:pt x="1" y="55389"/>
                  </a:lnTo>
                  <a:cubicBezTo>
                    <a:pt x="1" y="55389"/>
                    <a:pt x="201" y="61137"/>
                    <a:pt x="1070" y="62239"/>
                  </a:cubicBezTo>
                  <a:cubicBezTo>
                    <a:pt x="1955" y="63342"/>
                    <a:pt x="3275" y="67102"/>
                    <a:pt x="3275" y="67102"/>
                  </a:cubicBezTo>
                  <a:lnTo>
                    <a:pt x="3509" y="70911"/>
                  </a:lnTo>
                  <a:lnTo>
                    <a:pt x="11245" y="70911"/>
                  </a:lnTo>
                  <a:lnTo>
                    <a:pt x="9023" y="67102"/>
                  </a:lnTo>
                  <a:cubicBezTo>
                    <a:pt x="9023" y="67102"/>
                    <a:pt x="10494" y="66233"/>
                    <a:pt x="9859" y="64679"/>
                  </a:cubicBezTo>
                  <a:cubicBezTo>
                    <a:pt x="9257" y="63142"/>
                    <a:pt x="9909" y="59165"/>
                    <a:pt x="9909" y="59165"/>
                  </a:cubicBezTo>
                  <a:lnTo>
                    <a:pt x="11897" y="57394"/>
                  </a:lnTo>
                  <a:lnTo>
                    <a:pt x="14303" y="56291"/>
                  </a:lnTo>
                  <a:lnTo>
                    <a:pt x="17394" y="54303"/>
                  </a:lnTo>
                  <a:lnTo>
                    <a:pt x="18514" y="51880"/>
                  </a:lnTo>
                  <a:lnTo>
                    <a:pt x="18731" y="48371"/>
                  </a:lnTo>
                  <a:lnTo>
                    <a:pt x="20051" y="46851"/>
                  </a:lnTo>
                  <a:lnTo>
                    <a:pt x="20953" y="44278"/>
                  </a:lnTo>
                  <a:lnTo>
                    <a:pt x="18514" y="40619"/>
                  </a:lnTo>
                  <a:lnTo>
                    <a:pt x="19817" y="37979"/>
                  </a:lnTo>
                  <a:lnTo>
                    <a:pt x="24228" y="37528"/>
                  </a:lnTo>
                  <a:cubicBezTo>
                    <a:pt x="24228" y="37528"/>
                    <a:pt x="27553" y="35756"/>
                    <a:pt x="27753" y="34871"/>
                  </a:cubicBezTo>
                  <a:cubicBezTo>
                    <a:pt x="27987" y="34002"/>
                    <a:pt x="28873" y="32899"/>
                    <a:pt x="28873" y="32899"/>
                  </a:cubicBezTo>
                  <a:lnTo>
                    <a:pt x="32181" y="32665"/>
                  </a:lnTo>
                  <a:lnTo>
                    <a:pt x="34604" y="28689"/>
                  </a:lnTo>
                  <a:lnTo>
                    <a:pt x="40118" y="28254"/>
                  </a:lnTo>
                  <a:lnTo>
                    <a:pt x="43460" y="23342"/>
                  </a:lnTo>
                  <a:lnTo>
                    <a:pt x="38447" y="10777"/>
                  </a:lnTo>
                  <a:lnTo>
                    <a:pt x="2422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41"/>
            <p:cNvSpPr/>
            <p:nvPr/>
          </p:nvSpPr>
          <p:spPr>
            <a:xfrm>
              <a:off x="5950300" y="2607362"/>
              <a:ext cx="959600" cy="2019512"/>
            </a:xfrm>
            <a:custGeom>
              <a:avLst/>
              <a:gdLst/>
              <a:ahLst/>
              <a:cxnLst/>
              <a:rect l="l" t="t" r="r" b="b"/>
              <a:pathLst>
                <a:path w="25398" h="53451" extrusionOk="0">
                  <a:moveTo>
                    <a:pt x="6784" y="0"/>
                  </a:moveTo>
                  <a:lnTo>
                    <a:pt x="1437" y="19850"/>
                  </a:lnTo>
                  <a:lnTo>
                    <a:pt x="0" y="36759"/>
                  </a:lnTo>
                  <a:lnTo>
                    <a:pt x="8605" y="47352"/>
                  </a:lnTo>
                  <a:lnTo>
                    <a:pt x="17878" y="53451"/>
                  </a:lnTo>
                  <a:lnTo>
                    <a:pt x="23392" y="51095"/>
                  </a:lnTo>
                  <a:lnTo>
                    <a:pt x="25397" y="45130"/>
                  </a:lnTo>
                  <a:lnTo>
                    <a:pt x="23392" y="39165"/>
                  </a:lnTo>
                  <a:lnTo>
                    <a:pt x="20101" y="35639"/>
                  </a:lnTo>
                  <a:lnTo>
                    <a:pt x="15673" y="34520"/>
                  </a:lnTo>
                  <a:lnTo>
                    <a:pt x="12582" y="31429"/>
                  </a:lnTo>
                  <a:lnTo>
                    <a:pt x="12799" y="28137"/>
                  </a:lnTo>
                  <a:lnTo>
                    <a:pt x="15673" y="28338"/>
                  </a:lnTo>
                  <a:lnTo>
                    <a:pt x="17010" y="26583"/>
                  </a:lnTo>
                  <a:lnTo>
                    <a:pt x="16776" y="23944"/>
                  </a:lnTo>
                  <a:lnTo>
                    <a:pt x="18112" y="21955"/>
                  </a:lnTo>
                  <a:lnTo>
                    <a:pt x="15673" y="15974"/>
                  </a:lnTo>
                  <a:lnTo>
                    <a:pt x="14353" y="15756"/>
                  </a:lnTo>
                  <a:lnTo>
                    <a:pt x="11930" y="14202"/>
                  </a:lnTo>
                  <a:lnTo>
                    <a:pt x="10594" y="13551"/>
                  </a:lnTo>
                  <a:lnTo>
                    <a:pt x="67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41"/>
            <p:cNvSpPr/>
            <p:nvPr/>
          </p:nvSpPr>
          <p:spPr>
            <a:xfrm>
              <a:off x="5932025" y="2761875"/>
              <a:ext cx="887164" cy="1790079"/>
            </a:xfrm>
            <a:custGeom>
              <a:avLst/>
              <a:gdLst/>
              <a:ahLst/>
              <a:cxnLst/>
              <a:rect l="l" t="t" r="r" b="b"/>
              <a:pathLst>
                <a:path w="26049" h="49124" extrusionOk="0">
                  <a:moveTo>
                    <a:pt x="4896" y="1"/>
                  </a:moveTo>
                  <a:cubicBezTo>
                    <a:pt x="4896" y="1"/>
                    <a:pt x="0" y="26701"/>
                    <a:pt x="0" y="27804"/>
                  </a:cubicBezTo>
                  <a:cubicBezTo>
                    <a:pt x="0" y="28906"/>
                    <a:pt x="5965" y="40836"/>
                    <a:pt x="5965" y="40836"/>
                  </a:cubicBezTo>
                  <a:lnTo>
                    <a:pt x="19867" y="49124"/>
                  </a:lnTo>
                  <a:lnTo>
                    <a:pt x="25380" y="45498"/>
                  </a:lnTo>
                  <a:lnTo>
                    <a:pt x="26049" y="42173"/>
                  </a:lnTo>
                  <a:lnTo>
                    <a:pt x="24729" y="39082"/>
                  </a:lnTo>
                  <a:lnTo>
                    <a:pt x="23426" y="36241"/>
                  </a:lnTo>
                  <a:lnTo>
                    <a:pt x="21003" y="35105"/>
                  </a:lnTo>
                  <a:lnTo>
                    <a:pt x="17912" y="34437"/>
                  </a:lnTo>
                  <a:lnTo>
                    <a:pt x="14821" y="33134"/>
                  </a:lnTo>
                  <a:lnTo>
                    <a:pt x="13049" y="29809"/>
                  </a:lnTo>
                  <a:lnTo>
                    <a:pt x="12816" y="27152"/>
                  </a:lnTo>
                  <a:lnTo>
                    <a:pt x="13250" y="22958"/>
                  </a:lnTo>
                  <a:lnTo>
                    <a:pt x="14353" y="22958"/>
                  </a:lnTo>
                  <a:lnTo>
                    <a:pt x="17009" y="23392"/>
                  </a:lnTo>
                  <a:lnTo>
                    <a:pt x="17678" y="20736"/>
                  </a:lnTo>
                  <a:lnTo>
                    <a:pt x="18112" y="17879"/>
                  </a:lnTo>
                  <a:lnTo>
                    <a:pt x="17243" y="16575"/>
                  </a:lnTo>
                  <a:lnTo>
                    <a:pt x="14587" y="14788"/>
                  </a:lnTo>
                  <a:lnTo>
                    <a:pt x="12598" y="13250"/>
                  </a:lnTo>
                  <a:lnTo>
                    <a:pt x="11295" y="11028"/>
                  </a:lnTo>
                  <a:lnTo>
                    <a:pt x="10844" y="8605"/>
                  </a:lnTo>
                  <a:lnTo>
                    <a:pt x="48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41"/>
            <p:cNvSpPr/>
            <p:nvPr/>
          </p:nvSpPr>
          <p:spPr>
            <a:xfrm>
              <a:off x="7491276" y="3762814"/>
              <a:ext cx="76123" cy="118758"/>
            </a:xfrm>
            <a:custGeom>
              <a:avLst/>
              <a:gdLst/>
              <a:ahLst/>
              <a:cxnLst/>
              <a:rect l="l" t="t" r="r" b="b"/>
              <a:pathLst>
                <a:path w="2089" h="3259" extrusionOk="0">
                  <a:moveTo>
                    <a:pt x="668" y="0"/>
                  </a:moveTo>
                  <a:lnTo>
                    <a:pt x="0" y="2657"/>
                  </a:lnTo>
                  <a:lnTo>
                    <a:pt x="1220" y="3259"/>
                  </a:lnTo>
                  <a:lnTo>
                    <a:pt x="2089" y="1053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41"/>
            <p:cNvSpPr/>
            <p:nvPr/>
          </p:nvSpPr>
          <p:spPr>
            <a:xfrm>
              <a:off x="7336009" y="3191670"/>
              <a:ext cx="209494" cy="218057"/>
            </a:xfrm>
            <a:custGeom>
              <a:avLst/>
              <a:gdLst/>
              <a:ahLst/>
              <a:cxnLst/>
              <a:rect l="l" t="t" r="r" b="b"/>
              <a:pathLst>
                <a:path w="5749" h="5984" extrusionOk="0">
                  <a:moveTo>
                    <a:pt x="2297" y="1"/>
                  </a:moveTo>
                  <a:cubicBezTo>
                    <a:pt x="2278" y="1"/>
                    <a:pt x="2259" y="1"/>
                    <a:pt x="2239" y="2"/>
                  </a:cubicBezTo>
                  <a:cubicBezTo>
                    <a:pt x="2139" y="2"/>
                    <a:pt x="2039" y="52"/>
                    <a:pt x="1939" y="69"/>
                  </a:cubicBezTo>
                  <a:cubicBezTo>
                    <a:pt x="1855" y="119"/>
                    <a:pt x="1805" y="135"/>
                    <a:pt x="1721" y="169"/>
                  </a:cubicBezTo>
                  <a:cubicBezTo>
                    <a:pt x="1571" y="252"/>
                    <a:pt x="1437" y="336"/>
                    <a:pt x="1320" y="453"/>
                  </a:cubicBezTo>
                  <a:cubicBezTo>
                    <a:pt x="1070" y="653"/>
                    <a:pt x="886" y="887"/>
                    <a:pt x="736" y="1138"/>
                  </a:cubicBezTo>
                  <a:cubicBezTo>
                    <a:pt x="435" y="1639"/>
                    <a:pt x="301" y="2157"/>
                    <a:pt x="184" y="2675"/>
                  </a:cubicBezTo>
                  <a:cubicBezTo>
                    <a:pt x="0" y="3711"/>
                    <a:pt x="0" y="4730"/>
                    <a:pt x="134" y="5750"/>
                  </a:cubicBezTo>
                  <a:cubicBezTo>
                    <a:pt x="134" y="5883"/>
                    <a:pt x="234" y="5983"/>
                    <a:pt x="351" y="5983"/>
                  </a:cubicBezTo>
                  <a:cubicBezTo>
                    <a:pt x="502" y="5983"/>
                    <a:pt x="619" y="5883"/>
                    <a:pt x="619" y="5733"/>
                  </a:cubicBezTo>
                  <a:lnTo>
                    <a:pt x="619" y="5716"/>
                  </a:lnTo>
                  <a:cubicBezTo>
                    <a:pt x="669" y="4730"/>
                    <a:pt x="802" y="3744"/>
                    <a:pt x="1020" y="2842"/>
                  </a:cubicBezTo>
                  <a:cubicBezTo>
                    <a:pt x="1153" y="2408"/>
                    <a:pt x="1304" y="1973"/>
                    <a:pt x="1521" y="1623"/>
                  </a:cubicBezTo>
                  <a:cubicBezTo>
                    <a:pt x="1638" y="1455"/>
                    <a:pt x="1755" y="1288"/>
                    <a:pt x="1905" y="1171"/>
                  </a:cubicBezTo>
                  <a:cubicBezTo>
                    <a:pt x="1989" y="1121"/>
                    <a:pt x="2039" y="1071"/>
                    <a:pt x="2139" y="1038"/>
                  </a:cubicBezTo>
                  <a:lnTo>
                    <a:pt x="2239" y="988"/>
                  </a:lnTo>
                  <a:cubicBezTo>
                    <a:pt x="2256" y="988"/>
                    <a:pt x="2273" y="971"/>
                    <a:pt x="2289" y="971"/>
                  </a:cubicBezTo>
                  <a:cubicBezTo>
                    <a:pt x="2305" y="967"/>
                    <a:pt x="2322" y="965"/>
                    <a:pt x="2339" y="965"/>
                  </a:cubicBezTo>
                  <a:cubicBezTo>
                    <a:pt x="2547" y="965"/>
                    <a:pt x="2881" y="1231"/>
                    <a:pt x="3158" y="1539"/>
                  </a:cubicBezTo>
                  <a:cubicBezTo>
                    <a:pt x="3459" y="1873"/>
                    <a:pt x="3710" y="2291"/>
                    <a:pt x="3960" y="2692"/>
                  </a:cubicBezTo>
                  <a:cubicBezTo>
                    <a:pt x="4428" y="3494"/>
                    <a:pt x="4896" y="4396"/>
                    <a:pt x="5213" y="5282"/>
                  </a:cubicBezTo>
                  <a:cubicBezTo>
                    <a:pt x="5252" y="5385"/>
                    <a:pt x="5341" y="5449"/>
                    <a:pt x="5434" y="5449"/>
                  </a:cubicBezTo>
                  <a:cubicBezTo>
                    <a:pt x="5461" y="5449"/>
                    <a:pt x="5488" y="5443"/>
                    <a:pt x="5514" y="5432"/>
                  </a:cubicBezTo>
                  <a:cubicBezTo>
                    <a:pt x="5665" y="5415"/>
                    <a:pt x="5748" y="5298"/>
                    <a:pt x="5715" y="5148"/>
                  </a:cubicBezTo>
                  <a:cubicBezTo>
                    <a:pt x="5531" y="4095"/>
                    <a:pt x="5180" y="3160"/>
                    <a:pt x="4712" y="2241"/>
                  </a:cubicBezTo>
                  <a:cubicBezTo>
                    <a:pt x="4478" y="1790"/>
                    <a:pt x="4228" y="1322"/>
                    <a:pt x="3860" y="904"/>
                  </a:cubicBezTo>
                  <a:cubicBezTo>
                    <a:pt x="3693" y="704"/>
                    <a:pt x="3492" y="503"/>
                    <a:pt x="3242" y="319"/>
                  </a:cubicBezTo>
                  <a:cubicBezTo>
                    <a:pt x="3003" y="160"/>
                    <a:pt x="2688" y="1"/>
                    <a:pt x="2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41"/>
            <p:cNvSpPr/>
            <p:nvPr/>
          </p:nvSpPr>
          <p:spPr>
            <a:xfrm>
              <a:off x="6939663" y="3192763"/>
              <a:ext cx="209457" cy="217583"/>
            </a:xfrm>
            <a:custGeom>
              <a:avLst/>
              <a:gdLst/>
              <a:ahLst/>
              <a:cxnLst/>
              <a:rect l="l" t="t" r="r" b="b"/>
              <a:pathLst>
                <a:path w="5748" h="5971" extrusionOk="0">
                  <a:moveTo>
                    <a:pt x="3402" y="1"/>
                  </a:moveTo>
                  <a:cubicBezTo>
                    <a:pt x="3034" y="1"/>
                    <a:pt x="2735" y="153"/>
                    <a:pt x="2506" y="306"/>
                  </a:cubicBezTo>
                  <a:cubicBezTo>
                    <a:pt x="2256" y="473"/>
                    <a:pt x="2038" y="690"/>
                    <a:pt x="1871" y="891"/>
                  </a:cubicBezTo>
                  <a:cubicBezTo>
                    <a:pt x="1521" y="1342"/>
                    <a:pt x="1253" y="1776"/>
                    <a:pt x="1019" y="2244"/>
                  </a:cubicBezTo>
                  <a:cubicBezTo>
                    <a:pt x="568" y="3163"/>
                    <a:pt x="201" y="4099"/>
                    <a:pt x="17" y="5135"/>
                  </a:cubicBezTo>
                  <a:cubicBezTo>
                    <a:pt x="0" y="5268"/>
                    <a:pt x="67" y="5369"/>
                    <a:pt x="167" y="5452"/>
                  </a:cubicBezTo>
                  <a:cubicBezTo>
                    <a:pt x="199" y="5468"/>
                    <a:pt x="233" y="5476"/>
                    <a:pt x="265" y="5476"/>
                  </a:cubicBezTo>
                  <a:cubicBezTo>
                    <a:pt x="368" y="5476"/>
                    <a:pt x="463" y="5403"/>
                    <a:pt x="501" y="5302"/>
                  </a:cubicBezTo>
                  <a:lnTo>
                    <a:pt x="501" y="5285"/>
                  </a:lnTo>
                  <a:cubicBezTo>
                    <a:pt x="802" y="4416"/>
                    <a:pt x="1270" y="3514"/>
                    <a:pt x="1754" y="2695"/>
                  </a:cubicBezTo>
                  <a:cubicBezTo>
                    <a:pt x="2005" y="2278"/>
                    <a:pt x="2272" y="1877"/>
                    <a:pt x="2556" y="1542"/>
                  </a:cubicBezTo>
                  <a:cubicBezTo>
                    <a:pt x="2833" y="1235"/>
                    <a:pt x="3165" y="985"/>
                    <a:pt x="3373" y="985"/>
                  </a:cubicBezTo>
                  <a:cubicBezTo>
                    <a:pt x="3391" y="985"/>
                    <a:pt x="3409" y="987"/>
                    <a:pt x="3425" y="991"/>
                  </a:cubicBezTo>
                  <a:cubicBezTo>
                    <a:pt x="3442" y="991"/>
                    <a:pt x="3459" y="1008"/>
                    <a:pt x="3475" y="1008"/>
                  </a:cubicBezTo>
                  <a:lnTo>
                    <a:pt x="3592" y="1041"/>
                  </a:lnTo>
                  <a:cubicBezTo>
                    <a:pt x="3676" y="1091"/>
                    <a:pt x="3759" y="1125"/>
                    <a:pt x="3810" y="1192"/>
                  </a:cubicBezTo>
                  <a:cubicBezTo>
                    <a:pt x="3960" y="1292"/>
                    <a:pt x="4094" y="1459"/>
                    <a:pt x="4194" y="1626"/>
                  </a:cubicBezTo>
                  <a:cubicBezTo>
                    <a:pt x="4428" y="1960"/>
                    <a:pt x="4561" y="2411"/>
                    <a:pt x="4695" y="2862"/>
                  </a:cubicBezTo>
                  <a:cubicBezTo>
                    <a:pt x="4929" y="3781"/>
                    <a:pt x="5029" y="4767"/>
                    <a:pt x="5096" y="5720"/>
                  </a:cubicBezTo>
                  <a:lnTo>
                    <a:pt x="5096" y="5753"/>
                  </a:lnTo>
                  <a:cubicBezTo>
                    <a:pt x="5113" y="5853"/>
                    <a:pt x="5196" y="5953"/>
                    <a:pt x="5313" y="5970"/>
                  </a:cubicBezTo>
                  <a:cubicBezTo>
                    <a:pt x="5464" y="5970"/>
                    <a:pt x="5597" y="5887"/>
                    <a:pt x="5614" y="5753"/>
                  </a:cubicBezTo>
                  <a:cubicBezTo>
                    <a:pt x="5748" y="4717"/>
                    <a:pt x="5748" y="3714"/>
                    <a:pt x="5547" y="2679"/>
                  </a:cubicBezTo>
                  <a:cubicBezTo>
                    <a:pt x="5447" y="2161"/>
                    <a:pt x="5297" y="1626"/>
                    <a:pt x="5013" y="1125"/>
                  </a:cubicBezTo>
                  <a:cubicBezTo>
                    <a:pt x="4862" y="874"/>
                    <a:pt x="4678" y="657"/>
                    <a:pt x="4428" y="440"/>
                  </a:cubicBezTo>
                  <a:cubicBezTo>
                    <a:pt x="4328" y="339"/>
                    <a:pt x="4177" y="256"/>
                    <a:pt x="4027" y="172"/>
                  </a:cubicBezTo>
                  <a:cubicBezTo>
                    <a:pt x="3943" y="122"/>
                    <a:pt x="3876" y="89"/>
                    <a:pt x="3793" y="55"/>
                  </a:cubicBezTo>
                  <a:cubicBezTo>
                    <a:pt x="3693" y="22"/>
                    <a:pt x="3609" y="5"/>
                    <a:pt x="3509" y="5"/>
                  </a:cubicBezTo>
                  <a:cubicBezTo>
                    <a:pt x="3472" y="2"/>
                    <a:pt x="3437" y="1"/>
                    <a:pt x="34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41"/>
            <p:cNvSpPr/>
            <p:nvPr/>
          </p:nvSpPr>
          <p:spPr>
            <a:xfrm>
              <a:off x="7023801" y="3481542"/>
              <a:ext cx="465485" cy="185953"/>
            </a:xfrm>
            <a:custGeom>
              <a:avLst/>
              <a:gdLst/>
              <a:ahLst/>
              <a:cxnLst/>
              <a:rect l="l" t="t" r="r" b="b"/>
              <a:pathLst>
                <a:path w="12774" h="5103" extrusionOk="0">
                  <a:moveTo>
                    <a:pt x="11827" y="0"/>
                  </a:moveTo>
                  <a:lnTo>
                    <a:pt x="11827" y="0"/>
                  </a:lnTo>
                  <a:cubicBezTo>
                    <a:pt x="11826" y="0"/>
                    <a:pt x="9098" y="1275"/>
                    <a:pt x="5842" y="1275"/>
                  </a:cubicBezTo>
                  <a:cubicBezTo>
                    <a:pt x="4223" y="1275"/>
                    <a:pt x="2475" y="960"/>
                    <a:pt x="866" y="17"/>
                  </a:cubicBezTo>
                  <a:lnTo>
                    <a:pt x="866" y="17"/>
                  </a:lnTo>
                  <a:cubicBezTo>
                    <a:pt x="0" y="3385"/>
                    <a:pt x="3257" y="5103"/>
                    <a:pt x="6468" y="5103"/>
                  </a:cubicBezTo>
                  <a:cubicBezTo>
                    <a:pt x="9643" y="5103"/>
                    <a:pt x="12774" y="3423"/>
                    <a:pt x="1182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41"/>
            <p:cNvSpPr/>
            <p:nvPr/>
          </p:nvSpPr>
          <p:spPr>
            <a:xfrm rot="-405677">
              <a:off x="7224805" y="3526614"/>
              <a:ext cx="88946" cy="72950"/>
            </a:xfrm>
            <a:custGeom>
              <a:avLst/>
              <a:gdLst/>
              <a:ahLst/>
              <a:cxnLst/>
              <a:rect l="l" t="t" r="r" b="b"/>
              <a:pathLst>
                <a:path w="2441" h="200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76" y="2002"/>
                    <a:pt x="1235" y="2002"/>
                  </a:cubicBezTo>
                  <a:cubicBezTo>
                    <a:pt x="1279" y="2002"/>
                    <a:pt x="1324" y="1997"/>
                    <a:pt x="1371" y="1989"/>
                  </a:cubicBezTo>
                  <a:cubicBezTo>
                    <a:pt x="2440" y="1755"/>
                    <a:pt x="1856" y="151"/>
                    <a:pt x="1856" y="15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41"/>
            <p:cNvSpPr/>
            <p:nvPr/>
          </p:nvSpPr>
          <p:spPr>
            <a:xfrm rot="387861">
              <a:off x="7167597" y="3527233"/>
              <a:ext cx="88912" cy="72951"/>
            </a:xfrm>
            <a:custGeom>
              <a:avLst/>
              <a:gdLst/>
              <a:ahLst/>
              <a:cxnLst/>
              <a:rect l="l" t="t" r="r" b="b"/>
              <a:pathLst>
                <a:path w="2440" h="2002" extrusionOk="0">
                  <a:moveTo>
                    <a:pt x="2440" y="0"/>
                  </a:moveTo>
                  <a:lnTo>
                    <a:pt x="585" y="167"/>
                  </a:lnTo>
                  <a:cubicBezTo>
                    <a:pt x="585" y="167"/>
                    <a:pt x="0" y="1771"/>
                    <a:pt x="1070" y="1988"/>
                  </a:cubicBezTo>
                  <a:cubicBezTo>
                    <a:pt x="1116" y="1997"/>
                    <a:pt x="1161" y="2001"/>
                    <a:pt x="1204" y="2001"/>
                  </a:cubicBezTo>
                  <a:cubicBezTo>
                    <a:pt x="2150" y="2001"/>
                    <a:pt x="2440" y="0"/>
                    <a:pt x="24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41"/>
            <p:cNvSpPr/>
            <p:nvPr/>
          </p:nvSpPr>
          <p:spPr>
            <a:xfrm>
              <a:off x="7581353" y="3283642"/>
              <a:ext cx="197942" cy="197942"/>
            </a:xfrm>
            <a:custGeom>
              <a:avLst/>
              <a:gdLst/>
              <a:ahLst/>
              <a:cxnLst/>
              <a:rect l="l" t="t" r="r" b="b"/>
              <a:pathLst>
                <a:path w="5432" h="5432" extrusionOk="0">
                  <a:moveTo>
                    <a:pt x="2708" y="1"/>
                  </a:moveTo>
                  <a:cubicBezTo>
                    <a:pt x="1204" y="1"/>
                    <a:pt x="1" y="1204"/>
                    <a:pt x="1" y="2708"/>
                  </a:cubicBezTo>
                  <a:cubicBezTo>
                    <a:pt x="1" y="4211"/>
                    <a:pt x="1204" y="5431"/>
                    <a:pt x="2708" y="5431"/>
                  </a:cubicBezTo>
                  <a:cubicBezTo>
                    <a:pt x="4211" y="5431"/>
                    <a:pt x="5431" y="4211"/>
                    <a:pt x="5431" y="2708"/>
                  </a:cubicBezTo>
                  <a:cubicBezTo>
                    <a:pt x="5431" y="1204"/>
                    <a:pt x="4211" y="1"/>
                    <a:pt x="27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41"/>
            <p:cNvSpPr/>
            <p:nvPr/>
          </p:nvSpPr>
          <p:spPr>
            <a:xfrm>
              <a:off x="6688198" y="3269030"/>
              <a:ext cx="197906" cy="197942"/>
            </a:xfrm>
            <a:custGeom>
              <a:avLst/>
              <a:gdLst/>
              <a:ahLst/>
              <a:cxnLst/>
              <a:rect l="l" t="t" r="r" b="b"/>
              <a:pathLst>
                <a:path w="5431" h="5432" extrusionOk="0">
                  <a:moveTo>
                    <a:pt x="2724" y="1"/>
                  </a:moveTo>
                  <a:cubicBezTo>
                    <a:pt x="1220" y="1"/>
                    <a:pt x="0" y="1220"/>
                    <a:pt x="0" y="2708"/>
                  </a:cubicBezTo>
                  <a:cubicBezTo>
                    <a:pt x="0" y="4211"/>
                    <a:pt x="1220" y="5431"/>
                    <a:pt x="2724" y="5431"/>
                  </a:cubicBezTo>
                  <a:cubicBezTo>
                    <a:pt x="4211" y="5431"/>
                    <a:pt x="5431" y="4211"/>
                    <a:pt x="5431" y="2708"/>
                  </a:cubicBezTo>
                  <a:cubicBezTo>
                    <a:pt x="5431" y="1220"/>
                    <a:pt x="4211" y="1"/>
                    <a:pt x="2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41"/>
            <p:cNvSpPr/>
            <p:nvPr/>
          </p:nvSpPr>
          <p:spPr>
            <a:xfrm>
              <a:off x="5932017" y="2029450"/>
              <a:ext cx="2875080" cy="2875043"/>
            </a:xfrm>
            <a:custGeom>
              <a:avLst/>
              <a:gdLst/>
              <a:ahLst/>
              <a:cxnLst/>
              <a:rect l="l" t="t" r="r" b="b"/>
              <a:pathLst>
                <a:path w="78899" h="78898" extrusionOk="0">
                  <a:moveTo>
                    <a:pt x="39449" y="0"/>
                  </a:moveTo>
                  <a:cubicBezTo>
                    <a:pt x="17661" y="0"/>
                    <a:pt x="0" y="17661"/>
                    <a:pt x="0" y="39449"/>
                  </a:cubicBezTo>
                  <a:cubicBezTo>
                    <a:pt x="0" y="61237"/>
                    <a:pt x="17661" y="78898"/>
                    <a:pt x="39449" y="78898"/>
                  </a:cubicBezTo>
                  <a:cubicBezTo>
                    <a:pt x="61237" y="78898"/>
                    <a:pt x="78898" y="61237"/>
                    <a:pt x="78898" y="39449"/>
                  </a:cubicBezTo>
                  <a:cubicBezTo>
                    <a:pt x="78898" y="17661"/>
                    <a:pt x="61237" y="0"/>
                    <a:pt x="39449" y="0"/>
                  </a:cubicBezTo>
                  <a:close/>
                </a:path>
              </a:pathLst>
            </a:custGeom>
            <a:noFill/>
            <a:ln w="152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06" name="Google Shape;2406;p41"/>
            <p:cNvGrpSpPr/>
            <p:nvPr/>
          </p:nvGrpSpPr>
          <p:grpSpPr>
            <a:xfrm>
              <a:off x="8035564" y="2106409"/>
              <a:ext cx="786065" cy="815635"/>
              <a:chOff x="8035564" y="2106409"/>
              <a:chExt cx="786065" cy="815635"/>
            </a:xfrm>
          </p:grpSpPr>
          <p:sp>
            <p:nvSpPr>
              <p:cNvPr id="2407" name="Google Shape;2407;p41"/>
              <p:cNvSpPr/>
              <p:nvPr/>
            </p:nvSpPr>
            <p:spPr>
              <a:xfrm>
                <a:off x="8035564" y="2171926"/>
                <a:ext cx="719107" cy="750117"/>
              </a:xfrm>
              <a:custGeom>
                <a:avLst/>
                <a:gdLst/>
                <a:ahLst/>
                <a:cxnLst/>
                <a:rect l="l" t="t" r="r" b="b"/>
                <a:pathLst>
                  <a:path w="19734" h="20585" extrusionOk="0">
                    <a:moveTo>
                      <a:pt x="8605" y="0"/>
                    </a:moveTo>
                    <a:cubicBezTo>
                      <a:pt x="8605" y="0"/>
                      <a:pt x="218" y="9357"/>
                      <a:pt x="0" y="9557"/>
                    </a:cubicBezTo>
                    <a:cubicBezTo>
                      <a:pt x="903" y="17611"/>
                      <a:pt x="9257" y="20585"/>
                      <a:pt x="9257" y="20585"/>
                    </a:cubicBezTo>
                    <a:lnTo>
                      <a:pt x="19733" y="14653"/>
                    </a:lnTo>
                    <a:lnTo>
                      <a:pt x="14203" y="11328"/>
                    </a:lnTo>
                    <a:lnTo>
                      <a:pt x="15840" y="5330"/>
                    </a:lnTo>
                    <a:lnTo>
                      <a:pt x="9558" y="5965"/>
                    </a:lnTo>
                    <a:lnTo>
                      <a:pt x="860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8" name="Google Shape;2408;p41"/>
              <p:cNvSpPr/>
              <p:nvPr/>
            </p:nvSpPr>
            <p:spPr>
              <a:xfrm>
                <a:off x="8685198" y="2632442"/>
                <a:ext cx="136431" cy="129216"/>
              </a:xfrm>
              <a:custGeom>
                <a:avLst/>
                <a:gdLst/>
                <a:ahLst/>
                <a:cxnLst/>
                <a:rect l="l" t="t" r="r" b="b"/>
                <a:pathLst>
                  <a:path w="3744" h="3546" extrusionOk="0">
                    <a:moveTo>
                      <a:pt x="1863" y="1"/>
                    </a:moveTo>
                    <a:cubicBezTo>
                      <a:pt x="1799" y="1"/>
                      <a:pt x="1736" y="4"/>
                      <a:pt x="1671" y="10"/>
                    </a:cubicBezTo>
                    <a:cubicBezTo>
                      <a:pt x="702" y="111"/>
                      <a:pt x="1" y="1013"/>
                      <a:pt x="117" y="1965"/>
                    </a:cubicBezTo>
                    <a:cubicBezTo>
                      <a:pt x="211" y="2887"/>
                      <a:pt x="977" y="3546"/>
                      <a:pt x="1881" y="3546"/>
                    </a:cubicBezTo>
                    <a:cubicBezTo>
                      <a:pt x="1944" y="3546"/>
                      <a:pt x="2008" y="3542"/>
                      <a:pt x="2072" y="3536"/>
                    </a:cubicBezTo>
                    <a:cubicBezTo>
                      <a:pt x="3058" y="3436"/>
                      <a:pt x="3743" y="2550"/>
                      <a:pt x="3643" y="1581"/>
                    </a:cubicBezTo>
                    <a:cubicBezTo>
                      <a:pt x="3549" y="659"/>
                      <a:pt x="2769" y="1"/>
                      <a:pt x="18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9" name="Google Shape;2409;p41"/>
              <p:cNvSpPr/>
              <p:nvPr/>
            </p:nvSpPr>
            <p:spPr>
              <a:xfrm>
                <a:off x="8568921" y="2286017"/>
                <a:ext cx="137014" cy="129326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3549" extrusionOk="0">
                    <a:moveTo>
                      <a:pt x="1879" y="0"/>
                    </a:moveTo>
                    <a:cubicBezTo>
                      <a:pt x="1816" y="0"/>
                      <a:pt x="1752" y="4"/>
                      <a:pt x="1688" y="10"/>
                    </a:cubicBezTo>
                    <a:cubicBezTo>
                      <a:pt x="719" y="144"/>
                      <a:pt x="0" y="1013"/>
                      <a:pt x="134" y="1982"/>
                    </a:cubicBezTo>
                    <a:cubicBezTo>
                      <a:pt x="227" y="2880"/>
                      <a:pt x="980" y="3548"/>
                      <a:pt x="1874" y="3548"/>
                    </a:cubicBezTo>
                    <a:cubicBezTo>
                      <a:pt x="1945" y="3548"/>
                      <a:pt x="2017" y="3544"/>
                      <a:pt x="2089" y="3536"/>
                    </a:cubicBezTo>
                    <a:cubicBezTo>
                      <a:pt x="3075" y="3435"/>
                      <a:pt x="3760" y="2567"/>
                      <a:pt x="3659" y="1581"/>
                    </a:cubicBezTo>
                    <a:cubicBezTo>
                      <a:pt x="3566" y="659"/>
                      <a:pt x="2786" y="0"/>
                      <a:pt x="18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0" name="Google Shape;2410;p41"/>
              <p:cNvSpPr/>
              <p:nvPr/>
            </p:nvSpPr>
            <p:spPr>
              <a:xfrm>
                <a:off x="8288851" y="2106409"/>
                <a:ext cx="136395" cy="129326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549" extrusionOk="0">
                    <a:moveTo>
                      <a:pt x="1862" y="0"/>
                    </a:moveTo>
                    <a:cubicBezTo>
                      <a:pt x="1799" y="0"/>
                      <a:pt x="1735" y="4"/>
                      <a:pt x="1671" y="10"/>
                    </a:cubicBezTo>
                    <a:cubicBezTo>
                      <a:pt x="685" y="110"/>
                      <a:pt x="0" y="996"/>
                      <a:pt x="100" y="1982"/>
                    </a:cubicBezTo>
                    <a:cubicBezTo>
                      <a:pt x="209" y="2880"/>
                      <a:pt x="963" y="3548"/>
                      <a:pt x="1858" y="3548"/>
                    </a:cubicBezTo>
                    <a:cubicBezTo>
                      <a:pt x="1928" y="3548"/>
                      <a:pt x="2000" y="3544"/>
                      <a:pt x="2072" y="3536"/>
                    </a:cubicBezTo>
                    <a:cubicBezTo>
                      <a:pt x="3058" y="3435"/>
                      <a:pt x="3743" y="2567"/>
                      <a:pt x="3643" y="1581"/>
                    </a:cubicBezTo>
                    <a:cubicBezTo>
                      <a:pt x="3533" y="659"/>
                      <a:pt x="2767" y="0"/>
                      <a:pt x="18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l"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E960B82-AC4D-7671-BF48-FD15B1901985}"/>
              </a:ext>
            </a:extLst>
          </p:cNvPr>
          <p:cNvSpPr/>
          <p:nvPr/>
        </p:nvSpPr>
        <p:spPr>
          <a:xfrm>
            <a:off x="3139440" y="1517426"/>
            <a:ext cx="104394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3056AAE-F685-8593-3AF2-E1B508DB58E1}"/>
              </a:ext>
            </a:extLst>
          </p:cNvPr>
          <p:cNvSpPr/>
          <p:nvPr/>
        </p:nvSpPr>
        <p:spPr>
          <a:xfrm>
            <a:off x="7193280" y="2207036"/>
            <a:ext cx="104394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02DE5AA-FE2C-51DD-F180-E34F8B590DD7}"/>
              </a:ext>
            </a:extLst>
          </p:cNvPr>
          <p:cNvSpPr/>
          <p:nvPr/>
        </p:nvSpPr>
        <p:spPr>
          <a:xfrm>
            <a:off x="1097280" y="2853177"/>
            <a:ext cx="86106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195ED8-906E-DD16-5FEC-5D3EDED72EA6}"/>
              </a:ext>
            </a:extLst>
          </p:cNvPr>
          <p:cNvSpPr/>
          <p:nvPr/>
        </p:nvSpPr>
        <p:spPr>
          <a:xfrm>
            <a:off x="3139440" y="3521486"/>
            <a:ext cx="106680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B7AA08-466A-9E6E-B8BE-1838BC6342A3}"/>
              </a:ext>
            </a:extLst>
          </p:cNvPr>
          <p:cNvSpPr/>
          <p:nvPr/>
        </p:nvSpPr>
        <p:spPr>
          <a:xfrm>
            <a:off x="1097280" y="4188928"/>
            <a:ext cx="92964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8" name="Google Shape;2598;p50"/>
          <p:cNvSpPr txBox="1">
            <a:spLocks noGrp="1"/>
          </p:cNvSpPr>
          <p:nvPr>
            <p:ph type="title"/>
          </p:nvPr>
        </p:nvSpPr>
        <p:spPr>
          <a:xfrm>
            <a:off x="139910" y="118589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C000"/>
                </a:solidFill>
              </a:rPr>
              <a:t>Circle the word that has </a:t>
            </a:r>
            <a:br>
              <a:rPr lang="en-US" sz="4000" dirty="0">
                <a:solidFill>
                  <a:srgbClr val="FFC000"/>
                </a:solidFill>
              </a:rPr>
            </a:br>
            <a:r>
              <a:rPr lang="en-US" sz="4000" dirty="0">
                <a:solidFill>
                  <a:srgbClr val="FFC000"/>
                </a:solidFill>
              </a:rPr>
              <a:t>the underlined part pronounced differently </a:t>
            </a:r>
            <a:endParaRPr sz="4000" dirty="0">
              <a:solidFill>
                <a:srgbClr val="FFC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7311EB-B1DC-9592-6DC0-2E943BDC78A3}"/>
              </a:ext>
            </a:extLst>
          </p:cNvPr>
          <p:cNvSpPr txBox="1"/>
          <p:nvPr/>
        </p:nvSpPr>
        <p:spPr>
          <a:xfrm>
            <a:off x="822085" y="1517426"/>
            <a:ext cx="7717500" cy="340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1.	A. ten</a:t>
            </a:r>
            <a:r>
              <a:rPr lang="en-US" sz="2000" u="words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ion	              B. </a:t>
            </a:r>
            <a:r>
              <a:rPr lang="en-US" sz="2000" u="words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ound	C. na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t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ion	                 D. poten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t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ial</a:t>
            </a:r>
            <a:endParaRPr lang="en-US" sz="20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6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  /ˈ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tɛn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ʃ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ən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     /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aʊnd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   </a:t>
            </a:r>
            <a:r>
              <a:rPr lang="en-US" sz="2000" dirty="0">
                <a:solidFill>
                  <a:srgbClr val="FF0000"/>
                </a:solidFill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ˈ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neɪ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ʃ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ən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</a:t>
            </a:r>
            <a:r>
              <a:rPr lang="en-US" sz="2000" dirty="0">
                <a:solidFill>
                  <a:srgbClr val="FF0000"/>
                </a:solidFill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pəʊˈtɛn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ʃ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əl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</a:t>
            </a:r>
          </a:p>
          <a:p>
            <a:pPr>
              <a:lnSpc>
                <a:spcPts val="26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2.	A. </a:t>
            </a:r>
            <a:r>
              <a:rPr lang="en-US" sz="2000" u="words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eek	              B. </a:t>
            </a:r>
            <a:r>
              <a:rPr lang="en-US" sz="2000" u="words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and	C. </a:t>
            </a:r>
            <a:r>
              <a:rPr lang="en-US" sz="2000" u="words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leep	                 D. spe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ci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al</a:t>
            </a:r>
            <a:endParaRPr lang="en-US" sz="20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6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   /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iːk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          /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ænd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         /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liːp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      /ˈ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spɛ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ʃ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əl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</a:t>
            </a:r>
          </a:p>
          <a:p>
            <a:pPr>
              <a:lnSpc>
                <a:spcPts val="26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3.	A. </a:t>
            </a:r>
            <a:r>
              <a:rPr lang="en-US" sz="2000" u="words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oon	              B. ambi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t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ious	C. ma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ch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ine	                 D. 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sh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ake</a:t>
            </a:r>
            <a:endParaRPr lang="en-US" sz="20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6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  /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uːn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          /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æmˈbɪ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ʃ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əs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/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məˈ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ʃ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iːn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   /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ʃ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eɪk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</a:t>
            </a:r>
          </a:p>
          <a:p>
            <a:pPr>
              <a:lnSpc>
                <a:spcPts val="26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4.	A. 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c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enter	              B. so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ci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al	C. 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oap	                 D. 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uck</a:t>
            </a:r>
            <a:endParaRPr lang="en-US" sz="20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6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  /ˈ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ɛntə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     /ˈ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səʊ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ʃ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əl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    /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əʊp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                           /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ʌk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/</a:t>
            </a:r>
          </a:p>
          <a:p>
            <a:pPr>
              <a:lnSpc>
                <a:spcPts val="26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5.	A. pri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ce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              B. 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sh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ampoo	C. 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sh</a:t>
            </a: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arp	                 D. pu</a:t>
            </a:r>
            <a:r>
              <a:rPr lang="en-US" sz="2000" u="sng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sh</a:t>
            </a:r>
            <a:endParaRPr lang="en-US" sz="20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600"/>
              </a:lnSpc>
            </a:pPr>
            <a:r>
              <a:rPr lang="en-US" sz="20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   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/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praɪ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/                            /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ʃ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æmˈpu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ː/                   /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ʃ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ɑːp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/                           /</a:t>
            </a:r>
            <a:r>
              <a:rPr lang="en-US" sz="2000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pʊ</a:t>
            </a:r>
            <a:r>
              <a:rPr lang="en-US" sz="2000" b="1" u="sng" dirty="0" err="1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ʃ</a:t>
            </a:r>
            <a:r>
              <a:rPr lang="en-US" sz="2000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/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3602396B-FFA1-306E-3D3D-25DE31DAA2E2}"/>
              </a:ext>
            </a:extLst>
          </p:cNvPr>
          <p:cNvSpPr txBox="1"/>
          <p:nvPr/>
        </p:nvSpPr>
        <p:spPr>
          <a:xfrm>
            <a:off x="1623060" y="1362135"/>
            <a:ext cx="6537960" cy="3781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Plastic bags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are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big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environmental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haz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ard.</a:t>
            </a:r>
          </a:p>
          <a:p>
            <a:pPr>
              <a:lnSpc>
                <a:spcPts val="2800"/>
              </a:lnSpc>
            </a:pPr>
            <a:endParaRPr lang="en-US" sz="22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We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need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to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velop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green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er products.</a:t>
            </a:r>
          </a:p>
          <a:p>
            <a:pPr>
              <a:lnSpc>
                <a:spcPts val="2800"/>
              </a:lnSpc>
            </a:pPr>
            <a:endParaRPr lang="en-US" sz="22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It’s a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good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idea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to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recycle household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waste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2800"/>
              </a:lnSpc>
            </a:pPr>
            <a:endParaRPr lang="en-US" sz="22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The environ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ment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is a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pop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ular topic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these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days.</a:t>
            </a:r>
          </a:p>
          <a:p>
            <a:pPr>
              <a:lnSpc>
                <a:spcPts val="2800"/>
              </a:lnSpc>
            </a:pPr>
            <a:endParaRPr lang="en-US" sz="22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There is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severe wa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ter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shortage in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parts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of Africa.</a:t>
            </a:r>
          </a:p>
          <a:p>
            <a:pPr>
              <a:lnSpc>
                <a:spcPts val="2800"/>
              </a:lnSpc>
            </a:pPr>
            <a:endParaRPr lang="en-US" sz="22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7BE709-1F28-276E-6F7B-04E77DB9B2CE}"/>
              </a:ext>
            </a:extLst>
          </p:cNvPr>
          <p:cNvSpPr txBox="1"/>
          <p:nvPr/>
        </p:nvSpPr>
        <p:spPr>
          <a:xfrm>
            <a:off x="1623060" y="92720"/>
            <a:ext cx="63931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C000"/>
                </a:solidFill>
                <a:effectLst/>
                <a:latin typeface="Caveat" panose="020B060402020202020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Decide whether the bold syllables are stressed (S) or unstressed (U).</a:t>
            </a:r>
            <a:endParaRPr lang="en-US" sz="4000" dirty="0">
              <a:solidFill>
                <a:srgbClr val="FFC000"/>
              </a:solidFill>
              <a:effectLst/>
              <a:latin typeface="Caveat" panose="020B060402020202020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68A809-8F6F-2CC1-8EB0-592408ADF373}"/>
              </a:ext>
            </a:extLst>
          </p:cNvPr>
          <p:cNvSpPr txBox="1"/>
          <p:nvPr/>
        </p:nvSpPr>
        <p:spPr>
          <a:xfrm>
            <a:off x="3147060" y="1714500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U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DCFF74-3A5E-ADF9-7D1F-26E028848941}"/>
              </a:ext>
            </a:extLst>
          </p:cNvPr>
          <p:cNvSpPr txBox="1"/>
          <p:nvPr/>
        </p:nvSpPr>
        <p:spPr>
          <a:xfrm>
            <a:off x="3726180" y="1714500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50BA77-6628-CE38-9F6C-9C5A7E452945}"/>
              </a:ext>
            </a:extLst>
          </p:cNvPr>
          <p:cNvSpPr txBox="1"/>
          <p:nvPr/>
        </p:nvSpPr>
        <p:spPr>
          <a:xfrm>
            <a:off x="5741670" y="1714500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CCE1A95-2231-78E3-1E91-A9D4B7056BEE}"/>
              </a:ext>
            </a:extLst>
          </p:cNvPr>
          <p:cNvSpPr txBox="1"/>
          <p:nvPr/>
        </p:nvSpPr>
        <p:spPr>
          <a:xfrm>
            <a:off x="2396490" y="2470130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EF91E9-B3E0-315F-B3FA-549085DB5988}"/>
              </a:ext>
            </a:extLst>
          </p:cNvPr>
          <p:cNvSpPr txBox="1"/>
          <p:nvPr/>
        </p:nvSpPr>
        <p:spPr>
          <a:xfrm>
            <a:off x="3242310" y="2470130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7340BC-F057-9AFD-CF4B-5E5E7BA463CD}"/>
              </a:ext>
            </a:extLst>
          </p:cNvPr>
          <p:cNvSpPr txBox="1"/>
          <p:nvPr/>
        </p:nvSpPr>
        <p:spPr>
          <a:xfrm>
            <a:off x="4244340" y="2470130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1927D0-43B1-97F6-5822-2AE05DFFC47C}"/>
              </a:ext>
            </a:extLst>
          </p:cNvPr>
          <p:cNvSpPr txBox="1"/>
          <p:nvPr/>
        </p:nvSpPr>
        <p:spPr>
          <a:xfrm>
            <a:off x="2533650" y="3178790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59A664-2DFA-A338-9658-D0023C401AB3}"/>
              </a:ext>
            </a:extLst>
          </p:cNvPr>
          <p:cNvSpPr txBox="1"/>
          <p:nvPr/>
        </p:nvSpPr>
        <p:spPr>
          <a:xfrm>
            <a:off x="3516630" y="3178789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U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C7EAC5-D87E-8E94-422E-943236AB4DD8}"/>
              </a:ext>
            </a:extLst>
          </p:cNvPr>
          <p:cNvSpPr txBox="1"/>
          <p:nvPr/>
        </p:nvSpPr>
        <p:spPr>
          <a:xfrm>
            <a:off x="5996942" y="3178788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1B86C4-2D17-5B0E-F9BA-BB6D8B55F949}"/>
              </a:ext>
            </a:extLst>
          </p:cNvPr>
          <p:cNvSpPr txBox="1"/>
          <p:nvPr/>
        </p:nvSpPr>
        <p:spPr>
          <a:xfrm>
            <a:off x="3299460" y="3877757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35B6C6-17D9-CEB6-5763-E9B7EE1055AE}"/>
              </a:ext>
            </a:extLst>
          </p:cNvPr>
          <p:cNvSpPr txBox="1"/>
          <p:nvPr/>
        </p:nvSpPr>
        <p:spPr>
          <a:xfrm>
            <a:off x="4244340" y="3877757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9804E3-AAB5-B374-8459-D29CAC685058}"/>
              </a:ext>
            </a:extLst>
          </p:cNvPr>
          <p:cNvSpPr txBox="1"/>
          <p:nvPr/>
        </p:nvSpPr>
        <p:spPr>
          <a:xfrm>
            <a:off x="5810252" y="3877757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U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56781CC-4E47-CAE1-D67B-26FF5A8B4F7A}"/>
              </a:ext>
            </a:extLst>
          </p:cNvPr>
          <p:cNvSpPr txBox="1"/>
          <p:nvPr/>
        </p:nvSpPr>
        <p:spPr>
          <a:xfrm>
            <a:off x="2735580" y="4598293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U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052CCF-F3F7-9974-DDE6-70F888CBC215}"/>
              </a:ext>
            </a:extLst>
          </p:cNvPr>
          <p:cNvSpPr txBox="1"/>
          <p:nvPr/>
        </p:nvSpPr>
        <p:spPr>
          <a:xfrm>
            <a:off x="4042410" y="4598293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U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97B5C3-44F7-FA0E-44A6-84FEF5A1F7E6}"/>
              </a:ext>
            </a:extLst>
          </p:cNvPr>
          <p:cNvSpPr txBox="1"/>
          <p:nvPr/>
        </p:nvSpPr>
        <p:spPr>
          <a:xfrm>
            <a:off x="5810252" y="4600585"/>
            <a:ext cx="403860" cy="430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77BC252-5670-6357-D0A6-C3E967517E91}"/>
              </a:ext>
            </a:extLst>
          </p:cNvPr>
          <p:cNvSpPr/>
          <p:nvPr/>
        </p:nvSpPr>
        <p:spPr>
          <a:xfrm>
            <a:off x="1912620" y="1786377"/>
            <a:ext cx="53340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A1A899-2993-3D3E-EB5C-ABDD310CF76F}"/>
              </a:ext>
            </a:extLst>
          </p:cNvPr>
          <p:cNvSpPr/>
          <p:nvPr/>
        </p:nvSpPr>
        <p:spPr>
          <a:xfrm>
            <a:off x="2895600" y="1786377"/>
            <a:ext cx="16002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829903-A309-9F29-A155-E82A70435ED7}"/>
              </a:ext>
            </a:extLst>
          </p:cNvPr>
          <p:cNvSpPr/>
          <p:nvPr/>
        </p:nvSpPr>
        <p:spPr>
          <a:xfrm>
            <a:off x="3558540" y="1786377"/>
            <a:ext cx="25146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8B0099-8FA1-2138-2D08-64F66ECCF9DB}"/>
              </a:ext>
            </a:extLst>
          </p:cNvPr>
          <p:cNvSpPr/>
          <p:nvPr/>
        </p:nvSpPr>
        <p:spPr>
          <a:xfrm>
            <a:off x="2880360" y="2366533"/>
            <a:ext cx="93726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5B98F1-4263-8C44-7CBF-D7DB3100F2B8}"/>
              </a:ext>
            </a:extLst>
          </p:cNvPr>
          <p:cNvSpPr/>
          <p:nvPr/>
        </p:nvSpPr>
        <p:spPr>
          <a:xfrm>
            <a:off x="3863340" y="2366533"/>
            <a:ext cx="57150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2B80AC-D6FD-BA76-8C41-2B0EB1C000E2}"/>
              </a:ext>
            </a:extLst>
          </p:cNvPr>
          <p:cNvSpPr/>
          <p:nvPr/>
        </p:nvSpPr>
        <p:spPr>
          <a:xfrm>
            <a:off x="2446020" y="2915370"/>
            <a:ext cx="65532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598CCC-8558-2C4C-59FE-A7D7EE6970E3}"/>
              </a:ext>
            </a:extLst>
          </p:cNvPr>
          <p:cNvSpPr/>
          <p:nvPr/>
        </p:nvSpPr>
        <p:spPr>
          <a:xfrm>
            <a:off x="3851952" y="2920983"/>
            <a:ext cx="16002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407349-35C6-D431-5F86-6E41B9062FCB}"/>
              </a:ext>
            </a:extLst>
          </p:cNvPr>
          <p:cNvSpPr/>
          <p:nvPr/>
        </p:nvSpPr>
        <p:spPr>
          <a:xfrm>
            <a:off x="5402580" y="2915370"/>
            <a:ext cx="39243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C79B66-4ED5-26DA-A260-45230FA789AF}"/>
              </a:ext>
            </a:extLst>
          </p:cNvPr>
          <p:cNvSpPr/>
          <p:nvPr/>
        </p:nvSpPr>
        <p:spPr>
          <a:xfrm>
            <a:off x="2819400" y="3495526"/>
            <a:ext cx="54102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2CF2C34-A29F-0631-B957-AB96E54B8EBB}"/>
              </a:ext>
            </a:extLst>
          </p:cNvPr>
          <p:cNvSpPr/>
          <p:nvPr/>
        </p:nvSpPr>
        <p:spPr>
          <a:xfrm>
            <a:off x="3684270" y="3530620"/>
            <a:ext cx="57150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6976A66-F7CD-FA47-8306-3AC79C219677}"/>
              </a:ext>
            </a:extLst>
          </p:cNvPr>
          <p:cNvSpPr/>
          <p:nvPr/>
        </p:nvSpPr>
        <p:spPr>
          <a:xfrm>
            <a:off x="4274033" y="3530620"/>
            <a:ext cx="305588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2D8231-4DE0-F8CD-B2A2-C177D0F287B4}"/>
              </a:ext>
            </a:extLst>
          </p:cNvPr>
          <p:cNvSpPr/>
          <p:nvPr/>
        </p:nvSpPr>
        <p:spPr>
          <a:xfrm>
            <a:off x="2906268" y="4045339"/>
            <a:ext cx="646176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F9685A-950C-4857-096C-109CEFCFCC4E}"/>
              </a:ext>
            </a:extLst>
          </p:cNvPr>
          <p:cNvSpPr/>
          <p:nvPr/>
        </p:nvSpPr>
        <p:spPr>
          <a:xfrm>
            <a:off x="3592830" y="4045339"/>
            <a:ext cx="54102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3B8DF4F-C716-AA9F-BCE9-7F612D2BAD56}"/>
              </a:ext>
            </a:extLst>
          </p:cNvPr>
          <p:cNvSpPr/>
          <p:nvPr/>
        </p:nvSpPr>
        <p:spPr>
          <a:xfrm>
            <a:off x="4509114" y="4045339"/>
            <a:ext cx="25146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A6A87C-0D4A-F559-00FA-13F86324079C}"/>
              </a:ext>
            </a:extLst>
          </p:cNvPr>
          <p:cNvSpPr/>
          <p:nvPr/>
        </p:nvSpPr>
        <p:spPr>
          <a:xfrm>
            <a:off x="5157216" y="4045339"/>
            <a:ext cx="251460" cy="3647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9" name="Google Shape;2659;p5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Underline the stressed syllables.</a:t>
            </a:r>
            <a:endParaRPr sz="4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A2A937-606A-BB8D-F251-621C8010A921}"/>
              </a:ext>
            </a:extLst>
          </p:cNvPr>
          <p:cNvSpPr txBox="1"/>
          <p:nvPr/>
        </p:nvSpPr>
        <p:spPr>
          <a:xfrm>
            <a:off x="1649688" y="1602254"/>
            <a:ext cx="6221772" cy="29027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24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Coal is a finite resource.</a:t>
            </a:r>
          </a:p>
          <a:p>
            <a:pPr>
              <a:lnSpc>
                <a:spcPts val="4500"/>
              </a:lnSpc>
            </a:pPr>
            <a:r>
              <a:rPr lang="en-US" sz="24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We are planting trees in the park.</a:t>
            </a:r>
          </a:p>
          <a:p>
            <a:pPr>
              <a:lnSpc>
                <a:spcPts val="4500"/>
              </a:lnSpc>
            </a:pPr>
            <a:r>
              <a:rPr lang="en-US" sz="24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The shortage of energy is the problem.</a:t>
            </a:r>
          </a:p>
          <a:p>
            <a:pPr>
              <a:lnSpc>
                <a:spcPts val="4500"/>
              </a:lnSpc>
            </a:pPr>
            <a:r>
              <a:rPr lang="en-US" sz="24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It’s our duty to save water.</a:t>
            </a:r>
          </a:p>
          <a:p>
            <a:pPr>
              <a:lnSpc>
                <a:spcPts val="4500"/>
              </a:lnSpc>
            </a:pPr>
            <a:r>
              <a:rPr lang="en-US" sz="24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This machine runs on solar power.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6" name="Google Shape;2696;p56"/>
          <p:cNvSpPr txBox="1">
            <a:spLocks noGrp="1"/>
          </p:cNvSpPr>
          <p:nvPr>
            <p:ph type="title"/>
          </p:nvPr>
        </p:nvSpPr>
        <p:spPr>
          <a:xfrm>
            <a:off x="461764" y="-141145"/>
            <a:ext cx="8529835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/>
              <a:t>Complete the sentences using the words or phrases in the box.</a:t>
            </a:r>
            <a:endParaRPr sz="4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5DFD4A-87FC-F676-E3EB-64816A2AD984}"/>
              </a:ext>
            </a:extLst>
          </p:cNvPr>
          <p:cNvSpPr txBox="1"/>
          <p:nvPr/>
        </p:nvSpPr>
        <p:spPr>
          <a:xfrm>
            <a:off x="964685" y="2345114"/>
            <a:ext cx="8247895" cy="2568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They have ___________________ for old bottles and cans.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Do you want me to pour you a ______________ of water?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We can make a nice flower vase by _____________ this plastic bottle.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I’d like to ________________ this dress for one in a smaller size.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They will exhibit their new designs at the trade ______________ this spring.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8693224A-8CB7-3193-1D5A-14AC01E500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324411"/>
              </p:ext>
            </p:extLst>
          </p:nvPr>
        </p:nvGraphicFramePr>
        <p:xfrm>
          <a:off x="708660" y="1265079"/>
          <a:ext cx="7962900" cy="942975"/>
        </p:xfrm>
        <a:graphic>
          <a:graphicData uri="http://schemas.openxmlformats.org/drawingml/2006/table">
            <a:tbl>
              <a:tblPr firstRow="1" firstCol="1" bandRow="1">
                <a:tableStyleId>{CCE5733B-551B-4038-A36C-FE69234056ED}</a:tableStyleId>
              </a:tblPr>
              <a:tblGrid>
                <a:gridCol w="7962900">
                  <a:extLst>
                    <a:ext uri="{9D8B030D-6E8A-4147-A177-3AD203B41FA5}">
                      <a16:colId xmlns:a16="http://schemas.microsoft.com/office/drawing/2014/main" val="8423050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200" dirty="0">
                          <a:effectLst/>
                          <a:latin typeface="Dosis" pitchFamily="2" charset="0"/>
                        </a:rPr>
                        <a:t>reusing             charity             glass             rubbish             plastic bag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200" dirty="0">
                          <a:effectLst/>
                          <a:latin typeface="Dosis" pitchFamily="2" charset="0"/>
                        </a:rPr>
                        <a:t>recycling bins             reduce               survey              exchange           fairs</a:t>
                      </a:r>
                      <a:endParaRPr lang="en-US" sz="2200" dirty="0">
                        <a:effectLst/>
                        <a:latin typeface="Dosi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05094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E885947B-B5A5-C6DD-A37A-077911B9F511}"/>
              </a:ext>
            </a:extLst>
          </p:cNvPr>
          <p:cNvSpPr txBox="1"/>
          <p:nvPr/>
        </p:nvSpPr>
        <p:spPr>
          <a:xfrm>
            <a:off x="2373630" y="2436912"/>
            <a:ext cx="21374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ffectLst/>
                <a:latin typeface="Dosis" pitchFamily="2" charset="0"/>
              </a:rPr>
              <a:t>recycling bins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A54A64-2CC9-0566-96AF-C0A1B8394B19}"/>
              </a:ext>
            </a:extLst>
          </p:cNvPr>
          <p:cNvSpPr txBox="1"/>
          <p:nvPr/>
        </p:nvSpPr>
        <p:spPr>
          <a:xfrm>
            <a:off x="4726681" y="2930093"/>
            <a:ext cx="10706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ffectLst/>
                <a:latin typeface="Dosis" pitchFamily="2" charset="0"/>
              </a:rPr>
              <a:t>glass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9D03B04-2DC1-3EF9-06AC-936F6F115CEA}"/>
              </a:ext>
            </a:extLst>
          </p:cNvPr>
          <p:cNvSpPr txBox="1"/>
          <p:nvPr/>
        </p:nvSpPr>
        <p:spPr>
          <a:xfrm>
            <a:off x="5103872" y="3428915"/>
            <a:ext cx="13754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ffectLst/>
                <a:latin typeface="Dosis" pitchFamily="2" charset="0"/>
              </a:rPr>
              <a:t>reusing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FA97EED-DDBB-642B-EF82-F43E53A56F3D}"/>
              </a:ext>
            </a:extLst>
          </p:cNvPr>
          <p:cNvSpPr txBox="1"/>
          <p:nvPr/>
        </p:nvSpPr>
        <p:spPr>
          <a:xfrm>
            <a:off x="2388870" y="3922812"/>
            <a:ext cx="16802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ffectLst/>
                <a:latin typeface="Dosis" pitchFamily="2" charset="0"/>
              </a:rPr>
              <a:t>exchange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2708" name="TextBox 2707">
            <a:extLst>
              <a:ext uri="{FF2B5EF4-FFF2-40B4-BE49-F238E27FC236}">
                <a16:creationId xmlns:a16="http://schemas.microsoft.com/office/drawing/2014/main" id="{96279305-98F2-1E52-9703-754D1DC5F3D2}"/>
              </a:ext>
            </a:extLst>
          </p:cNvPr>
          <p:cNvSpPr txBox="1"/>
          <p:nvPr/>
        </p:nvSpPr>
        <p:spPr>
          <a:xfrm>
            <a:off x="6479282" y="4418112"/>
            <a:ext cx="9563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fairs</a:t>
            </a:r>
            <a:endParaRPr lang="en-US" sz="2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8" grpId="0"/>
      <p:bldP spid="30" grpId="0"/>
      <p:bldP spid="27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6" name="Google Shape;2696;p56"/>
          <p:cNvSpPr txBox="1">
            <a:spLocks noGrp="1"/>
          </p:cNvSpPr>
          <p:nvPr>
            <p:ph type="title"/>
          </p:nvPr>
        </p:nvSpPr>
        <p:spPr>
          <a:xfrm>
            <a:off x="461764" y="-141145"/>
            <a:ext cx="8529835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/>
              <a:t>Complete the sentences using the words or phrases in the box.</a:t>
            </a:r>
            <a:endParaRPr sz="4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5DFD4A-87FC-F676-E3EB-64816A2AD984}"/>
              </a:ext>
            </a:extLst>
          </p:cNvPr>
          <p:cNvSpPr txBox="1"/>
          <p:nvPr/>
        </p:nvSpPr>
        <p:spPr>
          <a:xfrm>
            <a:off x="964685" y="2345114"/>
            <a:ext cx="8026914" cy="2568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6. A good way to ______________ air pollution is using less cars.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7. They went on a ten-</a:t>
            </a:r>
            <a:r>
              <a:rPr lang="en-US" sz="2200" dirty="0" err="1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kilometre</a:t>
            </a: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walk to raise money for _____________ .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8. Some people just dump their ____________ in the river.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9. We should do a ____________ on how people use energy.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10. It takes 1,000 years for a _________________ to degrade in a landfill.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8693224A-8CB7-3193-1D5A-14AC01E500CA}"/>
              </a:ext>
            </a:extLst>
          </p:cNvPr>
          <p:cNvGraphicFramePr>
            <a:graphicFrameLocks noGrp="1"/>
          </p:cNvGraphicFramePr>
          <p:nvPr/>
        </p:nvGraphicFramePr>
        <p:xfrm>
          <a:off x="708660" y="1265079"/>
          <a:ext cx="7962900" cy="942975"/>
        </p:xfrm>
        <a:graphic>
          <a:graphicData uri="http://schemas.openxmlformats.org/drawingml/2006/table">
            <a:tbl>
              <a:tblPr firstRow="1" firstCol="1" bandRow="1">
                <a:tableStyleId>{CCE5733B-551B-4038-A36C-FE69234056ED}</a:tableStyleId>
              </a:tblPr>
              <a:tblGrid>
                <a:gridCol w="7962900">
                  <a:extLst>
                    <a:ext uri="{9D8B030D-6E8A-4147-A177-3AD203B41FA5}">
                      <a16:colId xmlns:a16="http://schemas.microsoft.com/office/drawing/2014/main" val="8423050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200" dirty="0">
                          <a:effectLst/>
                          <a:latin typeface="Dosis" pitchFamily="2" charset="0"/>
                        </a:rPr>
                        <a:t>reusing             charity             glass             rubbish             plastic bag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200" dirty="0">
                          <a:effectLst/>
                          <a:latin typeface="Dosis" pitchFamily="2" charset="0"/>
                        </a:rPr>
                        <a:t>recycling bins             reduce               survey              exchange           fairs</a:t>
                      </a:r>
                      <a:endParaRPr lang="en-US" sz="2200" dirty="0">
                        <a:effectLst/>
                        <a:latin typeface="Dosi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0509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6F958B6-A1F9-5647-DCBF-04BC5935C158}"/>
              </a:ext>
            </a:extLst>
          </p:cNvPr>
          <p:cNvSpPr txBox="1"/>
          <p:nvPr/>
        </p:nvSpPr>
        <p:spPr>
          <a:xfrm>
            <a:off x="2983230" y="2429292"/>
            <a:ext cx="148399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ffectLst/>
                <a:latin typeface="Dosis" pitchFamily="2" charset="0"/>
              </a:rPr>
              <a:t>reduce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509A44-88C4-74D8-5B70-0AA43FE332D0}"/>
              </a:ext>
            </a:extLst>
          </p:cNvPr>
          <p:cNvSpPr txBox="1"/>
          <p:nvPr/>
        </p:nvSpPr>
        <p:spPr>
          <a:xfrm>
            <a:off x="7120890" y="2928849"/>
            <a:ext cx="107366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ffectLst/>
                <a:latin typeface="Dosis" pitchFamily="2" charset="0"/>
              </a:rPr>
              <a:t>charity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A66B55-3DFE-FA62-CF25-32515C1C0614}"/>
              </a:ext>
            </a:extLst>
          </p:cNvPr>
          <p:cNvSpPr txBox="1"/>
          <p:nvPr/>
        </p:nvSpPr>
        <p:spPr>
          <a:xfrm>
            <a:off x="4406265" y="3437130"/>
            <a:ext cx="16421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ffectLst/>
                <a:latin typeface="Dosis" pitchFamily="2" charset="0"/>
              </a:rPr>
              <a:t>rubbish 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44B700-9E44-FD49-673F-D30CF72F8CA8}"/>
              </a:ext>
            </a:extLst>
          </p:cNvPr>
          <p:cNvSpPr txBox="1"/>
          <p:nvPr/>
        </p:nvSpPr>
        <p:spPr>
          <a:xfrm>
            <a:off x="3067050" y="3928145"/>
            <a:ext cx="135255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ffectLst/>
                <a:latin typeface="Dosis" pitchFamily="2" charset="0"/>
              </a:rPr>
              <a:t>survey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832EF8-C1C4-D349-8740-F4AA5D5904D0}"/>
              </a:ext>
            </a:extLst>
          </p:cNvPr>
          <p:cNvSpPr txBox="1"/>
          <p:nvPr/>
        </p:nvSpPr>
        <p:spPr>
          <a:xfrm>
            <a:off x="4072890" y="4429728"/>
            <a:ext cx="220599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ffectLst/>
                <a:latin typeface="Dosis" pitchFamily="2" charset="0"/>
              </a:rPr>
              <a:t>plastic bag</a:t>
            </a:r>
            <a:endParaRPr lang="en-US" sz="2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294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7" name="Google Shape;2567;p48"/>
          <p:cNvSpPr txBox="1">
            <a:spLocks noGrp="1"/>
          </p:cNvSpPr>
          <p:nvPr>
            <p:ph type="title"/>
          </p:nvPr>
        </p:nvSpPr>
        <p:spPr>
          <a:xfrm>
            <a:off x="713250" y="143260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Match a suitable clause in column A with one in column B.</a:t>
            </a:r>
            <a:endParaRPr sz="4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E82194-A752-C076-F913-B61F673E97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634788"/>
              </p:ext>
            </p:extLst>
          </p:nvPr>
        </p:nvGraphicFramePr>
        <p:xfrm>
          <a:off x="251460" y="1051718"/>
          <a:ext cx="8641080" cy="3240406"/>
        </p:xfrm>
        <a:graphic>
          <a:graphicData uri="http://schemas.openxmlformats.org/drawingml/2006/table">
            <a:tbl>
              <a:tblPr firstRow="1" firstCol="1" bandRow="1">
                <a:tableStyleId>{CCE5733B-551B-4038-A36C-FE69234056ED}</a:tableStyleId>
              </a:tblPr>
              <a:tblGrid>
                <a:gridCol w="4320540">
                  <a:extLst>
                    <a:ext uri="{9D8B030D-6E8A-4147-A177-3AD203B41FA5}">
                      <a16:colId xmlns:a16="http://schemas.microsoft.com/office/drawing/2014/main" val="1020719103"/>
                    </a:ext>
                  </a:extLst>
                </a:gridCol>
                <a:gridCol w="4320540">
                  <a:extLst>
                    <a:ext uri="{9D8B030D-6E8A-4147-A177-3AD203B41FA5}">
                      <a16:colId xmlns:a16="http://schemas.microsoft.com/office/drawing/2014/main" val="1460419646"/>
                    </a:ext>
                  </a:extLst>
                </a:gridCol>
              </a:tblGrid>
              <a:tr h="3254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100" b="1">
                          <a:effectLst/>
                          <a:latin typeface="Dosis" pitchFamily="2" charset="0"/>
                        </a:rPr>
                        <a:t>A</a:t>
                      </a:r>
                      <a:endParaRPr lang="en-US" sz="2100" b="1">
                        <a:solidFill>
                          <a:srgbClr val="2E74B5"/>
                        </a:solidFill>
                        <a:effectLst/>
                        <a:latin typeface="Dosi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100" b="1" dirty="0">
                          <a:effectLst/>
                          <a:latin typeface="Dosis" pitchFamily="2" charset="0"/>
                        </a:rPr>
                        <a:t>B</a:t>
                      </a:r>
                      <a:endParaRPr lang="en-US" sz="2100" b="1" dirty="0">
                        <a:solidFill>
                          <a:srgbClr val="2E74B5"/>
                        </a:solidFill>
                        <a:effectLst/>
                        <a:latin typeface="Dosi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842224"/>
                  </a:ext>
                </a:extLst>
              </a:tr>
              <a:tr h="22575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1. If the air is polluted,</a:t>
                      </a:r>
                    </a:p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2. If people make noise,</a:t>
                      </a:r>
                    </a:p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3. If she eats more meat,</a:t>
                      </a:r>
                    </a:p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4. What will the earth be</a:t>
                      </a:r>
                    </a:p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5. What will he do</a:t>
                      </a:r>
                    </a:p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6. If you take a shower instead of a bath,</a:t>
                      </a:r>
                      <a:endParaRPr lang="en-US" sz="2100" dirty="0">
                        <a:solidFill>
                          <a:srgbClr val="2E74B5"/>
                        </a:solidFill>
                        <a:effectLst/>
                        <a:latin typeface="Dosi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a. if his mother plant a rose tree ?</a:t>
                      </a:r>
                    </a:p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b. if there are no plants and animals?</a:t>
                      </a:r>
                    </a:p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c. we will feel hard to breath.</a:t>
                      </a:r>
                    </a:p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d. we will save time and water.</a:t>
                      </a:r>
                    </a:p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e we will be very angry.</a:t>
                      </a:r>
                    </a:p>
                    <a:p>
                      <a:pPr>
                        <a:lnSpc>
                          <a:spcPct val="150000"/>
                        </a:lnSpc>
                        <a:tabLst>
                          <a:tab pos="228600" algn="l"/>
                        </a:tabLst>
                      </a:pPr>
                      <a:r>
                        <a:rPr lang="en-US" sz="2100" dirty="0">
                          <a:effectLst/>
                          <a:latin typeface="Dosis" pitchFamily="2" charset="0"/>
                        </a:rPr>
                        <a:t>f. she will be fatter.</a:t>
                      </a:r>
                      <a:endParaRPr lang="en-US" sz="2100" dirty="0">
                        <a:solidFill>
                          <a:srgbClr val="2E74B5"/>
                        </a:solidFill>
                        <a:effectLst/>
                        <a:latin typeface="Dosi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5247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5351E39-8CD9-3CB6-44A7-D0F8F6AA7298}"/>
              </a:ext>
            </a:extLst>
          </p:cNvPr>
          <p:cNvSpPr txBox="1"/>
          <p:nvPr/>
        </p:nvSpPr>
        <p:spPr>
          <a:xfrm>
            <a:off x="274320" y="4452144"/>
            <a:ext cx="88696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28600" algn="l"/>
                <a:tab pos="1143000" algn="l"/>
                <a:tab pos="2057400" algn="l"/>
                <a:tab pos="2971800" algn="l"/>
                <a:tab pos="3886200" algn="l"/>
                <a:tab pos="4800600" algn="l"/>
              </a:tabLst>
            </a:pP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1...............	    2...............</a:t>
            </a:r>
            <a:r>
              <a:rPr lang="en-US" sz="2200" b="1" dirty="0"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           </a:t>
            </a:r>
            <a:r>
              <a:rPr lang="en-US" sz="2200" b="1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3...............	       4...............	  5...............            6...............</a:t>
            </a:r>
            <a:endParaRPr lang="en-US" sz="2200" b="1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679CFC-553D-65F6-6F83-67A9FDC4D484}"/>
              </a:ext>
            </a:extLst>
          </p:cNvPr>
          <p:cNvSpPr txBox="1"/>
          <p:nvPr/>
        </p:nvSpPr>
        <p:spPr>
          <a:xfrm>
            <a:off x="652290" y="4398804"/>
            <a:ext cx="3064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63DB4C-671A-1D65-6159-8C8FE1026BEB}"/>
              </a:ext>
            </a:extLst>
          </p:cNvPr>
          <p:cNvSpPr txBox="1"/>
          <p:nvPr/>
        </p:nvSpPr>
        <p:spPr>
          <a:xfrm>
            <a:off x="2072640" y="4398804"/>
            <a:ext cx="3209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50D988-70C1-CF2D-B763-74635B097B88}"/>
              </a:ext>
            </a:extLst>
          </p:cNvPr>
          <p:cNvSpPr txBox="1"/>
          <p:nvPr/>
        </p:nvSpPr>
        <p:spPr>
          <a:xfrm>
            <a:off x="3688080" y="4398804"/>
            <a:ext cx="280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9C546-CFD2-157A-F1E7-606FE49996CC}"/>
              </a:ext>
            </a:extLst>
          </p:cNvPr>
          <p:cNvSpPr txBox="1"/>
          <p:nvPr/>
        </p:nvSpPr>
        <p:spPr>
          <a:xfrm>
            <a:off x="4999816" y="4398804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C5DEB7-8253-2751-9F0A-AABD72A20F57}"/>
              </a:ext>
            </a:extLst>
          </p:cNvPr>
          <p:cNvSpPr txBox="1"/>
          <p:nvPr/>
        </p:nvSpPr>
        <p:spPr>
          <a:xfrm>
            <a:off x="6320692" y="4398804"/>
            <a:ext cx="3177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0F5FA4-A561-7DA1-ABF4-4ED68AF34E02}"/>
              </a:ext>
            </a:extLst>
          </p:cNvPr>
          <p:cNvSpPr txBox="1"/>
          <p:nvPr/>
        </p:nvSpPr>
        <p:spPr>
          <a:xfrm>
            <a:off x="7947660" y="4398804"/>
            <a:ext cx="330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latin typeface="Dosis" pitchFamily="2" charset="0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5" name="Google Shape;2825;p58"/>
          <p:cNvSpPr txBox="1">
            <a:spLocks noGrp="1"/>
          </p:cNvSpPr>
          <p:nvPr>
            <p:ph type="title"/>
          </p:nvPr>
        </p:nvSpPr>
        <p:spPr>
          <a:xfrm>
            <a:off x="2289300" y="1743523"/>
            <a:ext cx="5577600" cy="17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 YOU!</a:t>
            </a:r>
            <a:endParaRPr dirty="0"/>
          </a:p>
        </p:txBody>
      </p:sp>
      <p:grpSp>
        <p:nvGrpSpPr>
          <p:cNvPr id="2826" name="Google Shape;2826;p58"/>
          <p:cNvGrpSpPr/>
          <p:nvPr/>
        </p:nvGrpSpPr>
        <p:grpSpPr>
          <a:xfrm>
            <a:off x="-2164650" y="601756"/>
            <a:ext cx="4291177" cy="3940011"/>
            <a:chOff x="-2164650" y="601756"/>
            <a:chExt cx="4291177" cy="3940011"/>
          </a:xfrm>
        </p:grpSpPr>
        <p:sp>
          <p:nvSpPr>
            <p:cNvPr id="2827" name="Google Shape;2827;p58"/>
            <p:cNvSpPr/>
            <p:nvPr/>
          </p:nvSpPr>
          <p:spPr>
            <a:xfrm>
              <a:off x="-1845165" y="734083"/>
              <a:ext cx="3576211" cy="3576211"/>
            </a:xfrm>
            <a:custGeom>
              <a:avLst/>
              <a:gdLst/>
              <a:ahLst/>
              <a:cxnLst/>
              <a:rect l="l" t="t" r="r" b="b"/>
              <a:pathLst>
                <a:path w="45949" h="45949" extrusionOk="0">
                  <a:moveTo>
                    <a:pt x="22975" y="0"/>
                  </a:moveTo>
                  <a:cubicBezTo>
                    <a:pt x="10293" y="0"/>
                    <a:pt x="0" y="10276"/>
                    <a:pt x="0" y="22974"/>
                  </a:cubicBezTo>
                  <a:cubicBezTo>
                    <a:pt x="0" y="35656"/>
                    <a:pt x="10293" y="45949"/>
                    <a:pt x="22975" y="45949"/>
                  </a:cubicBezTo>
                  <a:cubicBezTo>
                    <a:pt x="35673" y="45949"/>
                    <a:pt x="45949" y="35656"/>
                    <a:pt x="45949" y="22974"/>
                  </a:cubicBezTo>
                  <a:cubicBezTo>
                    <a:pt x="45949" y="10276"/>
                    <a:pt x="35673" y="0"/>
                    <a:pt x="229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58"/>
            <p:cNvSpPr/>
            <p:nvPr/>
          </p:nvSpPr>
          <p:spPr>
            <a:xfrm>
              <a:off x="-1929688" y="657342"/>
              <a:ext cx="3784328" cy="3784328"/>
            </a:xfrm>
            <a:custGeom>
              <a:avLst/>
              <a:gdLst/>
              <a:ahLst/>
              <a:cxnLst/>
              <a:rect l="l" t="t" r="r" b="b"/>
              <a:pathLst>
                <a:path w="48623" h="48623" extrusionOk="0">
                  <a:moveTo>
                    <a:pt x="48622" y="24311"/>
                  </a:moveTo>
                  <a:cubicBezTo>
                    <a:pt x="48622" y="37728"/>
                    <a:pt x="37745" y="48622"/>
                    <a:pt x="24311" y="48622"/>
                  </a:cubicBezTo>
                  <a:cubicBezTo>
                    <a:pt x="10894" y="48622"/>
                    <a:pt x="0" y="37728"/>
                    <a:pt x="0" y="24311"/>
                  </a:cubicBezTo>
                  <a:cubicBezTo>
                    <a:pt x="0" y="10878"/>
                    <a:pt x="10894" y="0"/>
                    <a:pt x="24311" y="0"/>
                  </a:cubicBezTo>
                  <a:cubicBezTo>
                    <a:pt x="37745" y="0"/>
                    <a:pt x="48622" y="10878"/>
                    <a:pt x="48622" y="243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58"/>
            <p:cNvSpPr/>
            <p:nvPr/>
          </p:nvSpPr>
          <p:spPr>
            <a:xfrm>
              <a:off x="-906309" y="601772"/>
              <a:ext cx="1441022" cy="662956"/>
            </a:xfrm>
            <a:custGeom>
              <a:avLst/>
              <a:gdLst/>
              <a:ahLst/>
              <a:cxnLst/>
              <a:rect l="l" t="t" r="r" b="b"/>
              <a:pathLst>
                <a:path w="18515" h="8518" extrusionOk="0">
                  <a:moveTo>
                    <a:pt x="18514" y="430"/>
                  </a:moveTo>
                  <a:lnTo>
                    <a:pt x="18514" y="430"/>
                  </a:lnTo>
                  <a:lnTo>
                    <a:pt x="18514" y="430"/>
                  </a:lnTo>
                  <a:cubicBezTo>
                    <a:pt x="18514" y="430"/>
                    <a:pt x="18514" y="430"/>
                    <a:pt x="18514" y="430"/>
                  </a:cubicBezTo>
                  <a:close/>
                  <a:moveTo>
                    <a:pt x="13372" y="1"/>
                  </a:moveTo>
                  <a:cubicBezTo>
                    <a:pt x="9212" y="1"/>
                    <a:pt x="3492" y="858"/>
                    <a:pt x="1" y="4992"/>
                  </a:cubicBezTo>
                  <a:lnTo>
                    <a:pt x="1104" y="6813"/>
                  </a:lnTo>
                  <a:lnTo>
                    <a:pt x="3376" y="8517"/>
                  </a:lnTo>
                  <a:lnTo>
                    <a:pt x="5197" y="8434"/>
                  </a:lnTo>
                  <a:lnTo>
                    <a:pt x="8389" y="7715"/>
                  </a:lnTo>
                  <a:lnTo>
                    <a:pt x="11730" y="6228"/>
                  </a:lnTo>
                  <a:lnTo>
                    <a:pt x="13869" y="6729"/>
                  </a:lnTo>
                  <a:lnTo>
                    <a:pt x="15590" y="5727"/>
                  </a:lnTo>
                  <a:lnTo>
                    <a:pt x="18514" y="430"/>
                  </a:lnTo>
                  <a:lnTo>
                    <a:pt x="18514" y="430"/>
                  </a:lnTo>
                  <a:cubicBezTo>
                    <a:pt x="18514" y="430"/>
                    <a:pt x="18514" y="430"/>
                    <a:pt x="18514" y="430"/>
                  </a:cubicBezTo>
                  <a:cubicBezTo>
                    <a:pt x="18480" y="430"/>
                    <a:pt x="16317" y="1"/>
                    <a:pt x="13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58"/>
            <p:cNvSpPr/>
            <p:nvPr/>
          </p:nvSpPr>
          <p:spPr>
            <a:xfrm>
              <a:off x="-578572" y="1066969"/>
              <a:ext cx="2548875" cy="3407164"/>
            </a:xfrm>
            <a:custGeom>
              <a:avLst/>
              <a:gdLst/>
              <a:ahLst/>
              <a:cxnLst/>
              <a:rect l="l" t="t" r="r" b="b"/>
              <a:pathLst>
                <a:path w="34655" h="43777" extrusionOk="0">
                  <a:moveTo>
                    <a:pt x="24061" y="1"/>
                  </a:moveTo>
                  <a:lnTo>
                    <a:pt x="19516" y="4027"/>
                  </a:lnTo>
                  <a:lnTo>
                    <a:pt x="15673" y="2841"/>
                  </a:lnTo>
                  <a:lnTo>
                    <a:pt x="13284" y="3610"/>
                  </a:lnTo>
                  <a:lnTo>
                    <a:pt x="12365" y="4579"/>
                  </a:lnTo>
                  <a:lnTo>
                    <a:pt x="12014" y="6099"/>
                  </a:lnTo>
                  <a:lnTo>
                    <a:pt x="10961" y="7920"/>
                  </a:lnTo>
                  <a:lnTo>
                    <a:pt x="12766" y="12883"/>
                  </a:lnTo>
                  <a:lnTo>
                    <a:pt x="14136" y="13935"/>
                  </a:lnTo>
                  <a:lnTo>
                    <a:pt x="15423" y="14804"/>
                  </a:lnTo>
                  <a:lnTo>
                    <a:pt x="17762" y="15489"/>
                  </a:lnTo>
                  <a:lnTo>
                    <a:pt x="19783" y="15656"/>
                  </a:lnTo>
                  <a:cubicBezTo>
                    <a:pt x="19783" y="15656"/>
                    <a:pt x="20519" y="16275"/>
                    <a:pt x="20702" y="16742"/>
                  </a:cubicBezTo>
                  <a:cubicBezTo>
                    <a:pt x="20886" y="17227"/>
                    <a:pt x="20903" y="18413"/>
                    <a:pt x="20903" y="18413"/>
                  </a:cubicBezTo>
                  <a:lnTo>
                    <a:pt x="20535" y="20084"/>
                  </a:lnTo>
                  <a:lnTo>
                    <a:pt x="19533" y="21254"/>
                  </a:lnTo>
                  <a:lnTo>
                    <a:pt x="18129" y="21588"/>
                  </a:lnTo>
                  <a:lnTo>
                    <a:pt x="16559" y="22691"/>
                  </a:lnTo>
                  <a:lnTo>
                    <a:pt x="11930" y="23676"/>
                  </a:lnTo>
                  <a:lnTo>
                    <a:pt x="10677" y="23392"/>
                  </a:lnTo>
                  <a:lnTo>
                    <a:pt x="9708" y="24345"/>
                  </a:lnTo>
                  <a:lnTo>
                    <a:pt x="8889" y="25915"/>
                  </a:lnTo>
                  <a:lnTo>
                    <a:pt x="7369" y="26300"/>
                  </a:lnTo>
                  <a:lnTo>
                    <a:pt x="2457" y="30310"/>
                  </a:lnTo>
                  <a:lnTo>
                    <a:pt x="1287" y="32231"/>
                  </a:lnTo>
                  <a:lnTo>
                    <a:pt x="602" y="33986"/>
                  </a:lnTo>
                  <a:lnTo>
                    <a:pt x="1" y="36542"/>
                  </a:lnTo>
                  <a:lnTo>
                    <a:pt x="285" y="39767"/>
                  </a:lnTo>
                  <a:lnTo>
                    <a:pt x="686" y="41337"/>
                  </a:lnTo>
                  <a:lnTo>
                    <a:pt x="5798" y="43259"/>
                  </a:lnTo>
                  <a:lnTo>
                    <a:pt x="8037" y="43777"/>
                  </a:lnTo>
                  <a:lnTo>
                    <a:pt x="8338" y="40602"/>
                  </a:lnTo>
                  <a:lnTo>
                    <a:pt x="9090" y="38664"/>
                  </a:lnTo>
                  <a:lnTo>
                    <a:pt x="10427" y="37277"/>
                  </a:lnTo>
                  <a:lnTo>
                    <a:pt x="13184" y="36743"/>
                  </a:lnTo>
                  <a:lnTo>
                    <a:pt x="14520" y="36024"/>
                  </a:lnTo>
                  <a:lnTo>
                    <a:pt x="15640" y="35540"/>
                  </a:lnTo>
                  <a:lnTo>
                    <a:pt x="16525" y="33685"/>
                  </a:lnTo>
                  <a:lnTo>
                    <a:pt x="17077" y="31930"/>
                  </a:lnTo>
                  <a:lnTo>
                    <a:pt x="17778" y="30895"/>
                  </a:lnTo>
                  <a:lnTo>
                    <a:pt x="18497" y="29591"/>
                  </a:lnTo>
                  <a:lnTo>
                    <a:pt x="18129" y="28054"/>
                  </a:lnTo>
                  <a:lnTo>
                    <a:pt x="17962" y="26834"/>
                  </a:lnTo>
                  <a:lnTo>
                    <a:pt x="20819" y="27185"/>
                  </a:lnTo>
                  <a:lnTo>
                    <a:pt x="21889" y="27001"/>
                  </a:lnTo>
                  <a:lnTo>
                    <a:pt x="23643" y="25798"/>
                  </a:lnTo>
                  <a:lnTo>
                    <a:pt x="24729" y="24879"/>
                  </a:lnTo>
                  <a:lnTo>
                    <a:pt x="26918" y="24930"/>
                  </a:lnTo>
                  <a:lnTo>
                    <a:pt x="28472" y="23977"/>
                  </a:lnTo>
                  <a:lnTo>
                    <a:pt x="29441" y="23543"/>
                  </a:lnTo>
                  <a:lnTo>
                    <a:pt x="32315" y="25147"/>
                  </a:lnTo>
                  <a:lnTo>
                    <a:pt x="34654" y="20385"/>
                  </a:lnTo>
                  <a:lnTo>
                    <a:pt x="34654" y="20385"/>
                  </a:lnTo>
                  <a:cubicBezTo>
                    <a:pt x="34654" y="20385"/>
                    <a:pt x="34654" y="20385"/>
                    <a:pt x="34654" y="20385"/>
                  </a:cubicBezTo>
                  <a:cubicBezTo>
                    <a:pt x="34566" y="20385"/>
                    <a:pt x="32306" y="4741"/>
                    <a:pt x="240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58"/>
            <p:cNvSpPr/>
            <p:nvPr/>
          </p:nvSpPr>
          <p:spPr>
            <a:xfrm>
              <a:off x="-449563" y="1210020"/>
              <a:ext cx="2416118" cy="3331747"/>
            </a:xfrm>
            <a:custGeom>
              <a:avLst/>
              <a:gdLst/>
              <a:ahLst/>
              <a:cxnLst/>
              <a:rect l="l" t="t" r="r" b="b"/>
              <a:pathLst>
                <a:path w="32850" h="42808" extrusionOk="0">
                  <a:moveTo>
                    <a:pt x="24128" y="0"/>
                  </a:moveTo>
                  <a:cubicBezTo>
                    <a:pt x="24128" y="0"/>
                    <a:pt x="19400" y="3910"/>
                    <a:pt x="18464" y="4127"/>
                  </a:cubicBezTo>
                  <a:cubicBezTo>
                    <a:pt x="18338" y="4159"/>
                    <a:pt x="18205" y="4173"/>
                    <a:pt x="18070" y="4173"/>
                  </a:cubicBezTo>
                  <a:cubicBezTo>
                    <a:pt x="17201" y="4173"/>
                    <a:pt x="16225" y="3609"/>
                    <a:pt x="16225" y="3609"/>
                  </a:cubicBezTo>
                  <a:lnTo>
                    <a:pt x="13953" y="2657"/>
                  </a:lnTo>
                  <a:cubicBezTo>
                    <a:pt x="13953" y="2657"/>
                    <a:pt x="11831" y="3626"/>
                    <a:pt x="11379" y="4261"/>
                  </a:cubicBezTo>
                  <a:cubicBezTo>
                    <a:pt x="10945" y="4879"/>
                    <a:pt x="10611" y="7603"/>
                    <a:pt x="10611" y="7603"/>
                  </a:cubicBezTo>
                  <a:lnTo>
                    <a:pt x="11246" y="9357"/>
                  </a:lnTo>
                  <a:cubicBezTo>
                    <a:pt x="11246" y="9357"/>
                    <a:pt x="16258" y="12415"/>
                    <a:pt x="16676" y="12498"/>
                  </a:cubicBezTo>
                  <a:cubicBezTo>
                    <a:pt x="17094" y="12615"/>
                    <a:pt x="18798" y="12849"/>
                    <a:pt x="18798" y="12849"/>
                  </a:cubicBezTo>
                  <a:cubicBezTo>
                    <a:pt x="18798" y="12849"/>
                    <a:pt x="20953" y="14955"/>
                    <a:pt x="20786" y="15656"/>
                  </a:cubicBezTo>
                  <a:cubicBezTo>
                    <a:pt x="20619" y="16358"/>
                    <a:pt x="20469" y="18965"/>
                    <a:pt x="20469" y="18965"/>
                  </a:cubicBezTo>
                  <a:lnTo>
                    <a:pt x="17929" y="21755"/>
                  </a:lnTo>
                  <a:lnTo>
                    <a:pt x="12599" y="22574"/>
                  </a:lnTo>
                  <a:lnTo>
                    <a:pt x="11179" y="22975"/>
                  </a:lnTo>
                  <a:lnTo>
                    <a:pt x="8689" y="26066"/>
                  </a:lnTo>
                  <a:lnTo>
                    <a:pt x="6434" y="26266"/>
                  </a:lnTo>
                  <a:lnTo>
                    <a:pt x="3259" y="27319"/>
                  </a:lnTo>
                  <a:lnTo>
                    <a:pt x="736" y="31412"/>
                  </a:lnTo>
                  <a:cubicBezTo>
                    <a:pt x="736" y="31412"/>
                    <a:pt x="1" y="35055"/>
                    <a:pt x="402" y="35874"/>
                  </a:cubicBezTo>
                  <a:cubicBezTo>
                    <a:pt x="803" y="36709"/>
                    <a:pt x="1087" y="39265"/>
                    <a:pt x="1087" y="39265"/>
                  </a:cubicBezTo>
                  <a:lnTo>
                    <a:pt x="669" y="41688"/>
                  </a:lnTo>
                  <a:lnTo>
                    <a:pt x="5565" y="42808"/>
                  </a:lnTo>
                  <a:lnTo>
                    <a:pt x="4729" y="40101"/>
                  </a:lnTo>
                  <a:cubicBezTo>
                    <a:pt x="4729" y="40101"/>
                    <a:pt x="5765" y="39733"/>
                    <a:pt x="5598" y="38681"/>
                  </a:cubicBezTo>
                  <a:cubicBezTo>
                    <a:pt x="5431" y="37611"/>
                    <a:pt x="6434" y="35189"/>
                    <a:pt x="6434" y="35189"/>
                  </a:cubicBezTo>
                  <a:lnTo>
                    <a:pt x="7937" y="34353"/>
                  </a:lnTo>
                  <a:lnTo>
                    <a:pt x="9625" y="34019"/>
                  </a:lnTo>
                  <a:lnTo>
                    <a:pt x="11864" y="33200"/>
                  </a:lnTo>
                  <a:lnTo>
                    <a:pt x="12900" y="31830"/>
                  </a:lnTo>
                  <a:lnTo>
                    <a:pt x="13552" y="29658"/>
                  </a:lnTo>
                  <a:lnTo>
                    <a:pt x="14621" y="28873"/>
                  </a:lnTo>
                  <a:lnTo>
                    <a:pt x="15557" y="27402"/>
                  </a:lnTo>
                  <a:lnTo>
                    <a:pt x="14554" y="24746"/>
                  </a:lnTo>
                  <a:lnTo>
                    <a:pt x="15791" y="23259"/>
                  </a:lnTo>
                  <a:lnTo>
                    <a:pt x="18648" y="23610"/>
                  </a:lnTo>
                  <a:cubicBezTo>
                    <a:pt x="18648" y="23610"/>
                    <a:pt x="20987" y="22991"/>
                    <a:pt x="21254" y="22473"/>
                  </a:cubicBezTo>
                  <a:cubicBezTo>
                    <a:pt x="21538" y="21939"/>
                    <a:pt x="22240" y="21387"/>
                    <a:pt x="22240" y="21387"/>
                  </a:cubicBezTo>
                  <a:lnTo>
                    <a:pt x="24379" y="21722"/>
                  </a:lnTo>
                  <a:lnTo>
                    <a:pt x="26484" y="19566"/>
                  </a:lnTo>
                  <a:lnTo>
                    <a:pt x="30026" y="20084"/>
                  </a:lnTo>
                  <a:lnTo>
                    <a:pt x="32850" y="17478"/>
                  </a:lnTo>
                  <a:lnTo>
                    <a:pt x="31513" y="8806"/>
                  </a:lnTo>
                  <a:lnTo>
                    <a:pt x="2412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58"/>
            <p:cNvSpPr/>
            <p:nvPr/>
          </p:nvSpPr>
          <p:spPr>
            <a:xfrm>
              <a:off x="-1912799" y="1118952"/>
              <a:ext cx="1152273" cy="2751835"/>
            </a:xfrm>
            <a:custGeom>
              <a:avLst/>
              <a:gdLst/>
              <a:ahLst/>
              <a:cxnLst/>
              <a:rect l="l" t="t" r="r" b="b"/>
              <a:pathLst>
                <a:path w="14805" h="35357" extrusionOk="0">
                  <a:moveTo>
                    <a:pt x="9641" y="1"/>
                  </a:moveTo>
                  <a:lnTo>
                    <a:pt x="869" y="6835"/>
                  </a:lnTo>
                  <a:lnTo>
                    <a:pt x="1" y="22223"/>
                  </a:lnTo>
                  <a:lnTo>
                    <a:pt x="3877" y="30143"/>
                  </a:lnTo>
                  <a:lnTo>
                    <a:pt x="8856" y="35356"/>
                  </a:lnTo>
                  <a:lnTo>
                    <a:pt x="12682" y="34671"/>
                  </a:lnTo>
                  <a:lnTo>
                    <a:pt x="14804" y="31196"/>
                  </a:lnTo>
                  <a:lnTo>
                    <a:pt x="14403" y="27152"/>
                  </a:lnTo>
                  <a:lnTo>
                    <a:pt x="12833" y="24429"/>
                  </a:lnTo>
                  <a:lnTo>
                    <a:pt x="10209" y="23092"/>
                  </a:lnTo>
                  <a:lnTo>
                    <a:pt x="8706" y="20703"/>
                  </a:lnTo>
                  <a:lnTo>
                    <a:pt x="9341" y="18631"/>
                  </a:lnTo>
                  <a:lnTo>
                    <a:pt x="11112" y="19199"/>
                  </a:lnTo>
                  <a:lnTo>
                    <a:pt x="12214" y="18280"/>
                  </a:lnTo>
                  <a:lnTo>
                    <a:pt x="12465" y="16559"/>
                  </a:lnTo>
                  <a:lnTo>
                    <a:pt x="13601" y="15490"/>
                  </a:lnTo>
                  <a:lnTo>
                    <a:pt x="12933" y="11379"/>
                  </a:lnTo>
                  <a:lnTo>
                    <a:pt x="12114" y="11045"/>
                  </a:lnTo>
                  <a:lnTo>
                    <a:pt x="10811" y="9725"/>
                  </a:lnTo>
                  <a:lnTo>
                    <a:pt x="10059" y="9107"/>
                  </a:lnTo>
                  <a:lnTo>
                    <a:pt x="964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58"/>
            <p:cNvSpPr/>
            <p:nvPr/>
          </p:nvSpPr>
          <p:spPr>
            <a:xfrm>
              <a:off x="-2002536" y="1173589"/>
              <a:ext cx="1128846" cy="2586602"/>
            </a:xfrm>
            <a:custGeom>
              <a:avLst/>
              <a:gdLst/>
              <a:ahLst/>
              <a:cxnLst/>
              <a:rect l="l" t="t" r="r" b="b"/>
              <a:pathLst>
                <a:path w="14504" h="33234" extrusionOk="0">
                  <a:moveTo>
                    <a:pt x="7286" y="1"/>
                  </a:moveTo>
                  <a:cubicBezTo>
                    <a:pt x="7286" y="1"/>
                    <a:pt x="335" y="16174"/>
                    <a:pt x="168" y="16876"/>
                  </a:cubicBezTo>
                  <a:cubicBezTo>
                    <a:pt x="1" y="17578"/>
                    <a:pt x="2022" y="25966"/>
                    <a:pt x="2022" y="25966"/>
                  </a:cubicBezTo>
                  <a:lnTo>
                    <a:pt x="9591" y="33234"/>
                  </a:lnTo>
                  <a:lnTo>
                    <a:pt x="13601" y="31730"/>
                  </a:lnTo>
                  <a:lnTo>
                    <a:pt x="14504" y="29725"/>
                  </a:lnTo>
                  <a:lnTo>
                    <a:pt x="14119" y="27570"/>
                  </a:lnTo>
                  <a:lnTo>
                    <a:pt x="13702" y="25598"/>
                  </a:lnTo>
                  <a:lnTo>
                    <a:pt x="12315" y="24529"/>
                  </a:lnTo>
                  <a:lnTo>
                    <a:pt x="10460" y="23643"/>
                  </a:lnTo>
                  <a:lnTo>
                    <a:pt x="8706" y="22357"/>
                  </a:lnTo>
                  <a:lnTo>
                    <a:pt x="8088" y="20017"/>
                  </a:lnTo>
                  <a:lnTo>
                    <a:pt x="8338" y="18296"/>
                  </a:lnTo>
                  <a:lnTo>
                    <a:pt x="9224" y="15707"/>
                  </a:lnTo>
                  <a:lnTo>
                    <a:pt x="9926" y="15874"/>
                  </a:lnTo>
                  <a:lnTo>
                    <a:pt x="11530" y="16542"/>
                  </a:lnTo>
                  <a:lnTo>
                    <a:pt x="12348" y="14988"/>
                  </a:lnTo>
                  <a:lnTo>
                    <a:pt x="13033" y="13234"/>
                  </a:lnTo>
                  <a:lnTo>
                    <a:pt x="12682" y="12265"/>
                  </a:lnTo>
                  <a:lnTo>
                    <a:pt x="11262" y="10761"/>
                  </a:lnTo>
                  <a:lnTo>
                    <a:pt x="10226" y="9491"/>
                  </a:lnTo>
                  <a:lnTo>
                    <a:pt x="9708" y="7904"/>
                  </a:lnTo>
                  <a:lnTo>
                    <a:pt x="9792" y="6316"/>
                  </a:lnTo>
                  <a:lnTo>
                    <a:pt x="72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58"/>
            <p:cNvSpPr/>
            <p:nvPr/>
          </p:nvSpPr>
          <p:spPr>
            <a:xfrm>
              <a:off x="167892" y="2979869"/>
              <a:ext cx="122271" cy="166556"/>
            </a:xfrm>
            <a:custGeom>
              <a:avLst/>
              <a:gdLst/>
              <a:ahLst/>
              <a:cxnLst/>
              <a:rect l="l" t="t" r="r" b="b"/>
              <a:pathLst>
                <a:path w="1571" h="2140" extrusionOk="0">
                  <a:moveTo>
                    <a:pt x="819" y="1"/>
                  </a:moveTo>
                  <a:lnTo>
                    <a:pt x="0" y="1571"/>
                  </a:lnTo>
                  <a:lnTo>
                    <a:pt x="685" y="2139"/>
                  </a:lnTo>
                  <a:lnTo>
                    <a:pt x="1571" y="886"/>
                  </a:lnTo>
                  <a:lnTo>
                    <a:pt x="8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58"/>
            <p:cNvSpPr/>
            <p:nvPr/>
          </p:nvSpPr>
          <p:spPr>
            <a:xfrm>
              <a:off x="-2164650" y="601756"/>
              <a:ext cx="4291177" cy="3839908"/>
            </a:xfrm>
            <a:custGeom>
              <a:avLst/>
              <a:gdLst/>
              <a:ahLst/>
              <a:cxnLst/>
              <a:rect l="l" t="t" r="r" b="b"/>
              <a:pathLst>
                <a:path w="56125" h="51134" extrusionOk="0">
                  <a:moveTo>
                    <a:pt x="28064" y="1"/>
                  </a:moveTo>
                  <a:cubicBezTo>
                    <a:pt x="21521" y="1"/>
                    <a:pt x="14979" y="2495"/>
                    <a:pt x="9992" y="7482"/>
                  </a:cubicBezTo>
                  <a:cubicBezTo>
                    <a:pt x="0" y="17474"/>
                    <a:pt x="0" y="33664"/>
                    <a:pt x="9992" y="43639"/>
                  </a:cubicBezTo>
                  <a:cubicBezTo>
                    <a:pt x="14979" y="48635"/>
                    <a:pt x="21521" y="51133"/>
                    <a:pt x="28064" y="51133"/>
                  </a:cubicBezTo>
                  <a:cubicBezTo>
                    <a:pt x="34608" y="51133"/>
                    <a:pt x="41153" y="48635"/>
                    <a:pt x="46149" y="43639"/>
                  </a:cubicBezTo>
                  <a:cubicBezTo>
                    <a:pt x="56124" y="33664"/>
                    <a:pt x="56124" y="17474"/>
                    <a:pt x="46149" y="7482"/>
                  </a:cubicBezTo>
                  <a:cubicBezTo>
                    <a:pt x="41153" y="2495"/>
                    <a:pt x="34608" y="1"/>
                    <a:pt x="28064" y="1"/>
                  </a:cubicBezTo>
                  <a:close/>
                </a:path>
              </a:pathLst>
            </a:custGeom>
            <a:noFill/>
            <a:ln w="152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6" name="Google Shape;2836;p58"/>
          <p:cNvSpPr/>
          <p:nvPr/>
        </p:nvSpPr>
        <p:spPr>
          <a:xfrm rot="1748894">
            <a:off x="1859261" y="860013"/>
            <a:ext cx="685539" cy="609139"/>
          </a:xfrm>
          <a:custGeom>
            <a:avLst/>
            <a:gdLst/>
            <a:ahLst/>
            <a:cxnLst/>
            <a:rect l="l" t="t" r="r" b="b"/>
            <a:pathLst>
              <a:path w="22839" h="20296" extrusionOk="0">
                <a:moveTo>
                  <a:pt x="17516" y="1"/>
                </a:moveTo>
                <a:cubicBezTo>
                  <a:pt x="15136" y="1"/>
                  <a:pt x="12626" y="1844"/>
                  <a:pt x="11861" y="5843"/>
                </a:cubicBezTo>
                <a:cubicBezTo>
                  <a:pt x="10590" y="3371"/>
                  <a:pt x="8583" y="2342"/>
                  <a:pt x="6646" y="2342"/>
                </a:cubicBezTo>
                <a:cubicBezTo>
                  <a:pt x="3214" y="2342"/>
                  <a:pt x="1" y="5576"/>
                  <a:pt x="1485" y="9752"/>
                </a:cubicBezTo>
                <a:cubicBezTo>
                  <a:pt x="3440" y="15316"/>
                  <a:pt x="14368" y="20295"/>
                  <a:pt x="14368" y="20295"/>
                </a:cubicBezTo>
                <a:cubicBezTo>
                  <a:pt x="14368" y="20295"/>
                  <a:pt x="22839" y="12025"/>
                  <a:pt x="22404" y="5325"/>
                </a:cubicBezTo>
                <a:cubicBezTo>
                  <a:pt x="22195" y="1882"/>
                  <a:pt x="19921" y="1"/>
                  <a:pt x="1751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ve the Environment Now! XL by Slidesgo">
  <a:themeElements>
    <a:clrScheme name="Simple Light">
      <a:dk1>
        <a:srgbClr val="422C62"/>
      </a:dk1>
      <a:lt1>
        <a:srgbClr val="FFFFFF"/>
      </a:lt1>
      <a:dk2>
        <a:srgbClr val="FFC121"/>
      </a:dk2>
      <a:lt2>
        <a:srgbClr val="B3CC6C"/>
      </a:lt2>
      <a:accent1>
        <a:srgbClr val="73B96C"/>
      </a:accent1>
      <a:accent2>
        <a:srgbClr val="5A8162"/>
      </a:accent2>
      <a:accent3>
        <a:srgbClr val="45BFE2"/>
      </a:accent3>
      <a:accent4>
        <a:srgbClr val="DC3561"/>
      </a:accent4>
      <a:accent5>
        <a:srgbClr val="422C62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678</Words>
  <Application>Microsoft Office PowerPoint</Application>
  <PresentationFormat>On-screen Show (16:9)</PresentationFormat>
  <Paragraphs>93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Dosis</vt:lpstr>
      <vt:lpstr>Arial</vt:lpstr>
      <vt:lpstr>Yanone Kaffeesatz</vt:lpstr>
      <vt:lpstr>Josefin Slab</vt:lpstr>
      <vt:lpstr>Caveat</vt:lpstr>
      <vt:lpstr>Save the Environment Now! XL by Slidesgo</vt:lpstr>
      <vt:lpstr>Unit 11:  OUR GREENER WORLD</vt:lpstr>
      <vt:lpstr>Circle the word that has  the underlined part pronounced differently </vt:lpstr>
      <vt:lpstr>PowerPoint Presentation</vt:lpstr>
      <vt:lpstr>Underline the stressed syllables.</vt:lpstr>
      <vt:lpstr>Complete the sentences using the words or phrases in the box.</vt:lpstr>
      <vt:lpstr>Complete the sentences using the words or phrases in the box.</vt:lpstr>
      <vt:lpstr>Match a suitable clause in column A with one in column B.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Save the Environment Now!</dc:title>
  <dc:creator>nhi tran</dc:creator>
  <cp:lastModifiedBy>nhi</cp:lastModifiedBy>
  <cp:revision>3</cp:revision>
  <dcterms:modified xsi:type="dcterms:W3CDTF">2022-11-17T10:14:12Z</dcterms:modified>
</cp:coreProperties>
</file>